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7" autoAdjust="0"/>
    <p:restoredTop sz="94660"/>
  </p:normalViewPr>
  <p:slideViewPr>
    <p:cSldViewPr snapToGrid="0">
      <p:cViewPr varScale="1">
        <p:scale>
          <a:sx n="94" d="100"/>
          <a:sy n="94" d="100"/>
        </p:scale>
        <p:origin x="114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55228-F2FA-478E-A96B-40503495E248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C149-01CC-44D5-B539-108C0EFA1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509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55228-F2FA-478E-A96B-40503495E248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C149-01CC-44D5-B539-108C0EFA1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811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55228-F2FA-478E-A96B-40503495E248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C149-01CC-44D5-B539-108C0EFA1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927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55228-F2FA-478E-A96B-40503495E248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C149-01CC-44D5-B539-108C0EFA1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764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55228-F2FA-478E-A96B-40503495E248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C149-01CC-44D5-B539-108C0EFA1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782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55228-F2FA-478E-A96B-40503495E248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C149-01CC-44D5-B539-108C0EFA1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680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55228-F2FA-478E-A96B-40503495E248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C149-01CC-44D5-B539-108C0EFA1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997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55228-F2FA-478E-A96B-40503495E248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C149-01CC-44D5-B539-108C0EFA1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123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55228-F2FA-478E-A96B-40503495E248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C149-01CC-44D5-B539-108C0EFA1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516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55228-F2FA-478E-A96B-40503495E248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C149-01CC-44D5-B539-108C0EFA1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026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55228-F2FA-478E-A96B-40503495E248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C149-01CC-44D5-B539-108C0EFA1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53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55228-F2FA-478E-A96B-40503495E248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EC149-01CC-44D5-B539-108C0EFA1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779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1122363"/>
            <a:ext cx="9144000" cy="4135437"/>
          </a:xfrm>
          <a:prstGeom prst="rect">
            <a:avLst/>
          </a:prstGeom>
          <a:solidFill>
            <a:schemeClr val="tx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 </a:t>
            </a:r>
            <a:r>
              <a:rPr lang="en-US" altLang="ko-KR" dirty="0" err="1" smtClean="0">
                <a:solidFill>
                  <a:schemeClr val="bg1"/>
                </a:solidFill>
              </a:rPr>
              <a:t>Editer</a:t>
            </a:r>
            <a:r>
              <a:rPr lang="en-US" altLang="ko-KR" dirty="0" smtClean="0">
                <a:solidFill>
                  <a:schemeClr val="bg1"/>
                </a:solidFill>
              </a:rPr>
              <a:t/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en-US" altLang="ko-KR" dirty="0" smtClean="0">
                <a:solidFill>
                  <a:schemeClr val="bg1"/>
                </a:solidFill>
              </a:rPr>
              <a:t>using Direct X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982720"/>
            <a:ext cx="9144000" cy="127508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Next 141060 </a:t>
            </a:r>
            <a:r>
              <a:rPr lang="ko-KR" altLang="en-US" dirty="0" smtClean="0">
                <a:solidFill>
                  <a:schemeClr val="bg1"/>
                </a:solidFill>
              </a:rPr>
              <a:t>이근원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휴먼디자인프로젝트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273040" y="3698240"/>
            <a:ext cx="16459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92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발표 순서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ko-KR" dirty="0" smtClean="0"/>
              <a:t>Direct X 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 smtClean="0"/>
              <a:t>프로젝트 진행 과정</a:t>
            </a:r>
            <a:endParaRPr lang="en-US" altLang="ko-KR" dirty="0" smtClean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 smtClean="0"/>
              <a:t>프로그램 시연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385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DirectX?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간단하게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그래픽 작업을 위한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들의 집합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특히 게임 프로그래밍에서 많이 쓰인다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OpenGL</a:t>
            </a:r>
            <a:r>
              <a:rPr lang="ko-KR" altLang="en-US" dirty="0" smtClean="0"/>
              <a:t>과 더불어 가장 많이 사용되는 그래픽 라이브러리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세팅이</a:t>
            </a:r>
            <a:r>
              <a:rPr lang="ko-KR" altLang="en-US" dirty="0" smtClean="0"/>
              <a:t> 굉장히 불편하다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605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진행 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화면에 뭔가를 띄워본다</a:t>
            </a:r>
            <a:r>
              <a:rPr lang="en-US" altLang="ko-KR" dirty="0" smtClean="0"/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정점을 가지고 놀아본다</a:t>
            </a:r>
            <a:r>
              <a:rPr lang="en-US" altLang="ko-KR" dirty="0" smtClean="0"/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err="1" smtClean="0"/>
              <a:t>텍스쳐를</a:t>
            </a:r>
            <a:r>
              <a:rPr lang="ko-KR" altLang="en-US" dirty="0" smtClean="0"/>
              <a:t> 입혀본다</a:t>
            </a:r>
            <a:r>
              <a:rPr lang="en-US" altLang="ko-KR" dirty="0" smtClean="0"/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마우스로 점을 찍어본다</a:t>
            </a:r>
            <a:r>
              <a:rPr lang="en-US" altLang="ko-KR" dirty="0" smtClean="0"/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프로젝트 완성</a:t>
            </a:r>
            <a:r>
              <a:rPr lang="en-US" altLang="ko-KR" dirty="0" smtClean="0"/>
              <a:t>!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871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화면에 뭔가를 띄워본다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계절학기에서 배운 </a:t>
            </a:r>
            <a:r>
              <a:rPr lang="en-US" altLang="ko-KR" dirty="0" smtClean="0"/>
              <a:t>Windows </a:t>
            </a:r>
            <a:r>
              <a:rPr lang="en-US" altLang="ko-KR" dirty="0" err="1" smtClean="0"/>
              <a:t>Api</a:t>
            </a:r>
            <a:r>
              <a:rPr lang="ko-KR" altLang="en-US" dirty="0" smtClean="0"/>
              <a:t>를 이용해서 창을 간단히 띄워본다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4307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" y="682854"/>
            <a:ext cx="10058400" cy="549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화면에 뭔가를 띄워본다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계절학기에서 배운 </a:t>
            </a:r>
            <a:r>
              <a:rPr lang="en-US" altLang="ko-KR" dirty="0" smtClean="0"/>
              <a:t>Windows </a:t>
            </a:r>
            <a:r>
              <a:rPr lang="en-US" altLang="ko-KR" dirty="0" err="1" smtClean="0"/>
              <a:t>Api</a:t>
            </a:r>
            <a:r>
              <a:rPr lang="ko-KR" altLang="en-US" dirty="0" smtClean="0"/>
              <a:t>를 이용해서 창을 간단히 띄워본다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 다음 </a:t>
            </a:r>
            <a:r>
              <a:rPr lang="en-US" altLang="ko-KR" dirty="0" smtClean="0"/>
              <a:t>DirectX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세팅하고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초기화해준다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부분은</a:t>
            </a:r>
            <a:r>
              <a:rPr lang="en-US" altLang="ko-KR" dirty="0" smtClean="0"/>
              <a:t>...</a:t>
            </a:r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620" y="2620963"/>
            <a:ext cx="31750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3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25" y="604837"/>
            <a:ext cx="10058400" cy="549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64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정점을 가지고 놀아본다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물체를 정점들로 표현한다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우리는 정점들만 </a:t>
            </a:r>
            <a:r>
              <a:rPr lang="ko-KR" altLang="en-US" dirty="0" err="1" smtClean="0"/>
              <a:t>어찌저찌</a:t>
            </a:r>
            <a:r>
              <a:rPr lang="ko-KR" altLang="en-US" dirty="0"/>
              <a:t> </a:t>
            </a:r>
            <a:r>
              <a:rPr lang="ko-KR" altLang="en-US" dirty="0" smtClean="0"/>
              <a:t>계산해서 화면의 색을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   결정해주면 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그래서 젤 쉬운 물체를 만들어 보았습니다</a:t>
            </a:r>
            <a:r>
              <a:rPr lang="en-US" altLang="ko-KR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330" y="1825625"/>
            <a:ext cx="3008630" cy="224046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785" y="4245228"/>
            <a:ext cx="749617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36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 스퀘어">
      <a:majorFont>
        <a:latin typeface="나눔스퀘어 Bold"/>
        <a:ea typeface="나눔스퀘어 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135</Words>
  <Application>Microsoft Office PowerPoint</Application>
  <PresentationFormat>와이드스크린</PresentationFormat>
  <Paragraphs>29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나눔스퀘어</vt:lpstr>
      <vt:lpstr>나눔스퀘어 Bold</vt:lpstr>
      <vt:lpstr>Arial</vt:lpstr>
      <vt:lpstr>Office 테마</vt:lpstr>
      <vt:lpstr>Map Editer using Direct X</vt:lpstr>
      <vt:lpstr>발표 순서</vt:lpstr>
      <vt:lpstr>DirectX?</vt:lpstr>
      <vt:lpstr>프로젝트 진행 과정</vt:lpstr>
      <vt:lpstr>1. 화면에 뭔가를 띄워본다.</vt:lpstr>
      <vt:lpstr>PowerPoint 프레젠테이션</vt:lpstr>
      <vt:lpstr>1. 화면에 뭔가를 띄워본다.</vt:lpstr>
      <vt:lpstr>PowerPoint 프레젠테이션</vt:lpstr>
      <vt:lpstr>2. 정점을 가지고 놀아본다.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 Editer using Direct X</dc:title>
  <dc:creator>NEXT</dc:creator>
  <cp:lastModifiedBy>NEXT</cp:lastModifiedBy>
  <cp:revision>10</cp:revision>
  <dcterms:created xsi:type="dcterms:W3CDTF">2017-07-05T12:57:47Z</dcterms:created>
  <dcterms:modified xsi:type="dcterms:W3CDTF">2017-07-05T15:56:47Z</dcterms:modified>
</cp:coreProperties>
</file>