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8" r:id="rId3"/>
    <p:sldId id="286" r:id="rId4"/>
    <p:sldId id="287" r:id="rId5"/>
    <p:sldId id="291" r:id="rId6"/>
    <p:sldId id="289" r:id="rId7"/>
    <p:sldId id="290" r:id="rId8"/>
    <p:sldId id="259" r:id="rId9"/>
    <p:sldId id="2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6CCCA-CD97-409E-9E21-E5B517DF047A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30148-23AD-4FD7-A8FF-B59699D6E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1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CE31-91F7-4AE1-B305-E2D16864E81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fld id="{03BF64AC-3EE5-46CD-ABF0-8FD99EF611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1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67C8-EEA4-40F1-8D04-91CE008E85AF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4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B4B3-4137-4493-B4AB-0432F3D02ADD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C66D-B564-43D5-B0E9-896242522FE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67982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03BF64AC-3EE5-46CD-ABF0-8FD99EF611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21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E504-60D4-40FD-897F-21C11610FA42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31C2-4B49-4CA8-BA38-6D8A7C3B636E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8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4360-5E74-4DAB-88C9-DF95E86AE55E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1EE2-837C-4BAE-81F0-82FA2FE5B72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8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1CB2-4F38-43A3-962D-6049D51D852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1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9C39-627D-45BE-ADEF-15494EF2FDE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7852-4AF2-4D86-AC03-2891D3BF96AD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7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E551-0A1D-4544-B359-8E5892195310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64AC-3EE5-46CD-ABF0-8FD99EF611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71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38880" y="1869440"/>
            <a:ext cx="4970720" cy="3119120"/>
            <a:chOff x="3738880" y="1869440"/>
            <a:chExt cx="4970720" cy="3119120"/>
          </a:xfrm>
        </p:grpSpPr>
        <p:sp>
          <p:nvSpPr>
            <p:cNvPr id="7" name="왼쪽 대괄호 6"/>
            <p:cNvSpPr/>
            <p:nvPr/>
          </p:nvSpPr>
          <p:spPr>
            <a:xfrm>
              <a:off x="3738880" y="1869440"/>
              <a:ext cx="254000" cy="3119120"/>
            </a:xfrm>
            <a:prstGeom prst="leftBracket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대괄호 8"/>
            <p:cNvSpPr/>
            <p:nvPr/>
          </p:nvSpPr>
          <p:spPr>
            <a:xfrm>
              <a:off x="8454000" y="1870960"/>
              <a:ext cx="255600" cy="3117600"/>
            </a:xfrm>
            <a:prstGeom prst="rightBracket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91440" y="2353850"/>
            <a:ext cx="4162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Block Cipher </a:t>
            </a:r>
            <a:r>
              <a:rPr lang="ko-KR" altLang="en-US" sz="3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고속화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2360" y="4074160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2013722095	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 재 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2013722063	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 정 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CCBC27-3BD1-4C04-AE20-8EF3054907CB}"/>
              </a:ext>
            </a:extLst>
          </p:cNvPr>
          <p:cNvGrpSpPr/>
          <p:nvPr/>
        </p:nvGrpSpPr>
        <p:grpSpPr>
          <a:xfrm>
            <a:off x="4363656" y="0"/>
            <a:ext cx="7828343" cy="6858000"/>
            <a:chOff x="6319777" y="0"/>
            <a:chExt cx="5872222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F750B9-61FC-44E9-B4C8-43D4199AAF41}"/>
                </a:ext>
              </a:extLst>
            </p:cNvPr>
            <p:cNvSpPr/>
            <p:nvPr/>
          </p:nvSpPr>
          <p:spPr>
            <a:xfrm>
              <a:off x="6319777" y="0"/>
              <a:ext cx="5872222" cy="68580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1E46F9-EC02-434A-9A5F-82105A983564}"/>
                </a:ext>
              </a:extLst>
            </p:cNvPr>
            <p:cNvSpPr txBox="1"/>
            <p:nvPr/>
          </p:nvSpPr>
          <p:spPr>
            <a:xfrm>
              <a:off x="6720842" y="856343"/>
              <a:ext cx="52806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X64 assembly</a:t>
              </a:r>
              <a:r>
                <a:rPr lang="ko-KR" altLang="en-US" sz="1500" dirty="0"/>
                <a:t>에서 사용하는 레지스터들의 모습</a:t>
              </a: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/>
                <a:t>기존 </a:t>
              </a:r>
              <a:r>
                <a:rPr lang="en-US" altLang="ko-KR" sz="1500" dirty="0"/>
                <a:t>x86</a:t>
              </a:r>
              <a:r>
                <a:rPr lang="ko-KR" altLang="en-US" sz="1500" dirty="0"/>
                <a:t>에서 사용하던 </a:t>
              </a:r>
              <a:r>
                <a:rPr lang="en-US" altLang="ko-KR" sz="1500" dirty="0"/>
                <a:t>EXX</a:t>
              </a:r>
              <a:r>
                <a:rPr lang="ko-KR" altLang="en-US" sz="1500" dirty="0"/>
                <a:t>레지스터 들을 </a:t>
              </a:r>
              <a:r>
                <a:rPr lang="en-US" altLang="ko-KR" sz="1500" dirty="0"/>
                <a:t>RXX</a:t>
              </a:r>
              <a:r>
                <a:rPr lang="ko-KR" altLang="en-US" sz="1500" dirty="0"/>
                <a:t>로 접근해 </a:t>
              </a:r>
              <a:r>
                <a:rPr lang="en-US" altLang="ko-KR" sz="1500" dirty="0"/>
                <a:t>64bit</a:t>
              </a:r>
              <a:r>
                <a:rPr lang="ko-KR" altLang="en-US" sz="1500" dirty="0"/>
                <a:t>접근이 가능하고 추가적으로 </a:t>
              </a:r>
              <a:r>
                <a:rPr lang="en-US" altLang="ko-KR" sz="1500" dirty="0"/>
                <a:t>R8 ~ R15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64bit </a:t>
              </a:r>
              <a:r>
                <a:rPr lang="ko-KR" altLang="en-US" sz="1500" dirty="0"/>
                <a:t>레지스터들을 추가로 사용가능</a:t>
              </a: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/>
                <a:t>기존 </a:t>
              </a:r>
              <a:r>
                <a:rPr lang="en-US" altLang="ko-KR" sz="1500" dirty="0"/>
                <a:t>x86</a:t>
              </a:r>
              <a:r>
                <a:rPr lang="ko-KR" altLang="en-US" sz="1500" dirty="0"/>
                <a:t>에서 사용하던 레지스터들은 내부의 하위 </a:t>
              </a:r>
              <a:r>
                <a:rPr lang="en-US" altLang="ko-KR" sz="1500" dirty="0"/>
                <a:t>bit</a:t>
              </a:r>
              <a:r>
                <a:rPr lang="ko-KR" altLang="en-US" sz="1500" dirty="0"/>
                <a:t>를 접근하는 </a:t>
              </a:r>
              <a:r>
                <a:rPr lang="en-US" altLang="ko-KR" sz="1500" dirty="0"/>
                <a:t>(ax, al</a:t>
              </a:r>
              <a:r>
                <a:rPr lang="ko-KR" altLang="en-US" sz="1500" dirty="0"/>
                <a:t>등</a:t>
              </a:r>
              <a:r>
                <a:rPr lang="en-US" altLang="ko-KR" sz="1500" dirty="0"/>
                <a:t>) </a:t>
              </a:r>
              <a:r>
                <a:rPr lang="ko-KR" altLang="en-US" sz="1500" dirty="0"/>
                <a:t>방식을 여전히 사용할 수 있지만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새로 추가된 </a:t>
              </a:r>
              <a:r>
                <a:rPr lang="en-US" altLang="ko-KR" sz="1500" dirty="0"/>
                <a:t>R8 ~ R15</a:t>
              </a:r>
              <a:r>
                <a:rPr lang="ko-KR" altLang="en-US" sz="1500" dirty="0"/>
                <a:t>의 레지스터는 하위 </a:t>
              </a:r>
              <a:r>
                <a:rPr lang="en-US" altLang="ko-KR" sz="1500" dirty="0"/>
                <a:t>bit</a:t>
              </a:r>
              <a:r>
                <a:rPr lang="ko-KR" altLang="en-US" sz="1500" dirty="0"/>
                <a:t>만 접근할 방법이 없음 </a:t>
              </a:r>
              <a:endParaRPr lang="en-US" altLang="ko-KR" sz="1500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7FD63AF-1B17-4C2B-9B83-111C56F52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8495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9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18D0A82-3432-4BB1-A994-312B2F596DB9}"/>
              </a:ext>
            </a:extLst>
          </p:cNvPr>
          <p:cNvSpPr/>
          <p:nvPr/>
        </p:nvSpPr>
        <p:spPr>
          <a:xfrm>
            <a:off x="994410" y="3714750"/>
            <a:ext cx="1895402" cy="628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34CA74-0CD9-4F65-8CB3-363CDFE3F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530346" cy="685754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321A0E-711D-48D3-8F97-A7E89439D963}"/>
              </a:ext>
            </a:extLst>
          </p:cNvPr>
          <p:cNvGrpSpPr/>
          <p:nvPr/>
        </p:nvGrpSpPr>
        <p:grpSpPr>
          <a:xfrm>
            <a:off x="6319777" y="0"/>
            <a:ext cx="5872222" cy="6858000"/>
            <a:chOff x="6319777" y="0"/>
            <a:chExt cx="5872222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ACFB6F-77B9-4C26-A2FC-8F438029A113}"/>
                </a:ext>
              </a:extLst>
            </p:cNvPr>
            <p:cNvSpPr/>
            <p:nvPr/>
          </p:nvSpPr>
          <p:spPr>
            <a:xfrm>
              <a:off x="6319777" y="0"/>
              <a:ext cx="5872222" cy="68580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3C381D-DB09-4F05-B252-5D4B9CBB41FE}"/>
                </a:ext>
              </a:extLst>
            </p:cNvPr>
            <p:cNvSpPr txBox="1"/>
            <p:nvPr/>
          </p:nvSpPr>
          <p:spPr>
            <a:xfrm>
              <a:off x="6720842" y="856343"/>
              <a:ext cx="5280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/>
                <a:t>기본적인 외부 </a:t>
              </a:r>
              <a:r>
                <a:rPr lang="en-US" altLang="ko-KR" sz="1500" dirty="0" err="1"/>
                <a:t>asm</a:t>
              </a:r>
              <a:r>
                <a:rPr lang="ko-KR" altLang="en-US" sz="1500" dirty="0"/>
                <a:t>파일의 내부</a:t>
              </a: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Data</a:t>
              </a:r>
              <a:r>
                <a:rPr lang="ko-KR" altLang="en-US" sz="1500" dirty="0"/>
                <a:t>영역에 변수가 </a:t>
              </a:r>
              <a:r>
                <a:rPr lang="ko-KR" altLang="en-US" sz="1500" dirty="0" err="1"/>
                <a:t>들어감</a:t>
              </a: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Code</a:t>
              </a:r>
              <a:r>
                <a:rPr lang="ko-KR" altLang="en-US" sz="1500" dirty="0"/>
                <a:t>부분에 함수가 들어가는데 함수의 시작에 </a:t>
              </a:r>
              <a:r>
                <a:rPr lang="en-US" altLang="ko-KR" sz="1500" dirty="0"/>
                <a:t>PROC, </a:t>
              </a:r>
              <a:r>
                <a:rPr lang="ko-KR" altLang="en-US" sz="1500" dirty="0"/>
                <a:t>끝에 </a:t>
              </a:r>
              <a:r>
                <a:rPr lang="en-US" altLang="ko-KR" sz="1500" dirty="0"/>
                <a:t>ENDP</a:t>
              </a:r>
              <a:r>
                <a:rPr lang="ko-KR" altLang="en-US" sz="1500" dirty="0"/>
                <a:t>를 사용하여 함수의 시작과 끝을 알림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57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F42991-E36B-4E8F-BD49-2B35945112B0}"/>
              </a:ext>
            </a:extLst>
          </p:cNvPr>
          <p:cNvGrpSpPr/>
          <p:nvPr/>
        </p:nvGrpSpPr>
        <p:grpSpPr>
          <a:xfrm>
            <a:off x="5362853" y="3060258"/>
            <a:ext cx="6520802" cy="3987208"/>
            <a:chOff x="6319777" y="0"/>
            <a:chExt cx="5872222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570BF1-BC9C-4FD2-ADE8-7DEDC8DD233C}"/>
                </a:ext>
              </a:extLst>
            </p:cNvPr>
            <p:cNvSpPr/>
            <p:nvPr/>
          </p:nvSpPr>
          <p:spPr>
            <a:xfrm>
              <a:off x="6319777" y="0"/>
              <a:ext cx="5872222" cy="68580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8B28C1-7F2B-44B0-BBEA-3EBDE10EB093}"/>
                </a:ext>
              </a:extLst>
            </p:cNvPr>
            <p:cNvSpPr txBox="1"/>
            <p:nvPr/>
          </p:nvSpPr>
          <p:spPr>
            <a:xfrm>
              <a:off x="6643348" y="1604068"/>
              <a:ext cx="5280660" cy="79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Main </a:t>
              </a:r>
              <a:r>
                <a:rPr lang="ko-KR" altLang="en-US" sz="1500" dirty="0"/>
                <a:t>함수 내에서 함수의 외부 참조가 가능하도록 </a:t>
              </a:r>
              <a:r>
                <a:rPr lang="en-US" altLang="ko-KR" sz="1500" dirty="0"/>
                <a:t>extern</a:t>
              </a:r>
              <a:r>
                <a:rPr lang="ko-KR" altLang="en-US" sz="1500" dirty="0"/>
                <a:t>을 붙여서 선언해주었다</a:t>
              </a:r>
              <a:r>
                <a:rPr lang="en-US" altLang="ko-KR" sz="1500" dirty="0"/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93D572C-3A26-437F-AA7E-222C8985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8" y="636977"/>
            <a:ext cx="6520802" cy="32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02FE5-D0B7-412C-95E6-3153C769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1260A2-A932-4A31-8CA1-883E85D04B4E}"/>
              </a:ext>
            </a:extLst>
          </p:cNvPr>
          <p:cNvSpPr txBox="1"/>
          <p:nvPr/>
        </p:nvSpPr>
        <p:spPr>
          <a:xfrm>
            <a:off x="4949899" y="3429000"/>
            <a:ext cx="52806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olidFill>
                  <a:schemeClr val="bg1"/>
                </a:solidFill>
              </a:rPr>
              <a:t>Setkey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함수의 경우 기존 </a:t>
            </a:r>
            <a:r>
              <a:rPr lang="en-US" altLang="ko-KR" sz="1500" dirty="0">
                <a:solidFill>
                  <a:schemeClr val="bg1"/>
                </a:solidFill>
              </a:rPr>
              <a:t>x86</a:t>
            </a:r>
            <a:r>
              <a:rPr lang="ko-KR" altLang="en-US" sz="1500" dirty="0">
                <a:solidFill>
                  <a:schemeClr val="bg1"/>
                </a:solidFill>
              </a:rPr>
              <a:t>에서도 레지스터가 부족하지 않았기 때문에 </a:t>
            </a:r>
            <a:r>
              <a:rPr lang="en-US" altLang="ko-KR" sz="1500" dirty="0">
                <a:solidFill>
                  <a:schemeClr val="bg1"/>
                </a:solidFill>
              </a:rPr>
              <a:t>x64</a:t>
            </a:r>
            <a:r>
              <a:rPr lang="ko-KR" altLang="en-US" sz="1500" dirty="0">
                <a:solidFill>
                  <a:schemeClr val="bg1"/>
                </a:solidFill>
              </a:rPr>
              <a:t>로 코딩해도 달라질 부분이 거의 없었음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1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2BCD22-2830-48EA-A921-680FF1ABB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5971309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3B20CB-4E96-4AF0-BB9B-C3B89B41F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82" y="-1"/>
            <a:ext cx="7091386" cy="685799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776282-F254-4E6A-94F4-92965F48903B}"/>
              </a:ext>
            </a:extLst>
          </p:cNvPr>
          <p:cNvSpPr/>
          <p:nvPr/>
        </p:nvSpPr>
        <p:spPr>
          <a:xfrm>
            <a:off x="826174" y="297711"/>
            <a:ext cx="1087686" cy="41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C2BD9-5474-47A6-8DE3-E63E73BFAB69}"/>
              </a:ext>
            </a:extLst>
          </p:cNvPr>
          <p:cNvSpPr txBox="1"/>
          <p:nvPr/>
        </p:nvSpPr>
        <p:spPr>
          <a:xfrm>
            <a:off x="2431842" y="297710"/>
            <a:ext cx="266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X64 </a:t>
            </a:r>
            <a:r>
              <a:rPr lang="ko-KR" altLang="en-US" sz="1200" dirty="0">
                <a:solidFill>
                  <a:schemeClr val="bg1"/>
                </a:solidFill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넘어오면서 </a:t>
            </a:r>
            <a:r>
              <a:rPr lang="en-US" altLang="ko-KR" sz="1200" dirty="0" err="1">
                <a:solidFill>
                  <a:schemeClr val="bg1"/>
                </a:solidFill>
              </a:rPr>
              <a:t>pushad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명령어가 되지않아 </a:t>
            </a:r>
            <a:r>
              <a:rPr lang="en-US" altLang="ko-KR" sz="1200" dirty="0" err="1">
                <a:solidFill>
                  <a:schemeClr val="bg1"/>
                </a:solidFill>
              </a:rPr>
              <a:t>bp</a:t>
            </a:r>
            <a:r>
              <a:rPr lang="ko-KR" altLang="en-US" sz="1200" dirty="0">
                <a:solidFill>
                  <a:schemeClr val="bg1"/>
                </a:solidFill>
              </a:rPr>
              <a:t>와 </a:t>
            </a:r>
            <a:r>
              <a:rPr lang="en-US" altLang="ko-KR" sz="1200" dirty="0" err="1">
                <a:solidFill>
                  <a:schemeClr val="bg1"/>
                </a:solidFill>
              </a:rPr>
              <a:t>sp</a:t>
            </a:r>
            <a:r>
              <a:rPr lang="ko-KR" altLang="en-US" sz="1200" dirty="0">
                <a:solidFill>
                  <a:schemeClr val="bg1"/>
                </a:solidFill>
              </a:rPr>
              <a:t>를 각각 </a:t>
            </a:r>
            <a:r>
              <a:rPr lang="en-US" altLang="ko-KR" sz="1200" dirty="0">
                <a:solidFill>
                  <a:schemeClr val="bg1"/>
                </a:solidFill>
              </a:rPr>
              <a:t>stack</a:t>
            </a:r>
            <a:r>
              <a:rPr lang="ko-KR" altLang="en-US" sz="1200" dirty="0">
                <a:solidFill>
                  <a:schemeClr val="bg1"/>
                </a:solidFill>
              </a:rPr>
              <a:t>에 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078AB3-F58C-4ECD-8EE8-FD2E192D4A6C}"/>
              </a:ext>
            </a:extLst>
          </p:cNvPr>
          <p:cNvSpPr/>
          <p:nvPr/>
        </p:nvSpPr>
        <p:spPr>
          <a:xfrm>
            <a:off x="839687" y="939850"/>
            <a:ext cx="1467577" cy="2175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6F7AAF-6E3B-4B75-93D8-FCC3AD99B9F1}"/>
              </a:ext>
            </a:extLst>
          </p:cNvPr>
          <p:cNvSpPr txBox="1"/>
          <p:nvPr/>
        </p:nvSpPr>
        <p:spPr>
          <a:xfrm>
            <a:off x="2431842" y="1105784"/>
            <a:ext cx="266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함수로 들어온 인자들을 각 레지스터에 옮기는 모습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EE0994-8AFA-4576-97A0-C1B514BA9208}"/>
              </a:ext>
            </a:extLst>
          </p:cNvPr>
          <p:cNvSpPr/>
          <p:nvPr/>
        </p:nvSpPr>
        <p:spPr>
          <a:xfrm>
            <a:off x="6687594" y="4363423"/>
            <a:ext cx="2467039" cy="1229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C1C411-FBA2-477E-B2EB-F8574D9004BA}"/>
              </a:ext>
            </a:extLst>
          </p:cNvPr>
          <p:cNvSpPr txBox="1"/>
          <p:nvPr/>
        </p:nvSpPr>
        <p:spPr>
          <a:xfrm>
            <a:off x="9367982" y="4516409"/>
            <a:ext cx="266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결과값을 배열에 저장</a:t>
            </a:r>
          </a:p>
        </p:txBody>
      </p:sp>
    </p:spTree>
    <p:extLst>
      <p:ext uri="{BB962C8B-B14F-4D97-AF65-F5344CB8AC3E}">
        <p14:creationId xmlns:p14="http://schemas.microsoft.com/office/powerpoint/2010/main" val="331371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D2C449-885F-4606-A136-6F96D5022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095997" cy="6857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58DBA5-32A1-4169-AC04-5EDBD20D2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0DE82-9978-4E68-95EA-13BBF406B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" y="245003"/>
            <a:ext cx="6792273" cy="362953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EA2DF7A-FCF6-4346-BCB8-189B2DA61E6D}"/>
              </a:ext>
            </a:extLst>
          </p:cNvPr>
          <p:cNvGrpSpPr/>
          <p:nvPr/>
        </p:nvGrpSpPr>
        <p:grpSpPr>
          <a:xfrm>
            <a:off x="5243332" y="2424894"/>
            <a:ext cx="6308202" cy="3931456"/>
            <a:chOff x="5243332" y="2424894"/>
            <a:chExt cx="6308202" cy="393145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83F16C-EC74-4508-9D78-D1CFAAAEBDD3}"/>
                </a:ext>
              </a:extLst>
            </p:cNvPr>
            <p:cNvSpPr/>
            <p:nvPr/>
          </p:nvSpPr>
          <p:spPr>
            <a:xfrm>
              <a:off x="5243332" y="2424894"/>
              <a:ext cx="6308202" cy="3931456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246E62-A246-4E90-AF6E-AD654A241A4F}"/>
                </a:ext>
              </a:extLst>
            </p:cNvPr>
            <p:cNvSpPr txBox="1"/>
            <p:nvPr/>
          </p:nvSpPr>
          <p:spPr>
            <a:xfrm>
              <a:off x="5528128" y="2790019"/>
              <a:ext cx="562755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CHAM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3</a:t>
              </a:r>
              <a:r>
                <a:rPr lang="ko-KR" altLang="en-US" sz="1500" dirty="0"/>
                <a:t>가지 버전 모두 </a:t>
              </a:r>
              <a:r>
                <a:rPr lang="en-US" altLang="ko-KR" sz="1500" dirty="0"/>
                <a:t>x64 assembly</a:t>
              </a:r>
              <a:r>
                <a:rPr lang="ko-KR" altLang="en-US" sz="1500" dirty="0"/>
                <a:t>로 구현완료</a:t>
              </a: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X64</a:t>
              </a:r>
              <a:r>
                <a:rPr lang="ko-KR" altLang="en-US" sz="1500" dirty="0"/>
                <a:t>에서는 </a:t>
              </a:r>
              <a:r>
                <a:rPr lang="en-US" altLang="ko-KR" sz="1500" dirty="0"/>
                <a:t>inline </a:t>
              </a:r>
              <a:r>
                <a:rPr lang="en-US" altLang="ko-KR" sz="1500" dirty="0" err="1"/>
                <a:t>assembl</a:t>
              </a:r>
              <a:r>
                <a:rPr lang="ko-KR" altLang="en-US" sz="1500" dirty="0"/>
                <a:t>를 지원하지 않기 때문에 외부 </a:t>
              </a:r>
              <a:r>
                <a:rPr lang="en-US" altLang="ko-KR" sz="1500" dirty="0" err="1"/>
                <a:t>asm</a:t>
              </a:r>
              <a:r>
                <a:rPr lang="en-US" altLang="ko-KR" sz="1500" dirty="0"/>
                <a:t> file</a:t>
              </a:r>
              <a:r>
                <a:rPr lang="ko-KR" altLang="en-US" sz="1500" dirty="0"/>
                <a:t>을 </a:t>
              </a:r>
              <a:r>
                <a:rPr lang="en-US" altLang="ko-KR" sz="1500" dirty="0"/>
                <a:t>linking</a:t>
              </a:r>
              <a:r>
                <a:rPr lang="ko-KR" altLang="en-US" sz="1500" dirty="0"/>
                <a:t>하는 방식으로 코드를 구현</a:t>
              </a: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/>
                <a:t>우선 큰 부분에서의 최적화는 완료했지만 세세한 부분에서의 최적화 여지가 남아있습니다</a:t>
              </a:r>
              <a:r>
                <a:rPr lang="en-US" altLang="ko-KR" sz="15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41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4680" y="2767280"/>
            <a:ext cx="1882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ko-KR" altLang="en-US" sz="8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4AC-3EE5-46CD-ABF0-8FD99EF6115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7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고딕체로 고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193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최재은</dc:creator>
  <cp:lastModifiedBy>고정원</cp:lastModifiedBy>
  <cp:revision>43</cp:revision>
  <dcterms:created xsi:type="dcterms:W3CDTF">2018-01-07T07:15:37Z</dcterms:created>
  <dcterms:modified xsi:type="dcterms:W3CDTF">2018-02-27T02:00:13Z</dcterms:modified>
</cp:coreProperties>
</file>