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ADECE1B-2A87-44AE-B629-74FF6472029D}">
          <p14:sldIdLst>
            <p14:sldId id="256"/>
            <p14:sldId id="257"/>
            <p14:sldId id="258"/>
          </p14:sldIdLst>
        </p14:section>
        <p14:section name="Promise基本使用" id="{A282091D-D4B2-4F38-972D-D4B5A95AF397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4D0"/>
    <a:srgbClr val="03409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34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ECB9-AE64-4132-AD9E-4E0FE7C9B2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65163"/>
            <a:ext cx="9144000" cy="23876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 b="1">
                <a:ln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Vue</a:t>
            </a:r>
            <a:r>
              <a:rPr lang="zh-CN" altLang="en-US" dirty="0"/>
              <a:t>组件化开发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FF624-C823-4437-9551-2F12D173C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微信公众号：赵燕明</a:t>
            </a:r>
          </a:p>
        </p:txBody>
      </p:sp>
    </p:spTree>
    <p:extLst>
      <p:ext uri="{BB962C8B-B14F-4D97-AF65-F5344CB8AC3E}">
        <p14:creationId xmlns:p14="http://schemas.microsoft.com/office/powerpoint/2010/main" val="8262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4FE5-E7D6-48AE-867E-CD9F51F20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13B1F-DC43-4486-BBA1-DBDE751A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562327"/>
            <a:ext cx="10952584" cy="461463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B1796E-8863-472E-8D17-FB117B5E3E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F6544F-1645-46B4-947F-FE26892241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1216" y="1527305"/>
            <a:ext cx="5148943" cy="46403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654A45B-431D-4F65-B7F7-2EA6DC18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10" y="1527305"/>
            <a:ext cx="5559490" cy="464965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EB558AA-CD70-4B85-9F0C-FBED167C3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10DB21-5C7E-4EFF-B76E-4607634B7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1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92BECA-2D9B-400F-9BF0-597E18A658A5}"/>
              </a:ext>
            </a:extLst>
          </p:cNvPr>
          <p:cNvSpPr txBox="1"/>
          <p:nvPr userDrawn="1"/>
        </p:nvSpPr>
        <p:spPr>
          <a:xfrm>
            <a:off x="65314" y="35269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E74D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BFA9B-D34F-4E1A-A63E-F7473FCCAB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91" y="2004915"/>
            <a:ext cx="2181418" cy="10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6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EB8A-1775-45F9-AD4F-9D27E8ECC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Promise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914B6-437E-4FDF-83BE-C0B5E53E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053" y="3593649"/>
            <a:ext cx="9144000" cy="1655762"/>
          </a:xfrm>
        </p:spPr>
        <p:txBody>
          <a:bodyPr/>
          <a:lstStyle/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         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微信：赵燕明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54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Promise</a:t>
            </a:r>
            <a:r>
              <a:rPr kumimoji="1" lang="zh-CN" altLang="en-US" dirty="0"/>
              <a:t>呢？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814192"/>
            <a:ext cx="10952584" cy="4614636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中一个非常重要和好用的特性就是</a:t>
            </a:r>
            <a:r>
              <a:rPr lang="en-US" altLang="zh-CN" dirty="0"/>
              <a:t>Promise</a:t>
            </a:r>
          </a:p>
          <a:p>
            <a:pPr lvl="1"/>
            <a:r>
              <a:rPr lang="zh-CN" altLang="en-US" dirty="0"/>
              <a:t>但是初次接触</a:t>
            </a:r>
            <a:r>
              <a:rPr lang="en-US" altLang="zh-CN" dirty="0"/>
              <a:t>Promise</a:t>
            </a:r>
            <a:r>
              <a:rPr lang="zh-CN" altLang="en-US" dirty="0"/>
              <a:t>会一脸懵逼，这</a:t>
            </a:r>
            <a:r>
              <a:rPr lang="en-US" altLang="zh-CN" dirty="0"/>
              <a:t>TM</a:t>
            </a:r>
            <a:r>
              <a:rPr lang="zh-CN" altLang="en-US" dirty="0"/>
              <a:t>是什么东西？</a:t>
            </a:r>
          </a:p>
          <a:p>
            <a:pPr lvl="1"/>
            <a:r>
              <a:rPr lang="zh-CN" altLang="en-US" dirty="0"/>
              <a:t>看看官方或者一些文章对它的介绍和用法，也是一头雾水。</a:t>
            </a:r>
            <a:endParaRPr kumimoji="1" lang="zh-CN" altLang="en-US" dirty="0"/>
          </a:p>
          <a:p>
            <a:r>
              <a:rPr lang="en-US" altLang="zh-CN" dirty="0"/>
              <a:t>Promise</a:t>
            </a:r>
            <a:r>
              <a:rPr lang="zh-CN" altLang="en-US" dirty="0"/>
              <a:t>到底是做什么的呢？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Promise</a:t>
            </a:r>
            <a:r>
              <a:rPr lang="zh-CN" altLang="en-US" dirty="0">
                <a:solidFill>
                  <a:srgbClr val="FF0000"/>
                </a:solidFill>
              </a:rPr>
              <a:t>是异步编程的一种解决方案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那什么时候我们会来处理异步事件呢？</a:t>
            </a:r>
          </a:p>
          <a:p>
            <a:pPr lvl="1"/>
            <a:r>
              <a:rPr lang="zh-CN" altLang="en-US" dirty="0"/>
              <a:t>一种很常见的场景应该就是网络请求了。</a:t>
            </a:r>
          </a:p>
          <a:p>
            <a:pPr lvl="1"/>
            <a:r>
              <a:rPr lang="zh-CN" altLang="en-US" dirty="0"/>
              <a:t>我们封装一个网络请求的函数，因为不能立即拿到结果，所以不能像简单的</a:t>
            </a:r>
            <a:r>
              <a:rPr lang="en-US" altLang="zh-CN" dirty="0"/>
              <a:t>3+4=7</a:t>
            </a:r>
            <a:r>
              <a:rPr lang="zh-CN" altLang="en-US" dirty="0"/>
              <a:t>一样将结果返回。</a:t>
            </a:r>
          </a:p>
          <a:p>
            <a:pPr lvl="1"/>
            <a:r>
              <a:rPr lang="zh-CN" altLang="en-US" dirty="0"/>
              <a:t>所以往往我们会传入另外一个函数，在数据请求成功时，将数据通过传入的函数回调出去。</a:t>
            </a:r>
          </a:p>
          <a:p>
            <a:pPr lvl="1"/>
            <a:r>
              <a:rPr lang="zh-CN" altLang="en-US" dirty="0"/>
              <a:t>如果只是一个简单的网络请求，那么这种方案不会给我们带来很大的麻烦。</a:t>
            </a:r>
          </a:p>
          <a:p>
            <a:r>
              <a:rPr lang="zh-CN" altLang="en-US" dirty="0"/>
              <a:t>但是，当网络请求非常复杂时，就会出现回调地狱。</a:t>
            </a:r>
          </a:p>
          <a:p>
            <a:pPr lvl="1"/>
            <a:r>
              <a:rPr lang="en-US" altLang="zh-CN" dirty="0"/>
              <a:t>OK</a:t>
            </a:r>
            <a:r>
              <a:rPr lang="zh-CN" altLang="en-US" dirty="0"/>
              <a:t>，我以一个非常夸张的案例来说明。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15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lang="zh-CN" altLang="en-US" dirty="0"/>
              <a:t>网络请求的回调地狱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814192"/>
            <a:ext cx="10952584" cy="4614636"/>
          </a:xfrm>
        </p:spPr>
        <p:txBody>
          <a:bodyPr/>
          <a:lstStyle/>
          <a:p>
            <a:r>
              <a:rPr lang="zh-CN" altLang="en-US" sz="1600" dirty="0"/>
              <a:t>我们来考虑下面的场景</a:t>
            </a:r>
            <a:r>
              <a:rPr lang="en-US" altLang="zh-CN" sz="1600" dirty="0"/>
              <a:t>(</a:t>
            </a:r>
            <a:r>
              <a:rPr lang="zh-CN" altLang="en-US" sz="1600" dirty="0"/>
              <a:t>有夸张的成分</a:t>
            </a:r>
            <a:r>
              <a:rPr lang="en-US" altLang="zh-CN" sz="1600" dirty="0"/>
              <a:t>)</a:t>
            </a:r>
            <a:r>
              <a:rPr lang="zh-CN" altLang="en-US" sz="1600" dirty="0"/>
              <a:t>：</a:t>
            </a:r>
          </a:p>
          <a:p>
            <a:pPr lvl="1"/>
            <a:r>
              <a:rPr lang="zh-CN" altLang="en-US" sz="1600" dirty="0"/>
              <a:t>我们需要通过一个</a:t>
            </a:r>
            <a:r>
              <a:rPr lang="en-US" altLang="zh-CN" sz="1600" dirty="0"/>
              <a:t>url1</a:t>
            </a:r>
            <a:r>
              <a:rPr lang="zh-CN" altLang="en-US" sz="1600" dirty="0"/>
              <a:t>从服务器加载一个数据</a:t>
            </a:r>
            <a:r>
              <a:rPr lang="en-US" altLang="zh-CN" sz="1600" dirty="0"/>
              <a:t>data1</a:t>
            </a:r>
            <a:r>
              <a:rPr lang="zh-CN" altLang="en-US" sz="1600" dirty="0"/>
              <a:t>，</a:t>
            </a:r>
            <a:r>
              <a:rPr lang="en-US" altLang="zh-CN" sz="1600" dirty="0"/>
              <a:t>data1</a:t>
            </a:r>
            <a:r>
              <a:rPr lang="zh-CN" altLang="en-US" sz="1600" dirty="0"/>
              <a:t>中包含了下一个请求的</a:t>
            </a:r>
            <a:r>
              <a:rPr lang="en-US" altLang="zh-CN" sz="1600" dirty="0"/>
              <a:t>url2</a:t>
            </a:r>
          </a:p>
          <a:p>
            <a:pPr lvl="1"/>
            <a:r>
              <a:rPr lang="zh-CN" altLang="en-US" sz="1600" dirty="0"/>
              <a:t>我们需要通过</a:t>
            </a:r>
            <a:r>
              <a:rPr lang="en-US" altLang="zh-CN" sz="1600" dirty="0"/>
              <a:t>data1</a:t>
            </a:r>
            <a:r>
              <a:rPr lang="zh-CN" altLang="en-US" sz="1600" dirty="0"/>
              <a:t>取出</a:t>
            </a:r>
            <a:r>
              <a:rPr lang="en-US" altLang="zh-CN" sz="1600" dirty="0"/>
              <a:t>url2</a:t>
            </a:r>
            <a:r>
              <a:rPr lang="zh-CN" altLang="en-US" sz="1600" dirty="0"/>
              <a:t>，从服务器加载数据</a:t>
            </a:r>
            <a:r>
              <a:rPr lang="en-US" altLang="zh-CN" sz="1600" dirty="0"/>
              <a:t>data2</a:t>
            </a:r>
            <a:r>
              <a:rPr lang="zh-CN" altLang="en-US" sz="1600" dirty="0"/>
              <a:t>，</a:t>
            </a:r>
            <a:r>
              <a:rPr lang="en-US" altLang="zh-CN" sz="1600" dirty="0"/>
              <a:t>data2</a:t>
            </a:r>
            <a:r>
              <a:rPr lang="zh-CN" altLang="en-US" sz="1600" dirty="0"/>
              <a:t>中包含了下一个请求的</a:t>
            </a:r>
            <a:r>
              <a:rPr lang="en-US" altLang="zh-CN" sz="1600" dirty="0"/>
              <a:t>url3</a:t>
            </a:r>
          </a:p>
          <a:p>
            <a:pPr lvl="1"/>
            <a:r>
              <a:rPr lang="zh-CN" altLang="en-US" sz="1600" dirty="0"/>
              <a:t>我们需要通过</a:t>
            </a:r>
            <a:r>
              <a:rPr lang="en-US" altLang="zh-CN" sz="1600" dirty="0"/>
              <a:t>data2</a:t>
            </a:r>
            <a:r>
              <a:rPr lang="zh-CN" altLang="en-US" sz="1600" dirty="0"/>
              <a:t>取出</a:t>
            </a:r>
            <a:r>
              <a:rPr lang="en-US" altLang="zh-CN" sz="1600" dirty="0"/>
              <a:t>url3</a:t>
            </a:r>
            <a:r>
              <a:rPr lang="zh-CN" altLang="en-US" sz="1600" dirty="0"/>
              <a:t>，从服务器加载数据</a:t>
            </a:r>
            <a:r>
              <a:rPr lang="en-US" altLang="zh-CN" sz="1600" dirty="0"/>
              <a:t>data3</a:t>
            </a:r>
            <a:r>
              <a:rPr lang="zh-CN" altLang="en-US" sz="1600" dirty="0"/>
              <a:t>，</a:t>
            </a:r>
            <a:r>
              <a:rPr lang="en-US" altLang="zh-CN" sz="1600" dirty="0"/>
              <a:t>data3</a:t>
            </a:r>
            <a:r>
              <a:rPr lang="zh-CN" altLang="en-US" sz="1600" dirty="0"/>
              <a:t>中包含了下一个请求的</a:t>
            </a:r>
            <a:r>
              <a:rPr lang="en-US" altLang="zh-CN" sz="1600" dirty="0"/>
              <a:t>url4</a:t>
            </a:r>
          </a:p>
          <a:p>
            <a:pPr lvl="1"/>
            <a:r>
              <a:rPr lang="zh-CN" altLang="en-US" sz="1600" dirty="0"/>
              <a:t>发送网络请求</a:t>
            </a:r>
            <a:r>
              <a:rPr lang="en-US" altLang="zh-CN" sz="1600" dirty="0"/>
              <a:t>url4</a:t>
            </a:r>
            <a:r>
              <a:rPr lang="zh-CN" altLang="en-US" sz="1600" dirty="0"/>
              <a:t>，获取最终的数据</a:t>
            </a:r>
            <a:r>
              <a:rPr lang="en-US" altLang="zh-CN" sz="1600" dirty="0"/>
              <a:t>data4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上面的代码有什么问题吗？</a:t>
            </a:r>
          </a:p>
          <a:p>
            <a:pPr lvl="1"/>
            <a:r>
              <a:rPr lang="zh-CN" altLang="en-US" sz="1600" dirty="0"/>
              <a:t>正常情况下，不会有什么问题，可以正常运行并且获取我们想要的结果。</a:t>
            </a:r>
          </a:p>
          <a:p>
            <a:pPr lvl="1"/>
            <a:r>
              <a:rPr lang="zh-CN" altLang="en-US" sz="1600" dirty="0"/>
              <a:t>但是，这样额代码难看而且不容易维护。</a:t>
            </a:r>
          </a:p>
          <a:p>
            <a:pPr lvl="1"/>
            <a:r>
              <a:rPr lang="zh-CN" altLang="en-US" sz="1600" dirty="0"/>
              <a:t>我们更加期望的是一种更加优雅的方式来进行这种异步操作。</a:t>
            </a:r>
          </a:p>
          <a:p>
            <a:r>
              <a:rPr lang="zh-CN" altLang="en-US" sz="1600" dirty="0"/>
              <a:t>如何做呢？就是使用</a:t>
            </a:r>
            <a:r>
              <a:rPr lang="en-US" altLang="zh-CN" sz="1600" dirty="0"/>
              <a:t>Promise</a:t>
            </a:r>
            <a:r>
              <a:rPr lang="zh-CN" altLang="en-US" sz="1600" dirty="0"/>
              <a:t>。</a:t>
            </a:r>
          </a:p>
          <a:p>
            <a:pPr lvl="1"/>
            <a:r>
              <a:rPr lang="en-US" altLang="zh-CN" sz="1600" dirty="0"/>
              <a:t>Promise</a:t>
            </a:r>
            <a:r>
              <a:rPr lang="zh-CN" altLang="en-US" sz="1600" dirty="0"/>
              <a:t>可以以一种非常优雅的方式来解决这个问题。</a:t>
            </a:r>
          </a:p>
          <a:p>
            <a:endParaRPr kumimoji="1"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98A59D-BEF6-441E-9FA8-7611C968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708" y="2066431"/>
            <a:ext cx="4072304" cy="16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定时器异步事件解析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8" y="814192"/>
            <a:ext cx="5969640" cy="4614636"/>
          </a:xfrm>
        </p:spPr>
        <p:txBody>
          <a:bodyPr/>
          <a:lstStyle/>
          <a:p>
            <a:r>
              <a:rPr lang="zh-CN" altLang="en-US" sz="1600" dirty="0"/>
              <a:t>我们先来看看</a:t>
            </a:r>
            <a:r>
              <a:rPr lang="en-US" altLang="zh-CN" sz="1600" dirty="0"/>
              <a:t>Promise</a:t>
            </a:r>
            <a:r>
              <a:rPr lang="zh-CN" altLang="en-US" sz="1600" dirty="0"/>
              <a:t>最基本的语法。</a:t>
            </a:r>
          </a:p>
          <a:p>
            <a:r>
              <a:rPr lang="zh-CN" altLang="en-US" sz="1600" dirty="0"/>
              <a:t>这里，我们用一个定时器来模拟异步事件：</a:t>
            </a:r>
          </a:p>
          <a:p>
            <a:pPr lvl="1"/>
            <a:r>
              <a:rPr lang="zh-CN" altLang="en-US" sz="1600" dirty="0"/>
              <a:t>假设下面的</a:t>
            </a:r>
            <a:r>
              <a:rPr lang="en-US" altLang="zh-CN" sz="1600" dirty="0"/>
              <a:t>data</a:t>
            </a:r>
            <a:r>
              <a:rPr lang="zh-CN" altLang="en-US" sz="1600" dirty="0"/>
              <a:t>是从网络上</a:t>
            </a:r>
            <a:r>
              <a:rPr lang="en-US" altLang="zh-CN" sz="1600" dirty="0"/>
              <a:t>1</a:t>
            </a:r>
            <a:r>
              <a:rPr lang="zh-CN" altLang="en-US" sz="1600" dirty="0"/>
              <a:t>秒后请求的数据</a:t>
            </a:r>
          </a:p>
          <a:p>
            <a:pPr lvl="1"/>
            <a:r>
              <a:rPr lang="en-US" altLang="zh-CN" sz="1600" dirty="0"/>
              <a:t>console.log</a:t>
            </a:r>
            <a:r>
              <a:rPr lang="zh-CN" altLang="en-US" sz="1600" dirty="0"/>
              <a:t>就是我们的处理方式。</a:t>
            </a:r>
          </a:p>
          <a:p>
            <a:r>
              <a:rPr lang="zh-CN" altLang="en-US" sz="1600" dirty="0"/>
              <a:t>这是我们过去的处理方式，我们将它换成</a:t>
            </a:r>
            <a:r>
              <a:rPr lang="en-US" altLang="zh-CN" sz="1600" dirty="0"/>
              <a:t>Promise</a:t>
            </a:r>
            <a:r>
              <a:rPr lang="zh-CN" altLang="en-US" sz="1600" dirty="0"/>
              <a:t>代码</a:t>
            </a:r>
            <a:endParaRPr lang="en-US" altLang="zh-CN" sz="1600" dirty="0"/>
          </a:p>
          <a:p>
            <a:r>
              <a:rPr lang="zh-CN" altLang="en-US" sz="1600" dirty="0"/>
              <a:t>这个例子会让我们感觉脱裤放屁，多此一举</a:t>
            </a:r>
          </a:p>
          <a:p>
            <a:pPr lvl="1"/>
            <a:r>
              <a:rPr lang="zh-CN" altLang="en-US" sz="1600" dirty="0"/>
              <a:t>首先，下面的</a:t>
            </a:r>
            <a:r>
              <a:rPr lang="en-US" altLang="zh-CN" sz="1600" dirty="0"/>
              <a:t>Promise</a:t>
            </a:r>
            <a:r>
              <a:rPr lang="zh-CN" altLang="en-US" sz="1600" dirty="0"/>
              <a:t>代码明显比上面的代码看起来还要复杂。</a:t>
            </a:r>
          </a:p>
          <a:p>
            <a:pPr lvl="1"/>
            <a:r>
              <a:rPr lang="zh-CN" altLang="en-US" sz="1600" dirty="0"/>
              <a:t>其次，下面的</a:t>
            </a:r>
            <a:r>
              <a:rPr lang="en-US" altLang="zh-CN" sz="1600" dirty="0"/>
              <a:t>Promise</a:t>
            </a:r>
            <a:r>
              <a:rPr lang="zh-CN" altLang="en-US" sz="1600" dirty="0"/>
              <a:t>代码中包含的</a:t>
            </a:r>
            <a:r>
              <a:rPr lang="en-US" altLang="zh-CN" sz="1600" dirty="0"/>
              <a:t>resolve</a:t>
            </a:r>
            <a:r>
              <a:rPr lang="zh-CN" altLang="en-US" sz="1600" dirty="0"/>
              <a:t>、</a:t>
            </a:r>
            <a:r>
              <a:rPr lang="en-US" altLang="zh-CN" sz="1600" dirty="0"/>
              <a:t>reject</a:t>
            </a:r>
            <a:r>
              <a:rPr lang="zh-CN" altLang="en-US" sz="1600" dirty="0"/>
              <a:t>、</a:t>
            </a:r>
            <a:r>
              <a:rPr lang="en-US" altLang="zh-CN" sz="1600" dirty="0"/>
              <a:t>then</a:t>
            </a:r>
            <a:r>
              <a:rPr lang="zh-CN" altLang="en-US" sz="1600" dirty="0"/>
              <a:t>、</a:t>
            </a:r>
            <a:r>
              <a:rPr lang="en-US" altLang="zh-CN" sz="1600" dirty="0"/>
              <a:t>catch</a:t>
            </a:r>
            <a:r>
              <a:rPr lang="zh-CN" altLang="en-US" sz="1600" dirty="0"/>
              <a:t>都是些什么东西？</a:t>
            </a:r>
          </a:p>
          <a:p>
            <a:r>
              <a:rPr lang="zh-CN" altLang="en-US" sz="1600" dirty="0"/>
              <a:t>我们先不管第一个复杂度的问题，因为这样的一个屁大点的程序根本看不出来</a:t>
            </a:r>
            <a:r>
              <a:rPr lang="en-US" altLang="zh-CN" sz="1600" dirty="0"/>
              <a:t>Promise</a:t>
            </a:r>
            <a:r>
              <a:rPr lang="zh-CN" altLang="en-US" sz="1600" dirty="0"/>
              <a:t>真正的作用。</a:t>
            </a:r>
          </a:p>
          <a:p>
            <a:endParaRPr kumimoji="1"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54FCD0-BE0B-49E4-A181-91ED05EA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46" y="1368946"/>
            <a:ext cx="3860800" cy="127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C153BE-C48F-46A5-AE47-E3F9DE9E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46" y="2900180"/>
            <a:ext cx="5105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0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定时器异步事件解析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7" y="814192"/>
            <a:ext cx="11128869" cy="4614636"/>
          </a:xfrm>
        </p:spPr>
        <p:txBody>
          <a:bodyPr/>
          <a:lstStyle/>
          <a:p>
            <a:r>
              <a:rPr lang="zh-CN" altLang="en-US" sz="1600" dirty="0"/>
              <a:t>我们先来认认真真的读一读这个程序到底做了什么？</a:t>
            </a:r>
          </a:p>
          <a:p>
            <a:pPr lvl="1"/>
            <a:r>
              <a:rPr lang="en-US" altLang="zh-CN" sz="1600" dirty="0"/>
              <a:t>new Promise</a:t>
            </a:r>
            <a:r>
              <a:rPr lang="zh-CN" altLang="en-US" sz="1600" dirty="0"/>
              <a:t>很明显是创建一个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</a:t>
            </a:r>
          </a:p>
          <a:p>
            <a:pPr lvl="1"/>
            <a:r>
              <a:rPr lang="zh-CN" altLang="en-US" sz="1600" dirty="0"/>
              <a:t>小括号中</a:t>
            </a:r>
            <a:r>
              <a:rPr lang="en-US" altLang="zh-CN" sz="1600" dirty="0"/>
              <a:t>((resolve, reject) =&gt; {})</a:t>
            </a:r>
            <a:r>
              <a:rPr lang="zh-CN" altLang="en-US" sz="1600" dirty="0"/>
              <a:t>也很明显就是一个函数，而且我们这里用的是之前刚刚学习过的箭头函数。</a:t>
            </a:r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resolve, reject</a:t>
            </a:r>
            <a:r>
              <a:rPr lang="zh-CN" altLang="en-US" dirty="0"/>
              <a:t>它们是什么呢？</a:t>
            </a:r>
          </a:p>
          <a:p>
            <a:pPr lvl="2"/>
            <a:r>
              <a:rPr lang="zh-CN" altLang="en-US" dirty="0"/>
              <a:t>我们先知道一个事实：在创建</a:t>
            </a:r>
            <a:r>
              <a:rPr lang="en-US" altLang="zh-CN" dirty="0"/>
              <a:t>Promise</a:t>
            </a:r>
            <a:r>
              <a:rPr lang="zh-CN" altLang="en-US" dirty="0"/>
              <a:t>时，传入的这个箭头函数是固定的（一般我们都会这样写）</a:t>
            </a:r>
          </a:p>
          <a:p>
            <a:pPr lvl="2"/>
            <a:r>
              <a:rPr lang="en-US" altLang="zh-CN" dirty="0"/>
              <a:t>resolve</a:t>
            </a:r>
            <a:r>
              <a:rPr lang="zh-CN" altLang="en-US" dirty="0"/>
              <a:t>和</a:t>
            </a:r>
            <a:r>
              <a:rPr lang="en-US" altLang="zh-CN" dirty="0"/>
              <a:t>reject</a:t>
            </a:r>
            <a:r>
              <a:rPr lang="zh-CN" altLang="en-US" dirty="0"/>
              <a:t>它们两个也是函数，通常情况下，我们会根据请求数据的成功和失败来决定调用哪一个。</a:t>
            </a:r>
          </a:p>
          <a:p>
            <a:pPr lvl="1"/>
            <a:r>
              <a:rPr lang="zh-CN" altLang="en-US" sz="1600" dirty="0"/>
              <a:t>成功还是失败？</a:t>
            </a:r>
          </a:p>
          <a:p>
            <a:pPr lvl="2"/>
            <a:r>
              <a:rPr lang="zh-CN" altLang="en-US" dirty="0"/>
              <a:t>如果是成功的，那么通常我们会调用</a:t>
            </a:r>
            <a:r>
              <a:rPr lang="en-US" altLang="zh-CN" dirty="0"/>
              <a:t>resolve(</a:t>
            </a:r>
            <a:r>
              <a:rPr lang="en-US" altLang="zh-CN" dirty="0" err="1"/>
              <a:t>messsage</a:t>
            </a:r>
            <a:r>
              <a:rPr lang="en-US" altLang="zh-CN" dirty="0"/>
              <a:t>)</a:t>
            </a:r>
            <a:r>
              <a:rPr lang="zh-CN" altLang="en-US" dirty="0"/>
              <a:t>，这个时候，我们后续的</a:t>
            </a:r>
            <a:r>
              <a:rPr lang="en-US" altLang="zh-CN" dirty="0"/>
              <a:t>then</a:t>
            </a:r>
            <a:r>
              <a:rPr lang="zh-CN" altLang="en-US" dirty="0"/>
              <a:t>会被回调。</a:t>
            </a:r>
          </a:p>
          <a:p>
            <a:pPr lvl="2"/>
            <a:r>
              <a:rPr lang="zh-CN" altLang="en-US" dirty="0"/>
              <a:t>如果是失败的，那么通常我们会调用</a:t>
            </a:r>
            <a:r>
              <a:rPr lang="en-US" altLang="zh-CN" dirty="0"/>
              <a:t>reject(error)</a:t>
            </a:r>
            <a:r>
              <a:rPr lang="zh-CN" altLang="en-US" dirty="0"/>
              <a:t>，这个时候，我们后续的</a:t>
            </a:r>
            <a:r>
              <a:rPr lang="en-US" altLang="zh-CN" dirty="0"/>
              <a:t>catch</a:t>
            </a:r>
            <a:r>
              <a:rPr lang="zh-CN" altLang="en-US" dirty="0"/>
              <a:t>会被回调。 </a:t>
            </a:r>
          </a:p>
          <a:p>
            <a:r>
              <a:rPr lang="en-US" altLang="zh-CN" sz="1600" dirty="0"/>
              <a:t>OK</a:t>
            </a:r>
            <a:r>
              <a:rPr lang="zh-CN" altLang="en-US" sz="1600" dirty="0"/>
              <a:t>，这就是</a:t>
            </a:r>
            <a:r>
              <a:rPr lang="en-US" altLang="zh-CN" sz="1600" dirty="0"/>
              <a:t>Promise</a:t>
            </a:r>
            <a:r>
              <a:rPr lang="zh-CN" altLang="en-US" sz="1600" dirty="0"/>
              <a:t>最基本的使用了。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889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Promise</a:t>
            </a:r>
            <a:r>
              <a:rPr kumimoji="1" lang="zh-CN" altLang="en-US" dirty="0"/>
              <a:t>三种状态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7" y="814192"/>
            <a:ext cx="11128869" cy="4614636"/>
          </a:xfrm>
        </p:spPr>
        <p:txBody>
          <a:bodyPr/>
          <a:lstStyle/>
          <a:p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当我们开发中有异步操作时</a:t>
            </a:r>
            <a:r>
              <a:rPr lang="en-US" altLang="zh-CN" dirty="0"/>
              <a:t>, </a:t>
            </a:r>
            <a:r>
              <a:rPr lang="zh-CN" altLang="en-US" dirty="0"/>
              <a:t>就可以给异步操作包装一个</a:t>
            </a:r>
            <a:r>
              <a:rPr lang="en-US" altLang="zh-CN" dirty="0"/>
              <a:t>Promise</a:t>
            </a:r>
          </a:p>
          <a:p>
            <a:pPr lvl="1"/>
            <a:r>
              <a:rPr lang="zh-CN" altLang="en-US" dirty="0"/>
              <a:t>异步操作之后会有三种状态</a:t>
            </a:r>
            <a:endParaRPr lang="en-US" altLang="zh-CN" dirty="0"/>
          </a:p>
          <a:p>
            <a:r>
              <a:rPr lang="zh-CN" altLang="en-US" dirty="0"/>
              <a:t>我们一起来看一下这三种状态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pending</a:t>
            </a:r>
            <a:r>
              <a:rPr lang="zh-CN" altLang="en-US" dirty="0"/>
              <a:t>：等待状态，比如正在进行网络请求，或者定时器没有到时间。</a:t>
            </a:r>
          </a:p>
          <a:p>
            <a:pPr lvl="1"/>
            <a:r>
              <a:rPr lang="en-US" altLang="zh-CN" dirty="0"/>
              <a:t>fulfill</a:t>
            </a:r>
            <a:r>
              <a:rPr lang="zh-CN" altLang="en-US" dirty="0"/>
              <a:t>：满足状态，当我们主动回调了</a:t>
            </a:r>
            <a:r>
              <a:rPr lang="en-US" altLang="zh-CN" dirty="0"/>
              <a:t>resolve</a:t>
            </a:r>
            <a:r>
              <a:rPr lang="zh-CN" altLang="en-US" dirty="0"/>
              <a:t>时，就处于该状态，并且会回调</a:t>
            </a:r>
            <a:r>
              <a:rPr lang="en-US" altLang="zh-CN" dirty="0"/>
              <a:t>.then()</a:t>
            </a:r>
          </a:p>
          <a:p>
            <a:pPr lvl="1"/>
            <a:r>
              <a:rPr lang="en-US" altLang="zh-CN" dirty="0"/>
              <a:t>reject</a:t>
            </a:r>
            <a:r>
              <a:rPr lang="zh-CN" altLang="en-US" dirty="0"/>
              <a:t>：拒绝状态，当我们主动回调了</a:t>
            </a:r>
            <a:r>
              <a:rPr lang="en-US" altLang="zh-CN" dirty="0"/>
              <a:t>reject</a:t>
            </a:r>
            <a:r>
              <a:rPr lang="zh-CN" altLang="en-US" dirty="0"/>
              <a:t>时，就处于该状态，并且会回调</a:t>
            </a:r>
            <a:r>
              <a:rPr lang="en-US" altLang="zh-CN" dirty="0"/>
              <a:t>.catch()</a:t>
            </a:r>
          </a:p>
          <a:p>
            <a:endParaRPr kumimoji="1" lang="zh-CN" altLang="en-US" dirty="0"/>
          </a:p>
        </p:txBody>
      </p:sp>
      <p:pic>
        <p:nvPicPr>
          <p:cNvPr id="4" name="Picture 2" descr="FP">
            <a:extLst>
              <a:ext uri="{FF2B5EF4-FFF2-40B4-BE49-F238E27FC236}">
                <a16:creationId xmlns:a16="http://schemas.microsoft.com/office/drawing/2014/main" id="{F3D407D5-B44E-4601-B11D-C6FB8132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8" y="3724687"/>
            <a:ext cx="5191460" cy="192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55D580-1146-46D2-A298-E39173C0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08" y="3778996"/>
            <a:ext cx="4641929" cy="22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4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Promise</a:t>
            </a:r>
            <a:r>
              <a:rPr kumimoji="1" lang="zh-CN" altLang="en-US" dirty="0"/>
              <a:t>链式调用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7" y="814192"/>
            <a:ext cx="6179047" cy="4614636"/>
          </a:xfrm>
        </p:spPr>
        <p:txBody>
          <a:bodyPr/>
          <a:lstStyle/>
          <a:p>
            <a:r>
              <a:rPr lang="zh-CN" altLang="en-US" sz="1600" dirty="0"/>
              <a:t>我们在看</a:t>
            </a:r>
            <a:r>
              <a:rPr lang="en-US" altLang="zh-CN" sz="1600" dirty="0"/>
              <a:t>Promise</a:t>
            </a:r>
            <a:r>
              <a:rPr lang="zh-CN" altLang="en-US" sz="1600" dirty="0"/>
              <a:t>的流程图时，发现无论是</a:t>
            </a:r>
            <a:r>
              <a:rPr lang="en-US" altLang="zh-CN" sz="1600" dirty="0"/>
              <a:t>then</a:t>
            </a:r>
            <a:r>
              <a:rPr lang="zh-CN" altLang="en-US" sz="1600" dirty="0"/>
              <a:t>还是</a:t>
            </a:r>
            <a:r>
              <a:rPr lang="en-US" altLang="zh-CN" sz="1600" dirty="0"/>
              <a:t>catch</a:t>
            </a:r>
            <a:r>
              <a:rPr lang="zh-CN" altLang="en-US" sz="1600" dirty="0"/>
              <a:t>都可以返回一个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对象。</a:t>
            </a:r>
          </a:p>
          <a:p>
            <a:r>
              <a:rPr lang="zh-CN" altLang="en-US" sz="1600" dirty="0"/>
              <a:t>所以，我们的代码其实是可以进行链式调用的：</a:t>
            </a:r>
          </a:p>
          <a:p>
            <a:r>
              <a:rPr lang="zh-CN" altLang="en-US" sz="1600" dirty="0"/>
              <a:t>这里我们直接通过</a:t>
            </a:r>
            <a:r>
              <a:rPr lang="en-US" altLang="zh-CN" sz="1600" dirty="0"/>
              <a:t>Promise</a:t>
            </a:r>
            <a:r>
              <a:rPr lang="zh-CN" altLang="en-US" sz="1600" dirty="0"/>
              <a:t>包装了一下新的数据，将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对象返回了</a:t>
            </a:r>
          </a:p>
          <a:p>
            <a:pPr lvl="1"/>
            <a:r>
              <a:rPr lang="en-US" altLang="zh-CN" sz="1600" dirty="0" err="1"/>
              <a:t>Promise.resovle</a:t>
            </a:r>
            <a:r>
              <a:rPr lang="en-US" altLang="zh-CN" sz="1600" dirty="0"/>
              <a:t>()</a:t>
            </a:r>
            <a:r>
              <a:rPr lang="zh-CN" altLang="en-US" sz="1600" dirty="0"/>
              <a:t>：将数据包装成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对象，并且在内部回调</a:t>
            </a:r>
            <a:r>
              <a:rPr lang="en-US" altLang="zh-CN" sz="1600" dirty="0"/>
              <a:t>resolve()</a:t>
            </a:r>
            <a:r>
              <a:rPr lang="zh-CN" altLang="en-US" sz="1600" dirty="0"/>
              <a:t>函数</a:t>
            </a:r>
          </a:p>
          <a:p>
            <a:pPr lvl="1"/>
            <a:r>
              <a:rPr lang="en-US" altLang="zh-CN" sz="1600" dirty="0" err="1"/>
              <a:t>Promise.reject</a:t>
            </a:r>
            <a:r>
              <a:rPr lang="en-US" altLang="zh-CN" sz="1600" dirty="0"/>
              <a:t>()</a:t>
            </a:r>
            <a:r>
              <a:rPr lang="zh-CN" altLang="en-US" sz="1600" dirty="0"/>
              <a:t>：将数据包装成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对象，并且在内部回调</a:t>
            </a:r>
            <a:r>
              <a:rPr lang="en-US" altLang="zh-CN" sz="1600" dirty="0"/>
              <a:t>reject()</a:t>
            </a:r>
            <a:r>
              <a:rPr lang="zh-CN" altLang="en-US" sz="1600" dirty="0"/>
              <a:t>函数</a:t>
            </a:r>
          </a:p>
          <a:p>
            <a:endParaRPr kumimoji="1"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44E4BE-E67F-4467-AA79-FAAD0666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85" y="1348154"/>
            <a:ext cx="5351240" cy="51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424-70D7-4CCC-966E-2695D25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416" y="130456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链式调用简写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EB7CE-ACB9-461D-ABD1-C4B53C2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7" y="814192"/>
            <a:ext cx="6179047" cy="4614636"/>
          </a:xfrm>
        </p:spPr>
        <p:txBody>
          <a:bodyPr/>
          <a:lstStyle/>
          <a:p>
            <a:r>
              <a:rPr lang="zh-CN" altLang="en-US" sz="1600" dirty="0"/>
              <a:t>简化版代码：</a:t>
            </a:r>
          </a:p>
          <a:p>
            <a:pPr lvl="1"/>
            <a:r>
              <a:rPr lang="zh-CN" altLang="en-US" sz="1600" dirty="0"/>
              <a:t>如果我们希望数据直接包装成</a:t>
            </a:r>
            <a:r>
              <a:rPr lang="en-US" altLang="zh-CN" sz="1600" dirty="0" err="1"/>
              <a:t>Promise.resolve</a:t>
            </a:r>
            <a:r>
              <a:rPr lang="zh-CN" altLang="en-US" sz="1600" dirty="0"/>
              <a:t>，那么在</a:t>
            </a:r>
            <a:r>
              <a:rPr lang="en-US" altLang="zh-CN" sz="1600" dirty="0"/>
              <a:t>then</a:t>
            </a:r>
            <a:r>
              <a:rPr lang="zh-CN" altLang="en-US" sz="1600" dirty="0"/>
              <a:t>中可以直接返回数据</a:t>
            </a:r>
          </a:p>
          <a:p>
            <a:pPr lvl="1"/>
            <a:r>
              <a:rPr lang="zh-CN" altLang="en-US" sz="1600" dirty="0"/>
              <a:t>注意下面的代码中，我讲</a:t>
            </a:r>
            <a:r>
              <a:rPr lang="en-US" altLang="zh-CN" sz="1600" dirty="0"/>
              <a:t>return </a:t>
            </a:r>
            <a:r>
              <a:rPr lang="en-US" altLang="zh-CN" sz="1600" dirty="0" err="1"/>
              <a:t>Promise.resovle</a:t>
            </a:r>
            <a:r>
              <a:rPr lang="en-US" altLang="zh-CN" sz="1600" dirty="0"/>
              <a:t>(data)</a:t>
            </a:r>
            <a:r>
              <a:rPr lang="zh-CN" altLang="en-US" sz="1600" dirty="0"/>
              <a:t>改成了</a:t>
            </a:r>
            <a:r>
              <a:rPr lang="en-US" altLang="zh-CN" sz="1600" dirty="0"/>
              <a:t>return data</a:t>
            </a:r>
          </a:p>
          <a:p>
            <a:pPr lvl="1"/>
            <a:r>
              <a:rPr lang="zh-CN" altLang="en-US" sz="1600" dirty="0"/>
              <a:t>结果依然是一样的</a:t>
            </a:r>
          </a:p>
          <a:p>
            <a:endParaRPr kumimoji="1"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4DB08-1291-4F2A-BF31-99F81940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76" y="1238066"/>
            <a:ext cx="5333716" cy="5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7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973</Words>
  <Application>Microsoft Office PowerPoint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Office 主题​​</vt:lpstr>
      <vt:lpstr>Promise</vt:lpstr>
      <vt:lpstr>什么是Promise呢？</vt:lpstr>
      <vt:lpstr>网络请求的回调地狱</vt:lpstr>
      <vt:lpstr>定时器异步事件解析</vt:lpstr>
      <vt:lpstr>定时器异步事件解析</vt:lpstr>
      <vt:lpstr>Promise三种状态</vt:lpstr>
      <vt:lpstr>Promise链式调用</vt:lpstr>
      <vt:lpstr>链式调用简写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燕明 赵</dc:creator>
  <cp:lastModifiedBy>赵 燕明</cp:lastModifiedBy>
  <cp:revision>255</cp:revision>
  <dcterms:created xsi:type="dcterms:W3CDTF">2019-05-31T06:03:38Z</dcterms:created>
  <dcterms:modified xsi:type="dcterms:W3CDTF">2019-05-31T16:06:48Z</dcterms:modified>
</cp:coreProperties>
</file>