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78" r:id="rId2"/>
    <p:sldId id="481" r:id="rId3"/>
    <p:sldId id="482" r:id="rId4"/>
    <p:sldId id="483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8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82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>
        <p:scale>
          <a:sx n="75" d="100"/>
          <a:sy n="75" d="100"/>
        </p:scale>
        <p:origin x="227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9F994-F849-70A7-D46D-8FE23972206C}"/>
              </a:ext>
            </a:extLst>
          </p:cNvPr>
          <p:cNvSpPr txBox="1"/>
          <p:nvPr/>
        </p:nvSpPr>
        <p:spPr>
          <a:xfrm>
            <a:off x="188567" y="220166"/>
            <a:ext cx="11671472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그중에서</a:t>
            </a:r>
            <a:r>
              <a:rPr lang="ko-KR" altLang="en-US" dirty="0"/>
              <a:t> </a:t>
            </a:r>
            <a:r>
              <a:rPr lang="ko-KR" altLang="en-US" dirty="0" err="1"/>
              <a:t>블랜드는</a:t>
            </a:r>
            <a:r>
              <a:rPr lang="ko-KR" altLang="en-US" dirty="0"/>
              <a:t> 기존의 색상과</a:t>
            </a:r>
            <a:r>
              <a:rPr lang="en-US" altLang="ko-KR" dirty="0"/>
              <a:t> </a:t>
            </a:r>
            <a:r>
              <a:rPr lang="ko-KR" altLang="en-US" dirty="0"/>
              <a:t>지금내가 칠하려고 하는 색상의 조합하는 방식을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랜더타겟을</a:t>
            </a:r>
            <a:r>
              <a:rPr lang="ko-KR" altLang="en-US" dirty="0"/>
              <a:t> 세팅합니다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랜더타겟의</a:t>
            </a:r>
            <a:r>
              <a:rPr lang="ko-KR" altLang="en-US" dirty="0"/>
              <a:t> </a:t>
            </a:r>
            <a:r>
              <a:rPr lang="ko-KR" altLang="en-US" dirty="0" err="1"/>
              <a:t>매쉬와</a:t>
            </a:r>
            <a:r>
              <a:rPr lang="ko-KR" altLang="en-US" dirty="0"/>
              <a:t> 겹치는 픽셀을 </a:t>
            </a:r>
            <a:r>
              <a:rPr lang="en-US" altLang="ko-KR" dirty="0" err="1"/>
              <a:t>xxxx</a:t>
            </a:r>
            <a:r>
              <a:rPr lang="en-US" altLang="ko-KR" dirty="0"/>
              <a:t> </a:t>
            </a:r>
            <a:r>
              <a:rPr lang="ko-KR" altLang="en-US" dirty="0"/>
              <a:t>색깔로 </a:t>
            </a:r>
            <a:r>
              <a:rPr lang="ko-KR" altLang="en-US" dirty="0" err="1"/>
              <a:t>랜더링</a:t>
            </a:r>
            <a:r>
              <a:rPr lang="ko-KR" altLang="en-US" dirty="0"/>
              <a:t> 해줘 </a:t>
            </a:r>
            <a:r>
              <a:rPr lang="en-US" altLang="ko-KR" dirty="0"/>
              <a:t>&lt;= </a:t>
            </a:r>
            <a:r>
              <a:rPr lang="ko-KR" altLang="en-US" dirty="0"/>
              <a:t>궁극적인 </a:t>
            </a:r>
            <a:r>
              <a:rPr lang="ko-KR" altLang="en-US" dirty="0" err="1"/>
              <a:t>랜더링</a:t>
            </a:r>
            <a:r>
              <a:rPr lang="ko-KR" altLang="en-US" dirty="0"/>
              <a:t> 파이프라인의 요약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ko-KR" altLang="en-US" dirty="0" err="1"/>
              <a:t>픽셀쉐이더가</a:t>
            </a:r>
            <a:r>
              <a:rPr lang="ko-KR" altLang="en-US" dirty="0"/>
              <a:t> </a:t>
            </a:r>
            <a:r>
              <a:rPr lang="en-US" altLang="ko-KR" dirty="0"/>
              <a:t>1,0,0,1</a:t>
            </a:r>
            <a:r>
              <a:rPr lang="ko-KR" altLang="en-US" dirty="0"/>
              <a:t>으로 칠해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A186B0-BA6C-701A-1ADD-20CAF6342979}"/>
              </a:ext>
            </a:extLst>
          </p:cNvPr>
          <p:cNvSpPr/>
          <p:nvPr/>
        </p:nvSpPr>
        <p:spPr>
          <a:xfrm>
            <a:off x="944578" y="2918039"/>
            <a:ext cx="5151422" cy="3376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294C81-11FA-2DA0-C73D-7778CBE4753C}"/>
              </a:ext>
            </a:extLst>
          </p:cNvPr>
          <p:cNvSpPr/>
          <p:nvPr/>
        </p:nvSpPr>
        <p:spPr>
          <a:xfrm rot="20416417">
            <a:off x="1269738" y="3428181"/>
            <a:ext cx="1130875" cy="11590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56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7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79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0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7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CD3B5C-EAEE-5C4F-0DE6-0C979C5B3A07}"/>
              </a:ext>
            </a:extLst>
          </p:cNvPr>
          <p:cNvSpPr/>
          <p:nvPr/>
        </p:nvSpPr>
        <p:spPr>
          <a:xfrm>
            <a:off x="555278" y="1958372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77E300-FBC3-4F78-D70B-EC8841B65F49}"/>
              </a:ext>
            </a:extLst>
          </p:cNvPr>
          <p:cNvSpPr/>
          <p:nvPr/>
        </p:nvSpPr>
        <p:spPr>
          <a:xfrm rot="20416417">
            <a:off x="907599" y="2468514"/>
            <a:ext cx="1130875" cy="1159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74510-EFB5-742C-4349-EBFF24E465E6}"/>
              </a:ext>
            </a:extLst>
          </p:cNvPr>
          <p:cNvSpPr txBox="1"/>
          <p:nvPr/>
        </p:nvSpPr>
        <p:spPr>
          <a:xfrm>
            <a:off x="188567" y="220166"/>
            <a:ext cx="1167147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이때 </a:t>
            </a:r>
            <a:r>
              <a:rPr lang="ko-KR" altLang="en-US" dirty="0" err="1"/>
              <a:t>픽셀쉐이더가</a:t>
            </a:r>
            <a:r>
              <a:rPr lang="ko-KR" altLang="en-US" dirty="0"/>
              <a:t> </a:t>
            </a:r>
            <a:r>
              <a:rPr lang="en-US" altLang="ko-KR" dirty="0"/>
              <a:t>R1, G0, B0, A0.5 </a:t>
            </a:r>
            <a:r>
              <a:rPr lang="ko-KR" altLang="en-US" dirty="0"/>
              <a:t>으로 칠해</a:t>
            </a:r>
            <a:endParaRPr lang="en-US" altLang="ko-KR" dirty="0"/>
          </a:p>
          <a:p>
            <a:r>
              <a:rPr lang="ko-KR" altLang="en-US" dirty="0"/>
              <a:t>기존의 그려진 색깔이 있을 것이다</a:t>
            </a:r>
            <a:r>
              <a:rPr lang="en-US" altLang="ko-KR" dirty="0"/>
              <a:t>. </a:t>
            </a:r>
            <a:r>
              <a:rPr lang="ko-KR" altLang="en-US" dirty="0"/>
              <a:t>반투명이라면 기존의 그려진 색깔이 지금 그려지는 색깔에 영향을 미쳐야 한다고 생각할 것이다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C78D8-F479-DCFF-3DE9-92EDB9D436AA}"/>
              </a:ext>
            </a:extLst>
          </p:cNvPr>
          <p:cNvSpPr/>
          <p:nvPr/>
        </p:nvSpPr>
        <p:spPr>
          <a:xfrm>
            <a:off x="6295406" y="1958372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80909-95A3-6AD1-4B64-1E9C3A9A46ED}"/>
              </a:ext>
            </a:extLst>
          </p:cNvPr>
          <p:cNvSpPr/>
          <p:nvPr/>
        </p:nvSpPr>
        <p:spPr>
          <a:xfrm rot="20416417">
            <a:off x="6647727" y="2468514"/>
            <a:ext cx="1130875" cy="1159065"/>
          </a:xfrm>
          <a:prstGeom prst="rect">
            <a:avLst/>
          </a:prstGeom>
          <a:solidFill>
            <a:srgbClr val="82008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95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AA04A-9EB7-1806-6CAA-EA5904233B98}"/>
              </a:ext>
            </a:extLst>
          </p:cNvPr>
          <p:cNvSpPr txBox="1"/>
          <p:nvPr/>
        </p:nvSpPr>
        <p:spPr>
          <a:xfrm>
            <a:off x="226337" y="832516"/>
            <a:ext cx="12158803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/>
              <a:t>1, 0, 0, 0.7 &lt;= </a:t>
            </a:r>
            <a:r>
              <a:rPr lang="ko-KR" altLang="en-US" sz="5000" dirty="0"/>
              <a:t>그리려는 색상</a:t>
            </a:r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dirty="0"/>
              <a:t>0, 0, 1, 1 &lt;= </a:t>
            </a:r>
            <a:r>
              <a:rPr lang="ko-KR" altLang="en-US" sz="5000" dirty="0"/>
              <a:t>이미 그려져 있는 색상</a:t>
            </a:r>
            <a:endParaRPr lang="en-US" altLang="ko-KR" sz="5000" dirty="0"/>
          </a:p>
          <a:p>
            <a:endParaRPr lang="en-US" altLang="ko-KR" sz="5000" dirty="0"/>
          </a:p>
          <a:p>
            <a:r>
              <a:rPr lang="ko-KR" altLang="en-US" sz="5000" dirty="0"/>
              <a:t>공식 </a:t>
            </a:r>
            <a:r>
              <a:rPr lang="en-US" altLang="ko-KR" sz="5000" dirty="0"/>
              <a:t>=&gt; 1, 0, 0 * 0.7 + 0, 0, 1 * 1 – 0.7</a:t>
            </a:r>
          </a:p>
        </p:txBody>
      </p:sp>
    </p:spTree>
    <p:extLst>
      <p:ext uri="{BB962C8B-B14F-4D97-AF65-F5344CB8AC3E}">
        <p14:creationId xmlns:p14="http://schemas.microsoft.com/office/powerpoint/2010/main" val="113820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7D792-DCF2-F1D0-1D59-D81EBDB41F05}"/>
              </a:ext>
            </a:extLst>
          </p:cNvPr>
          <p:cNvSpPr txBox="1"/>
          <p:nvPr/>
        </p:nvSpPr>
        <p:spPr>
          <a:xfrm>
            <a:off x="540945" y="521503"/>
            <a:ext cx="99248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(1, 0, 0) * (0.7) (+) (0, 0, 1) * (1 – 0.7)</a:t>
            </a:r>
          </a:p>
          <a:p>
            <a:endParaRPr lang="en-US" altLang="ko-KR" sz="4000" dirty="0"/>
          </a:p>
          <a:p>
            <a:r>
              <a:rPr lang="en-US" altLang="ko-KR" sz="4000" dirty="0"/>
              <a:t>(1, 0, 0) =&gt; </a:t>
            </a:r>
            <a:r>
              <a:rPr lang="en-US" altLang="ko-KR" sz="4000" dirty="0" err="1"/>
              <a:t>SrcColor</a:t>
            </a:r>
            <a:endParaRPr lang="en-US" altLang="ko-KR" sz="4000" dirty="0"/>
          </a:p>
          <a:p>
            <a:r>
              <a:rPr lang="en-US" altLang="ko-KR" sz="4000" dirty="0"/>
              <a:t>(0.7) =&gt; </a:t>
            </a:r>
            <a:r>
              <a:rPr lang="ko-KR" altLang="en-US" sz="4000" dirty="0"/>
              <a:t> </a:t>
            </a:r>
            <a:r>
              <a:rPr lang="en-US" altLang="ko-KR" sz="4000" dirty="0" err="1"/>
              <a:t>SrcFactor</a:t>
            </a:r>
            <a:endParaRPr lang="en-US" altLang="ko-KR" sz="4000" dirty="0"/>
          </a:p>
          <a:p>
            <a:r>
              <a:rPr lang="en-US" altLang="ko-KR" sz="4000" dirty="0"/>
              <a:t>+ =&gt; Op</a:t>
            </a:r>
          </a:p>
          <a:p>
            <a:r>
              <a:rPr lang="en-US" altLang="ko-KR" sz="4000" dirty="0"/>
              <a:t>(0, 0, 1) =&gt; </a:t>
            </a:r>
            <a:r>
              <a:rPr lang="en-US" altLang="ko-KR" sz="4000" dirty="0" err="1"/>
              <a:t>DestColor</a:t>
            </a:r>
            <a:endParaRPr lang="en-US" altLang="ko-KR" sz="4000" dirty="0"/>
          </a:p>
          <a:p>
            <a:r>
              <a:rPr lang="en-US" altLang="ko-KR" sz="4000" dirty="0"/>
              <a:t>(1 – 0.7) =&gt; </a:t>
            </a:r>
            <a:r>
              <a:rPr lang="en-US" altLang="ko-KR" sz="4000" dirty="0" err="1"/>
              <a:t>DestFactor</a:t>
            </a:r>
            <a:endParaRPr lang="en-US" altLang="ko-KR" sz="4000" dirty="0"/>
          </a:p>
          <a:p>
            <a:r>
              <a:rPr lang="ko-KR" altLang="en-US" sz="4000" dirty="0"/>
              <a:t>이걸 어떻게 할지를 정해줘야 한다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6720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FB72FF-D191-3618-865F-477D855FC5C1}"/>
              </a:ext>
            </a:extLst>
          </p:cNvPr>
          <p:cNvSpPr/>
          <p:nvPr/>
        </p:nvSpPr>
        <p:spPr>
          <a:xfrm>
            <a:off x="645813" y="283481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9B029-3D03-B95D-3DDA-85CC07EFD57E}"/>
              </a:ext>
            </a:extLst>
          </p:cNvPr>
          <p:cNvSpPr/>
          <p:nvPr/>
        </p:nvSpPr>
        <p:spPr>
          <a:xfrm rot="20416417">
            <a:off x="998134" y="793623"/>
            <a:ext cx="1130875" cy="1159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A27A3D-C477-4E23-8EAF-BF441C090D65}"/>
              </a:ext>
            </a:extLst>
          </p:cNvPr>
          <p:cNvSpPr/>
          <p:nvPr/>
        </p:nvSpPr>
        <p:spPr>
          <a:xfrm>
            <a:off x="798213" y="435881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D3CCA8-DDA1-6F9E-FB47-EF69B300F3D1}"/>
              </a:ext>
            </a:extLst>
          </p:cNvPr>
          <p:cNvSpPr/>
          <p:nvPr/>
        </p:nvSpPr>
        <p:spPr>
          <a:xfrm rot="20416417">
            <a:off x="1150534" y="946023"/>
            <a:ext cx="1130875" cy="1159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533D64-D0F2-8D87-43EB-C39954BE2DB8}"/>
              </a:ext>
            </a:extLst>
          </p:cNvPr>
          <p:cNvSpPr/>
          <p:nvPr/>
        </p:nvSpPr>
        <p:spPr>
          <a:xfrm>
            <a:off x="950613" y="588281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BEEED-F751-08AE-8050-B972797742CE}"/>
              </a:ext>
            </a:extLst>
          </p:cNvPr>
          <p:cNvSpPr/>
          <p:nvPr/>
        </p:nvSpPr>
        <p:spPr>
          <a:xfrm rot="20416417">
            <a:off x="1302934" y="1098423"/>
            <a:ext cx="1130875" cy="1159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63552-D236-3255-EBC5-052FE461AAFD}"/>
              </a:ext>
            </a:extLst>
          </p:cNvPr>
          <p:cNvSpPr/>
          <p:nvPr/>
        </p:nvSpPr>
        <p:spPr>
          <a:xfrm>
            <a:off x="1103013" y="740681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A4AE2F-0C8B-DE2A-7D53-B537A382DD45}"/>
              </a:ext>
            </a:extLst>
          </p:cNvPr>
          <p:cNvSpPr/>
          <p:nvPr/>
        </p:nvSpPr>
        <p:spPr>
          <a:xfrm rot="20416417">
            <a:off x="1455334" y="1250823"/>
            <a:ext cx="1130875" cy="1159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96DC52-FC3F-8320-A79C-426EAAA5A715}"/>
              </a:ext>
            </a:extLst>
          </p:cNvPr>
          <p:cNvSpPr/>
          <p:nvPr/>
        </p:nvSpPr>
        <p:spPr>
          <a:xfrm>
            <a:off x="1255413" y="893081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FDBD18-22EA-979B-C3DE-A798A8E29509}"/>
              </a:ext>
            </a:extLst>
          </p:cNvPr>
          <p:cNvSpPr/>
          <p:nvPr/>
        </p:nvSpPr>
        <p:spPr>
          <a:xfrm rot="20416417">
            <a:off x="1607734" y="1403223"/>
            <a:ext cx="1130875" cy="1159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2572EF-8129-7B9F-7BDD-5E7501247C84}"/>
              </a:ext>
            </a:extLst>
          </p:cNvPr>
          <p:cNvSpPr/>
          <p:nvPr/>
        </p:nvSpPr>
        <p:spPr>
          <a:xfrm>
            <a:off x="1407813" y="1045481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4BF602-4D29-D3F8-8915-108FEE5A6BCB}"/>
              </a:ext>
            </a:extLst>
          </p:cNvPr>
          <p:cNvSpPr/>
          <p:nvPr/>
        </p:nvSpPr>
        <p:spPr>
          <a:xfrm rot="20416417">
            <a:off x="1760134" y="1555623"/>
            <a:ext cx="1130875" cy="1159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FB510-E5EE-0F35-4A1F-AD98A7A81C0F}"/>
              </a:ext>
            </a:extLst>
          </p:cNvPr>
          <p:cNvSpPr/>
          <p:nvPr/>
        </p:nvSpPr>
        <p:spPr>
          <a:xfrm>
            <a:off x="1560213" y="1197881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AC1613-5CB7-4C8C-D04F-26562666D449}"/>
              </a:ext>
            </a:extLst>
          </p:cNvPr>
          <p:cNvSpPr/>
          <p:nvPr/>
        </p:nvSpPr>
        <p:spPr>
          <a:xfrm rot="20416417">
            <a:off x="1912534" y="1708023"/>
            <a:ext cx="1130875" cy="1159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FA1D1B-5BF5-69C8-3578-A9A61C51075C}"/>
              </a:ext>
            </a:extLst>
          </p:cNvPr>
          <p:cNvSpPr/>
          <p:nvPr/>
        </p:nvSpPr>
        <p:spPr>
          <a:xfrm>
            <a:off x="1712613" y="1350281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D327EB-3790-4A1B-DFFC-F27F8C0FF599}"/>
              </a:ext>
            </a:extLst>
          </p:cNvPr>
          <p:cNvSpPr/>
          <p:nvPr/>
        </p:nvSpPr>
        <p:spPr>
          <a:xfrm rot="20416417">
            <a:off x="2064934" y="1860423"/>
            <a:ext cx="1130875" cy="1159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80016-3B1E-8D47-6322-B2B86C392057}"/>
              </a:ext>
            </a:extLst>
          </p:cNvPr>
          <p:cNvSpPr txBox="1"/>
          <p:nvPr/>
        </p:nvSpPr>
        <p:spPr>
          <a:xfrm>
            <a:off x="7077547" y="458535"/>
            <a:ext cx="4873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랜더타겟을</a:t>
            </a:r>
            <a:r>
              <a:rPr lang="ko-KR" altLang="en-US" sz="1800" dirty="0"/>
              <a:t> </a:t>
            </a:r>
            <a:r>
              <a:rPr lang="en-US" altLang="ko-KR" sz="1800" dirty="0"/>
              <a:t>8</a:t>
            </a:r>
            <a:r>
              <a:rPr lang="ko-KR" altLang="en-US" sz="1800" dirty="0"/>
              <a:t>장을 세팅했다면</a:t>
            </a:r>
            <a:endParaRPr lang="en-US" altLang="ko-KR" sz="1800" dirty="0"/>
          </a:p>
          <a:p>
            <a:r>
              <a:rPr lang="ko-KR" altLang="en-US" dirty="0" err="1"/>
              <a:t>블랜드</a:t>
            </a:r>
            <a:r>
              <a:rPr lang="ko-KR" altLang="en-US" dirty="0"/>
              <a:t> 세팅도 </a:t>
            </a:r>
            <a:r>
              <a:rPr lang="en-US" altLang="ko-KR" dirty="0"/>
              <a:t>8</a:t>
            </a:r>
            <a:r>
              <a:rPr lang="ko-KR" altLang="en-US" dirty="0"/>
              <a:t>개를 넣어줘야 할 것인데</a:t>
            </a:r>
            <a:endParaRPr lang="en-US" altLang="ko-KR" dirty="0"/>
          </a:p>
          <a:p>
            <a:r>
              <a:rPr lang="ko-KR" altLang="en-US" sz="1800" dirty="0"/>
              <a:t>대부분은 </a:t>
            </a:r>
            <a:r>
              <a:rPr lang="en-US" altLang="ko-KR" dirty="0"/>
              <a:t>1</a:t>
            </a:r>
            <a:r>
              <a:rPr lang="ko-KR" altLang="en-US" dirty="0"/>
              <a:t>개의 세팅만 넣어주면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820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F6FD34-1A3D-280D-93C8-97C4570AE0BE}"/>
              </a:ext>
            </a:extLst>
          </p:cNvPr>
          <p:cNvSpPr/>
          <p:nvPr/>
        </p:nvSpPr>
        <p:spPr>
          <a:xfrm>
            <a:off x="499448" y="1740529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FE6D17-CBFB-7D90-89CB-E50B61BBDD2B}"/>
              </a:ext>
            </a:extLst>
          </p:cNvPr>
          <p:cNvSpPr/>
          <p:nvPr/>
        </p:nvSpPr>
        <p:spPr>
          <a:xfrm rot="20416417">
            <a:off x="851769" y="2250671"/>
            <a:ext cx="1130875" cy="11590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2E619-19E3-3BB5-C0B4-997E3A02A8F7}"/>
              </a:ext>
            </a:extLst>
          </p:cNvPr>
          <p:cNvSpPr txBox="1"/>
          <p:nvPr/>
        </p:nvSpPr>
        <p:spPr>
          <a:xfrm>
            <a:off x="1897380" y="897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(1, 0, 0) * (1) (+) (0, 0, 1) * (0 [1 – 1])</a:t>
            </a:r>
          </a:p>
        </p:txBody>
      </p:sp>
    </p:spTree>
    <p:extLst>
      <p:ext uri="{BB962C8B-B14F-4D97-AF65-F5344CB8AC3E}">
        <p14:creationId xmlns:p14="http://schemas.microsoft.com/office/powerpoint/2010/main" val="88323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A75828-5B83-DD35-4138-E20499AF7BA2}"/>
              </a:ext>
            </a:extLst>
          </p:cNvPr>
          <p:cNvSpPr/>
          <p:nvPr/>
        </p:nvSpPr>
        <p:spPr>
          <a:xfrm>
            <a:off x="601048" y="686429"/>
            <a:ext cx="5151422" cy="3376942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랜더타겟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BA5ED5-042B-09AA-02B6-86589A8D57FE}"/>
              </a:ext>
            </a:extLst>
          </p:cNvPr>
          <p:cNvSpPr/>
          <p:nvPr/>
        </p:nvSpPr>
        <p:spPr>
          <a:xfrm>
            <a:off x="492632" y="585784"/>
            <a:ext cx="216832" cy="2012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4E46C30-9713-9DAB-20CE-AAF773DC8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63181"/>
              </p:ext>
            </p:extLst>
          </p:nvPr>
        </p:nvGraphicFramePr>
        <p:xfrm>
          <a:off x="601048" y="686428"/>
          <a:ext cx="6822440" cy="4903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44">
                  <a:extLst>
                    <a:ext uri="{9D8B030D-6E8A-4147-A177-3AD203B41FA5}">
                      <a16:colId xmlns:a16="http://schemas.microsoft.com/office/drawing/2014/main" val="2399172714"/>
                    </a:ext>
                  </a:extLst>
                </a:gridCol>
                <a:gridCol w="682244">
                  <a:extLst>
                    <a:ext uri="{9D8B030D-6E8A-4147-A177-3AD203B41FA5}">
                      <a16:colId xmlns:a16="http://schemas.microsoft.com/office/drawing/2014/main" val="1689021422"/>
                    </a:ext>
                  </a:extLst>
                </a:gridCol>
                <a:gridCol w="682244">
                  <a:extLst>
                    <a:ext uri="{9D8B030D-6E8A-4147-A177-3AD203B41FA5}">
                      <a16:colId xmlns:a16="http://schemas.microsoft.com/office/drawing/2014/main" val="780022126"/>
                    </a:ext>
                  </a:extLst>
                </a:gridCol>
                <a:gridCol w="682244">
                  <a:extLst>
                    <a:ext uri="{9D8B030D-6E8A-4147-A177-3AD203B41FA5}">
                      <a16:colId xmlns:a16="http://schemas.microsoft.com/office/drawing/2014/main" val="2803802435"/>
                    </a:ext>
                  </a:extLst>
                </a:gridCol>
                <a:gridCol w="682244">
                  <a:extLst>
                    <a:ext uri="{9D8B030D-6E8A-4147-A177-3AD203B41FA5}">
                      <a16:colId xmlns:a16="http://schemas.microsoft.com/office/drawing/2014/main" val="3559672855"/>
                    </a:ext>
                  </a:extLst>
                </a:gridCol>
                <a:gridCol w="682244">
                  <a:extLst>
                    <a:ext uri="{9D8B030D-6E8A-4147-A177-3AD203B41FA5}">
                      <a16:colId xmlns:a16="http://schemas.microsoft.com/office/drawing/2014/main" val="2389714722"/>
                    </a:ext>
                  </a:extLst>
                </a:gridCol>
                <a:gridCol w="682244">
                  <a:extLst>
                    <a:ext uri="{9D8B030D-6E8A-4147-A177-3AD203B41FA5}">
                      <a16:colId xmlns:a16="http://schemas.microsoft.com/office/drawing/2014/main" val="234207757"/>
                    </a:ext>
                  </a:extLst>
                </a:gridCol>
                <a:gridCol w="682244">
                  <a:extLst>
                    <a:ext uri="{9D8B030D-6E8A-4147-A177-3AD203B41FA5}">
                      <a16:colId xmlns:a16="http://schemas.microsoft.com/office/drawing/2014/main" val="1109814401"/>
                    </a:ext>
                  </a:extLst>
                </a:gridCol>
                <a:gridCol w="682244">
                  <a:extLst>
                    <a:ext uri="{9D8B030D-6E8A-4147-A177-3AD203B41FA5}">
                      <a16:colId xmlns:a16="http://schemas.microsoft.com/office/drawing/2014/main" val="3370082819"/>
                    </a:ext>
                  </a:extLst>
                </a:gridCol>
                <a:gridCol w="682244">
                  <a:extLst>
                    <a:ext uri="{9D8B030D-6E8A-4147-A177-3AD203B41FA5}">
                      <a16:colId xmlns:a16="http://schemas.microsoft.com/office/drawing/2014/main" val="3749568310"/>
                    </a:ext>
                  </a:extLst>
                </a:gridCol>
              </a:tblGrid>
              <a:tr h="6129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54874"/>
                  </a:ext>
                </a:extLst>
              </a:tr>
              <a:tr h="6129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51755"/>
                  </a:ext>
                </a:extLst>
              </a:tr>
              <a:tr h="6129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65339"/>
                  </a:ext>
                </a:extLst>
              </a:tr>
              <a:tr h="6129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0178"/>
                  </a:ext>
                </a:extLst>
              </a:tr>
              <a:tr h="6129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97122"/>
                  </a:ext>
                </a:extLst>
              </a:tr>
              <a:tr h="6129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32763"/>
                  </a:ext>
                </a:extLst>
              </a:tr>
              <a:tr h="6129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468082"/>
                  </a:ext>
                </a:extLst>
              </a:tr>
              <a:tr h="6129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8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6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85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40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4698</TotalTime>
  <Words>237</Words>
  <Application>Microsoft Office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334</cp:revision>
  <dcterms:created xsi:type="dcterms:W3CDTF">2023-07-10T05:32:34Z</dcterms:created>
  <dcterms:modified xsi:type="dcterms:W3CDTF">2023-09-12T07:01:19Z</dcterms:modified>
</cp:coreProperties>
</file>