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0552" autoAdjust="0"/>
  </p:normalViewPr>
  <p:slideViewPr>
    <p:cSldViewPr snapToGrid="0">
      <p:cViewPr varScale="1">
        <p:scale>
          <a:sx n="122" d="100"/>
          <a:sy n="122" d="100"/>
        </p:scale>
        <p:origin x="16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87E83-71F3-4FB8-AA13-E4C689EBF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831F5-661B-4CBE-9336-4E9B43CF3E54}">
      <dgm:prSet/>
      <dgm:spPr/>
      <dgm:t>
        <a:bodyPr/>
        <a:lstStyle/>
        <a:p>
          <a:r>
            <a:rPr lang="ko-KR" baseline="0" dirty="0"/>
            <a:t>비디오 서비스 트래픽의 지속적인 증가세</a:t>
          </a:r>
          <a:endParaRPr lang="en-US" dirty="0"/>
        </a:p>
      </dgm:t>
    </dgm:pt>
    <dgm:pt modelId="{75395058-C282-4AD9-A692-9C8978157CCA}" type="parTrans" cxnId="{E8B6D605-8D32-48BD-A639-EF62BE7FECAF}">
      <dgm:prSet/>
      <dgm:spPr/>
      <dgm:t>
        <a:bodyPr/>
        <a:lstStyle/>
        <a:p>
          <a:endParaRPr lang="en-US"/>
        </a:p>
      </dgm:t>
    </dgm:pt>
    <dgm:pt modelId="{4D34BDFF-E986-4172-A64C-BC43EDF3E3C5}" type="sibTrans" cxnId="{E8B6D605-8D32-48BD-A639-EF62BE7FECAF}">
      <dgm:prSet/>
      <dgm:spPr/>
      <dgm:t>
        <a:bodyPr/>
        <a:lstStyle/>
        <a:p>
          <a:endParaRPr lang="en-US"/>
        </a:p>
      </dgm:t>
    </dgm:pt>
    <dgm:pt modelId="{58F6BBE3-E32A-43D9-BF07-F154B1487EF8}">
      <dgm:prSet/>
      <dgm:spPr/>
      <dgm:t>
        <a:bodyPr/>
        <a:lstStyle/>
        <a:p>
          <a:r>
            <a:rPr lang="ko-KR" baseline="0" dirty="0"/>
            <a:t>최근 비디오 스트리밍 서비스들은</a:t>
          </a:r>
          <a:r>
            <a:rPr lang="en-US" altLang="ko-KR" baseline="0" dirty="0"/>
            <a:t> HTTP/2 </a:t>
          </a:r>
          <a:r>
            <a:rPr lang="ko-KR" altLang="en-US" baseline="0" dirty="0"/>
            <a:t>기반의</a:t>
          </a:r>
          <a:r>
            <a:rPr lang="ko-KR" baseline="0" dirty="0"/>
            <a:t> </a:t>
          </a:r>
          <a:r>
            <a:rPr lang="en-US" baseline="0" dirty="0"/>
            <a:t>DASH (Dynamic Adaptive Streaming over HTTP) </a:t>
          </a:r>
          <a:r>
            <a:rPr lang="ko-KR" baseline="0" dirty="0"/>
            <a:t>사용 하여 서비스 중</a:t>
          </a:r>
          <a:endParaRPr lang="en-US" dirty="0"/>
        </a:p>
      </dgm:t>
    </dgm:pt>
    <dgm:pt modelId="{243FD61D-72E0-4EE6-9ABB-8F8390A9CBC6}" type="parTrans" cxnId="{048C94E9-5BDC-4997-9433-2E815312E9C7}">
      <dgm:prSet/>
      <dgm:spPr/>
      <dgm:t>
        <a:bodyPr/>
        <a:lstStyle/>
        <a:p>
          <a:endParaRPr lang="en-US"/>
        </a:p>
      </dgm:t>
    </dgm:pt>
    <dgm:pt modelId="{0D3EB810-EDE8-4B14-AAA2-D1DF2B9531D2}" type="sibTrans" cxnId="{048C94E9-5BDC-4997-9433-2E815312E9C7}">
      <dgm:prSet/>
      <dgm:spPr/>
      <dgm:t>
        <a:bodyPr/>
        <a:lstStyle/>
        <a:p>
          <a:endParaRPr lang="en-US"/>
        </a:p>
      </dgm:t>
    </dgm:pt>
    <dgm:pt modelId="{B78D2BDE-F7B9-4A89-8810-C932D8286085}">
      <dgm:prSet/>
      <dgm:spPr/>
      <dgm:t>
        <a:bodyPr/>
        <a:lstStyle/>
        <a:p>
          <a:r>
            <a:rPr lang="en-US" baseline="0" dirty="0"/>
            <a:t>HTTP/3</a:t>
          </a:r>
          <a:r>
            <a:rPr lang="ko-KR" baseline="0" dirty="0"/>
            <a:t>의 전송 프로토콜로 채택된 </a:t>
          </a:r>
          <a:r>
            <a:rPr lang="en-US" baseline="0" dirty="0"/>
            <a:t>QUIC</a:t>
          </a:r>
          <a:endParaRPr lang="en-US" dirty="0"/>
        </a:p>
      </dgm:t>
    </dgm:pt>
    <dgm:pt modelId="{EF05AACE-2B02-48D5-AB25-E18912584818}" type="parTrans" cxnId="{EC814226-CB57-471E-BEFB-33B4681F258E}">
      <dgm:prSet/>
      <dgm:spPr/>
      <dgm:t>
        <a:bodyPr/>
        <a:lstStyle/>
        <a:p>
          <a:endParaRPr lang="en-US"/>
        </a:p>
      </dgm:t>
    </dgm:pt>
    <dgm:pt modelId="{B48F8C88-EDE1-4D41-8796-0ABB20184618}" type="sibTrans" cxnId="{EC814226-CB57-471E-BEFB-33B4681F258E}">
      <dgm:prSet/>
      <dgm:spPr/>
      <dgm:t>
        <a:bodyPr/>
        <a:lstStyle/>
        <a:p>
          <a:endParaRPr lang="en-US"/>
        </a:p>
      </dgm:t>
    </dgm:pt>
    <dgm:pt modelId="{9CC2E020-5F97-4DCF-8FAB-43E553324F84}" type="pres">
      <dgm:prSet presAssocID="{7A787E83-71F3-4FB8-AA13-E4C689EBFD5E}" presName="linear" presStyleCnt="0">
        <dgm:presLayoutVars>
          <dgm:animLvl val="lvl"/>
          <dgm:resizeHandles val="exact"/>
        </dgm:presLayoutVars>
      </dgm:prSet>
      <dgm:spPr/>
    </dgm:pt>
    <dgm:pt modelId="{18BFA487-275F-4FCF-90DB-92777AE0A4C2}" type="pres">
      <dgm:prSet presAssocID="{4DF831F5-661B-4CBE-9336-4E9B43CF3E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5C5F82-4415-44C6-BF9B-CC410EFC413F}" type="pres">
      <dgm:prSet presAssocID="{4D34BDFF-E986-4172-A64C-BC43EDF3E3C5}" presName="spacer" presStyleCnt="0"/>
      <dgm:spPr/>
    </dgm:pt>
    <dgm:pt modelId="{7435972C-4610-48EA-85AA-BF4AFC1CE80C}" type="pres">
      <dgm:prSet presAssocID="{58F6BBE3-E32A-43D9-BF07-F154B1487E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864491-87B5-470D-A6AD-40D3BEBFCD77}" type="pres">
      <dgm:prSet presAssocID="{0D3EB810-EDE8-4B14-AAA2-D1DF2B9531D2}" presName="spacer" presStyleCnt="0"/>
      <dgm:spPr/>
    </dgm:pt>
    <dgm:pt modelId="{6F4E982F-5528-463C-BE22-1CA1455C7755}" type="pres">
      <dgm:prSet presAssocID="{B78D2BDE-F7B9-4A89-8810-C932D82860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400701-BC02-4871-B5E6-01BFD961D9E3}" type="presOf" srcId="{B78D2BDE-F7B9-4A89-8810-C932D8286085}" destId="{6F4E982F-5528-463C-BE22-1CA1455C7755}" srcOrd="0" destOrd="0" presId="urn:microsoft.com/office/officeart/2005/8/layout/vList2"/>
    <dgm:cxn modelId="{E8B6D605-8D32-48BD-A639-EF62BE7FECAF}" srcId="{7A787E83-71F3-4FB8-AA13-E4C689EBFD5E}" destId="{4DF831F5-661B-4CBE-9336-4E9B43CF3E54}" srcOrd="0" destOrd="0" parTransId="{75395058-C282-4AD9-A692-9C8978157CCA}" sibTransId="{4D34BDFF-E986-4172-A64C-BC43EDF3E3C5}"/>
    <dgm:cxn modelId="{EB08290C-4BD5-4670-84C5-D5D218D5376E}" type="presOf" srcId="{4DF831F5-661B-4CBE-9336-4E9B43CF3E54}" destId="{18BFA487-275F-4FCF-90DB-92777AE0A4C2}" srcOrd="0" destOrd="0" presId="urn:microsoft.com/office/officeart/2005/8/layout/vList2"/>
    <dgm:cxn modelId="{EC814226-CB57-471E-BEFB-33B4681F258E}" srcId="{7A787E83-71F3-4FB8-AA13-E4C689EBFD5E}" destId="{B78D2BDE-F7B9-4A89-8810-C932D8286085}" srcOrd="2" destOrd="0" parTransId="{EF05AACE-2B02-48D5-AB25-E18912584818}" sibTransId="{B48F8C88-EDE1-4D41-8796-0ABB20184618}"/>
    <dgm:cxn modelId="{19AEBC67-34F5-484D-92FF-AAC8AE563AFB}" type="presOf" srcId="{58F6BBE3-E32A-43D9-BF07-F154B1487EF8}" destId="{7435972C-4610-48EA-85AA-BF4AFC1CE80C}" srcOrd="0" destOrd="0" presId="urn:microsoft.com/office/officeart/2005/8/layout/vList2"/>
    <dgm:cxn modelId="{9273BACE-C5AD-43BB-832C-D1B548D23405}" type="presOf" srcId="{7A787E83-71F3-4FB8-AA13-E4C689EBFD5E}" destId="{9CC2E020-5F97-4DCF-8FAB-43E553324F84}" srcOrd="0" destOrd="0" presId="urn:microsoft.com/office/officeart/2005/8/layout/vList2"/>
    <dgm:cxn modelId="{048C94E9-5BDC-4997-9433-2E815312E9C7}" srcId="{7A787E83-71F3-4FB8-AA13-E4C689EBFD5E}" destId="{58F6BBE3-E32A-43D9-BF07-F154B1487EF8}" srcOrd="1" destOrd="0" parTransId="{243FD61D-72E0-4EE6-9ABB-8F8390A9CBC6}" sibTransId="{0D3EB810-EDE8-4B14-AAA2-D1DF2B9531D2}"/>
    <dgm:cxn modelId="{80C502CF-C8B3-4428-A3C5-74B262C4585D}" type="presParOf" srcId="{9CC2E020-5F97-4DCF-8FAB-43E553324F84}" destId="{18BFA487-275F-4FCF-90DB-92777AE0A4C2}" srcOrd="0" destOrd="0" presId="urn:microsoft.com/office/officeart/2005/8/layout/vList2"/>
    <dgm:cxn modelId="{A83E3881-91FD-47B8-9C4B-C9E85355D82E}" type="presParOf" srcId="{9CC2E020-5F97-4DCF-8FAB-43E553324F84}" destId="{675C5F82-4415-44C6-BF9B-CC410EFC413F}" srcOrd="1" destOrd="0" presId="urn:microsoft.com/office/officeart/2005/8/layout/vList2"/>
    <dgm:cxn modelId="{01D299D7-4621-4AA4-8156-60658408039E}" type="presParOf" srcId="{9CC2E020-5F97-4DCF-8FAB-43E553324F84}" destId="{7435972C-4610-48EA-85AA-BF4AFC1CE80C}" srcOrd="2" destOrd="0" presId="urn:microsoft.com/office/officeart/2005/8/layout/vList2"/>
    <dgm:cxn modelId="{07C9FEA2-69F5-4C1D-8729-D25F131F379B}" type="presParOf" srcId="{9CC2E020-5F97-4DCF-8FAB-43E553324F84}" destId="{5B864491-87B5-470D-A6AD-40D3BEBFCD77}" srcOrd="3" destOrd="0" presId="urn:microsoft.com/office/officeart/2005/8/layout/vList2"/>
    <dgm:cxn modelId="{39150DCB-436B-4855-9D04-18A9EA1A2FB3}" type="presParOf" srcId="{9CC2E020-5F97-4DCF-8FAB-43E553324F84}" destId="{6F4E982F-5528-463C-BE22-1CA1455C77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7EFC9-8CA6-4AA5-918D-44702A1623B0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55E127-6BF5-4C61-AACF-D20230DDF9FD}">
      <dgm:prSet/>
      <dgm:spPr/>
      <dgm:t>
        <a:bodyPr/>
        <a:lstStyle/>
        <a:p>
          <a:r>
            <a:rPr lang="ko-KR" baseline="0" dirty="0"/>
            <a:t>같은 </a:t>
          </a:r>
          <a:r>
            <a:rPr lang="en-US" baseline="0" dirty="0"/>
            <a:t>DASH</a:t>
          </a:r>
          <a:r>
            <a:rPr lang="ko-KR" baseline="0" dirty="0"/>
            <a:t> 알고리즘을 사용하는 상황에서 </a:t>
          </a:r>
          <a:endParaRPr lang="en-US" dirty="0"/>
        </a:p>
      </dgm:t>
    </dgm:pt>
    <dgm:pt modelId="{88CF24C8-BD52-4117-8519-28B6117FA4F3}" type="parTrans" cxnId="{A088C4B2-8D7D-466A-BFA9-5D442D62C1DC}">
      <dgm:prSet/>
      <dgm:spPr/>
      <dgm:t>
        <a:bodyPr/>
        <a:lstStyle/>
        <a:p>
          <a:endParaRPr lang="en-US"/>
        </a:p>
      </dgm:t>
    </dgm:pt>
    <dgm:pt modelId="{BA1C1C56-163F-41C8-86B3-A8F25389ACC9}" type="sibTrans" cxnId="{A088C4B2-8D7D-466A-BFA9-5D442D62C1DC}">
      <dgm:prSet/>
      <dgm:spPr/>
      <dgm:t>
        <a:bodyPr/>
        <a:lstStyle/>
        <a:p>
          <a:endParaRPr lang="en-US"/>
        </a:p>
      </dgm:t>
    </dgm:pt>
    <dgm:pt modelId="{CCCAA1F1-5E29-49E7-B40D-29280F08A1B0}">
      <dgm:prSet/>
      <dgm:spPr/>
      <dgm:t>
        <a:bodyPr/>
        <a:lstStyle/>
        <a:p>
          <a:r>
            <a:rPr lang="en-US" baseline="0" dirty="0"/>
            <a:t>QUIC</a:t>
          </a:r>
          <a:r>
            <a:rPr lang="ko-KR" baseline="0" dirty="0"/>
            <a:t>을 사용한 비디오 스트리밍</a:t>
          </a:r>
          <a:r>
            <a:rPr lang="en-US" altLang="ko-KR" baseline="0" dirty="0"/>
            <a:t> </a:t>
          </a:r>
          <a:r>
            <a:rPr lang="ko-KR" altLang="en-US" baseline="0" dirty="0"/>
            <a:t>시뮬레이션</a:t>
          </a:r>
          <a:r>
            <a:rPr lang="ko-KR" baseline="0" dirty="0"/>
            <a:t> 구현을</a:t>
          </a:r>
          <a:r>
            <a:rPr lang="en-US" baseline="0" dirty="0"/>
            <a:t> </a:t>
          </a:r>
          <a:r>
            <a:rPr lang="ko-KR" baseline="0" dirty="0"/>
            <a:t>통해 </a:t>
          </a:r>
          <a:endParaRPr lang="en-US" altLang="ko-KR" baseline="0" dirty="0"/>
        </a:p>
        <a:p>
          <a:r>
            <a:rPr lang="ko-KR" baseline="0" dirty="0"/>
            <a:t>기존 비디오 스트리밍과 차이점</a:t>
          </a:r>
          <a:r>
            <a:rPr lang="en-US" altLang="ko-KR" baseline="0" dirty="0"/>
            <a:t> </a:t>
          </a:r>
          <a:r>
            <a:rPr lang="ko-KR" altLang="en-US" baseline="0" dirty="0"/>
            <a:t>및 성능을 비교할 수 있는 작품의 필요성</a:t>
          </a:r>
          <a:endParaRPr lang="en-US" dirty="0"/>
        </a:p>
      </dgm:t>
    </dgm:pt>
    <dgm:pt modelId="{61ADACDE-8D68-41A1-A043-88A36F07CCA7}" type="parTrans" cxnId="{1F34E7D4-875C-476A-B43C-26A49C92160C}">
      <dgm:prSet/>
      <dgm:spPr/>
      <dgm:t>
        <a:bodyPr/>
        <a:lstStyle/>
        <a:p>
          <a:endParaRPr lang="en-US"/>
        </a:p>
      </dgm:t>
    </dgm:pt>
    <dgm:pt modelId="{2086D03C-73F5-4B01-95C0-F24DDF2221C4}" type="sibTrans" cxnId="{1F34E7D4-875C-476A-B43C-26A49C92160C}">
      <dgm:prSet/>
      <dgm:spPr/>
      <dgm:t>
        <a:bodyPr/>
        <a:lstStyle/>
        <a:p>
          <a:endParaRPr lang="en-US"/>
        </a:p>
      </dgm:t>
    </dgm:pt>
    <dgm:pt modelId="{65F7DB34-8F9E-48B0-85C2-CCD987B5208D}" type="pres">
      <dgm:prSet presAssocID="{CE97EFC9-8CA6-4AA5-918D-44702A1623B0}" presName="Name0" presStyleCnt="0">
        <dgm:presLayoutVars>
          <dgm:dir/>
          <dgm:animLvl val="lvl"/>
          <dgm:resizeHandles val="exact"/>
        </dgm:presLayoutVars>
      </dgm:prSet>
      <dgm:spPr/>
    </dgm:pt>
    <dgm:pt modelId="{21D26630-40A1-4B88-B507-165CBC30A5AF}" type="pres">
      <dgm:prSet presAssocID="{CCCAA1F1-5E29-49E7-B40D-29280F08A1B0}" presName="boxAndChildren" presStyleCnt="0"/>
      <dgm:spPr/>
    </dgm:pt>
    <dgm:pt modelId="{8BFD358A-4ECB-4F15-A935-56D15B71F12B}" type="pres">
      <dgm:prSet presAssocID="{CCCAA1F1-5E29-49E7-B40D-29280F08A1B0}" presName="parentTextBox" presStyleLbl="node1" presStyleIdx="0" presStyleCnt="2"/>
      <dgm:spPr/>
    </dgm:pt>
    <dgm:pt modelId="{8B502025-B6E0-4185-B5D8-A460B18DB4B1}" type="pres">
      <dgm:prSet presAssocID="{BA1C1C56-163F-41C8-86B3-A8F25389ACC9}" presName="sp" presStyleCnt="0"/>
      <dgm:spPr/>
    </dgm:pt>
    <dgm:pt modelId="{B0E74964-20BE-46D0-99E6-3C150E7EF464}" type="pres">
      <dgm:prSet presAssocID="{BA55E127-6BF5-4C61-AACF-D20230DDF9FD}" presName="arrowAndChildren" presStyleCnt="0"/>
      <dgm:spPr/>
    </dgm:pt>
    <dgm:pt modelId="{71FED4ED-4BF1-4B39-9596-00B6DE5F967B}" type="pres">
      <dgm:prSet presAssocID="{BA55E127-6BF5-4C61-AACF-D20230DDF9FD}" presName="parentTextArrow" presStyleLbl="node1" presStyleIdx="1" presStyleCnt="2" custLinFactNeighborX="-2" custLinFactNeighborY="-28979"/>
      <dgm:spPr/>
    </dgm:pt>
  </dgm:ptLst>
  <dgm:cxnLst>
    <dgm:cxn modelId="{E4A88876-89DC-4A60-B7E2-D1F52D3CAD40}" type="presOf" srcId="{CE97EFC9-8CA6-4AA5-918D-44702A1623B0}" destId="{65F7DB34-8F9E-48B0-85C2-CCD987B5208D}" srcOrd="0" destOrd="0" presId="urn:microsoft.com/office/officeart/2005/8/layout/process4"/>
    <dgm:cxn modelId="{A088C4B2-8D7D-466A-BFA9-5D442D62C1DC}" srcId="{CE97EFC9-8CA6-4AA5-918D-44702A1623B0}" destId="{BA55E127-6BF5-4C61-AACF-D20230DDF9FD}" srcOrd="0" destOrd="0" parTransId="{88CF24C8-BD52-4117-8519-28B6117FA4F3}" sibTransId="{BA1C1C56-163F-41C8-86B3-A8F25389ACC9}"/>
    <dgm:cxn modelId="{C31D8CB8-D5AB-4292-B221-9D68C43D1DC6}" type="presOf" srcId="{BA55E127-6BF5-4C61-AACF-D20230DDF9FD}" destId="{71FED4ED-4BF1-4B39-9596-00B6DE5F967B}" srcOrd="0" destOrd="0" presId="urn:microsoft.com/office/officeart/2005/8/layout/process4"/>
    <dgm:cxn modelId="{2F3EC5CE-CC5E-4BF1-AB49-F86CC5617830}" type="presOf" srcId="{CCCAA1F1-5E29-49E7-B40D-29280F08A1B0}" destId="{8BFD358A-4ECB-4F15-A935-56D15B71F12B}" srcOrd="0" destOrd="0" presId="urn:microsoft.com/office/officeart/2005/8/layout/process4"/>
    <dgm:cxn modelId="{1F34E7D4-875C-476A-B43C-26A49C92160C}" srcId="{CE97EFC9-8CA6-4AA5-918D-44702A1623B0}" destId="{CCCAA1F1-5E29-49E7-B40D-29280F08A1B0}" srcOrd="1" destOrd="0" parTransId="{61ADACDE-8D68-41A1-A043-88A36F07CCA7}" sibTransId="{2086D03C-73F5-4B01-95C0-F24DDF2221C4}"/>
    <dgm:cxn modelId="{E26A5478-C93B-404D-9157-1A154FCE1D84}" type="presParOf" srcId="{65F7DB34-8F9E-48B0-85C2-CCD987B5208D}" destId="{21D26630-40A1-4B88-B507-165CBC30A5AF}" srcOrd="0" destOrd="0" presId="urn:microsoft.com/office/officeart/2005/8/layout/process4"/>
    <dgm:cxn modelId="{765E2F45-4B60-413A-8188-DC288AC21109}" type="presParOf" srcId="{21D26630-40A1-4B88-B507-165CBC30A5AF}" destId="{8BFD358A-4ECB-4F15-A935-56D15B71F12B}" srcOrd="0" destOrd="0" presId="urn:microsoft.com/office/officeart/2005/8/layout/process4"/>
    <dgm:cxn modelId="{BCC25123-A8C9-44F3-BF37-84B0E7C00CD4}" type="presParOf" srcId="{65F7DB34-8F9E-48B0-85C2-CCD987B5208D}" destId="{8B502025-B6E0-4185-B5D8-A460B18DB4B1}" srcOrd="1" destOrd="0" presId="urn:microsoft.com/office/officeart/2005/8/layout/process4"/>
    <dgm:cxn modelId="{520B9C53-03CB-4B59-8B98-FE63B706BFC4}" type="presParOf" srcId="{65F7DB34-8F9E-48B0-85C2-CCD987B5208D}" destId="{B0E74964-20BE-46D0-99E6-3C150E7EF464}" srcOrd="2" destOrd="0" presId="urn:microsoft.com/office/officeart/2005/8/layout/process4"/>
    <dgm:cxn modelId="{81AA5D47-2A38-44F9-8DCA-1D8C0E393470}" type="presParOf" srcId="{B0E74964-20BE-46D0-99E6-3C150E7EF464}" destId="{71FED4ED-4BF1-4B39-9596-00B6DE5F967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8EDA8-DC89-4265-B5B2-DE016A745D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76ED0E-3D9C-4DEA-A80F-EA4676E5CF63}">
      <dgm:prSet/>
      <dgm:spPr/>
      <dgm:t>
        <a:bodyPr/>
        <a:lstStyle/>
        <a:p>
          <a:r>
            <a:rPr lang="en-US"/>
            <a:t>UDP </a:t>
          </a:r>
          <a:r>
            <a:rPr lang="ko-KR"/>
            <a:t>기반의 전송 프로토콜</a:t>
          </a:r>
          <a:endParaRPr lang="en-US"/>
        </a:p>
      </dgm:t>
    </dgm:pt>
    <dgm:pt modelId="{CDF0F112-3AB7-4823-9087-279AAEC7E3A8}" type="parTrans" cxnId="{389FCBB5-02A4-4813-82B0-E3391521278C}">
      <dgm:prSet/>
      <dgm:spPr/>
      <dgm:t>
        <a:bodyPr/>
        <a:lstStyle/>
        <a:p>
          <a:endParaRPr lang="en-US"/>
        </a:p>
      </dgm:t>
    </dgm:pt>
    <dgm:pt modelId="{7305786A-1CFE-48FB-BC96-82E40763319B}" type="sibTrans" cxnId="{389FCBB5-02A4-4813-82B0-E3391521278C}">
      <dgm:prSet/>
      <dgm:spPr/>
      <dgm:t>
        <a:bodyPr/>
        <a:lstStyle/>
        <a:p>
          <a:endParaRPr lang="en-US"/>
        </a:p>
      </dgm:t>
    </dgm:pt>
    <dgm:pt modelId="{DB635819-8A36-4BF0-89B8-8763E1BBB33E}">
      <dgm:prSet/>
      <dgm:spPr/>
      <dgm:t>
        <a:bodyPr/>
        <a:lstStyle/>
        <a:p>
          <a:r>
            <a:rPr lang="en-US"/>
            <a:t>TCP</a:t>
          </a:r>
          <a:r>
            <a:rPr lang="ko-KR"/>
            <a:t>와 같은 혼잡 제어</a:t>
          </a:r>
          <a:r>
            <a:rPr lang="en-US"/>
            <a:t>, </a:t>
          </a:r>
          <a:r>
            <a:rPr lang="ko-KR"/>
            <a:t>흐름 제어 지원</a:t>
          </a:r>
          <a:endParaRPr lang="en-US"/>
        </a:p>
      </dgm:t>
    </dgm:pt>
    <dgm:pt modelId="{246593FB-6CA1-4A98-9A70-87B8536D5F68}" type="parTrans" cxnId="{90F3A276-5609-4E77-9400-3A7B6C9CAF9A}">
      <dgm:prSet/>
      <dgm:spPr/>
      <dgm:t>
        <a:bodyPr/>
        <a:lstStyle/>
        <a:p>
          <a:endParaRPr lang="en-US"/>
        </a:p>
      </dgm:t>
    </dgm:pt>
    <dgm:pt modelId="{BD29D995-A929-4D26-9F64-073F01A5AF91}" type="sibTrans" cxnId="{90F3A276-5609-4E77-9400-3A7B6C9CAF9A}">
      <dgm:prSet/>
      <dgm:spPr/>
      <dgm:t>
        <a:bodyPr/>
        <a:lstStyle/>
        <a:p>
          <a:endParaRPr lang="en-US"/>
        </a:p>
      </dgm:t>
    </dgm:pt>
    <dgm:pt modelId="{AB52BF8B-6FAF-4F8F-907F-CD5BEEFEC269}">
      <dgm:prSet/>
      <dgm:spPr/>
      <dgm:t>
        <a:bodyPr/>
        <a:lstStyle/>
        <a:p>
          <a:r>
            <a:rPr lang="en-US"/>
            <a:t>TLS </a:t>
          </a:r>
          <a:r>
            <a:rPr lang="ko-KR"/>
            <a:t>기본 지원</a:t>
          </a:r>
          <a:endParaRPr lang="en-US"/>
        </a:p>
      </dgm:t>
    </dgm:pt>
    <dgm:pt modelId="{375E4F5A-8DF2-4462-99B9-2AD48AFC787E}" type="parTrans" cxnId="{6777D2FE-AD70-4769-B40A-8CF803A5E96A}">
      <dgm:prSet/>
      <dgm:spPr/>
      <dgm:t>
        <a:bodyPr/>
        <a:lstStyle/>
        <a:p>
          <a:endParaRPr lang="en-US"/>
        </a:p>
      </dgm:t>
    </dgm:pt>
    <dgm:pt modelId="{B18516C4-3ECF-4F96-A12E-1C4CF9C20598}" type="sibTrans" cxnId="{6777D2FE-AD70-4769-B40A-8CF803A5E96A}">
      <dgm:prSet/>
      <dgm:spPr/>
      <dgm:t>
        <a:bodyPr/>
        <a:lstStyle/>
        <a:p>
          <a:endParaRPr lang="en-US"/>
        </a:p>
      </dgm:t>
    </dgm:pt>
    <dgm:pt modelId="{19748609-1098-4602-957D-756E041560D3}">
      <dgm:prSet/>
      <dgm:spPr/>
      <dgm:t>
        <a:bodyPr/>
        <a:lstStyle/>
        <a:p>
          <a:r>
            <a:rPr lang="ko-KR"/>
            <a:t>다중 스트림 구조를 통해 </a:t>
          </a:r>
          <a:r>
            <a:rPr lang="en-US"/>
            <a:t>HTTP/2</a:t>
          </a:r>
          <a:r>
            <a:rPr lang="ko-KR"/>
            <a:t>의 </a:t>
          </a:r>
          <a:r>
            <a:rPr lang="en-US"/>
            <a:t>HOL </a:t>
          </a:r>
          <a:r>
            <a:rPr lang="ko-KR"/>
            <a:t>블로킹을 보완</a:t>
          </a:r>
          <a:endParaRPr lang="en-US"/>
        </a:p>
      </dgm:t>
    </dgm:pt>
    <dgm:pt modelId="{FE76FD54-36DA-4E3E-AFD1-BB42C16F6563}" type="parTrans" cxnId="{7071736E-83D9-4A4A-8652-E21E155CF755}">
      <dgm:prSet/>
      <dgm:spPr/>
      <dgm:t>
        <a:bodyPr/>
        <a:lstStyle/>
        <a:p>
          <a:endParaRPr lang="en-US"/>
        </a:p>
      </dgm:t>
    </dgm:pt>
    <dgm:pt modelId="{63D16099-228F-480C-97A3-53754AE29900}" type="sibTrans" cxnId="{7071736E-83D9-4A4A-8652-E21E155CF755}">
      <dgm:prSet/>
      <dgm:spPr/>
      <dgm:t>
        <a:bodyPr/>
        <a:lstStyle/>
        <a:p>
          <a:endParaRPr lang="en-US"/>
        </a:p>
      </dgm:t>
    </dgm:pt>
    <dgm:pt modelId="{637571A4-F9DB-4301-9590-18B7AA3701A5}">
      <dgm:prSet/>
      <dgm:spPr/>
      <dgm:t>
        <a:bodyPr/>
        <a:lstStyle/>
        <a:p>
          <a:r>
            <a:rPr lang="ko-KR"/>
            <a:t>최소 </a:t>
          </a:r>
          <a:r>
            <a:rPr lang="en-US"/>
            <a:t>0-RTT</a:t>
          </a:r>
          <a:r>
            <a:rPr lang="ko-KR"/>
            <a:t>의 연결 성립 가능</a:t>
          </a:r>
          <a:endParaRPr lang="en-US"/>
        </a:p>
      </dgm:t>
    </dgm:pt>
    <dgm:pt modelId="{631A9204-392E-4CEA-A9A2-49F32A8E2121}" type="parTrans" cxnId="{FFC5A970-DC62-4A8C-86EB-DE2BFAF07F3E}">
      <dgm:prSet/>
      <dgm:spPr/>
      <dgm:t>
        <a:bodyPr/>
        <a:lstStyle/>
        <a:p>
          <a:endParaRPr lang="en-US"/>
        </a:p>
      </dgm:t>
    </dgm:pt>
    <dgm:pt modelId="{CF40DA4A-AE6A-4480-A057-AC1BD7587954}" type="sibTrans" cxnId="{FFC5A970-DC62-4A8C-86EB-DE2BFAF07F3E}">
      <dgm:prSet/>
      <dgm:spPr/>
      <dgm:t>
        <a:bodyPr/>
        <a:lstStyle/>
        <a:p>
          <a:endParaRPr lang="en-US"/>
        </a:p>
      </dgm:t>
    </dgm:pt>
    <dgm:pt modelId="{7772ECC6-86C9-4284-AA0B-DA16B7FA3620}" type="pres">
      <dgm:prSet presAssocID="{6AB8EDA8-DC89-4265-B5B2-DE016A745D48}" presName="linear" presStyleCnt="0">
        <dgm:presLayoutVars>
          <dgm:animLvl val="lvl"/>
          <dgm:resizeHandles val="exact"/>
        </dgm:presLayoutVars>
      </dgm:prSet>
      <dgm:spPr/>
    </dgm:pt>
    <dgm:pt modelId="{C62766E8-7FC9-40F0-BF29-CC2A3D55F501}" type="pres">
      <dgm:prSet presAssocID="{B576ED0E-3D9C-4DEA-A80F-EA4676E5CF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FA4ABF-63FF-4043-B71E-97C7CEF7A24F}" type="pres">
      <dgm:prSet presAssocID="{7305786A-1CFE-48FB-BC96-82E40763319B}" presName="spacer" presStyleCnt="0"/>
      <dgm:spPr/>
    </dgm:pt>
    <dgm:pt modelId="{4B9369F1-54EE-496F-9131-CCCA5E9EB716}" type="pres">
      <dgm:prSet presAssocID="{DB635819-8A36-4BF0-89B8-8763E1BBB3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067DB0-2E62-4C16-A0C1-E7A7A0A5B6E5}" type="pres">
      <dgm:prSet presAssocID="{BD29D995-A929-4D26-9F64-073F01A5AF91}" presName="spacer" presStyleCnt="0"/>
      <dgm:spPr/>
    </dgm:pt>
    <dgm:pt modelId="{E7BF3BED-0AE4-4B6C-BAE0-A285D9F7059B}" type="pres">
      <dgm:prSet presAssocID="{AB52BF8B-6FAF-4F8F-907F-CD5BEEFEC2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BCDEE0-0B15-4C96-A1AE-D3E7A4CC7A63}" type="pres">
      <dgm:prSet presAssocID="{B18516C4-3ECF-4F96-A12E-1C4CF9C20598}" presName="spacer" presStyleCnt="0"/>
      <dgm:spPr/>
    </dgm:pt>
    <dgm:pt modelId="{41FB42B6-CECE-49BB-A5A0-9E5BF71CCB8F}" type="pres">
      <dgm:prSet presAssocID="{19748609-1098-4602-957D-756E041560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2136ED-1540-46B5-8689-06E39B1A9C1B}" type="pres">
      <dgm:prSet presAssocID="{63D16099-228F-480C-97A3-53754AE29900}" presName="spacer" presStyleCnt="0"/>
      <dgm:spPr/>
    </dgm:pt>
    <dgm:pt modelId="{F8BCD4F0-5AEF-4AB5-AECD-4D2BB75D1E1C}" type="pres">
      <dgm:prSet presAssocID="{637571A4-F9DB-4301-9590-18B7AA3701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C218308-772A-4120-BE36-555AA19D4F36}" type="presOf" srcId="{DB635819-8A36-4BF0-89B8-8763E1BBB33E}" destId="{4B9369F1-54EE-496F-9131-CCCA5E9EB716}" srcOrd="0" destOrd="0" presId="urn:microsoft.com/office/officeart/2005/8/layout/vList2"/>
    <dgm:cxn modelId="{A0636F29-A162-4438-A218-7697337CA114}" type="presOf" srcId="{19748609-1098-4602-957D-756E041560D3}" destId="{41FB42B6-CECE-49BB-A5A0-9E5BF71CCB8F}" srcOrd="0" destOrd="0" presId="urn:microsoft.com/office/officeart/2005/8/layout/vList2"/>
    <dgm:cxn modelId="{DF82B532-9591-4B7F-A84E-38A9747ADFA4}" type="presOf" srcId="{6AB8EDA8-DC89-4265-B5B2-DE016A745D48}" destId="{7772ECC6-86C9-4284-AA0B-DA16B7FA3620}" srcOrd="0" destOrd="0" presId="urn:microsoft.com/office/officeart/2005/8/layout/vList2"/>
    <dgm:cxn modelId="{85343236-7A12-4BDE-BFAB-28B25C1B33A9}" type="presOf" srcId="{AB52BF8B-6FAF-4F8F-907F-CD5BEEFEC269}" destId="{E7BF3BED-0AE4-4B6C-BAE0-A285D9F7059B}" srcOrd="0" destOrd="0" presId="urn:microsoft.com/office/officeart/2005/8/layout/vList2"/>
    <dgm:cxn modelId="{7071736E-83D9-4A4A-8652-E21E155CF755}" srcId="{6AB8EDA8-DC89-4265-B5B2-DE016A745D48}" destId="{19748609-1098-4602-957D-756E041560D3}" srcOrd="3" destOrd="0" parTransId="{FE76FD54-36DA-4E3E-AFD1-BB42C16F6563}" sibTransId="{63D16099-228F-480C-97A3-53754AE29900}"/>
    <dgm:cxn modelId="{FFC5A970-DC62-4A8C-86EB-DE2BFAF07F3E}" srcId="{6AB8EDA8-DC89-4265-B5B2-DE016A745D48}" destId="{637571A4-F9DB-4301-9590-18B7AA3701A5}" srcOrd="4" destOrd="0" parTransId="{631A9204-392E-4CEA-A9A2-49F32A8E2121}" sibTransId="{CF40DA4A-AE6A-4480-A057-AC1BD7587954}"/>
    <dgm:cxn modelId="{90F3A276-5609-4E77-9400-3A7B6C9CAF9A}" srcId="{6AB8EDA8-DC89-4265-B5B2-DE016A745D48}" destId="{DB635819-8A36-4BF0-89B8-8763E1BBB33E}" srcOrd="1" destOrd="0" parTransId="{246593FB-6CA1-4A98-9A70-87B8536D5F68}" sibTransId="{BD29D995-A929-4D26-9F64-073F01A5AF91}"/>
    <dgm:cxn modelId="{E6357A92-274A-43D5-86D2-9B804F7EA46E}" type="presOf" srcId="{B576ED0E-3D9C-4DEA-A80F-EA4676E5CF63}" destId="{C62766E8-7FC9-40F0-BF29-CC2A3D55F501}" srcOrd="0" destOrd="0" presId="urn:microsoft.com/office/officeart/2005/8/layout/vList2"/>
    <dgm:cxn modelId="{389FCBB5-02A4-4813-82B0-E3391521278C}" srcId="{6AB8EDA8-DC89-4265-B5B2-DE016A745D48}" destId="{B576ED0E-3D9C-4DEA-A80F-EA4676E5CF63}" srcOrd="0" destOrd="0" parTransId="{CDF0F112-3AB7-4823-9087-279AAEC7E3A8}" sibTransId="{7305786A-1CFE-48FB-BC96-82E40763319B}"/>
    <dgm:cxn modelId="{C43BC5F4-A919-44CC-B4DE-A0DC3C4AC8A6}" type="presOf" srcId="{637571A4-F9DB-4301-9590-18B7AA3701A5}" destId="{F8BCD4F0-5AEF-4AB5-AECD-4D2BB75D1E1C}" srcOrd="0" destOrd="0" presId="urn:microsoft.com/office/officeart/2005/8/layout/vList2"/>
    <dgm:cxn modelId="{6777D2FE-AD70-4769-B40A-8CF803A5E96A}" srcId="{6AB8EDA8-DC89-4265-B5B2-DE016A745D48}" destId="{AB52BF8B-6FAF-4F8F-907F-CD5BEEFEC269}" srcOrd="2" destOrd="0" parTransId="{375E4F5A-8DF2-4462-99B9-2AD48AFC787E}" sibTransId="{B18516C4-3ECF-4F96-A12E-1C4CF9C20598}"/>
    <dgm:cxn modelId="{2CD315A5-13BC-4BA1-B23C-9DD9431B2277}" type="presParOf" srcId="{7772ECC6-86C9-4284-AA0B-DA16B7FA3620}" destId="{C62766E8-7FC9-40F0-BF29-CC2A3D55F501}" srcOrd="0" destOrd="0" presId="urn:microsoft.com/office/officeart/2005/8/layout/vList2"/>
    <dgm:cxn modelId="{1008FB20-3010-424B-A8D2-B715A5270D15}" type="presParOf" srcId="{7772ECC6-86C9-4284-AA0B-DA16B7FA3620}" destId="{68FA4ABF-63FF-4043-B71E-97C7CEF7A24F}" srcOrd="1" destOrd="0" presId="urn:microsoft.com/office/officeart/2005/8/layout/vList2"/>
    <dgm:cxn modelId="{002636E9-826E-413B-B455-743921CC8DD4}" type="presParOf" srcId="{7772ECC6-86C9-4284-AA0B-DA16B7FA3620}" destId="{4B9369F1-54EE-496F-9131-CCCA5E9EB716}" srcOrd="2" destOrd="0" presId="urn:microsoft.com/office/officeart/2005/8/layout/vList2"/>
    <dgm:cxn modelId="{0C3C1AF5-C2AE-4284-AC53-7A7141F60E80}" type="presParOf" srcId="{7772ECC6-86C9-4284-AA0B-DA16B7FA3620}" destId="{88067DB0-2E62-4C16-A0C1-E7A7A0A5B6E5}" srcOrd="3" destOrd="0" presId="urn:microsoft.com/office/officeart/2005/8/layout/vList2"/>
    <dgm:cxn modelId="{13D13141-BA88-446B-94EC-9118F8AA53C3}" type="presParOf" srcId="{7772ECC6-86C9-4284-AA0B-DA16B7FA3620}" destId="{E7BF3BED-0AE4-4B6C-BAE0-A285D9F7059B}" srcOrd="4" destOrd="0" presId="urn:microsoft.com/office/officeart/2005/8/layout/vList2"/>
    <dgm:cxn modelId="{68C213C5-B090-4F97-912F-D8299636CD94}" type="presParOf" srcId="{7772ECC6-86C9-4284-AA0B-DA16B7FA3620}" destId="{F0BCDEE0-0B15-4C96-A1AE-D3E7A4CC7A63}" srcOrd="5" destOrd="0" presId="urn:microsoft.com/office/officeart/2005/8/layout/vList2"/>
    <dgm:cxn modelId="{98E98BD9-10A6-4246-9B24-E67A9003BF98}" type="presParOf" srcId="{7772ECC6-86C9-4284-AA0B-DA16B7FA3620}" destId="{41FB42B6-CECE-49BB-A5A0-9E5BF71CCB8F}" srcOrd="6" destOrd="0" presId="urn:microsoft.com/office/officeart/2005/8/layout/vList2"/>
    <dgm:cxn modelId="{7F990129-A95E-4C0B-807B-6F3124B3A22A}" type="presParOf" srcId="{7772ECC6-86C9-4284-AA0B-DA16B7FA3620}" destId="{302136ED-1540-46B5-8689-06E39B1A9C1B}" srcOrd="7" destOrd="0" presId="urn:microsoft.com/office/officeart/2005/8/layout/vList2"/>
    <dgm:cxn modelId="{83E9843D-D1C5-4E76-AF1E-D3DA9B3E08B8}" type="presParOf" srcId="{7772ECC6-86C9-4284-AA0B-DA16B7FA3620}" destId="{F8BCD4F0-5AEF-4AB5-AECD-4D2BB75D1E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98488-4F34-4EE4-A285-A7051B3D436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8D7E35-FAF8-46BA-9077-4DF92E2324EF}">
      <dgm:prSet/>
      <dgm:spPr/>
      <dgm:t>
        <a:bodyPr/>
        <a:lstStyle/>
        <a:p>
          <a:r>
            <a:rPr lang="en-US" i="0" dirty="0"/>
            <a:t>A QUIC Implementation for ns-3</a:t>
          </a:r>
          <a:endParaRPr lang="en-US" dirty="0"/>
        </a:p>
      </dgm:t>
    </dgm:pt>
    <dgm:pt modelId="{42527770-7015-486F-A62F-B8D26FA49BA0}" type="parTrans" cxnId="{53E859D9-6E2C-4F6A-BEC4-7625D90637C9}">
      <dgm:prSet/>
      <dgm:spPr/>
      <dgm:t>
        <a:bodyPr/>
        <a:lstStyle/>
        <a:p>
          <a:endParaRPr lang="en-US"/>
        </a:p>
      </dgm:t>
    </dgm:pt>
    <dgm:pt modelId="{4477AB33-3993-4D9F-8C0D-E932DEAC0712}" type="sibTrans" cxnId="{53E859D9-6E2C-4F6A-BEC4-7625D90637C9}">
      <dgm:prSet/>
      <dgm:spPr/>
      <dgm:t>
        <a:bodyPr/>
        <a:lstStyle/>
        <a:p>
          <a:endParaRPr lang="en-US"/>
        </a:p>
      </dgm:t>
    </dgm:pt>
    <dgm:pt modelId="{5437F8C2-DA8F-4458-896B-E1C589A43060}">
      <dgm:prSet/>
      <dgm:spPr/>
      <dgm:t>
        <a:bodyPr/>
        <a:lstStyle/>
        <a:p>
          <a:r>
            <a:rPr lang="en-US" dirty="0"/>
            <a:t>Simulation Framework for HTTP-Based Adaptive Streaming Applications</a:t>
          </a:r>
        </a:p>
      </dgm:t>
    </dgm:pt>
    <dgm:pt modelId="{99C47871-A692-46A4-AEC3-7DC5D8C55F84}" type="parTrans" cxnId="{A68BA95E-3747-4470-AE67-B755A37B3AD0}">
      <dgm:prSet/>
      <dgm:spPr/>
      <dgm:t>
        <a:bodyPr/>
        <a:lstStyle/>
        <a:p>
          <a:endParaRPr lang="en-US"/>
        </a:p>
      </dgm:t>
    </dgm:pt>
    <dgm:pt modelId="{E7662D1B-A17E-4DDC-93E3-1C43D8E64683}" type="sibTrans" cxnId="{A68BA95E-3747-4470-AE67-B755A37B3AD0}">
      <dgm:prSet/>
      <dgm:spPr/>
      <dgm:t>
        <a:bodyPr/>
        <a:lstStyle/>
        <a:p>
          <a:endParaRPr lang="en-US"/>
        </a:p>
      </dgm:t>
    </dgm:pt>
    <dgm:pt modelId="{1B50853E-59F5-4E26-BA4B-32FA6985A62D}">
      <dgm:prSet/>
      <dgm:spPr/>
      <dgm:t>
        <a:bodyPr/>
        <a:lstStyle/>
        <a:p>
          <a:r>
            <a:rPr lang="en-US" dirty="0"/>
            <a:t>NS-3 </a:t>
          </a:r>
          <a:r>
            <a:rPr lang="ko-KR" altLang="en-US" dirty="0"/>
            <a:t>내 </a:t>
          </a:r>
          <a:r>
            <a:rPr lang="en-US" altLang="ko-KR" dirty="0"/>
            <a:t>QUIC </a:t>
          </a:r>
          <a:r>
            <a:rPr lang="ko-KR" altLang="en-US" dirty="0"/>
            <a:t>모델 구현</a:t>
          </a:r>
          <a:endParaRPr lang="en-US" altLang="ko-KR" dirty="0"/>
        </a:p>
        <a:p>
          <a:r>
            <a:rPr lang="ko-KR" altLang="en-US" dirty="0"/>
            <a:t>다중 스트림 구조 및 </a:t>
          </a:r>
          <a:r>
            <a:rPr lang="en-US" altLang="ko-KR" dirty="0"/>
            <a:t>0-RTT </a:t>
          </a:r>
          <a:r>
            <a:rPr lang="ko-KR" altLang="en-US" dirty="0"/>
            <a:t>연결 구현</a:t>
          </a:r>
          <a:endParaRPr lang="en-US" altLang="ko-KR" dirty="0"/>
        </a:p>
      </dgm:t>
    </dgm:pt>
    <dgm:pt modelId="{58783808-4B07-42A9-A19E-A573B0BDEAB3}" type="parTrans" cxnId="{D7F244F9-9CD6-47BC-A2DD-F1F01148A0F3}">
      <dgm:prSet/>
      <dgm:spPr/>
      <dgm:t>
        <a:bodyPr/>
        <a:lstStyle/>
        <a:p>
          <a:pPr latinLnBrk="1"/>
          <a:endParaRPr lang="ko-KR" altLang="en-US"/>
        </a:p>
      </dgm:t>
    </dgm:pt>
    <dgm:pt modelId="{FBD89CD3-87BF-4783-B7A7-E1593F0F567F}" type="sibTrans" cxnId="{D7F244F9-9CD6-47BC-A2DD-F1F01148A0F3}">
      <dgm:prSet/>
      <dgm:spPr/>
      <dgm:t>
        <a:bodyPr/>
        <a:lstStyle/>
        <a:p>
          <a:pPr latinLnBrk="1"/>
          <a:endParaRPr lang="ko-KR" altLang="en-US"/>
        </a:p>
      </dgm:t>
    </dgm:pt>
    <dgm:pt modelId="{5D94B3D8-1DE3-4D74-840B-6B9A9DDB8363}">
      <dgm:prSet/>
      <dgm:spPr/>
      <dgm:t>
        <a:bodyPr/>
        <a:lstStyle/>
        <a:p>
          <a:r>
            <a:rPr lang="en-US" dirty="0"/>
            <a:t>NS-3 </a:t>
          </a:r>
          <a:r>
            <a:rPr lang="ko-KR" altLang="en-US" dirty="0"/>
            <a:t>내 다양한 </a:t>
          </a:r>
          <a:r>
            <a:rPr lang="en-US" altLang="ko-KR" dirty="0"/>
            <a:t>DASH </a:t>
          </a:r>
          <a:r>
            <a:rPr lang="ko-KR" altLang="en-US" dirty="0"/>
            <a:t>알고리즘을 적용하여 비디오 시뮬레이션을 실행 가능한 모델 구현</a:t>
          </a:r>
          <a:r>
            <a:rPr lang="en-US" dirty="0"/>
            <a:t> </a:t>
          </a:r>
          <a:r>
            <a:rPr lang="ko-KR" altLang="en-US" dirty="0"/>
            <a:t>및</a:t>
          </a:r>
          <a:endParaRPr lang="en-US" altLang="ko-KR" dirty="0"/>
        </a:p>
        <a:p>
          <a:r>
            <a:rPr lang="ko-KR" altLang="en-US" dirty="0"/>
            <a:t>평균 비디오 품질</a:t>
          </a:r>
          <a:r>
            <a:rPr lang="en-US" altLang="ko-KR" dirty="0"/>
            <a:t>, </a:t>
          </a:r>
          <a:r>
            <a:rPr lang="ko-KR" altLang="en-US" dirty="0"/>
            <a:t>품질 변동률 등 </a:t>
          </a:r>
          <a:r>
            <a:rPr lang="en-US" altLang="ko-KR" dirty="0" err="1"/>
            <a:t>QoE</a:t>
          </a:r>
          <a:r>
            <a:rPr lang="ko-KR" altLang="en-US" dirty="0"/>
            <a:t>에 영향을 주는 성능 비교</a:t>
          </a:r>
          <a:endParaRPr lang="en-US" dirty="0"/>
        </a:p>
      </dgm:t>
    </dgm:pt>
    <dgm:pt modelId="{CDFD39F7-86BF-49E5-8B20-4FD796626362}" type="parTrans" cxnId="{51FE8203-B44D-41AB-8609-C60B0F083B52}">
      <dgm:prSet/>
      <dgm:spPr/>
      <dgm:t>
        <a:bodyPr/>
        <a:lstStyle/>
        <a:p>
          <a:pPr latinLnBrk="1"/>
          <a:endParaRPr lang="ko-KR" altLang="en-US"/>
        </a:p>
      </dgm:t>
    </dgm:pt>
    <dgm:pt modelId="{B7B0DC40-66FF-4DA0-85E7-BDA14E90DBDA}" type="sibTrans" cxnId="{51FE8203-B44D-41AB-8609-C60B0F083B52}">
      <dgm:prSet/>
      <dgm:spPr/>
      <dgm:t>
        <a:bodyPr/>
        <a:lstStyle/>
        <a:p>
          <a:pPr latinLnBrk="1"/>
          <a:endParaRPr lang="ko-KR" altLang="en-US"/>
        </a:p>
      </dgm:t>
    </dgm:pt>
    <dgm:pt modelId="{0C12A93D-913A-4231-A94D-DD066DC53470}" type="pres">
      <dgm:prSet presAssocID="{8A798488-4F34-4EE4-A285-A7051B3D436B}" presName="vert0" presStyleCnt="0">
        <dgm:presLayoutVars>
          <dgm:dir/>
          <dgm:animOne val="branch"/>
          <dgm:animLvl val="lvl"/>
        </dgm:presLayoutVars>
      </dgm:prSet>
      <dgm:spPr/>
    </dgm:pt>
    <dgm:pt modelId="{9322D146-D6B2-4D38-8BB6-4DAB95FAC1B8}" type="pres">
      <dgm:prSet presAssocID="{3A8D7E35-FAF8-46BA-9077-4DF92E2324EF}" presName="thickLine" presStyleLbl="alignNode1" presStyleIdx="0" presStyleCnt="4"/>
      <dgm:spPr/>
    </dgm:pt>
    <dgm:pt modelId="{21C9A4EC-3341-4C8F-A452-5D9DA5032AC6}" type="pres">
      <dgm:prSet presAssocID="{3A8D7E35-FAF8-46BA-9077-4DF92E2324EF}" presName="horz1" presStyleCnt="0"/>
      <dgm:spPr/>
    </dgm:pt>
    <dgm:pt modelId="{CB5BB5DC-DBAF-4C89-A47B-A3602CBB564C}" type="pres">
      <dgm:prSet presAssocID="{3A8D7E35-FAF8-46BA-9077-4DF92E2324EF}" presName="tx1" presStyleLbl="revTx" presStyleIdx="0" presStyleCnt="4" custScaleY="36547"/>
      <dgm:spPr/>
    </dgm:pt>
    <dgm:pt modelId="{15DA8146-9B30-4814-B73B-96E4A8E150AF}" type="pres">
      <dgm:prSet presAssocID="{3A8D7E35-FAF8-46BA-9077-4DF92E2324EF}" presName="vert1" presStyleCnt="0"/>
      <dgm:spPr/>
    </dgm:pt>
    <dgm:pt modelId="{02032C3D-50B0-40C1-B410-145E14514E2B}" type="pres">
      <dgm:prSet presAssocID="{1B50853E-59F5-4E26-BA4B-32FA6985A62D}" presName="thickLine" presStyleLbl="alignNode1" presStyleIdx="1" presStyleCnt="4"/>
      <dgm:spPr/>
    </dgm:pt>
    <dgm:pt modelId="{CC46F33C-82C2-4F4D-BF84-881454E15AF9}" type="pres">
      <dgm:prSet presAssocID="{1B50853E-59F5-4E26-BA4B-32FA6985A62D}" presName="horz1" presStyleCnt="0"/>
      <dgm:spPr/>
    </dgm:pt>
    <dgm:pt modelId="{53328443-06C3-43B2-AF72-2167F1BBF6F4}" type="pres">
      <dgm:prSet presAssocID="{1B50853E-59F5-4E26-BA4B-32FA6985A62D}" presName="tx1" presStyleLbl="revTx" presStyleIdx="1" presStyleCnt="4" custScaleY="117688"/>
      <dgm:spPr/>
    </dgm:pt>
    <dgm:pt modelId="{5966CB9A-D1FB-4A92-8F22-9CFDF55A2340}" type="pres">
      <dgm:prSet presAssocID="{1B50853E-59F5-4E26-BA4B-32FA6985A62D}" presName="vert1" presStyleCnt="0"/>
      <dgm:spPr/>
    </dgm:pt>
    <dgm:pt modelId="{343B7752-2F26-4166-8076-5045F7B1E98A}" type="pres">
      <dgm:prSet presAssocID="{5437F8C2-DA8F-4458-896B-E1C589A43060}" presName="thickLine" presStyleLbl="alignNode1" presStyleIdx="2" presStyleCnt="4"/>
      <dgm:spPr/>
    </dgm:pt>
    <dgm:pt modelId="{A5D9973E-58DB-4056-98BB-93A6299EEB24}" type="pres">
      <dgm:prSet presAssocID="{5437F8C2-DA8F-4458-896B-E1C589A43060}" presName="horz1" presStyleCnt="0"/>
      <dgm:spPr/>
    </dgm:pt>
    <dgm:pt modelId="{BD8E0178-5475-45E8-A90C-59435B729B8B}" type="pres">
      <dgm:prSet presAssocID="{5437F8C2-DA8F-4458-896B-E1C589A43060}" presName="tx1" presStyleLbl="revTx" presStyleIdx="2" presStyleCnt="4" custScaleY="44431"/>
      <dgm:spPr/>
    </dgm:pt>
    <dgm:pt modelId="{3223EA11-03B0-4590-A890-FD6BE2C2A47E}" type="pres">
      <dgm:prSet presAssocID="{5437F8C2-DA8F-4458-896B-E1C589A43060}" presName="vert1" presStyleCnt="0"/>
      <dgm:spPr/>
    </dgm:pt>
    <dgm:pt modelId="{387957E9-3C5C-4AB5-9B4B-FD9C13F8EC51}" type="pres">
      <dgm:prSet presAssocID="{5D94B3D8-1DE3-4D74-840B-6B9A9DDB8363}" presName="thickLine" presStyleLbl="alignNode1" presStyleIdx="3" presStyleCnt="4"/>
      <dgm:spPr/>
    </dgm:pt>
    <dgm:pt modelId="{EAD604E8-0900-4813-9BFB-9F2F4C925BBF}" type="pres">
      <dgm:prSet presAssocID="{5D94B3D8-1DE3-4D74-840B-6B9A9DDB8363}" presName="horz1" presStyleCnt="0"/>
      <dgm:spPr/>
    </dgm:pt>
    <dgm:pt modelId="{4CD04C87-6111-4191-89BD-1870A4830CF2}" type="pres">
      <dgm:prSet presAssocID="{5D94B3D8-1DE3-4D74-840B-6B9A9DDB8363}" presName="tx1" presStyleLbl="revTx" presStyleIdx="3" presStyleCnt="4"/>
      <dgm:spPr/>
    </dgm:pt>
    <dgm:pt modelId="{E9A8F988-6202-4068-9DB4-864DE11864E7}" type="pres">
      <dgm:prSet presAssocID="{5D94B3D8-1DE3-4D74-840B-6B9A9DDB8363}" presName="vert1" presStyleCnt="0"/>
      <dgm:spPr/>
    </dgm:pt>
  </dgm:ptLst>
  <dgm:cxnLst>
    <dgm:cxn modelId="{51FE8203-B44D-41AB-8609-C60B0F083B52}" srcId="{8A798488-4F34-4EE4-A285-A7051B3D436B}" destId="{5D94B3D8-1DE3-4D74-840B-6B9A9DDB8363}" srcOrd="3" destOrd="0" parTransId="{CDFD39F7-86BF-49E5-8B20-4FD796626362}" sibTransId="{B7B0DC40-66FF-4DA0-85E7-BDA14E90DBDA}"/>
    <dgm:cxn modelId="{5DC95306-3677-4675-9E68-197A437609CE}" type="presOf" srcId="{5437F8C2-DA8F-4458-896B-E1C589A43060}" destId="{BD8E0178-5475-45E8-A90C-59435B729B8B}" srcOrd="0" destOrd="0" presId="urn:microsoft.com/office/officeart/2008/layout/LinedList"/>
    <dgm:cxn modelId="{A68BA95E-3747-4470-AE67-B755A37B3AD0}" srcId="{8A798488-4F34-4EE4-A285-A7051B3D436B}" destId="{5437F8C2-DA8F-4458-896B-E1C589A43060}" srcOrd="2" destOrd="0" parTransId="{99C47871-A692-46A4-AEC3-7DC5D8C55F84}" sibTransId="{E7662D1B-A17E-4DDC-93E3-1C43D8E64683}"/>
    <dgm:cxn modelId="{873BA85F-DAA2-46D9-B30E-7356BB54D798}" type="presOf" srcId="{8A798488-4F34-4EE4-A285-A7051B3D436B}" destId="{0C12A93D-913A-4231-A94D-DD066DC53470}" srcOrd="0" destOrd="0" presId="urn:microsoft.com/office/officeart/2008/layout/LinedList"/>
    <dgm:cxn modelId="{DA5E4C45-7BC5-4EEF-A47D-777DD953FC3A}" type="presOf" srcId="{5D94B3D8-1DE3-4D74-840B-6B9A9DDB8363}" destId="{4CD04C87-6111-4191-89BD-1870A4830CF2}" srcOrd="0" destOrd="0" presId="urn:microsoft.com/office/officeart/2008/layout/LinedList"/>
    <dgm:cxn modelId="{BD7E68BE-A37A-4A74-BCE1-29509533FD1F}" type="presOf" srcId="{1B50853E-59F5-4E26-BA4B-32FA6985A62D}" destId="{53328443-06C3-43B2-AF72-2167F1BBF6F4}" srcOrd="0" destOrd="0" presId="urn:microsoft.com/office/officeart/2008/layout/LinedList"/>
    <dgm:cxn modelId="{53E859D9-6E2C-4F6A-BEC4-7625D90637C9}" srcId="{8A798488-4F34-4EE4-A285-A7051B3D436B}" destId="{3A8D7E35-FAF8-46BA-9077-4DF92E2324EF}" srcOrd="0" destOrd="0" parTransId="{42527770-7015-486F-A62F-B8D26FA49BA0}" sibTransId="{4477AB33-3993-4D9F-8C0D-E932DEAC0712}"/>
    <dgm:cxn modelId="{ED83A4F1-8338-4090-89DA-3A7856CEFFA3}" type="presOf" srcId="{3A8D7E35-FAF8-46BA-9077-4DF92E2324EF}" destId="{CB5BB5DC-DBAF-4C89-A47B-A3602CBB564C}" srcOrd="0" destOrd="0" presId="urn:microsoft.com/office/officeart/2008/layout/LinedList"/>
    <dgm:cxn modelId="{D7F244F9-9CD6-47BC-A2DD-F1F01148A0F3}" srcId="{8A798488-4F34-4EE4-A285-A7051B3D436B}" destId="{1B50853E-59F5-4E26-BA4B-32FA6985A62D}" srcOrd="1" destOrd="0" parTransId="{58783808-4B07-42A9-A19E-A573B0BDEAB3}" sibTransId="{FBD89CD3-87BF-4783-B7A7-E1593F0F567F}"/>
    <dgm:cxn modelId="{38F221A7-FD0A-45D0-A8F1-1966B5E079E9}" type="presParOf" srcId="{0C12A93D-913A-4231-A94D-DD066DC53470}" destId="{9322D146-D6B2-4D38-8BB6-4DAB95FAC1B8}" srcOrd="0" destOrd="0" presId="urn:microsoft.com/office/officeart/2008/layout/LinedList"/>
    <dgm:cxn modelId="{9007B9D7-1699-4B4C-8793-585C7553E2EB}" type="presParOf" srcId="{0C12A93D-913A-4231-A94D-DD066DC53470}" destId="{21C9A4EC-3341-4C8F-A452-5D9DA5032AC6}" srcOrd="1" destOrd="0" presId="urn:microsoft.com/office/officeart/2008/layout/LinedList"/>
    <dgm:cxn modelId="{F43B39B9-C452-4377-A203-7D9D2F04D8A3}" type="presParOf" srcId="{21C9A4EC-3341-4C8F-A452-5D9DA5032AC6}" destId="{CB5BB5DC-DBAF-4C89-A47B-A3602CBB564C}" srcOrd="0" destOrd="0" presId="urn:microsoft.com/office/officeart/2008/layout/LinedList"/>
    <dgm:cxn modelId="{31A96BC4-C63C-4B37-B412-1362FF5B3CCC}" type="presParOf" srcId="{21C9A4EC-3341-4C8F-A452-5D9DA5032AC6}" destId="{15DA8146-9B30-4814-B73B-96E4A8E150AF}" srcOrd="1" destOrd="0" presId="urn:microsoft.com/office/officeart/2008/layout/LinedList"/>
    <dgm:cxn modelId="{8829E4FD-E06D-4A71-91AE-DB0864740788}" type="presParOf" srcId="{0C12A93D-913A-4231-A94D-DD066DC53470}" destId="{02032C3D-50B0-40C1-B410-145E14514E2B}" srcOrd="2" destOrd="0" presId="urn:microsoft.com/office/officeart/2008/layout/LinedList"/>
    <dgm:cxn modelId="{7B4B197F-5654-4CCF-AA05-EF53C7F22A19}" type="presParOf" srcId="{0C12A93D-913A-4231-A94D-DD066DC53470}" destId="{CC46F33C-82C2-4F4D-BF84-881454E15AF9}" srcOrd="3" destOrd="0" presId="urn:microsoft.com/office/officeart/2008/layout/LinedList"/>
    <dgm:cxn modelId="{D41EFF92-AA7D-46E1-836F-B136A99A1E3B}" type="presParOf" srcId="{CC46F33C-82C2-4F4D-BF84-881454E15AF9}" destId="{53328443-06C3-43B2-AF72-2167F1BBF6F4}" srcOrd="0" destOrd="0" presId="urn:microsoft.com/office/officeart/2008/layout/LinedList"/>
    <dgm:cxn modelId="{6EBF43E7-99AD-4CED-B6C2-2A265EBDFB16}" type="presParOf" srcId="{CC46F33C-82C2-4F4D-BF84-881454E15AF9}" destId="{5966CB9A-D1FB-4A92-8F22-9CFDF55A2340}" srcOrd="1" destOrd="0" presId="urn:microsoft.com/office/officeart/2008/layout/LinedList"/>
    <dgm:cxn modelId="{4F2918E0-C7F2-4DA7-A8FA-2B5FD4D375A3}" type="presParOf" srcId="{0C12A93D-913A-4231-A94D-DD066DC53470}" destId="{343B7752-2F26-4166-8076-5045F7B1E98A}" srcOrd="4" destOrd="0" presId="urn:microsoft.com/office/officeart/2008/layout/LinedList"/>
    <dgm:cxn modelId="{28BEA863-EF55-4BA5-90E3-BC3DD6DAA63A}" type="presParOf" srcId="{0C12A93D-913A-4231-A94D-DD066DC53470}" destId="{A5D9973E-58DB-4056-98BB-93A6299EEB24}" srcOrd="5" destOrd="0" presId="urn:microsoft.com/office/officeart/2008/layout/LinedList"/>
    <dgm:cxn modelId="{D48026E4-87BF-4D98-ADB7-CD431260FE01}" type="presParOf" srcId="{A5D9973E-58DB-4056-98BB-93A6299EEB24}" destId="{BD8E0178-5475-45E8-A90C-59435B729B8B}" srcOrd="0" destOrd="0" presId="urn:microsoft.com/office/officeart/2008/layout/LinedList"/>
    <dgm:cxn modelId="{E445466F-B051-4509-A23F-30D782AEED3A}" type="presParOf" srcId="{A5D9973E-58DB-4056-98BB-93A6299EEB24}" destId="{3223EA11-03B0-4590-A890-FD6BE2C2A47E}" srcOrd="1" destOrd="0" presId="urn:microsoft.com/office/officeart/2008/layout/LinedList"/>
    <dgm:cxn modelId="{D2B7105C-2A4C-4921-B663-6CB902FB3DDA}" type="presParOf" srcId="{0C12A93D-913A-4231-A94D-DD066DC53470}" destId="{387957E9-3C5C-4AB5-9B4B-FD9C13F8EC51}" srcOrd="6" destOrd="0" presId="urn:microsoft.com/office/officeart/2008/layout/LinedList"/>
    <dgm:cxn modelId="{9C34FC16-3D87-4A58-9EF6-0452FA6CE3F1}" type="presParOf" srcId="{0C12A93D-913A-4231-A94D-DD066DC53470}" destId="{EAD604E8-0900-4813-9BFB-9F2F4C925BBF}" srcOrd="7" destOrd="0" presId="urn:microsoft.com/office/officeart/2008/layout/LinedList"/>
    <dgm:cxn modelId="{6566588B-EB55-4E02-B508-38B812D4C052}" type="presParOf" srcId="{EAD604E8-0900-4813-9BFB-9F2F4C925BBF}" destId="{4CD04C87-6111-4191-89BD-1870A4830CF2}" srcOrd="0" destOrd="0" presId="urn:microsoft.com/office/officeart/2008/layout/LinedList"/>
    <dgm:cxn modelId="{196024A0-5184-40F7-8EF3-87FF57DF5B17}" type="presParOf" srcId="{EAD604E8-0900-4813-9BFB-9F2F4C925BBF}" destId="{E9A8F988-6202-4068-9DB4-864DE11864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F1E371-46AD-4573-8EFA-5DEC418E74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1ABFF-A094-46D6-B089-1DC1E9BE6823}">
      <dgm:prSet/>
      <dgm:spPr/>
      <dgm:t>
        <a:bodyPr/>
        <a:lstStyle/>
        <a:p>
          <a:r>
            <a:rPr lang="en-US" dirty="0"/>
            <a:t>QUIC </a:t>
          </a:r>
          <a:r>
            <a:rPr lang="ko-KR" dirty="0"/>
            <a:t>모델의 오류 수정 및 최적화</a:t>
          </a:r>
          <a:endParaRPr lang="en-US" dirty="0"/>
        </a:p>
      </dgm:t>
    </dgm:pt>
    <dgm:pt modelId="{C652E27D-CF28-4330-99E5-D35A4AFE556D}" type="parTrans" cxnId="{AB4F0765-BD65-4CDA-8ACC-FBE933AE6299}">
      <dgm:prSet/>
      <dgm:spPr/>
      <dgm:t>
        <a:bodyPr/>
        <a:lstStyle/>
        <a:p>
          <a:endParaRPr lang="en-US"/>
        </a:p>
      </dgm:t>
    </dgm:pt>
    <dgm:pt modelId="{D6FD37BD-8D4A-4754-A056-7AED11A933DA}" type="sibTrans" cxnId="{AB4F0765-BD65-4CDA-8ACC-FBE933AE6299}">
      <dgm:prSet/>
      <dgm:spPr/>
      <dgm:t>
        <a:bodyPr/>
        <a:lstStyle/>
        <a:p>
          <a:endParaRPr lang="en-US"/>
        </a:p>
      </dgm:t>
    </dgm:pt>
    <dgm:pt modelId="{FE70CD90-696D-4624-8446-EE8D1683A526}">
      <dgm:prSet/>
      <dgm:spPr/>
      <dgm:t>
        <a:bodyPr/>
        <a:lstStyle/>
        <a:p>
          <a:r>
            <a:rPr lang="en-US" dirty="0"/>
            <a:t>: </a:t>
          </a:r>
          <a:r>
            <a:rPr lang="ko-KR" dirty="0"/>
            <a:t>많은</a:t>
          </a:r>
          <a:r>
            <a:rPr lang="en-US" dirty="0"/>
            <a:t> </a:t>
          </a:r>
          <a:r>
            <a:rPr lang="ko-KR" dirty="0"/>
            <a:t>패킷 처리 시 느려지는 현상 및 송신 윈도우 크기 설정의 오류</a:t>
          </a:r>
          <a:r>
            <a:rPr lang="en-US" altLang="ko-KR" dirty="0"/>
            <a:t> </a:t>
          </a:r>
        </a:p>
        <a:p>
          <a:r>
            <a:rPr lang="en-US" altLang="ko-KR" dirty="0"/>
            <a:t>-&gt; </a:t>
          </a:r>
          <a:r>
            <a:rPr lang="ko-KR" dirty="0"/>
            <a:t>알고리즘 수정 통해 원활히 실행될 수 있게 함</a:t>
          </a:r>
          <a:endParaRPr lang="en-US" dirty="0"/>
        </a:p>
      </dgm:t>
    </dgm:pt>
    <dgm:pt modelId="{28DCCF35-A34D-4011-B11F-B0C16F6649F8}" type="parTrans" cxnId="{E554F15F-1D9B-41C6-8BC5-87D98AF8C5FB}">
      <dgm:prSet/>
      <dgm:spPr/>
      <dgm:t>
        <a:bodyPr/>
        <a:lstStyle/>
        <a:p>
          <a:endParaRPr lang="en-US"/>
        </a:p>
      </dgm:t>
    </dgm:pt>
    <dgm:pt modelId="{BC8D89CF-0E8A-4E41-9058-D2500944C314}" type="sibTrans" cxnId="{E554F15F-1D9B-41C6-8BC5-87D98AF8C5FB}">
      <dgm:prSet/>
      <dgm:spPr/>
      <dgm:t>
        <a:bodyPr/>
        <a:lstStyle/>
        <a:p>
          <a:endParaRPr lang="en-US"/>
        </a:p>
      </dgm:t>
    </dgm:pt>
    <dgm:pt modelId="{6FFA2D14-4911-493B-A1F8-0637421C5EDA}">
      <dgm:prSet/>
      <dgm:spPr/>
      <dgm:t>
        <a:bodyPr/>
        <a:lstStyle/>
        <a:p>
          <a:r>
            <a:rPr lang="ko-KR" dirty="0"/>
            <a:t>스트림 기반의 </a:t>
          </a:r>
          <a:r>
            <a:rPr lang="en-US" dirty="0"/>
            <a:t>QUIC </a:t>
          </a:r>
          <a:r>
            <a:rPr lang="ko-KR" dirty="0"/>
            <a:t>모델에 맞춰 시뮬레이션 모델 수정</a:t>
          </a:r>
          <a:endParaRPr lang="en-US" dirty="0"/>
        </a:p>
      </dgm:t>
    </dgm:pt>
    <dgm:pt modelId="{14CD5D35-64FD-4DF8-BC13-5589C2E9375F}" type="parTrans" cxnId="{0723AE0E-F04C-4209-8DBA-51E8F4944E09}">
      <dgm:prSet/>
      <dgm:spPr/>
      <dgm:t>
        <a:bodyPr/>
        <a:lstStyle/>
        <a:p>
          <a:endParaRPr lang="en-US"/>
        </a:p>
      </dgm:t>
    </dgm:pt>
    <dgm:pt modelId="{F4BFD1DA-D554-454E-BD27-F62D4F913DAF}" type="sibTrans" cxnId="{0723AE0E-F04C-4209-8DBA-51E8F4944E09}">
      <dgm:prSet/>
      <dgm:spPr/>
      <dgm:t>
        <a:bodyPr/>
        <a:lstStyle/>
        <a:p>
          <a:endParaRPr lang="en-US"/>
        </a:p>
      </dgm:t>
    </dgm:pt>
    <dgm:pt modelId="{5C43302E-6B6A-4174-9B15-641544F763EF}">
      <dgm:prSet/>
      <dgm:spPr/>
      <dgm:t>
        <a:bodyPr/>
        <a:lstStyle/>
        <a:p>
          <a:r>
            <a:rPr lang="en-US" dirty="0"/>
            <a:t>: </a:t>
          </a:r>
          <a:r>
            <a:rPr lang="ko-KR" dirty="0"/>
            <a:t>기존 시뮬레이션과 같은 동작을 하도록 유지</a:t>
          </a:r>
          <a:endParaRPr lang="en-US" dirty="0"/>
        </a:p>
      </dgm:t>
    </dgm:pt>
    <dgm:pt modelId="{CB6E338D-1320-4BE5-AAAE-1194AC27B02E}" type="parTrans" cxnId="{5635E51E-5AB7-4E0E-BB1D-639FC8A005F3}">
      <dgm:prSet/>
      <dgm:spPr/>
      <dgm:t>
        <a:bodyPr/>
        <a:lstStyle/>
        <a:p>
          <a:endParaRPr lang="en-US"/>
        </a:p>
      </dgm:t>
    </dgm:pt>
    <dgm:pt modelId="{D1BC63C2-77E3-4717-BF93-2F81C4756934}" type="sibTrans" cxnId="{5635E51E-5AB7-4E0E-BB1D-639FC8A005F3}">
      <dgm:prSet/>
      <dgm:spPr/>
      <dgm:t>
        <a:bodyPr/>
        <a:lstStyle/>
        <a:p>
          <a:endParaRPr lang="en-US"/>
        </a:p>
      </dgm:t>
    </dgm:pt>
    <dgm:pt modelId="{86377F17-0038-4459-923F-5F9B822F1BC2}" type="pres">
      <dgm:prSet presAssocID="{35F1E371-46AD-4573-8EFA-5DEC418E7438}" presName="vert0" presStyleCnt="0">
        <dgm:presLayoutVars>
          <dgm:dir/>
          <dgm:animOne val="branch"/>
          <dgm:animLvl val="lvl"/>
        </dgm:presLayoutVars>
      </dgm:prSet>
      <dgm:spPr/>
    </dgm:pt>
    <dgm:pt modelId="{1BC734DA-B093-4D39-8E81-61C3C7B4152C}" type="pres">
      <dgm:prSet presAssocID="{30C1ABFF-A094-46D6-B089-1DC1E9BE6823}" presName="thickLine" presStyleLbl="alignNode1" presStyleIdx="0" presStyleCnt="4"/>
      <dgm:spPr/>
    </dgm:pt>
    <dgm:pt modelId="{D6FA185A-1E17-458C-BE9B-8A67C899F01B}" type="pres">
      <dgm:prSet presAssocID="{30C1ABFF-A094-46D6-B089-1DC1E9BE6823}" presName="horz1" presStyleCnt="0"/>
      <dgm:spPr/>
    </dgm:pt>
    <dgm:pt modelId="{EFDF6297-027A-44DD-92BC-97590149A9A2}" type="pres">
      <dgm:prSet presAssocID="{30C1ABFF-A094-46D6-B089-1DC1E9BE6823}" presName="tx1" presStyleLbl="revTx" presStyleIdx="0" presStyleCnt="4" custScaleY="40095"/>
      <dgm:spPr/>
    </dgm:pt>
    <dgm:pt modelId="{01727160-6873-473F-9F34-49FAFB1AF24C}" type="pres">
      <dgm:prSet presAssocID="{30C1ABFF-A094-46D6-B089-1DC1E9BE6823}" presName="vert1" presStyleCnt="0"/>
      <dgm:spPr/>
    </dgm:pt>
    <dgm:pt modelId="{048A71C8-8629-45DA-B295-D85C55EBE138}" type="pres">
      <dgm:prSet presAssocID="{FE70CD90-696D-4624-8446-EE8D1683A526}" presName="thickLine" presStyleLbl="alignNode1" presStyleIdx="1" presStyleCnt="4"/>
      <dgm:spPr/>
    </dgm:pt>
    <dgm:pt modelId="{D7DD0F5A-404F-4193-949A-6AF8ACD7BAA8}" type="pres">
      <dgm:prSet presAssocID="{FE70CD90-696D-4624-8446-EE8D1683A526}" presName="horz1" presStyleCnt="0"/>
      <dgm:spPr/>
    </dgm:pt>
    <dgm:pt modelId="{008E4390-A1AF-43E1-BCE4-410EABB42489}" type="pres">
      <dgm:prSet presAssocID="{FE70CD90-696D-4624-8446-EE8D1683A526}" presName="tx1" presStyleLbl="revTx" presStyleIdx="1" presStyleCnt="4"/>
      <dgm:spPr/>
    </dgm:pt>
    <dgm:pt modelId="{162DD919-EF75-4D71-98A5-F8811E59E00F}" type="pres">
      <dgm:prSet presAssocID="{FE70CD90-696D-4624-8446-EE8D1683A526}" presName="vert1" presStyleCnt="0"/>
      <dgm:spPr/>
    </dgm:pt>
    <dgm:pt modelId="{3329872D-FB96-4B56-AC43-577712DADFB1}" type="pres">
      <dgm:prSet presAssocID="{6FFA2D14-4911-493B-A1F8-0637421C5EDA}" presName="thickLine" presStyleLbl="alignNode1" presStyleIdx="2" presStyleCnt="4"/>
      <dgm:spPr/>
    </dgm:pt>
    <dgm:pt modelId="{EB4867DB-93C2-43C6-B2D9-C9AA18E630D7}" type="pres">
      <dgm:prSet presAssocID="{6FFA2D14-4911-493B-A1F8-0637421C5EDA}" presName="horz1" presStyleCnt="0"/>
      <dgm:spPr/>
    </dgm:pt>
    <dgm:pt modelId="{B460E678-58A8-4885-8AA1-78762742E2D7}" type="pres">
      <dgm:prSet presAssocID="{6FFA2D14-4911-493B-A1F8-0637421C5EDA}" presName="tx1" presStyleLbl="revTx" presStyleIdx="2" presStyleCnt="4" custScaleY="50638"/>
      <dgm:spPr/>
    </dgm:pt>
    <dgm:pt modelId="{DC1E0D4E-5357-4E78-8C27-2ECCEA31C108}" type="pres">
      <dgm:prSet presAssocID="{6FFA2D14-4911-493B-A1F8-0637421C5EDA}" presName="vert1" presStyleCnt="0"/>
      <dgm:spPr/>
    </dgm:pt>
    <dgm:pt modelId="{CC72CF85-C1F6-428C-B642-BCECF11E79C3}" type="pres">
      <dgm:prSet presAssocID="{5C43302E-6B6A-4174-9B15-641544F763EF}" presName="thickLine" presStyleLbl="alignNode1" presStyleIdx="3" presStyleCnt="4"/>
      <dgm:spPr/>
    </dgm:pt>
    <dgm:pt modelId="{EA071C15-3A08-4D8E-B9CB-0696877D5038}" type="pres">
      <dgm:prSet presAssocID="{5C43302E-6B6A-4174-9B15-641544F763EF}" presName="horz1" presStyleCnt="0"/>
      <dgm:spPr/>
    </dgm:pt>
    <dgm:pt modelId="{F1F7825F-788E-4728-A97D-2038D2F254FF}" type="pres">
      <dgm:prSet presAssocID="{5C43302E-6B6A-4174-9B15-641544F763EF}" presName="tx1" presStyleLbl="revTx" presStyleIdx="3" presStyleCnt="4"/>
      <dgm:spPr/>
    </dgm:pt>
    <dgm:pt modelId="{662A6B46-202D-461C-A940-4949F2BFBBEF}" type="pres">
      <dgm:prSet presAssocID="{5C43302E-6B6A-4174-9B15-641544F763EF}" presName="vert1" presStyleCnt="0"/>
      <dgm:spPr/>
    </dgm:pt>
  </dgm:ptLst>
  <dgm:cxnLst>
    <dgm:cxn modelId="{0723AE0E-F04C-4209-8DBA-51E8F4944E09}" srcId="{35F1E371-46AD-4573-8EFA-5DEC418E7438}" destId="{6FFA2D14-4911-493B-A1F8-0637421C5EDA}" srcOrd="2" destOrd="0" parTransId="{14CD5D35-64FD-4DF8-BC13-5589C2E9375F}" sibTransId="{F4BFD1DA-D554-454E-BD27-F62D4F913DAF}"/>
    <dgm:cxn modelId="{5635E51E-5AB7-4E0E-BB1D-639FC8A005F3}" srcId="{35F1E371-46AD-4573-8EFA-5DEC418E7438}" destId="{5C43302E-6B6A-4174-9B15-641544F763EF}" srcOrd="3" destOrd="0" parTransId="{CB6E338D-1320-4BE5-AAAE-1194AC27B02E}" sibTransId="{D1BC63C2-77E3-4717-BF93-2F81C4756934}"/>
    <dgm:cxn modelId="{E554F15F-1D9B-41C6-8BC5-87D98AF8C5FB}" srcId="{35F1E371-46AD-4573-8EFA-5DEC418E7438}" destId="{FE70CD90-696D-4624-8446-EE8D1683A526}" srcOrd="1" destOrd="0" parTransId="{28DCCF35-A34D-4011-B11F-B0C16F6649F8}" sibTransId="{BC8D89CF-0E8A-4E41-9058-D2500944C314}"/>
    <dgm:cxn modelId="{AB4F0765-BD65-4CDA-8ACC-FBE933AE6299}" srcId="{35F1E371-46AD-4573-8EFA-5DEC418E7438}" destId="{30C1ABFF-A094-46D6-B089-1DC1E9BE6823}" srcOrd="0" destOrd="0" parTransId="{C652E27D-CF28-4330-99E5-D35A4AFE556D}" sibTransId="{D6FD37BD-8D4A-4754-A056-7AED11A933DA}"/>
    <dgm:cxn modelId="{B494B54F-13C8-4FEB-A582-596024C4B408}" type="presOf" srcId="{35F1E371-46AD-4573-8EFA-5DEC418E7438}" destId="{86377F17-0038-4459-923F-5F9B822F1BC2}" srcOrd="0" destOrd="0" presId="urn:microsoft.com/office/officeart/2008/layout/LinedList"/>
    <dgm:cxn modelId="{242E3070-AE93-4B6B-AAC2-FE8716A75FD2}" type="presOf" srcId="{30C1ABFF-A094-46D6-B089-1DC1E9BE6823}" destId="{EFDF6297-027A-44DD-92BC-97590149A9A2}" srcOrd="0" destOrd="0" presId="urn:microsoft.com/office/officeart/2008/layout/LinedList"/>
    <dgm:cxn modelId="{EBB4CD8D-DE96-4DEF-B73E-DB880D371EDF}" type="presOf" srcId="{6FFA2D14-4911-493B-A1F8-0637421C5EDA}" destId="{B460E678-58A8-4885-8AA1-78762742E2D7}" srcOrd="0" destOrd="0" presId="urn:microsoft.com/office/officeart/2008/layout/LinedList"/>
    <dgm:cxn modelId="{731ED3AE-810B-4D3B-8AF0-156B207971C2}" type="presOf" srcId="{FE70CD90-696D-4624-8446-EE8D1683A526}" destId="{008E4390-A1AF-43E1-BCE4-410EABB42489}" srcOrd="0" destOrd="0" presId="urn:microsoft.com/office/officeart/2008/layout/LinedList"/>
    <dgm:cxn modelId="{C2EAF7CE-2F43-406B-A82B-16870FC395BA}" type="presOf" srcId="{5C43302E-6B6A-4174-9B15-641544F763EF}" destId="{F1F7825F-788E-4728-A97D-2038D2F254FF}" srcOrd="0" destOrd="0" presId="urn:microsoft.com/office/officeart/2008/layout/LinedList"/>
    <dgm:cxn modelId="{ACC45BD6-C373-46B6-8A35-46E0367A9A66}" type="presParOf" srcId="{86377F17-0038-4459-923F-5F9B822F1BC2}" destId="{1BC734DA-B093-4D39-8E81-61C3C7B4152C}" srcOrd="0" destOrd="0" presId="urn:microsoft.com/office/officeart/2008/layout/LinedList"/>
    <dgm:cxn modelId="{6ABF61D1-E998-4E16-993D-C325CE876961}" type="presParOf" srcId="{86377F17-0038-4459-923F-5F9B822F1BC2}" destId="{D6FA185A-1E17-458C-BE9B-8A67C899F01B}" srcOrd="1" destOrd="0" presId="urn:microsoft.com/office/officeart/2008/layout/LinedList"/>
    <dgm:cxn modelId="{4087E9BB-A512-4366-AA4C-7E352EE0B632}" type="presParOf" srcId="{D6FA185A-1E17-458C-BE9B-8A67C899F01B}" destId="{EFDF6297-027A-44DD-92BC-97590149A9A2}" srcOrd="0" destOrd="0" presId="urn:microsoft.com/office/officeart/2008/layout/LinedList"/>
    <dgm:cxn modelId="{64398FB2-3584-44CA-8C1C-5493974B12BB}" type="presParOf" srcId="{D6FA185A-1E17-458C-BE9B-8A67C899F01B}" destId="{01727160-6873-473F-9F34-49FAFB1AF24C}" srcOrd="1" destOrd="0" presId="urn:microsoft.com/office/officeart/2008/layout/LinedList"/>
    <dgm:cxn modelId="{AA04E6C7-9717-438C-BF07-E7BD4AF1DF73}" type="presParOf" srcId="{86377F17-0038-4459-923F-5F9B822F1BC2}" destId="{048A71C8-8629-45DA-B295-D85C55EBE138}" srcOrd="2" destOrd="0" presId="urn:microsoft.com/office/officeart/2008/layout/LinedList"/>
    <dgm:cxn modelId="{D33E5DDD-C6EC-4718-A051-27A163FED5A2}" type="presParOf" srcId="{86377F17-0038-4459-923F-5F9B822F1BC2}" destId="{D7DD0F5A-404F-4193-949A-6AF8ACD7BAA8}" srcOrd="3" destOrd="0" presId="urn:microsoft.com/office/officeart/2008/layout/LinedList"/>
    <dgm:cxn modelId="{B396BD7D-C13E-40CB-B773-CB0345329148}" type="presParOf" srcId="{D7DD0F5A-404F-4193-949A-6AF8ACD7BAA8}" destId="{008E4390-A1AF-43E1-BCE4-410EABB42489}" srcOrd="0" destOrd="0" presId="urn:microsoft.com/office/officeart/2008/layout/LinedList"/>
    <dgm:cxn modelId="{5B3188C8-32C8-4FB5-B858-5B33D06CB688}" type="presParOf" srcId="{D7DD0F5A-404F-4193-949A-6AF8ACD7BAA8}" destId="{162DD919-EF75-4D71-98A5-F8811E59E00F}" srcOrd="1" destOrd="0" presId="urn:microsoft.com/office/officeart/2008/layout/LinedList"/>
    <dgm:cxn modelId="{57E64AC5-A854-4C47-B8DE-7450A6D7E106}" type="presParOf" srcId="{86377F17-0038-4459-923F-5F9B822F1BC2}" destId="{3329872D-FB96-4B56-AC43-577712DADFB1}" srcOrd="4" destOrd="0" presId="urn:microsoft.com/office/officeart/2008/layout/LinedList"/>
    <dgm:cxn modelId="{2DF6E5E9-7A66-474E-BA9B-C244CFF04E57}" type="presParOf" srcId="{86377F17-0038-4459-923F-5F9B822F1BC2}" destId="{EB4867DB-93C2-43C6-B2D9-C9AA18E630D7}" srcOrd="5" destOrd="0" presId="urn:microsoft.com/office/officeart/2008/layout/LinedList"/>
    <dgm:cxn modelId="{F675904A-3408-4CDA-8FA0-8964CBED93C4}" type="presParOf" srcId="{EB4867DB-93C2-43C6-B2D9-C9AA18E630D7}" destId="{B460E678-58A8-4885-8AA1-78762742E2D7}" srcOrd="0" destOrd="0" presId="urn:microsoft.com/office/officeart/2008/layout/LinedList"/>
    <dgm:cxn modelId="{0B012D27-9125-4660-83A6-C8CC1FEB844B}" type="presParOf" srcId="{EB4867DB-93C2-43C6-B2D9-C9AA18E630D7}" destId="{DC1E0D4E-5357-4E78-8C27-2ECCEA31C108}" srcOrd="1" destOrd="0" presId="urn:microsoft.com/office/officeart/2008/layout/LinedList"/>
    <dgm:cxn modelId="{5A20CD35-84EF-41F9-9BC1-EDC7AD89B101}" type="presParOf" srcId="{86377F17-0038-4459-923F-5F9B822F1BC2}" destId="{CC72CF85-C1F6-428C-B642-BCECF11E79C3}" srcOrd="6" destOrd="0" presId="urn:microsoft.com/office/officeart/2008/layout/LinedList"/>
    <dgm:cxn modelId="{211BCD24-4836-47F3-8F90-9CD0D3725C62}" type="presParOf" srcId="{86377F17-0038-4459-923F-5F9B822F1BC2}" destId="{EA071C15-3A08-4D8E-B9CB-0696877D5038}" srcOrd="7" destOrd="0" presId="urn:microsoft.com/office/officeart/2008/layout/LinedList"/>
    <dgm:cxn modelId="{7CA3BF39-0396-41BA-B66E-600FD3477D08}" type="presParOf" srcId="{EA071C15-3A08-4D8E-B9CB-0696877D5038}" destId="{F1F7825F-788E-4728-A97D-2038D2F254FF}" srcOrd="0" destOrd="0" presId="urn:microsoft.com/office/officeart/2008/layout/LinedList"/>
    <dgm:cxn modelId="{87A5945F-988E-4D3C-9173-8529F31A1553}" type="presParOf" srcId="{EA071C15-3A08-4D8E-B9CB-0696877D5038}" destId="{662A6B46-202D-461C-A940-4949F2BFBB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733741-CAB8-44A6-827D-94EE4E6689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9A3AD9-D470-403E-B70E-CE1A8749FFD0}">
      <dgm:prSet custT="1"/>
      <dgm:spPr/>
      <dgm:t>
        <a:bodyPr/>
        <a:lstStyle/>
        <a:p>
          <a:r>
            <a:rPr lang="en-US" sz="2800" baseline="0" dirty="0"/>
            <a:t>QUIC</a:t>
          </a:r>
          <a:r>
            <a:rPr lang="ko-KR" sz="2800" baseline="0" dirty="0"/>
            <a:t>을 사용한 시뮬레이션 구현</a:t>
          </a:r>
          <a:endParaRPr lang="en-US" sz="2800" dirty="0"/>
        </a:p>
      </dgm:t>
    </dgm:pt>
    <dgm:pt modelId="{BF020D9A-E4DC-4287-8732-A30B5EFEB2E0}" type="parTrans" cxnId="{269C22D7-AE82-4CC4-992D-ABBBE8EEE671}">
      <dgm:prSet/>
      <dgm:spPr/>
      <dgm:t>
        <a:bodyPr/>
        <a:lstStyle/>
        <a:p>
          <a:endParaRPr lang="en-US"/>
        </a:p>
      </dgm:t>
    </dgm:pt>
    <dgm:pt modelId="{42D21895-E176-49A1-90CC-0FC57BF5ACCD}" type="sibTrans" cxnId="{269C22D7-AE82-4CC4-992D-ABBBE8EEE671}">
      <dgm:prSet/>
      <dgm:spPr/>
      <dgm:t>
        <a:bodyPr/>
        <a:lstStyle/>
        <a:p>
          <a:endParaRPr lang="en-US"/>
        </a:p>
      </dgm:t>
    </dgm:pt>
    <dgm:pt modelId="{2CD7A984-3B3C-46AD-B906-6BC0AA32B985}">
      <dgm:prSet custT="1"/>
      <dgm:spPr/>
      <dgm:t>
        <a:bodyPr/>
        <a:lstStyle/>
        <a:p>
          <a:r>
            <a:rPr lang="en-US" sz="2800" baseline="0" dirty="0"/>
            <a:t>QUIC</a:t>
          </a:r>
          <a:r>
            <a:rPr lang="ko-KR" sz="2800" baseline="0" dirty="0"/>
            <a:t>에 알맞은 비디오 스트리밍 알고리즘의 필요성</a:t>
          </a:r>
          <a:endParaRPr lang="en-US" sz="2800" dirty="0"/>
        </a:p>
      </dgm:t>
    </dgm:pt>
    <dgm:pt modelId="{1D994F21-C098-4258-B06D-9D792D6A9EDD}" type="parTrans" cxnId="{B373EE53-F9A3-413B-B70F-7B53FFEE2E63}">
      <dgm:prSet/>
      <dgm:spPr/>
      <dgm:t>
        <a:bodyPr/>
        <a:lstStyle/>
        <a:p>
          <a:endParaRPr lang="en-US"/>
        </a:p>
      </dgm:t>
    </dgm:pt>
    <dgm:pt modelId="{BCDD7ECB-EAC0-4AF2-9A3F-28FCD38D9C52}" type="sibTrans" cxnId="{B373EE53-F9A3-413B-B70F-7B53FFEE2E63}">
      <dgm:prSet/>
      <dgm:spPr/>
      <dgm:t>
        <a:bodyPr/>
        <a:lstStyle/>
        <a:p>
          <a:endParaRPr lang="en-US"/>
        </a:p>
      </dgm:t>
    </dgm:pt>
    <dgm:pt modelId="{199222B8-E08B-44A3-89D0-4E6EE0021BEA}" type="pres">
      <dgm:prSet presAssocID="{A5733741-CAB8-44A6-827D-94EE4E66891B}" presName="vert0" presStyleCnt="0">
        <dgm:presLayoutVars>
          <dgm:dir/>
          <dgm:animOne val="branch"/>
          <dgm:animLvl val="lvl"/>
        </dgm:presLayoutVars>
      </dgm:prSet>
      <dgm:spPr/>
    </dgm:pt>
    <dgm:pt modelId="{86E4D9DD-1ECE-4BE4-AA47-93CFC191D991}" type="pres">
      <dgm:prSet presAssocID="{A89A3AD9-D470-403E-B70E-CE1A8749FFD0}" presName="thickLine" presStyleLbl="alignNode1" presStyleIdx="0" presStyleCnt="2"/>
      <dgm:spPr/>
    </dgm:pt>
    <dgm:pt modelId="{A14D6D11-A40A-444A-9602-CF8D71F6E406}" type="pres">
      <dgm:prSet presAssocID="{A89A3AD9-D470-403E-B70E-CE1A8749FFD0}" presName="horz1" presStyleCnt="0"/>
      <dgm:spPr/>
    </dgm:pt>
    <dgm:pt modelId="{AE6720BF-2335-46E1-8FE4-7AB35F458D27}" type="pres">
      <dgm:prSet presAssocID="{A89A3AD9-D470-403E-B70E-CE1A8749FFD0}" presName="tx1" presStyleLbl="revTx" presStyleIdx="0" presStyleCnt="2"/>
      <dgm:spPr/>
    </dgm:pt>
    <dgm:pt modelId="{ACCFFDD9-FF15-417D-BA49-DB9A5B58F7FD}" type="pres">
      <dgm:prSet presAssocID="{A89A3AD9-D470-403E-B70E-CE1A8749FFD0}" presName="vert1" presStyleCnt="0"/>
      <dgm:spPr/>
    </dgm:pt>
    <dgm:pt modelId="{F12680B5-47C5-4B30-8C73-29B99FE93648}" type="pres">
      <dgm:prSet presAssocID="{2CD7A984-3B3C-46AD-B906-6BC0AA32B985}" presName="thickLine" presStyleLbl="alignNode1" presStyleIdx="1" presStyleCnt="2"/>
      <dgm:spPr/>
    </dgm:pt>
    <dgm:pt modelId="{36AA6CCC-94DD-4D07-A23C-4B3086A68EA7}" type="pres">
      <dgm:prSet presAssocID="{2CD7A984-3B3C-46AD-B906-6BC0AA32B985}" presName="horz1" presStyleCnt="0"/>
      <dgm:spPr/>
    </dgm:pt>
    <dgm:pt modelId="{9DCCF2CE-09D6-48ED-B677-26C96CA12957}" type="pres">
      <dgm:prSet presAssocID="{2CD7A984-3B3C-46AD-B906-6BC0AA32B985}" presName="tx1" presStyleLbl="revTx" presStyleIdx="1" presStyleCnt="2"/>
      <dgm:spPr/>
    </dgm:pt>
    <dgm:pt modelId="{50FD8585-C444-4B1D-8FD9-46DA29BC72F0}" type="pres">
      <dgm:prSet presAssocID="{2CD7A984-3B3C-46AD-B906-6BC0AA32B985}" presName="vert1" presStyleCnt="0"/>
      <dgm:spPr/>
    </dgm:pt>
  </dgm:ptLst>
  <dgm:cxnLst>
    <dgm:cxn modelId="{B373EE53-F9A3-413B-B70F-7B53FFEE2E63}" srcId="{A5733741-CAB8-44A6-827D-94EE4E66891B}" destId="{2CD7A984-3B3C-46AD-B906-6BC0AA32B985}" srcOrd="1" destOrd="0" parTransId="{1D994F21-C098-4258-B06D-9D792D6A9EDD}" sibTransId="{BCDD7ECB-EAC0-4AF2-9A3F-28FCD38D9C52}"/>
    <dgm:cxn modelId="{86E3595A-D03B-4671-8518-668F1964BF92}" type="presOf" srcId="{2CD7A984-3B3C-46AD-B906-6BC0AA32B985}" destId="{9DCCF2CE-09D6-48ED-B677-26C96CA12957}" srcOrd="0" destOrd="0" presId="urn:microsoft.com/office/officeart/2008/layout/LinedList"/>
    <dgm:cxn modelId="{5F9FB997-CB10-4DFD-A1BE-72757AE2D16D}" type="presOf" srcId="{A89A3AD9-D470-403E-B70E-CE1A8749FFD0}" destId="{AE6720BF-2335-46E1-8FE4-7AB35F458D27}" srcOrd="0" destOrd="0" presId="urn:microsoft.com/office/officeart/2008/layout/LinedList"/>
    <dgm:cxn modelId="{5EFDF0B0-1B4B-4A00-91CF-6B2BAF437117}" type="presOf" srcId="{A5733741-CAB8-44A6-827D-94EE4E66891B}" destId="{199222B8-E08B-44A3-89D0-4E6EE0021BEA}" srcOrd="0" destOrd="0" presId="urn:microsoft.com/office/officeart/2008/layout/LinedList"/>
    <dgm:cxn modelId="{269C22D7-AE82-4CC4-992D-ABBBE8EEE671}" srcId="{A5733741-CAB8-44A6-827D-94EE4E66891B}" destId="{A89A3AD9-D470-403E-B70E-CE1A8749FFD0}" srcOrd="0" destOrd="0" parTransId="{BF020D9A-E4DC-4287-8732-A30B5EFEB2E0}" sibTransId="{42D21895-E176-49A1-90CC-0FC57BF5ACCD}"/>
    <dgm:cxn modelId="{FAC7B8C2-EA64-49EA-BA1E-E47DFA5550CD}" type="presParOf" srcId="{199222B8-E08B-44A3-89D0-4E6EE0021BEA}" destId="{86E4D9DD-1ECE-4BE4-AA47-93CFC191D991}" srcOrd="0" destOrd="0" presId="urn:microsoft.com/office/officeart/2008/layout/LinedList"/>
    <dgm:cxn modelId="{23CA902D-B694-4A26-8077-C7BC7217E80B}" type="presParOf" srcId="{199222B8-E08B-44A3-89D0-4E6EE0021BEA}" destId="{A14D6D11-A40A-444A-9602-CF8D71F6E406}" srcOrd="1" destOrd="0" presId="urn:microsoft.com/office/officeart/2008/layout/LinedList"/>
    <dgm:cxn modelId="{EF7FCBDF-BB62-4627-A95F-ABA89EE03FD8}" type="presParOf" srcId="{A14D6D11-A40A-444A-9602-CF8D71F6E406}" destId="{AE6720BF-2335-46E1-8FE4-7AB35F458D27}" srcOrd="0" destOrd="0" presId="urn:microsoft.com/office/officeart/2008/layout/LinedList"/>
    <dgm:cxn modelId="{107E6293-2193-46AD-AC8C-893D0B0C8C33}" type="presParOf" srcId="{A14D6D11-A40A-444A-9602-CF8D71F6E406}" destId="{ACCFFDD9-FF15-417D-BA49-DB9A5B58F7FD}" srcOrd="1" destOrd="0" presId="urn:microsoft.com/office/officeart/2008/layout/LinedList"/>
    <dgm:cxn modelId="{8142A3DE-E9E1-4327-BB99-C86D7F6F13D4}" type="presParOf" srcId="{199222B8-E08B-44A3-89D0-4E6EE0021BEA}" destId="{F12680B5-47C5-4B30-8C73-29B99FE93648}" srcOrd="2" destOrd="0" presId="urn:microsoft.com/office/officeart/2008/layout/LinedList"/>
    <dgm:cxn modelId="{025A6DAB-50EF-4913-B550-A40BD6B7A701}" type="presParOf" srcId="{199222B8-E08B-44A3-89D0-4E6EE0021BEA}" destId="{36AA6CCC-94DD-4D07-A23C-4B3086A68EA7}" srcOrd="3" destOrd="0" presId="urn:microsoft.com/office/officeart/2008/layout/LinedList"/>
    <dgm:cxn modelId="{A1B5194F-6034-4CA6-897B-88174A1CC6B4}" type="presParOf" srcId="{36AA6CCC-94DD-4D07-A23C-4B3086A68EA7}" destId="{9DCCF2CE-09D6-48ED-B677-26C96CA12957}" srcOrd="0" destOrd="0" presId="urn:microsoft.com/office/officeart/2008/layout/LinedList"/>
    <dgm:cxn modelId="{9B799534-CD9F-4716-849B-D164619341ED}" type="presParOf" srcId="{36AA6CCC-94DD-4D07-A23C-4B3086A68EA7}" destId="{50FD8585-C444-4B1D-8FD9-46DA29BC72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FA487-275F-4FCF-90DB-92777AE0A4C2}">
      <dsp:nvSpPr>
        <dsp:cNvPr id="0" name=""/>
        <dsp:cNvSpPr/>
      </dsp:nvSpPr>
      <dsp:spPr>
        <a:xfrm>
          <a:off x="0" y="65917"/>
          <a:ext cx="4788505" cy="1360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baseline="0" dirty="0"/>
            <a:t>비디오 서비스 트래픽의 지속적인 증가세</a:t>
          </a:r>
          <a:endParaRPr lang="en-US" sz="1800" kern="1200" dirty="0"/>
        </a:p>
      </dsp:txBody>
      <dsp:txXfrm>
        <a:off x="66407" y="132324"/>
        <a:ext cx="4655691" cy="1227530"/>
      </dsp:txXfrm>
    </dsp:sp>
    <dsp:sp modelId="{7435972C-4610-48EA-85AA-BF4AFC1CE80C}">
      <dsp:nvSpPr>
        <dsp:cNvPr id="0" name=""/>
        <dsp:cNvSpPr/>
      </dsp:nvSpPr>
      <dsp:spPr>
        <a:xfrm>
          <a:off x="0" y="1478101"/>
          <a:ext cx="4788505" cy="1360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baseline="0" dirty="0"/>
            <a:t>최근 비디오 스트리밍 서비스들은</a:t>
          </a:r>
          <a:r>
            <a:rPr lang="en-US" altLang="ko-KR" sz="1800" kern="1200" baseline="0" dirty="0"/>
            <a:t> HTTP/2 </a:t>
          </a:r>
          <a:r>
            <a:rPr lang="ko-KR" altLang="en-US" sz="1800" kern="1200" baseline="0" dirty="0"/>
            <a:t>기반의</a:t>
          </a:r>
          <a:r>
            <a:rPr lang="ko-KR" sz="1800" kern="1200" baseline="0" dirty="0"/>
            <a:t> </a:t>
          </a:r>
          <a:r>
            <a:rPr lang="en-US" sz="1800" kern="1200" baseline="0" dirty="0"/>
            <a:t>DASH (Dynamic Adaptive Streaming over HTTP) </a:t>
          </a:r>
          <a:r>
            <a:rPr lang="ko-KR" sz="1800" kern="1200" baseline="0" dirty="0"/>
            <a:t>사용 하여 서비스 중</a:t>
          </a:r>
          <a:endParaRPr lang="en-US" sz="1800" kern="1200" dirty="0"/>
        </a:p>
      </dsp:txBody>
      <dsp:txXfrm>
        <a:off x="66407" y="1544508"/>
        <a:ext cx="4655691" cy="1227530"/>
      </dsp:txXfrm>
    </dsp:sp>
    <dsp:sp modelId="{6F4E982F-5528-463C-BE22-1CA1455C7755}">
      <dsp:nvSpPr>
        <dsp:cNvPr id="0" name=""/>
        <dsp:cNvSpPr/>
      </dsp:nvSpPr>
      <dsp:spPr>
        <a:xfrm>
          <a:off x="0" y="2890286"/>
          <a:ext cx="4788505" cy="1360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HTTP/3</a:t>
          </a:r>
          <a:r>
            <a:rPr lang="ko-KR" sz="1800" kern="1200" baseline="0" dirty="0"/>
            <a:t>의 전송 프로토콜로 채택된 </a:t>
          </a:r>
          <a:r>
            <a:rPr lang="en-US" sz="1800" kern="1200" baseline="0" dirty="0"/>
            <a:t>QUIC</a:t>
          </a:r>
          <a:endParaRPr lang="en-US" sz="1800" kern="1200" dirty="0"/>
        </a:p>
      </dsp:txBody>
      <dsp:txXfrm>
        <a:off x="66407" y="2956693"/>
        <a:ext cx="4655691" cy="1227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D358A-4ECB-4F15-A935-56D15B71F12B}">
      <dsp:nvSpPr>
        <dsp:cNvPr id="0" name=""/>
        <dsp:cNvSpPr/>
      </dsp:nvSpPr>
      <dsp:spPr>
        <a:xfrm>
          <a:off x="0" y="2263208"/>
          <a:ext cx="9810750" cy="14849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QUIC</a:t>
          </a:r>
          <a:r>
            <a:rPr lang="ko-KR" sz="2300" kern="1200" baseline="0" dirty="0"/>
            <a:t>을 사용한 비디오 스트리밍</a:t>
          </a:r>
          <a:r>
            <a:rPr lang="en-US" altLang="ko-KR" sz="2300" kern="1200" baseline="0" dirty="0"/>
            <a:t> </a:t>
          </a:r>
          <a:r>
            <a:rPr lang="ko-KR" altLang="en-US" sz="2300" kern="1200" baseline="0" dirty="0"/>
            <a:t>시뮬레이션</a:t>
          </a:r>
          <a:r>
            <a:rPr lang="ko-KR" sz="2300" kern="1200" baseline="0" dirty="0"/>
            <a:t> 구현을</a:t>
          </a:r>
          <a:r>
            <a:rPr lang="en-US" sz="2300" kern="1200" baseline="0" dirty="0"/>
            <a:t> </a:t>
          </a:r>
          <a:r>
            <a:rPr lang="ko-KR" sz="2300" kern="1200" baseline="0" dirty="0"/>
            <a:t>통해 </a:t>
          </a:r>
          <a:endParaRPr lang="en-US" altLang="ko-KR" sz="2300" kern="1200" baseline="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baseline="0" dirty="0"/>
            <a:t>기존 비디오 스트리밍과 차이점</a:t>
          </a:r>
          <a:r>
            <a:rPr lang="en-US" altLang="ko-KR" sz="2300" kern="1200" baseline="0" dirty="0"/>
            <a:t> </a:t>
          </a:r>
          <a:r>
            <a:rPr lang="ko-KR" altLang="en-US" sz="2300" kern="1200" baseline="0" dirty="0"/>
            <a:t>및 성능을 비교할 수 있는 작품의 필요성</a:t>
          </a:r>
          <a:endParaRPr lang="en-US" sz="2300" kern="1200" dirty="0"/>
        </a:p>
      </dsp:txBody>
      <dsp:txXfrm>
        <a:off x="0" y="2263208"/>
        <a:ext cx="9810750" cy="1484909"/>
      </dsp:txXfrm>
    </dsp:sp>
    <dsp:sp modelId="{71FED4ED-4BF1-4B39-9596-00B6DE5F967B}">
      <dsp:nvSpPr>
        <dsp:cNvPr id="0" name=""/>
        <dsp:cNvSpPr/>
      </dsp:nvSpPr>
      <dsp:spPr>
        <a:xfrm rot="10800000">
          <a:off x="0" y="0"/>
          <a:ext cx="9810750" cy="2283791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baseline="0" dirty="0"/>
            <a:t>같은 </a:t>
          </a:r>
          <a:r>
            <a:rPr lang="en-US" sz="2300" kern="1200" baseline="0" dirty="0"/>
            <a:t>DASH</a:t>
          </a:r>
          <a:r>
            <a:rPr lang="ko-KR" sz="2300" kern="1200" baseline="0" dirty="0"/>
            <a:t> 알고리즘을 사용하는 상황에서 </a:t>
          </a:r>
          <a:endParaRPr lang="en-US" sz="2300" kern="1200" dirty="0"/>
        </a:p>
      </dsp:txBody>
      <dsp:txXfrm rot="10800000">
        <a:off x="0" y="0"/>
        <a:ext cx="9810750" cy="1483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766E8-7FC9-40F0-BF29-CC2A3D55F501}">
      <dsp:nvSpPr>
        <dsp:cNvPr id="0" name=""/>
        <dsp:cNvSpPr/>
      </dsp:nvSpPr>
      <dsp:spPr>
        <a:xfrm>
          <a:off x="0" y="49291"/>
          <a:ext cx="9810604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UDP </a:t>
          </a:r>
          <a:r>
            <a:rPr lang="ko-KR" sz="2600" kern="1200"/>
            <a:t>기반의 전송 프로토콜</a:t>
          </a:r>
          <a:endParaRPr lang="en-US" sz="2600" kern="1200"/>
        </a:p>
      </dsp:txBody>
      <dsp:txXfrm>
        <a:off x="39352" y="88643"/>
        <a:ext cx="9731900" cy="727425"/>
      </dsp:txXfrm>
    </dsp:sp>
    <dsp:sp modelId="{4B9369F1-54EE-496F-9131-CCCA5E9EB716}">
      <dsp:nvSpPr>
        <dsp:cNvPr id="0" name=""/>
        <dsp:cNvSpPr/>
      </dsp:nvSpPr>
      <dsp:spPr>
        <a:xfrm>
          <a:off x="0" y="930301"/>
          <a:ext cx="9810604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TCP</a:t>
          </a:r>
          <a:r>
            <a:rPr lang="ko-KR" sz="2600" kern="1200"/>
            <a:t>와 같은 혼잡 제어</a:t>
          </a:r>
          <a:r>
            <a:rPr lang="en-US" sz="2600" kern="1200"/>
            <a:t>, </a:t>
          </a:r>
          <a:r>
            <a:rPr lang="ko-KR" sz="2600" kern="1200"/>
            <a:t>흐름 제어 지원</a:t>
          </a:r>
          <a:endParaRPr lang="en-US" sz="2600" kern="1200"/>
        </a:p>
      </dsp:txBody>
      <dsp:txXfrm>
        <a:off x="39352" y="969653"/>
        <a:ext cx="9731900" cy="727425"/>
      </dsp:txXfrm>
    </dsp:sp>
    <dsp:sp modelId="{E7BF3BED-0AE4-4B6C-BAE0-A285D9F7059B}">
      <dsp:nvSpPr>
        <dsp:cNvPr id="0" name=""/>
        <dsp:cNvSpPr/>
      </dsp:nvSpPr>
      <dsp:spPr>
        <a:xfrm>
          <a:off x="0" y="1811311"/>
          <a:ext cx="9810604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TLS </a:t>
          </a:r>
          <a:r>
            <a:rPr lang="ko-KR" sz="2600" kern="1200"/>
            <a:t>기본 지원</a:t>
          </a:r>
          <a:endParaRPr lang="en-US" sz="2600" kern="1200"/>
        </a:p>
      </dsp:txBody>
      <dsp:txXfrm>
        <a:off x="39352" y="1850663"/>
        <a:ext cx="9731900" cy="727425"/>
      </dsp:txXfrm>
    </dsp:sp>
    <dsp:sp modelId="{41FB42B6-CECE-49BB-A5A0-9E5BF71CCB8F}">
      <dsp:nvSpPr>
        <dsp:cNvPr id="0" name=""/>
        <dsp:cNvSpPr/>
      </dsp:nvSpPr>
      <dsp:spPr>
        <a:xfrm>
          <a:off x="0" y="2692321"/>
          <a:ext cx="9810604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다중 스트림 구조를 통해 </a:t>
          </a:r>
          <a:r>
            <a:rPr lang="en-US" sz="2600" kern="1200"/>
            <a:t>HTTP/2</a:t>
          </a:r>
          <a:r>
            <a:rPr lang="ko-KR" sz="2600" kern="1200"/>
            <a:t>의 </a:t>
          </a:r>
          <a:r>
            <a:rPr lang="en-US" sz="2600" kern="1200"/>
            <a:t>HOL </a:t>
          </a:r>
          <a:r>
            <a:rPr lang="ko-KR" sz="2600" kern="1200"/>
            <a:t>블로킹을 보완</a:t>
          </a:r>
          <a:endParaRPr lang="en-US" sz="2600" kern="1200"/>
        </a:p>
      </dsp:txBody>
      <dsp:txXfrm>
        <a:off x="39352" y="2731673"/>
        <a:ext cx="9731900" cy="727425"/>
      </dsp:txXfrm>
    </dsp:sp>
    <dsp:sp modelId="{F8BCD4F0-5AEF-4AB5-AECD-4D2BB75D1E1C}">
      <dsp:nvSpPr>
        <dsp:cNvPr id="0" name=""/>
        <dsp:cNvSpPr/>
      </dsp:nvSpPr>
      <dsp:spPr>
        <a:xfrm>
          <a:off x="0" y="3573331"/>
          <a:ext cx="9810604" cy="8061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최소 </a:t>
          </a:r>
          <a:r>
            <a:rPr lang="en-US" sz="2600" kern="1200"/>
            <a:t>0-RTT</a:t>
          </a:r>
          <a:r>
            <a:rPr lang="ko-KR" sz="2600" kern="1200"/>
            <a:t>의 연결 성립 가능</a:t>
          </a:r>
          <a:endParaRPr lang="en-US" sz="2600" kern="1200"/>
        </a:p>
      </dsp:txBody>
      <dsp:txXfrm>
        <a:off x="39352" y="3612683"/>
        <a:ext cx="9731900" cy="727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D146-D6B2-4D38-8BB6-4DAB95FAC1B8}">
      <dsp:nvSpPr>
        <dsp:cNvPr id="0" name=""/>
        <dsp:cNvSpPr/>
      </dsp:nvSpPr>
      <dsp:spPr>
        <a:xfrm>
          <a:off x="0" y="2082"/>
          <a:ext cx="9810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BB5DC-DBAF-4C89-A47B-A3602CBB564C}">
      <dsp:nvSpPr>
        <dsp:cNvPr id="0" name=""/>
        <dsp:cNvSpPr/>
      </dsp:nvSpPr>
      <dsp:spPr>
        <a:xfrm>
          <a:off x="0" y="2082"/>
          <a:ext cx="9810750" cy="48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A QUIC Implementation for ns-3</a:t>
          </a:r>
          <a:endParaRPr lang="en-US" sz="1700" kern="1200" dirty="0"/>
        </a:p>
      </dsp:txBody>
      <dsp:txXfrm>
        <a:off x="0" y="2082"/>
        <a:ext cx="9810750" cy="487766"/>
      </dsp:txXfrm>
    </dsp:sp>
    <dsp:sp modelId="{02032C3D-50B0-40C1-B410-145E14514E2B}">
      <dsp:nvSpPr>
        <dsp:cNvPr id="0" name=""/>
        <dsp:cNvSpPr/>
      </dsp:nvSpPr>
      <dsp:spPr>
        <a:xfrm>
          <a:off x="0" y="489849"/>
          <a:ext cx="9810750" cy="0"/>
        </a:xfrm>
        <a:prstGeom prst="line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28443-06C3-43B2-AF72-2167F1BBF6F4}">
      <dsp:nvSpPr>
        <dsp:cNvPr id="0" name=""/>
        <dsp:cNvSpPr/>
      </dsp:nvSpPr>
      <dsp:spPr>
        <a:xfrm>
          <a:off x="0" y="489849"/>
          <a:ext cx="9791597" cy="157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NS-3 </a:t>
          </a:r>
          <a:r>
            <a:rPr lang="ko-KR" altLang="en-US" sz="1700" kern="1200" dirty="0"/>
            <a:t>내 </a:t>
          </a:r>
          <a:r>
            <a:rPr lang="en-US" altLang="ko-KR" sz="1700" kern="1200" dirty="0"/>
            <a:t>QUIC </a:t>
          </a:r>
          <a:r>
            <a:rPr lang="ko-KR" altLang="en-US" sz="1700" kern="1200" dirty="0"/>
            <a:t>모델 구현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다중 스트림 구조 및 </a:t>
          </a:r>
          <a:r>
            <a:rPr lang="en-US" altLang="ko-KR" sz="1700" kern="1200" dirty="0"/>
            <a:t>0-RTT </a:t>
          </a:r>
          <a:r>
            <a:rPr lang="ko-KR" altLang="en-US" sz="1700" kern="1200" dirty="0"/>
            <a:t>연결 구현</a:t>
          </a:r>
          <a:endParaRPr lang="en-US" altLang="ko-KR" sz="1700" kern="1200" dirty="0"/>
        </a:p>
      </dsp:txBody>
      <dsp:txXfrm>
        <a:off x="0" y="489849"/>
        <a:ext cx="9791597" cy="1570698"/>
      </dsp:txXfrm>
    </dsp:sp>
    <dsp:sp modelId="{343B7752-2F26-4166-8076-5045F7B1E98A}">
      <dsp:nvSpPr>
        <dsp:cNvPr id="0" name=""/>
        <dsp:cNvSpPr/>
      </dsp:nvSpPr>
      <dsp:spPr>
        <a:xfrm>
          <a:off x="0" y="2060548"/>
          <a:ext cx="9810750" cy="0"/>
        </a:xfrm>
        <a:prstGeom prst="line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0178-5475-45E8-A90C-59435B729B8B}">
      <dsp:nvSpPr>
        <dsp:cNvPr id="0" name=""/>
        <dsp:cNvSpPr/>
      </dsp:nvSpPr>
      <dsp:spPr>
        <a:xfrm>
          <a:off x="0" y="2060548"/>
          <a:ext cx="9810750" cy="592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 Framework for HTTP-Based Adaptive Streaming Applications</a:t>
          </a:r>
        </a:p>
      </dsp:txBody>
      <dsp:txXfrm>
        <a:off x="0" y="2060548"/>
        <a:ext cx="9810750" cy="592989"/>
      </dsp:txXfrm>
    </dsp:sp>
    <dsp:sp modelId="{387957E9-3C5C-4AB5-9B4B-FD9C13F8EC51}">
      <dsp:nvSpPr>
        <dsp:cNvPr id="0" name=""/>
        <dsp:cNvSpPr/>
      </dsp:nvSpPr>
      <dsp:spPr>
        <a:xfrm>
          <a:off x="0" y="2653537"/>
          <a:ext cx="9810750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4C87-6111-4191-89BD-1870A4830CF2}">
      <dsp:nvSpPr>
        <dsp:cNvPr id="0" name=""/>
        <dsp:cNvSpPr/>
      </dsp:nvSpPr>
      <dsp:spPr>
        <a:xfrm>
          <a:off x="0" y="2653537"/>
          <a:ext cx="9810750" cy="1334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NS-3 </a:t>
          </a:r>
          <a:r>
            <a:rPr lang="ko-KR" altLang="en-US" sz="1700" kern="1200" dirty="0"/>
            <a:t>내 다양한 </a:t>
          </a:r>
          <a:r>
            <a:rPr lang="en-US" altLang="ko-KR" sz="1700" kern="1200" dirty="0"/>
            <a:t>DASH </a:t>
          </a:r>
          <a:r>
            <a:rPr lang="ko-KR" altLang="en-US" sz="1700" kern="1200" dirty="0"/>
            <a:t>알고리즘을 적용하여 비디오 시뮬레이션을 실행 가능한 모델 구현</a:t>
          </a:r>
          <a:r>
            <a:rPr lang="en-US" sz="1700" kern="1200" dirty="0"/>
            <a:t> </a:t>
          </a:r>
          <a:r>
            <a:rPr lang="ko-KR" altLang="en-US" sz="1700" kern="1200" dirty="0"/>
            <a:t>및</a:t>
          </a:r>
          <a:endParaRPr lang="en-US" altLang="ko-K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평균 비디오 품질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품질 변동률 등 </a:t>
          </a:r>
          <a:r>
            <a:rPr lang="en-US" altLang="ko-KR" sz="1700" kern="1200" dirty="0" err="1"/>
            <a:t>QoE</a:t>
          </a:r>
          <a:r>
            <a:rPr lang="ko-KR" altLang="en-US" sz="1700" kern="1200" dirty="0"/>
            <a:t>에 영향을 주는 성능 비교</a:t>
          </a:r>
          <a:endParaRPr lang="en-US" sz="1700" kern="1200" dirty="0"/>
        </a:p>
      </dsp:txBody>
      <dsp:txXfrm>
        <a:off x="0" y="2653537"/>
        <a:ext cx="9810750" cy="13346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734DA-B093-4D39-8E81-61C3C7B4152C}">
      <dsp:nvSpPr>
        <dsp:cNvPr id="0" name=""/>
        <dsp:cNvSpPr/>
      </dsp:nvSpPr>
      <dsp:spPr>
        <a:xfrm>
          <a:off x="0" y="1340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F6297-027A-44DD-92BC-97590149A9A2}">
      <dsp:nvSpPr>
        <dsp:cNvPr id="0" name=""/>
        <dsp:cNvSpPr/>
      </dsp:nvSpPr>
      <dsp:spPr>
        <a:xfrm>
          <a:off x="0" y="1340"/>
          <a:ext cx="9810604" cy="61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QUIC </a:t>
          </a:r>
          <a:r>
            <a:rPr lang="ko-KR" sz="2100" kern="1200" dirty="0"/>
            <a:t>모델의 오류 수정 및 최적화</a:t>
          </a:r>
          <a:endParaRPr lang="en-US" sz="2100" kern="1200" dirty="0"/>
        </a:p>
      </dsp:txBody>
      <dsp:txXfrm>
        <a:off x="0" y="1340"/>
        <a:ext cx="9810604" cy="610399"/>
      </dsp:txXfrm>
    </dsp:sp>
    <dsp:sp modelId="{048A71C8-8629-45DA-B295-D85C55EBE138}">
      <dsp:nvSpPr>
        <dsp:cNvPr id="0" name=""/>
        <dsp:cNvSpPr/>
      </dsp:nvSpPr>
      <dsp:spPr>
        <a:xfrm>
          <a:off x="0" y="611740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E4390-A1AF-43E1-BCE4-410EABB42489}">
      <dsp:nvSpPr>
        <dsp:cNvPr id="0" name=""/>
        <dsp:cNvSpPr/>
      </dsp:nvSpPr>
      <dsp:spPr>
        <a:xfrm>
          <a:off x="0" y="611740"/>
          <a:ext cx="9810604" cy="152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: </a:t>
          </a:r>
          <a:r>
            <a:rPr lang="ko-KR" sz="2100" kern="1200" dirty="0"/>
            <a:t>많은</a:t>
          </a:r>
          <a:r>
            <a:rPr lang="en-US" sz="2100" kern="1200" dirty="0"/>
            <a:t> </a:t>
          </a:r>
          <a:r>
            <a:rPr lang="ko-KR" sz="2100" kern="1200" dirty="0"/>
            <a:t>패킷 처리 시 느려지는 현상 및 송신 윈도우 크기 설정의 오류</a:t>
          </a:r>
          <a:r>
            <a:rPr lang="en-US" altLang="ko-KR" sz="2100" kern="1200" dirty="0"/>
            <a:t>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-&gt; </a:t>
          </a:r>
          <a:r>
            <a:rPr lang="ko-KR" sz="2100" kern="1200" dirty="0"/>
            <a:t>알고리즘 수정 통해 원활히 실행될 수 있게 함</a:t>
          </a:r>
          <a:endParaRPr lang="en-US" sz="2100" kern="1200" dirty="0"/>
        </a:p>
      </dsp:txBody>
      <dsp:txXfrm>
        <a:off x="0" y="611740"/>
        <a:ext cx="9810604" cy="1522383"/>
      </dsp:txXfrm>
    </dsp:sp>
    <dsp:sp modelId="{3329872D-FB96-4B56-AC43-577712DADFB1}">
      <dsp:nvSpPr>
        <dsp:cNvPr id="0" name=""/>
        <dsp:cNvSpPr/>
      </dsp:nvSpPr>
      <dsp:spPr>
        <a:xfrm>
          <a:off x="0" y="2134124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0E678-58A8-4885-8AA1-78762742E2D7}">
      <dsp:nvSpPr>
        <dsp:cNvPr id="0" name=""/>
        <dsp:cNvSpPr/>
      </dsp:nvSpPr>
      <dsp:spPr>
        <a:xfrm>
          <a:off x="0" y="2134124"/>
          <a:ext cx="9810604" cy="77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스트림 기반의 </a:t>
          </a:r>
          <a:r>
            <a:rPr lang="en-US" sz="2100" kern="1200" dirty="0"/>
            <a:t>QUIC </a:t>
          </a:r>
          <a:r>
            <a:rPr lang="ko-KR" sz="2100" kern="1200" dirty="0"/>
            <a:t>모델에 맞춰 시뮬레이션 모델 수정</a:t>
          </a:r>
          <a:endParaRPr lang="en-US" sz="2100" kern="1200" dirty="0"/>
        </a:p>
      </dsp:txBody>
      <dsp:txXfrm>
        <a:off x="0" y="2134124"/>
        <a:ext cx="9810604" cy="770904"/>
      </dsp:txXfrm>
    </dsp:sp>
    <dsp:sp modelId="{CC72CF85-C1F6-428C-B642-BCECF11E79C3}">
      <dsp:nvSpPr>
        <dsp:cNvPr id="0" name=""/>
        <dsp:cNvSpPr/>
      </dsp:nvSpPr>
      <dsp:spPr>
        <a:xfrm>
          <a:off x="0" y="2905028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7825F-788E-4728-A97D-2038D2F254FF}">
      <dsp:nvSpPr>
        <dsp:cNvPr id="0" name=""/>
        <dsp:cNvSpPr/>
      </dsp:nvSpPr>
      <dsp:spPr>
        <a:xfrm>
          <a:off x="0" y="2905028"/>
          <a:ext cx="9810604" cy="152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: </a:t>
          </a:r>
          <a:r>
            <a:rPr lang="ko-KR" sz="2100" kern="1200" dirty="0"/>
            <a:t>기존 시뮬레이션과 같은 동작을 하도록 유지</a:t>
          </a:r>
          <a:endParaRPr lang="en-US" sz="2100" kern="1200" dirty="0"/>
        </a:p>
      </dsp:txBody>
      <dsp:txXfrm>
        <a:off x="0" y="2905028"/>
        <a:ext cx="9810604" cy="1522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4D9DD-1ECE-4BE4-AA47-93CFC191D991}">
      <dsp:nvSpPr>
        <dsp:cNvPr id="0" name=""/>
        <dsp:cNvSpPr/>
      </dsp:nvSpPr>
      <dsp:spPr>
        <a:xfrm>
          <a:off x="0" y="0"/>
          <a:ext cx="9880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720BF-2335-46E1-8FE4-7AB35F458D27}">
      <dsp:nvSpPr>
        <dsp:cNvPr id="0" name=""/>
        <dsp:cNvSpPr/>
      </dsp:nvSpPr>
      <dsp:spPr>
        <a:xfrm>
          <a:off x="0" y="0"/>
          <a:ext cx="9880979" cy="190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QUIC</a:t>
          </a:r>
          <a:r>
            <a:rPr lang="ko-KR" sz="2800" kern="1200" baseline="0" dirty="0"/>
            <a:t>을 사용한 시뮬레이션 구현</a:t>
          </a:r>
          <a:endParaRPr lang="en-US" sz="2800" kern="1200" dirty="0"/>
        </a:p>
      </dsp:txBody>
      <dsp:txXfrm>
        <a:off x="0" y="0"/>
        <a:ext cx="9880979" cy="1909575"/>
      </dsp:txXfrm>
    </dsp:sp>
    <dsp:sp modelId="{F12680B5-47C5-4B30-8C73-29B99FE93648}">
      <dsp:nvSpPr>
        <dsp:cNvPr id="0" name=""/>
        <dsp:cNvSpPr/>
      </dsp:nvSpPr>
      <dsp:spPr>
        <a:xfrm>
          <a:off x="0" y="1909575"/>
          <a:ext cx="98809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CF2CE-09D6-48ED-B677-26C96CA12957}">
      <dsp:nvSpPr>
        <dsp:cNvPr id="0" name=""/>
        <dsp:cNvSpPr/>
      </dsp:nvSpPr>
      <dsp:spPr>
        <a:xfrm>
          <a:off x="0" y="1909575"/>
          <a:ext cx="9880979" cy="190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QUIC</a:t>
          </a:r>
          <a:r>
            <a:rPr lang="ko-KR" sz="2800" kern="1200" baseline="0" dirty="0"/>
            <a:t>에 알맞은 비디오 스트리밍 알고리즘의 필요성</a:t>
          </a:r>
          <a:endParaRPr lang="en-US" sz="2800" kern="1200" dirty="0"/>
        </a:p>
      </dsp:txBody>
      <dsp:txXfrm>
        <a:off x="0" y="1909575"/>
        <a:ext cx="9880979" cy="1909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1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9,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90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84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78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17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누적 흰색 물결선의 3D 렌더링">
            <a:extLst>
              <a:ext uri="{FF2B5EF4-FFF2-40B4-BE49-F238E27FC236}">
                <a16:creationId xmlns:a16="http://schemas.microsoft.com/office/drawing/2014/main" id="{086F5CFE-E36F-4238-A517-83C7ABA7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" r="2" b="2"/>
          <a:stretch/>
        </p:blipFill>
        <p:spPr>
          <a:xfrm>
            <a:off x="3584193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F0A9B2-D3A2-4454-B201-04D416A5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209" y="2333090"/>
            <a:ext cx="7832317" cy="205664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NS-3</a:t>
            </a:r>
            <a:r>
              <a:rPr lang="ko-KR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통한 </a:t>
            </a:r>
            <a:r>
              <a:rPr lang="en-US" altLang="ko-K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QUIC </a:t>
            </a:r>
            <a:r>
              <a:rPr lang="ko-KR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프로토콜의 비디오 스트리밍 성능 분석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B23E3E-FDE9-416D-909B-1416C782C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765" y="5418053"/>
            <a:ext cx="4229613" cy="95531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2015313507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415830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2863-515E-47B8-A4E3-525B745F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7C4ED29F-FD10-42E6-9392-8CCA22C9E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11547"/>
              </p:ext>
            </p:extLst>
          </p:nvPr>
        </p:nvGraphicFramePr>
        <p:xfrm>
          <a:off x="1050879" y="1825625"/>
          <a:ext cx="4788505" cy="431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D05D5AF-5C62-4858-8DF7-D41978106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426" y="2255129"/>
            <a:ext cx="4788505" cy="3292097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E2FAFC-3E22-4DD6-8BEC-FDCBAD3BD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0426" y="1985212"/>
            <a:ext cx="4788505" cy="269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BA7A5E-EAD3-4994-8D0E-D807369B637D}"/>
              </a:ext>
            </a:extLst>
          </p:cNvPr>
          <p:cNvSpPr txBox="1"/>
          <p:nvPr/>
        </p:nvSpPr>
        <p:spPr>
          <a:xfrm>
            <a:off x="6555441" y="1331259"/>
            <a:ext cx="468349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유형별 트래픽 현황 </a:t>
            </a:r>
            <a:endParaRPr lang="en-US" altLang="ko-KR" dirty="0"/>
          </a:p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과학기술정보통신부</a:t>
            </a:r>
          </a:p>
        </p:txBody>
      </p:sp>
    </p:spTree>
    <p:extLst>
      <p:ext uri="{BB962C8B-B14F-4D97-AF65-F5344CB8AC3E}">
        <p14:creationId xmlns:p14="http://schemas.microsoft.com/office/powerpoint/2010/main" val="305769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17A732-601C-4541-AF58-5C030EC7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 배경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6FF46F4-96ED-4284-BDCA-6D4176C2D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355341"/>
              </p:ext>
            </p:extLst>
          </p:nvPr>
        </p:nvGraphicFramePr>
        <p:xfrm>
          <a:off x="1050879" y="1934925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5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FC5FE-A3CA-4253-8AC1-958939D1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E09BB6D-214E-473D-B684-583CB6830B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6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470751-4046-4A07-86D0-382F36ED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75EA12-9696-4816-8A2D-77D36537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98DAB7D-3A31-4ABA-87BC-3DC43435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8A6567B-0AFA-49C9-8847-B7FC523A4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03225"/>
              </p:ext>
            </p:extLst>
          </p:nvPr>
        </p:nvGraphicFramePr>
        <p:xfrm>
          <a:off x="1050925" y="2028887"/>
          <a:ext cx="9810750" cy="39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5AA903-1710-4D29-BEE8-D712AC46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5E9086-D810-4D9A-871D-8C2F2E8B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논문에는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시뮬레이션이 구현되어 있었음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DASH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 및 결과 로깅 부분을 제외한 부분의 시뮬레이션을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구현하여 같은 동작을 하는 비디오 시뮬레이션 구현을 목표로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26783A-86F8-4DDD-BD55-6C5ECB4F8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088"/>
            <a:ext cx="5162635" cy="481415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3341FD-37D3-450D-A2EA-836DF2C0182C}"/>
              </a:ext>
            </a:extLst>
          </p:cNvPr>
          <p:cNvSpPr/>
          <p:nvPr/>
        </p:nvSpPr>
        <p:spPr>
          <a:xfrm>
            <a:off x="8426940" y="2904672"/>
            <a:ext cx="1566146" cy="26470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3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AA903-1710-4D29-BEE8-D712AC46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A805CCAF-FFBC-4E3D-A1AC-3AC259018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95302"/>
              </p:ext>
            </p:extLst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91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AD92C-D13B-4634-97A6-34AD6AD2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16F6C-3DF6-47E7-B69D-A28EE0E3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303" y="1978171"/>
            <a:ext cx="5008481" cy="45167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10, 50, 100Mbps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설정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지표는 큰 차이가 없었으나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DASH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알고리즘에 따라 성능 차이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시뮬레이션 초반 비디오 품질의 차이가 평균 품질에 영향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알고리즘의 경우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스트림 구조로 인해 좋지 않은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QoE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이어짐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40FB09-5AB6-4A25-BD17-9AA4A59C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17" y="2046190"/>
            <a:ext cx="5550949" cy="378852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B8828-7B8D-406A-B94F-214B822400E0}"/>
              </a:ext>
            </a:extLst>
          </p:cNvPr>
          <p:cNvSpPr txBox="1"/>
          <p:nvPr/>
        </p:nvSpPr>
        <p:spPr>
          <a:xfrm>
            <a:off x="8317005" y="1738412"/>
            <a:ext cx="129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100Mbps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A7122-28AC-40E8-9855-D8D7AD406065}"/>
              </a:ext>
            </a:extLst>
          </p:cNvPr>
          <p:cNvSpPr txBox="1"/>
          <p:nvPr/>
        </p:nvSpPr>
        <p:spPr>
          <a:xfrm>
            <a:off x="8423071" y="3632674"/>
            <a:ext cx="129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50Mbps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661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19EC06-95FA-4182-A069-1FA626C7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EB1A4A-D79A-42CF-8F0E-83C097672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1E2E1-2041-495B-87A4-9FC3A7FF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017455" cy="1216024"/>
          </a:xfrm>
        </p:spPr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56FBABAA-72E9-4C32-887E-5807DDCDE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371998"/>
              </p:ext>
            </p:extLst>
          </p:nvPr>
        </p:nvGraphicFramePr>
        <p:xfrm>
          <a:off x="1050878" y="2435226"/>
          <a:ext cx="9880979" cy="381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47977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300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 Semilight</vt:lpstr>
      <vt:lpstr>맑은 고딕</vt:lpstr>
      <vt:lpstr>맑은 고딕</vt:lpstr>
      <vt:lpstr>Arial</vt:lpstr>
      <vt:lpstr>ArchiveVTI</vt:lpstr>
      <vt:lpstr>NS-3을 통한 QUIC 프로토콜의 비디오 스트리밍 성능 분석</vt:lpstr>
      <vt:lpstr>제안 배경</vt:lpstr>
      <vt:lpstr>제안 배경</vt:lpstr>
      <vt:lpstr>QUIC</vt:lpstr>
      <vt:lpstr>관련 연구</vt:lpstr>
      <vt:lpstr>구현</vt:lpstr>
      <vt:lpstr>구현</vt:lpstr>
      <vt:lpstr>결과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NS-3을 통한 QUIC 프로토콜의 비디오 스트리밍 성능 분석</dc:title>
  <dc:creator>김동현</dc:creator>
  <cp:lastModifiedBy>김동현</cp:lastModifiedBy>
  <cp:revision>5</cp:revision>
  <dcterms:created xsi:type="dcterms:W3CDTF">2021-11-08T14:12:11Z</dcterms:created>
  <dcterms:modified xsi:type="dcterms:W3CDTF">2021-11-10T01:02:42Z</dcterms:modified>
</cp:coreProperties>
</file>