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57B94-811D-42A8-92B5-865108A26C61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E3E9-E22B-4B09-B9F2-8542DF04C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95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1E3E9-E22B-4B09-B9F2-8542DF04CE9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93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AE8EA-3F9A-4848-A1EA-8A00D6FA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4447A-1E70-4F32-901D-E1A0F7EB6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072C4-7785-43D1-BED1-BD327660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A1A65-F431-4F69-98A6-5B3CCE4D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532DD-E715-4376-A2FD-F4E9422F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0D008-E8DC-4712-8379-8C7D538A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1A7848-0053-4471-A953-B9A7905D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E6CB1F-E30E-40E2-AB81-75353B41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B7C78-556C-4006-85BE-CBEA1C7C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7C03D-AD09-431B-8EFB-E50ABC01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E9F18B-62F2-4B09-8E2E-343BE3C6D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F9897B-BA74-4894-962A-0D80FE8C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65621-5157-45A2-B2DB-795350B3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30A1C0-D567-44B9-B0F1-4126176B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1781DB-04F6-4FBC-B455-4517FD2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38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1AECC-3785-4125-9CE7-4B52E9C5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C7E75-D9A5-4C1F-91C1-374E3CDB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2C196-DC6D-4C2F-85CA-D71EB121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12E219-C03B-4DFD-B5AD-2638DA74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318B9-0151-43F1-9695-EEEFF095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64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29C7E-6C41-4409-980D-2092627D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6B59A-8E6D-44F2-9DC6-7AFDF415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68DAF-88E8-4CC2-93E4-5CE1B7C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744DB-2831-4BCC-9320-9ED04245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9256-EC37-4A12-8902-09E3F5C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65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8F603-332D-457B-AA50-7496709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725C4-D6D2-4F0A-A145-D154B84E3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84B595-4D88-4EAE-A301-CE77A1184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ECB662-811B-46A2-879E-E67F487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496B78-C17B-4473-B64F-BA9BD05F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E618DE-B89C-4227-B709-8CD32687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5FE6B-1CAA-4FEF-B792-B8DF2006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BB139-665C-48FD-A4D6-BAE4CD759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5E63B-73B9-4DAB-802E-526DDC10A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CECD9C-2162-488F-BD89-37933E3E4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6C1BCF-C8CB-44D6-A2BB-55F0C3C86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A93CD4-92E0-4422-95F9-2F8974FE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2DA4A8-BF39-45BA-9F91-8C15668E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8C944E-7E90-4213-97D3-F070AB61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0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9F0FA-B35A-417F-AC67-46594802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D9FA4E-D7A3-435B-9A36-B810E867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1FD0D7-7D2D-42E9-B207-4B4C591A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D641E0-0651-422B-8882-BD5354D7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3CB483-556B-4F5C-9D07-C0D87A7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4D657D-221B-4E6A-9F28-E0F0BAE7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065526-EC90-4E4A-9048-5AC6067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CB93E-A9A7-4B05-93A1-4A0F1DE7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6016F-FE30-480C-9ED6-AE6D0137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2D8F7-ACCE-4F61-AF33-EB9553BC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8379B3-5592-4ADD-83D5-1BB127BB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5D4700-2C83-4064-9FBF-4780E95D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619593-C499-4332-AC6B-E59F07FC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EF8E-884B-4147-AABB-BABAB99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F789D1-D3C8-4EBA-B6EC-0F2D42BCB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992C34-8DEE-4D2A-86C0-152C93FC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E53F2-A952-4CB3-A57B-967558A4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72D330-901D-40A4-AF43-1DBE4D97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5AE0EF-618E-4963-811C-37C25E16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D9867E-DAA5-420E-B6CF-7F9B5A28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E7CB7D-6318-4AF0-B40B-EAA21AF4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7A6666-7CD5-4D73-B873-78DFF788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F087-28FA-4F27-A400-2E6FFBA3C20E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AE9D5-0F82-4AAC-B132-C4F59526F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181B8-8B4D-4BA4-86E5-EA37A87E5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4A43-23D2-42CD-BCD4-A28B46C00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8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112876-F9D8-4B8C-95AE-59045B57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862"/>
            <a:ext cx="12192000" cy="651425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18532E5-A462-4400-826A-EF3B9818B1AE}"/>
              </a:ext>
            </a:extLst>
          </p:cNvPr>
          <p:cNvSpPr txBox="1"/>
          <p:nvPr/>
        </p:nvSpPr>
        <p:spPr>
          <a:xfrm>
            <a:off x="3125756" y="841376"/>
            <a:ext cx="56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 SERVER FOR MACHINING CONDITION MONITORING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3CDBBA-19ED-4F99-BB49-7569975730F0}"/>
              </a:ext>
            </a:extLst>
          </p:cNvPr>
          <p:cNvSpPr txBox="1"/>
          <p:nvPr/>
        </p:nvSpPr>
        <p:spPr>
          <a:xfrm>
            <a:off x="951723" y="1441221"/>
            <a:ext cx="21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MPU6050 </a:t>
            </a:r>
            <a:r>
              <a:rPr lang="pt-BR" dirty="0" err="1"/>
              <a:t>raw</a:t>
            </a:r>
            <a:r>
              <a:rPr lang="pt-BR" dirty="0"/>
              <a:t> data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55B7B3-A031-4C20-83AF-0151E5DC6328}"/>
              </a:ext>
            </a:extLst>
          </p:cNvPr>
          <p:cNvSpPr/>
          <p:nvPr/>
        </p:nvSpPr>
        <p:spPr>
          <a:xfrm>
            <a:off x="8086527" y="1899138"/>
            <a:ext cx="1502229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CONNECT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99744C-4136-462C-B306-210A913CBCD1}"/>
              </a:ext>
            </a:extLst>
          </p:cNvPr>
          <p:cNvSpPr/>
          <p:nvPr/>
        </p:nvSpPr>
        <p:spPr>
          <a:xfrm>
            <a:off x="10139263" y="1899138"/>
            <a:ext cx="1502229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DISCONNECT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58BFE4-DF67-47AB-8C98-029C987A82AA}"/>
              </a:ext>
            </a:extLst>
          </p:cNvPr>
          <p:cNvSpPr/>
          <p:nvPr/>
        </p:nvSpPr>
        <p:spPr>
          <a:xfrm>
            <a:off x="8086526" y="5503623"/>
            <a:ext cx="3897093" cy="3653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File </a:t>
            </a:r>
            <a:r>
              <a:rPr lang="pt-BR" dirty="0" err="1">
                <a:solidFill>
                  <a:schemeClr val="tx1"/>
                </a:solidFill>
              </a:rPr>
              <a:t>name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to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save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52E3576-661C-4C7B-98A4-E05624E06A93}"/>
              </a:ext>
            </a:extLst>
          </p:cNvPr>
          <p:cNvGrpSpPr/>
          <p:nvPr/>
        </p:nvGrpSpPr>
        <p:grpSpPr>
          <a:xfrm>
            <a:off x="7983888" y="2793267"/>
            <a:ext cx="2783638" cy="689349"/>
            <a:chOff x="7983888" y="2793267"/>
            <a:chExt cx="2783638" cy="689349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162E5F8-D0D9-447E-92E5-5F2F62D45B26}"/>
                </a:ext>
              </a:extLst>
            </p:cNvPr>
            <p:cNvSpPr/>
            <p:nvPr/>
          </p:nvSpPr>
          <p:spPr>
            <a:xfrm>
              <a:off x="8147949" y="3117299"/>
              <a:ext cx="749564" cy="36531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75722A7-FFA4-4369-900C-C064D5AEB452}"/>
                </a:ext>
              </a:extLst>
            </p:cNvPr>
            <p:cNvSpPr txBox="1"/>
            <p:nvPr/>
          </p:nvSpPr>
          <p:spPr>
            <a:xfrm>
              <a:off x="7983888" y="2793267"/>
              <a:ext cx="278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Depth</a:t>
              </a:r>
              <a:r>
                <a:rPr lang="pt-BR" dirty="0"/>
                <a:t> </a:t>
              </a:r>
              <a:r>
                <a:rPr lang="pt-BR" dirty="0" err="1"/>
                <a:t>of</a:t>
              </a:r>
              <a:r>
                <a:rPr lang="pt-BR" dirty="0"/>
                <a:t> </a:t>
              </a:r>
              <a:r>
                <a:rPr lang="pt-BR" dirty="0" err="1"/>
                <a:t>cut</a:t>
              </a:r>
              <a:endParaRPr lang="pt-BR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4800886-4990-4F8B-B267-934A9A818515}"/>
              </a:ext>
            </a:extLst>
          </p:cNvPr>
          <p:cNvGrpSpPr/>
          <p:nvPr/>
        </p:nvGrpSpPr>
        <p:grpSpPr>
          <a:xfrm>
            <a:off x="7983887" y="3553410"/>
            <a:ext cx="3225289" cy="689349"/>
            <a:chOff x="7983887" y="2793267"/>
            <a:chExt cx="3225289" cy="689349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CD79A1E-F026-4FEB-97F6-5BB2130CFEFF}"/>
                </a:ext>
              </a:extLst>
            </p:cNvPr>
            <p:cNvSpPr/>
            <p:nvPr/>
          </p:nvSpPr>
          <p:spPr>
            <a:xfrm>
              <a:off x="8147949" y="3117299"/>
              <a:ext cx="749564" cy="36531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C09ABD1-08BE-4428-B641-0172F2BBC0B4}"/>
                </a:ext>
              </a:extLst>
            </p:cNvPr>
            <p:cNvSpPr txBox="1"/>
            <p:nvPr/>
          </p:nvSpPr>
          <p:spPr>
            <a:xfrm>
              <a:off x="7983887" y="2793267"/>
              <a:ext cx="322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Cutting</a:t>
              </a:r>
              <a:r>
                <a:rPr lang="pt-BR" dirty="0"/>
                <a:t> </a:t>
              </a:r>
              <a:r>
                <a:rPr lang="pt-BR" dirty="0" err="1"/>
                <a:t>velocity</a:t>
              </a:r>
              <a:r>
                <a:rPr lang="pt-BR" dirty="0"/>
                <a:t> (</a:t>
              </a:r>
              <a:r>
                <a:rPr lang="pt-BR" dirty="0" err="1"/>
                <a:t>Vc</a:t>
              </a:r>
              <a:r>
                <a:rPr lang="pt-BR" dirty="0"/>
                <a:t> – m/min)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7CA02A9-5BE1-4B55-A79E-76257F8CD533}"/>
              </a:ext>
            </a:extLst>
          </p:cNvPr>
          <p:cNvGrpSpPr/>
          <p:nvPr/>
        </p:nvGrpSpPr>
        <p:grpSpPr>
          <a:xfrm>
            <a:off x="7983888" y="4293162"/>
            <a:ext cx="2783638" cy="689349"/>
            <a:chOff x="7983888" y="2793267"/>
            <a:chExt cx="2783638" cy="689349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5ED8079-5143-43B1-947C-A99D0902D2F9}"/>
                </a:ext>
              </a:extLst>
            </p:cNvPr>
            <p:cNvSpPr/>
            <p:nvPr/>
          </p:nvSpPr>
          <p:spPr>
            <a:xfrm>
              <a:off x="8147949" y="3117299"/>
              <a:ext cx="749564" cy="36531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8573FCD-4469-4F1A-AC82-33C8864DF8FC}"/>
                </a:ext>
              </a:extLst>
            </p:cNvPr>
            <p:cNvSpPr txBox="1"/>
            <p:nvPr/>
          </p:nvSpPr>
          <p:spPr>
            <a:xfrm>
              <a:off x="7983888" y="2793267"/>
              <a:ext cx="278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Feed (mm/</a:t>
              </a:r>
              <a:r>
                <a:rPr lang="pt-BR" dirty="0" err="1"/>
                <a:t>rot</a:t>
              </a:r>
              <a:r>
                <a:rPr lang="pt-BR" dirty="0"/>
                <a:t>)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08364C-ED18-45EA-B01F-3E3A76500A6A}"/>
              </a:ext>
            </a:extLst>
          </p:cNvPr>
          <p:cNvSpPr/>
          <p:nvPr/>
        </p:nvSpPr>
        <p:spPr>
          <a:xfrm>
            <a:off x="8086527" y="6006299"/>
            <a:ext cx="1216093" cy="47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Start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91DDE68-65EE-476F-9780-159F3C51F0DE}"/>
              </a:ext>
            </a:extLst>
          </p:cNvPr>
          <p:cNvSpPr/>
          <p:nvPr/>
        </p:nvSpPr>
        <p:spPr>
          <a:xfrm>
            <a:off x="9429355" y="6001250"/>
            <a:ext cx="1216093" cy="47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Stop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180558E-F745-4A5E-B004-B2AF02FF8D30}"/>
              </a:ext>
            </a:extLst>
          </p:cNvPr>
          <p:cNvSpPr/>
          <p:nvPr/>
        </p:nvSpPr>
        <p:spPr>
          <a:xfrm>
            <a:off x="10767526" y="5996201"/>
            <a:ext cx="1216093" cy="47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ReStart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D72CBBC-ABE0-4B96-8770-318F72CB53A8}"/>
              </a:ext>
            </a:extLst>
          </p:cNvPr>
          <p:cNvSpPr txBox="1"/>
          <p:nvPr/>
        </p:nvSpPr>
        <p:spPr>
          <a:xfrm>
            <a:off x="7983888" y="5109772"/>
            <a:ext cx="365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Receive</a:t>
            </a:r>
            <a:r>
              <a:rPr lang="pt-BR" dirty="0"/>
              <a:t> data </a:t>
            </a:r>
            <a:r>
              <a:rPr lang="pt-BR" dirty="0" err="1"/>
              <a:t>configuration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64FEC9E-6DFC-4CE7-82D2-5DB352962F6E}"/>
              </a:ext>
            </a:extLst>
          </p:cNvPr>
          <p:cNvGrpSpPr/>
          <p:nvPr/>
        </p:nvGrpSpPr>
        <p:grpSpPr>
          <a:xfrm>
            <a:off x="982824" y="1899138"/>
            <a:ext cx="2142932" cy="1795784"/>
            <a:chOff x="982823" y="1899138"/>
            <a:chExt cx="6120881" cy="457925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0CA42A5-3E28-45BA-8B2E-2A01FDEC5CB2}"/>
                </a:ext>
              </a:extLst>
            </p:cNvPr>
            <p:cNvSpPr/>
            <p:nvPr/>
          </p:nvSpPr>
          <p:spPr>
            <a:xfrm>
              <a:off x="982823" y="1899138"/>
              <a:ext cx="6120881" cy="457925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231B231-DE2B-4DD6-8A2F-5FD12438BAEE}"/>
                </a:ext>
              </a:extLst>
            </p:cNvPr>
            <p:cNvCxnSpPr/>
            <p:nvPr/>
          </p:nvCxnSpPr>
          <p:spPr>
            <a:xfrm>
              <a:off x="1240971" y="2006082"/>
              <a:ext cx="0" cy="41894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C79C5C2-DC21-458D-B0F9-84BE50418D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690" y="5996201"/>
              <a:ext cx="5725887" cy="100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4F925D4-72C0-4881-8049-D01949722AEB}"/>
              </a:ext>
            </a:extLst>
          </p:cNvPr>
          <p:cNvGrpSpPr/>
          <p:nvPr/>
        </p:nvGrpSpPr>
        <p:grpSpPr>
          <a:xfrm>
            <a:off x="3788402" y="1902248"/>
            <a:ext cx="2142932" cy="1795784"/>
            <a:chOff x="982823" y="1899138"/>
            <a:chExt cx="6120881" cy="4579256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2E9B22FD-E874-4552-82ED-2AF346150C28}"/>
                </a:ext>
              </a:extLst>
            </p:cNvPr>
            <p:cNvSpPr/>
            <p:nvPr/>
          </p:nvSpPr>
          <p:spPr>
            <a:xfrm>
              <a:off x="982823" y="1899138"/>
              <a:ext cx="6120881" cy="457925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FE3EF31-167C-4E32-8EED-70DBB9FAFDB5}"/>
                </a:ext>
              </a:extLst>
            </p:cNvPr>
            <p:cNvCxnSpPr/>
            <p:nvPr/>
          </p:nvCxnSpPr>
          <p:spPr>
            <a:xfrm>
              <a:off x="1240971" y="2006082"/>
              <a:ext cx="0" cy="41894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B6AEBC3F-A84A-4431-AEF7-D37DEF370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690" y="5996201"/>
              <a:ext cx="5725887" cy="100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29D81F4-D185-4987-A098-906103F3CF5F}"/>
              </a:ext>
            </a:extLst>
          </p:cNvPr>
          <p:cNvGrpSpPr/>
          <p:nvPr/>
        </p:nvGrpSpPr>
        <p:grpSpPr>
          <a:xfrm>
            <a:off x="982824" y="4188766"/>
            <a:ext cx="2142932" cy="1795784"/>
            <a:chOff x="982823" y="1899138"/>
            <a:chExt cx="6120881" cy="4579256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5730B91-D955-4CB8-B799-39A84284EFCF}"/>
                </a:ext>
              </a:extLst>
            </p:cNvPr>
            <p:cNvSpPr/>
            <p:nvPr/>
          </p:nvSpPr>
          <p:spPr>
            <a:xfrm>
              <a:off x="982823" y="1899138"/>
              <a:ext cx="6120881" cy="457925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C00C217-22B6-457B-B145-C5A159B2EDCE}"/>
                </a:ext>
              </a:extLst>
            </p:cNvPr>
            <p:cNvCxnSpPr/>
            <p:nvPr/>
          </p:nvCxnSpPr>
          <p:spPr>
            <a:xfrm>
              <a:off x="1240971" y="2006082"/>
              <a:ext cx="0" cy="41894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C14577EA-9F77-407C-956B-9CAF44F84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690" y="5996201"/>
              <a:ext cx="5725887" cy="100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AEDD30C-F72B-47F7-A1BD-D4DC276A2F6B}"/>
              </a:ext>
            </a:extLst>
          </p:cNvPr>
          <p:cNvSpPr txBox="1"/>
          <p:nvPr/>
        </p:nvSpPr>
        <p:spPr>
          <a:xfrm>
            <a:off x="3732019" y="1441221"/>
            <a:ext cx="21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DTH11 </a:t>
            </a:r>
            <a:r>
              <a:rPr lang="pt-BR" dirty="0" err="1"/>
              <a:t>raw</a:t>
            </a:r>
            <a:r>
              <a:rPr lang="pt-BR" dirty="0"/>
              <a:t> data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A40C3D2-46FF-4FF2-A7DC-62744DF0558A}"/>
              </a:ext>
            </a:extLst>
          </p:cNvPr>
          <p:cNvSpPr txBox="1"/>
          <p:nvPr/>
        </p:nvSpPr>
        <p:spPr>
          <a:xfrm>
            <a:off x="951722" y="3757178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Optical</a:t>
            </a:r>
            <a:r>
              <a:rPr lang="pt-BR" dirty="0"/>
              <a:t> laser </a:t>
            </a:r>
            <a:r>
              <a:rPr lang="pt-BR" dirty="0" err="1"/>
              <a:t>raw</a:t>
            </a:r>
            <a:r>
              <a:rPr lang="pt-B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255856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highlander leno</dc:creator>
  <cp:lastModifiedBy>highlander leno</cp:lastModifiedBy>
  <cp:revision>4</cp:revision>
  <dcterms:created xsi:type="dcterms:W3CDTF">2023-07-09T21:19:44Z</dcterms:created>
  <dcterms:modified xsi:type="dcterms:W3CDTF">2023-10-07T02:49:52Z</dcterms:modified>
</cp:coreProperties>
</file>