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Roboto Medium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DE3167E-68C0-4DD2-B374-778DF06F80EC}">
  <a:tblStyle styleId="{DDE3167E-68C0-4DD2-B374-778DF06F80E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61b9f623f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61b9f623f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e61b9f623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{DDE3167E-68C0-4DD2-B374-778DF06F80EC}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74000" y="2388088"/>
            <a:ext cx="100710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Designer/Web Designer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Designer/Web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235150" y="5223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Designer/Web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95200" y="522300"/>
            <a:ext cx="8795700" cy="46212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/>
          <p:nvPr/>
        </p:nvSpPr>
        <p:spPr>
          <a:xfrm>
            <a:off x="574000" y="2380575"/>
            <a:ext cx="1007100" cy="446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Landscape Designer/Web Designer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 Medium"/>
                <a:ea typeface="Roboto Medium"/>
                <a:cs typeface="Roboto Medium"/>
                <a:sym typeface="Roboto Medium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 Medium"/>
                <a:ea typeface="Roboto Medium"/>
                <a:cs typeface="Roboto Medium"/>
                <a:sym typeface="Roboto Medium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0300" y="522300"/>
            <a:ext cx="8795700" cy="4567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Apresentação na tela (16:9)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Roboto Medium</vt:lpstr>
      <vt:lpstr>Arial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Tássio Leno</dc:creator>
  <cp:lastModifiedBy>tassioleno@gmail.com</cp:lastModifiedBy>
  <cp:revision>1</cp:revision>
  <dcterms:modified xsi:type="dcterms:W3CDTF">2023-12-06T20:35:49Z</dcterms:modified>
</cp:coreProperties>
</file>