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1522075" cy="4075113"/>
  <p:notesSz cx="6858000" cy="9144000"/>
  <p:defaultTextStyle>
    <a:defPPr>
      <a:defRPr lang="en-US"/>
    </a:defPPr>
    <a:lvl1pPr marL="0" algn="l" defTabSz="18285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63" algn="l" defTabSz="18285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26" algn="l" defTabSz="18285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789" algn="l" defTabSz="18285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051" algn="l" defTabSz="18285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14" algn="l" defTabSz="18285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577" algn="l" defTabSz="18285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840" algn="l" defTabSz="18285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103" algn="l" defTabSz="182852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2" y="-462"/>
      </p:cViewPr>
      <p:guideLst>
        <p:guide orient="horz" pos="1285"/>
        <p:guide pos="36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1265929"/>
            <a:ext cx="9793763" cy="8735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3" y="2309231"/>
            <a:ext cx="8065453" cy="1041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3" y="163192"/>
            <a:ext cx="2592468" cy="34770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5" y="163192"/>
            <a:ext cx="7585365" cy="34770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2618639"/>
            <a:ext cx="9793763" cy="809363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1727206"/>
            <a:ext cx="9793763" cy="891431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26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5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278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0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3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55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998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10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4" y="950863"/>
            <a:ext cx="5088916" cy="268938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5" y="950863"/>
            <a:ext cx="5088916" cy="268938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912186"/>
            <a:ext cx="5090918" cy="38015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63" indent="0">
              <a:buNone/>
              <a:defRPr sz="4000" b="1"/>
            </a:lvl2pPr>
            <a:lvl3pPr marL="1828526" indent="0">
              <a:buNone/>
              <a:defRPr sz="3600" b="1"/>
            </a:lvl3pPr>
            <a:lvl4pPr marL="2742789" indent="0">
              <a:buNone/>
              <a:defRPr sz="3200" b="1"/>
            </a:lvl4pPr>
            <a:lvl5pPr marL="3657051" indent="0">
              <a:buNone/>
              <a:defRPr sz="3200" b="1"/>
            </a:lvl5pPr>
            <a:lvl6pPr marL="4571314" indent="0">
              <a:buNone/>
              <a:defRPr sz="3200" b="1"/>
            </a:lvl6pPr>
            <a:lvl7pPr marL="5485577" indent="0">
              <a:buNone/>
              <a:defRPr sz="3200" b="1"/>
            </a:lvl7pPr>
            <a:lvl8pPr marL="6399840" indent="0">
              <a:buNone/>
              <a:defRPr sz="3200" b="1"/>
            </a:lvl8pPr>
            <a:lvl9pPr marL="731410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5" y="1292340"/>
            <a:ext cx="5090918" cy="234790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6" y="912186"/>
            <a:ext cx="5092918" cy="38015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63" indent="0">
              <a:buNone/>
              <a:defRPr sz="4000" b="1"/>
            </a:lvl2pPr>
            <a:lvl3pPr marL="1828526" indent="0">
              <a:buNone/>
              <a:defRPr sz="3600" b="1"/>
            </a:lvl3pPr>
            <a:lvl4pPr marL="2742789" indent="0">
              <a:buNone/>
              <a:defRPr sz="3200" b="1"/>
            </a:lvl4pPr>
            <a:lvl5pPr marL="3657051" indent="0">
              <a:buNone/>
              <a:defRPr sz="3200" b="1"/>
            </a:lvl5pPr>
            <a:lvl6pPr marL="4571314" indent="0">
              <a:buNone/>
              <a:defRPr sz="3200" b="1"/>
            </a:lvl6pPr>
            <a:lvl7pPr marL="5485577" indent="0">
              <a:buNone/>
              <a:defRPr sz="3200" b="1"/>
            </a:lvl7pPr>
            <a:lvl8pPr marL="6399840" indent="0">
              <a:buNone/>
              <a:defRPr sz="3200" b="1"/>
            </a:lvl8pPr>
            <a:lvl9pPr marL="731410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6" y="1292340"/>
            <a:ext cx="5092918" cy="234790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6" y="162254"/>
            <a:ext cx="3790684" cy="69050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2" y="162252"/>
            <a:ext cx="6441159" cy="347799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6" y="852756"/>
            <a:ext cx="3790684" cy="2787490"/>
          </a:xfrm>
        </p:spPr>
        <p:txBody>
          <a:bodyPr/>
          <a:lstStyle>
            <a:lvl1pPr marL="0" indent="0">
              <a:buNone/>
              <a:defRPr sz="2800"/>
            </a:lvl1pPr>
            <a:lvl2pPr marL="914263" indent="0">
              <a:buNone/>
              <a:defRPr sz="2400"/>
            </a:lvl2pPr>
            <a:lvl3pPr marL="1828526" indent="0">
              <a:buNone/>
              <a:defRPr sz="2000"/>
            </a:lvl3pPr>
            <a:lvl4pPr marL="2742789" indent="0">
              <a:buNone/>
              <a:defRPr sz="1800"/>
            </a:lvl4pPr>
            <a:lvl5pPr marL="3657051" indent="0">
              <a:buNone/>
              <a:defRPr sz="1800"/>
            </a:lvl5pPr>
            <a:lvl6pPr marL="4571314" indent="0">
              <a:buNone/>
              <a:defRPr sz="1800"/>
            </a:lvl6pPr>
            <a:lvl7pPr marL="5485577" indent="0">
              <a:buNone/>
              <a:defRPr sz="1800"/>
            </a:lvl7pPr>
            <a:lvl8pPr marL="6399840" indent="0">
              <a:buNone/>
              <a:defRPr sz="1800"/>
            </a:lvl8pPr>
            <a:lvl9pPr marL="731410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2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9" y="2852582"/>
            <a:ext cx="6913245" cy="336763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9" y="364118"/>
            <a:ext cx="6913245" cy="2445068"/>
          </a:xfrm>
        </p:spPr>
        <p:txBody>
          <a:bodyPr/>
          <a:lstStyle>
            <a:lvl1pPr marL="0" indent="0">
              <a:buNone/>
              <a:defRPr sz="6400"/>
            </a:lvl1pPr>
            <a:lvl2pPr marL="914263" indent="0">
              <a:buNone/>
              <a:defRPr sz="5600"/>
            </a:lvl2pPr>
            <a:lvl3pPr marL="1828526" indent="0">
              <a:buNone/>
              <a:defRPr sz="4800"/>
            </a:lvl3pPr>
            <a:lvl4pPr marL="2742789" indent="0">
              <a:buNone/>
              <a:defRPr sz="4000"/>
            </a:lvl4pPr>
            <a:lvl5pPr marL="3657051" indent="0">
              <a:buNone/>
              <a:defRPr sz="4000"/>
            </a:lvl5pPr>
            <a:lvl6pPr marL="4571314" indent="0">
              <a:buNone/>
              <a:defRPr sz="4000"/>
            </a:lvl6pPr>
            <a:lvl7pPr marL="5485577" indent="0">
              <a:buNone/>
              <a:defRPr sz="4000"/>
            </a:lvl7pPr>
            <a:lvl8pPr marL="6399840" indent="0">
              <a:buNone/>
              <a:defRPr sz="4000"/>
            </a:lvl8pPr>
            <a:lvl9pPr marL="731410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9" y="3189343"/>
            <a:ext cx="6913245" cy="478260"/>
          </a:xfrm>
        </p:spPr>
        <p:txBody>
          <a:bodyPr/>
          <a:lstStyle>
            <a:lvl1pPr marL="0" indent="0">
              <a:buNone/>
              <a:defRPr sz="2800"/>
            </a:lvl1pPr>
            <a:lvl2pPr marL="914263" indent="0">
              <a:buNone/>
              <a:defRPr sz="2400"/>
            </a:lvl2pPr>
            <a:lvl3pPr marL="1828526" indent="0">
              <a:buNone/>
              <a:defRPr sz="2000"/>
            </a:lvl3pPr>
            <a:lvl4pPr marL="2742789" indent="0">
              <a:buNone/>
              <a:defRPr sz="1800"/>
            </a:lvl4pPr>
            <a:lvl5pPr marL="3657051" indent="0">
              <a:buNone/>
              <a:defRPr sz="1800"/>
            </a:lvl5pPr>
            <a:lvl6pPr marL="4571314" indent="0">
              <a:buNone/>
              <a:defRPr sz="1800"/>
            </a:lvl6pPr>
            <a:lvl7pPr marL="5485577" indent="0">
              <a:buNone/>
              <a:defRPr sz="1800"/>
            </a:lvl7pPr>
            <a:lvl8pPr marL="6399840" indent="0">
              <a:buNone/>
              <a:defRPr sz="1800"/>
            </a:lvl8pPr>
            <a:lvl9pPr marL="731410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163195"/>
            <a:ext cx="10369867" cy="679186"/>
          </a:xfrm>
          <a:prstGeom prst="rect">
            <a:avLst/>
          </a:prstGeom>
        </p:spPr>
        <p:txBody>
          <a:bodyPr vert="horz" lIns="182853" tIns="91426" rIns="182853" bIns="914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950863"/>
            <a:ext cx="10369867" cy="2689387"/>
          </a:xfrm>
          <a:prstGeom prst="rect">
            <a:avLst/>
          </a:prstGeom>
        </p:spPr>
        <p:txBody>
          <a:bodyPr vert="horz" lIns="182853" tIns="91426" rIns="182853" bIns="914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3777028"/>
            <a:ext cx="2688484" cy="216962"/>
          </a:xfrm>
          <a:prstGeom prst="rect">
            <a:avLst/>
          </a:prstGeom>
        </p:spPr>
        <p:txBody>
          <a:bodyPr vert="horz" lIns="182853" tIns="91426" rIns="182853" bIns="9142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9736-288F-4DC2-8FC2-B0C11358AE8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0" y="3777028"/>
            <a:ext cx="3648658" cy="216962"/>
          </a:xfrm>
          <a:prstGeom prst="rect">
            <a:avLst/>
          </a:prstGeom>
        </p:spPr>
        <p:txBody>
          <a:bodyPr vert="horz" lIns="182853" tIns="91426" rIns="182853" bIns="9142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3777028"/>
            <a:ext cx="2688484" cy="216962"/>
          </a:xfrm>
          <a:prstGeom prst="rect">
            <a:avLst/>
          </a:prstGeom>
        </p:spPr>
        <p:txBody>
          <a:bodyPr vert="horz" lIns="182853" tIns="91426" rIns="182853" bIns="9142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E5BB-3A88-42CF-B781-5865FC7FD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526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697" indent="-685697" algn="l" defTabSz="1828526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677" indent="-571414" algn="l" defTabSz="1828526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657" indent="-457131" algn="l" defTabSz="1828526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920" indent="-457131" algn="l" defTabSz="1828526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183" indent="-457131" algn="l" defTabSz="1828526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446" indent="-457131" algn="l" defTabSz="1828526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708" indent="-457131" algn="l" defTabSz="1828526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971" indent="-457131" algn="l" defTabSz="1828526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234" indent="-457131" algn="l" defTabSz="1828526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52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63" algn="l" defTabSz="182852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526" algn="l" defTabSz="182852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89" algn="l" defTabSz="182852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051" algn="l" defTabSz="182852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14" algn="l" defTabSz="182852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577" algn="l" defTabSz="182852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840" algn="l" defTabSz="182852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103" algn="l" defTabSz="182852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oogledrive\a1\bookdown-plus\_book\articl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4" y="166078"/>
            <a:ext cx="2880000" cy="3794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googledrive\a1\bookdown-plus\_book\articl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50" y="166078"/>
            <a:ext cx="2880000" cy="3794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52925" y="1355964"/>
            <a:ext cx="2972608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/>
          <a:p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article</a:t>
            </a:r>
            <a:endParaRPr lang="en-US" sz="17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2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googledrive\a1\bookdown-plus\_book\thesis_classic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" y="7001"/>
            <a:ext cx="2880000" cy="407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googledrive\a1\bookdown-plus\_book\thesis_classic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285" y="7001"/>
            <a:ext cx="2880000" cy="407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googledrive\a1\bookdown-plus\_book\thesis_classic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60" y="7001"/>
            <a:ext cx="2880000" cy="407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googledrive\a1\bookdown-plus\_book\thesis_classic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21" y="7002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45131" y="1329946"/>
            <a:ext cx="5931753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thesis_classic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6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googledrive\a1\bookdown-plus\_book\thesis_ubt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" y="-7640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googledrive\a1\bookdown-plus\_book\thesis_ubt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53" y="-7640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googledrive\a1\bookdown-plus\_book\thesis_ubt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709" y="-7640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googledrive\a1\bookdown-plus\_book\thesis_ubt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054" y="-7640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0100" y="1329946"/>
            <a:ext cx="4721808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thesis_ubt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4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googledrive\a1\bookdown-plus\_book\yihui_demo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" y="166077"/>
            <a:ext cx="2880000" cy="3725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googledrive\a1\bookdown-plus\_book\yihui_demo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4" y="166077"/>
            <a:ext cx="2880000" cy="3725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:\googledrive\a1\bookdown-plus\_book\yihui_demo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49" y="166077"/>
            <a:ext cx="2880000" cy="3725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googledrive\a1\bookdown-plus\_book\yihui_demo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77" y="166077"/>
            <a:ext cx="2880000" cy="37256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60925" y="1329946"/>
            <a:ext cx="5300170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yihui_demo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6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googledrive\a1\bookdown-plus\_book\yihui_mini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" y="-40775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googledrive\a1\bookdown-plus\_book\yihui_mini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12" y="-40775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googledrive\a1\bookdown-plus\_book\yihui_min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25" y="-40775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D:\googledrive\a1\bookdown-plus\_book\yihui_mini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-40775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2674" y="1329946"/>
            <a:ext cx="4716676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yihui_mini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4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googledrive\a1\bookdown-plus\_book\yihui_zh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" y="22118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googledrive\a1\bookdown-plus\_book\yihui_zh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12" y="22118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googledrive\a1\bookdown-plus\_book\yihui_zh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25" y="22118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D:\googledrive\a1\bookdown-plus\_book\yihui_zh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41" y="22118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5096" y="1329946"/>
            <a:ext cx="3831820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yihui_zh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googledrive\a1\bookdown-plus\_book\article_mdpi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" y="-17560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googledrive\a1\bookdown-plus\_book\article_mdpi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77" y="-17560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googledrive\a1\bookdown-plus\_book\article_mdp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05" y="-17560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googledrive\a1\bookdown-plus\_book\article_mdpi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32" y="-17560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027000" y="1461717"/>
            <a:ext cx="5614358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/>
          <a:p>
            <a:r>
              <a:rPr lang="en-US" sz="8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article_mdpi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6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oogledrive\a1\bookdown-plus\_book\article_zh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" y="126401"/>
            <a:ext cx="2880000" cy="407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googledrive\a1\bookdown-plus\_book\article_zh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86" y="126401"/>
            <a:ext cx="2880000" cy="407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72412" y="1461717"/>
            <a:ext cx="4424930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/>
          <a:p>
            <a:r>
              <a:rPr lang="en-US" sz="8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article_zh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4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googledrive\a1\bookdown-plus\showcase\_bookdown+calend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5" y="183583"/>
            <a:ext cx="5269934" cy="3725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72412" y="1461717"/>
            <a:ext cx="3954802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/>
          <a:p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104976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googledrive\a1\bookdown-plus\_book\chemistry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" y="4843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googledrive\a1\bookdown-plus\_book\chemistry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4" y="4843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googledrive\a1\bookdown-plus\_book\chemistry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77" y="4843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googledrive\a1\bookdown-plus\_book\chemistry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49" y="4843"/>
            <a:ext cx="2880000" cy="4087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00797" y="1461717"/>
            <a:ext cx="4466480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/>
          <a:p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chemistry</a:t>
            </a:r>
          </a:p>
        </p:txBody>
      </p:sp>
    </p:spTree>
    <p:extLst>
      <p:ext uri="{BB962C8B-B14F-4D97-AF65-F5344CB8AC3E}">
        <p14:creationId xmlns:p14="http://schemas.microsoft.com/office/powerpoint/2010/main" val="18420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oogledrive\a1\bookdown-plus\_book\bdguitar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" y="-6501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googledrive\a1\bookdown-plus\_book\bdguitar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038" y="-6501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googledrive\a1\bookdown-plus\_book\bdguitar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57" y="-6501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googledrive\a1\bookdown-plus\_book\bdguitar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77" y="-6501"/>
            <a:ext cx="2880000" cy="407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51030" y="1461717"/>
            <a:ext cx="2806152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/>
          <a:p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guitar</a:t>
            </a:r>
          </a:p>
        </p:txBody>
      </p:sp>
    </p:spTree>
    <p:extLst>
      <p:ext uri="{BB962C8B-B14F-4D97-AF65-F5344CB8AC3E}">
        <p14:creationId xmlns:p14="http://schemas.microsoft.com/office/powerpoint/2010/main" val="12298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oogledrive\a1\bookdown-plus\_book\journal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" y="22117"/>
            <a:ext cx="2880000" cy="407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googledrive\a1\bookdown-plus\_book\journal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4" y="22117"/>
            <a:ext cx="2880000" cy="407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googledrive\a1\bookdown-plus\_book\journal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49" y="22117"/>
            <a:ext cx="2880000" cy="407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googledrive\a1\bookdown-plus\_book\journal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77" y="22117"/>
            <a:ext cx="2880000" cy="4070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32847" y="1461717"/>
            <a:ext cx="3318858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/>
          <a:p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journal</a:t>
            </a:r>
          </a:p>
        </p:txBody>
      </p:sp>
    </p:spTree>
    <p:extLst>
      <p:ext uri="{BB962C8B-B14F-4D97-AF65-F5344CB8AC3E}">
        <p14:creationId xmlns:p14="http://schemas.microsoft.com/office/powerpoint/2010/main" val="258722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googledrive\a1\bookdown-plus\showcase\_bookdown+ma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0" y="166077"/>
            <a:ext cx="2880000" cy="3725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96942" y="1329946"/>
            <a:ext cx="2148666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mail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7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googledrive\a1\bookdown-plus\_book\poem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" y="-188523"/>
            <a:ext cx="2880000" cy="4330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googledrive\a1\bookdown-plus\_book\po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54" y="-188523"/>
            <a:ext cx="2880000" cy="4330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googledrive\a1\bookdown-plus\_book\poem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09" y="-188523"/>
            <a:ext cx="2880000" cy="4330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googledrive\a1\bookdown-plus\_book\poem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663" y="-188523"/>
            <a:ext cx="2880000" cy="4330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20879" y="1329946"/>
            <a:ext cx="2780250" cy="1415221"/>
          </a:xfrm>
          <a:prstGeom prst="rect">
            <a:avLst/>
          </a:prstGeom>
        </p:spPr>
        <p:txBody>
          <a:bodyPr wrap="none" lIns="182853" tIns="91426" rIns="182853" bIns="91426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poem</a:t>
            </a:r>
            <a:endParaRPr 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Custom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Zhao, Peng</cp:lastModifiedBy>
  <cp:revision>19</cp:revision>
  <dcterms:created xsi:type="dcterms:W3CDTF">2017-05-11T22:09:06Z</dcterms:created>
  <dcterms:modified xsi:type="dcterms:W3CDTF">2017-05-11T22:49:29Z</dcterms:modified>
</cp:coreProperties>
</file>