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handoutMasterIdLst>
    <p:handoutMasterId r:id="rId26"/>
  </p:handoutMasterIdLst>
  <p:sldIdLst>
    <p:sldId id="256" r:id="rId2"/>
    <p:sldId id="283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EBC5C7-D4B3-4C55-A241-C77BB649F5EB}">
          <p14:sldIdLst>
            <p14:sldId id="256"/>
          </p14:sldIdLst>
        </p14:section>
        <p14:section name="Summary Section" id="{3A9EF15A-80C7-4C02-91D7-8153E9A54A8E}">
          <p14:sldIdLst>
            <p14:sldId id="283"/>
          </p14:sldIdLst>
        </p14:section>
        <p14:section name="References " id="{1D0F196D-099C-4A7E-9ED9-8EC5D19070D2}">
          <p14:sldIdLst>
            <p14:sldId id="262"/>
            <p14:sldId id="263"/>
          </p14:sldIdLst>
        </p14:section>
        <p14:section name="Scientific and Engineering Notation " id="{82D64B54-BA44-49A5-9BC6-E8AF99A5672B}">
          <p14:sldIdLst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Calculations With Powers of Ten" id="{FD00B16B-D820-4445-8A5E-F354DDBBEE2D}">
          <p14:sldIdLst>
            <p14:sldId id="270"/>
            <p14:sldId id="271"/>
            <p14:sldId id="272"/>
            <p14:sldId id="273"/>
          </p14:sldIdLst>
        </p14:section>
        <p14:section name="Engineering Notation" id="{E7C2EE05-9DC5-419B-9D57-D2A9C3138AE0}">
          <p14:sldIdLst>
            <p14:sldId id="274"/>
            <p14:sldId id="275"/>
            <p14:sldId id="276"/>
            <p14:sldId id="277"/>
          </p14:sldIdLst>
        </p14:section>
        <p14:section name="UNITS AND METRIC PREFIXES" id="{08B015B9-370C-4B12-A098-1CD2F99BA204}">
          <p14:sldIdLst>
            <p14:sldId id="278"/>
            <p14:sldId id="279"/>
          </p14:sldIdLst>
        </p14:section>
        <p14:section name="METRIC UNIT CONVERSIONS" id="{9595A1FD-A6DD-4353-A93F-FAA8B9B0615A}">
          <p14:sldIdLst>
            <p14:sldId id="280"/>
            <p14:sldId id="281"/>
            <p14:sldId id="282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8733E8-4218-42E2-B3BE-5B75BB333E9A}" v="1153" dt="2022-01-19T15:33:15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3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89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Hosseinabady" userId="6cd969f51f917c9e" providerId="LiveId" clId="{B88733E8-4218-42E2-B3BE-5B75BB333E9A}"/>
    <pc:docChg chg="undo redo custSel addSld delSld modSld sldOrd addMainMaster delMainMaster modMainMaster addSection modSection">
      <pc:chgData name="mohammad Hosseinabady" userId="6cd969f51f917c9e" providerId="LiveId" clId="{B88733E8-4218-42E2-B3BE-5B75BB333E9A}" dt="2022-01-19T15:33:24.084" v="2580" actId="20577"/>
      <pc:docMkLst>
        <pc:docMk/>
      </pc:docMkLst>
      <pc:sldChg chg="addSp delSp modSp new mod setBg modClrScheme addAnim delAnim chgLayout">
        <pc:chgData name="mohammad Hosseinabady" userId="6cd969f51f917c9e" providerId="LiveId" clId="{B88733E8-4218-42E2-B3BE-5B75BB333E9A}" dt="2022-01-17T16:07:56.141" v="90" actId="20577"/>
        <pc:sldMkLst>
          <pc:docMk/>
          <pc:sldMk cId="1670818727" sldId="256"/>
        </pc:sldMkLst>
        <pc:spChg chg="mod">
          <ac:chgData name="mohammad Hosseinabady" userId="6cd969f51f917c9e" providerId="LiveId" clId="{B88733E8-4218-42E2-B3BE-5B75BB333E9A}" dt="2022-01-17T16:06:52.049" v="20" actId="26606"/>
          <ac:spMkLst>
            <pc:docMk/>
            <pc:sldMk cId="1670818727" sldId="256"/>
            <ac:spMk id="2" creationId="{6ED93FFF-B378-4D42-8A11-CAD10695C861}"/>
          </ac:spMkLst>
        </pc:spChg>
        <pc:spChg chg="mod">
          <ac:chgData name="mohammad Hosseinabady" userId="6cd969f51f917c9e" providerId="LiveId" clId="{B88733E8-4218-42E2-B3BE-5B75BB333E9A}" dt="2022-01-17T16:07:07.508" v="24" actId="21"/>
          <ac:spMkLst>
            <pc:docMk/>
            <pc:sldMk cId="1670818727" sldId="256"/>
            <ac:spMk id="3" creationId="{ECD50F58-68A7-4684-B888-9006F455C3D6}"/>
          </ac:spMkLst>
        </pc:spChg>
        <pc:spChg chg="add mod">
          <ac:chgData name="mohammad Hosseinabady" userId="6cd969f51f917c9e" providerId="LiveId" clId="{B88733E8-4218-42E2-B3BE-5B75BB333E9A}" dt="2022-01-17T16:07:56.141" v="90" actId="20577"/>
          <ac:spMkLst>
            <pc:docMk/>
            <pc:sldMk cId="1670818727" sldId="256"/>
            <ac:spMk id="6" creationId="{4B42D4C2-493C-4F04-A28E-6E1A218052F4}"/>
          </ac:spMkLst>
        </pc:spChg>
        <pc:spChg chg="add del">
          <ac:chgData name="mohammad Hosseinabady" userId="6cd969f51f917c9e" providerId="LiveId" clId="{B88733E8-4218-42E2-B3BE-5B75BB333E9A}" dt="2022-01-17T16:06:28.822" v="11" actId="26606"/>
          <ac:spMkLst>
            <pc:docMk/>
            <pc:sldMk cId="1670818727" sldId="256"/>
            <ac:spMk id="9" creationId="{EA164D6B-6878-4B9F-A2D0-985D39B17B46}"/>
          </ac:spMkLst>
        </pc:spChg>
        <pc:spChg chg="add del">
          <ac:chgData name="mohammad Hosseinabady" userId="6cd969f51f917c9e" providerId="LiveId" clId="{B88733E8-4218-42E2-B3BE-5B75BB333E9A}" dt="2022-01-17T16:06:28.822" v="11" actId="26606"/>
          <ac:spMkLst>
            <pc:docMk/>
            <pc:sldMk cId="1670818727" sldId="256"/>
            <ac:spMk id="11" creationId="{362F176A-9349-4CD7-8042-59C0200C8CE9}"/>
          </ac:spMkLst>
        </pc:spChg>
        <pc:spChg chg="add del">
          <ac:chgData name="mohammad Hosseinabady" userId="6cd969f51f917c9e" providerId="LiveId" clId="{B88733E8-4218-42E2-B3BE-5B75BB333E9A}" dt="2022-01-17T16:06:28.822" v="11" actId="26606"/>
          <ac:spMkLst>
            <pc:docMk/>
            <pc:sldMk cId="1670818727" sldId="256"/>
            <ac:spMk id="13" creationId="{4E9A171F-91A7-42F8-B25C-E38B244E757C}"/>
          </ac:spMkLst>
        </pc:spChg>
        <pc:spChg chg="add del">
          <ac:chgData name="mohammad Hosseinabady" userId="6cd969f51f917c9e" providerId="LiveId" clId="{B88733E8-4218-42E2-B3BE-5B75BB333E9A}" dt="2022-01-17T16:06:28.822" v="11" actId="26606"/>
          <ac:spMkLst>
            <pc:docMk/>
            <pc:sldMk cId="1670818727" sldId="256"/>
            <ac:spMk id="15" creationId="{064738AB-B6BE-4867-889A-52CE4AC8DBD0}"/>
          </ac:spMkLst>
        </pc:spChg>
        <pc:spChg chg="add del">
          <ac:chgData name="mohammad Hosseinabady" userId="6cd969f51f917c9e" providerId="LiveId" clId="{B88733E8-4218-42E2-B3BE-5B75BB333E9A}" dt="2022-01-17T16:06:28.822" v="11" actId="26606"/>
          <ac:spMkLst>
            <pc:docMk/>
            <pc:sldMk cId="1670818727" sldId="256"/>
            <ac:spMk id="17" creationId="{57851D67-7085-40E2-B146-F91433A28E08}"/>
          </ac:spMkLst>
        </pc:spChg>
        <pc:spChg chg="add del">
          <ac:chgData name="mohammad Hosseinabady" userId="6cd969f51f917c9e" providerId="LiveId" clId="{B88733E8-4218-42E2-B3BE-5B75BB333E9A}" dt="2022-01-17T16:06:28.822" v="11" actId="26606"/>
          <ac:spMkLst>
            <pc:docMk/>
            <pc:sldMk cId="1670818727" sldId="256"/>
            <ac:spMk id="19" creationId="{9C969C2C-E7E3-4052-87D4-61E733EC1BBD}"/>
          </ac:spMkLst>
        </pc:spChg>
        <pc:spChg chg="add del">
          <ac:chgData name="mohammad Hosseinabady" userId="6cd969f51f917c9e" providerId="LiveId" clId="{B88733E8-4218-42E2-B3BE-5B75BB333E9A}" dt="2022-01-17T16:06:28.822" v="11" actId="26606"/>
          <ac:spMkLst>
            <pc:docMk/>
            <pc:sldMk cId="1670818727" sldId="256"/>
            <ac:spMk id="21" creationId="{7C60369F-A41B-4D6E-8990-30E2715C5730}"/>
          </ac:spMkLst>
        </pc:spChg>
        <pc:spChg chg="add del">
          <ac:chgData name="mohammad Hosseinabady" userId="6cd969f51f917c9e" providerId="LiveId" clId="{B88733E8-4218-42E2-B3BE-5B75BB333E9A}" dt="2022-01-17T16:06:31.794" v="13" actId="26606"/>
          <ac:spMkLst>
            <pc:docMk/>
            <pc:sldMk cId="1670818727" sldId="256"/>
            <ac:spMk id="23" creationId="{9B45BA4C-9B54-4496-821F-9E0985CA984D}"/>
          </ac:spMkLst>
        </pc:spChg>
        <pc:spChg chg="add del">
          <ac:chgData name="mohammad Hosseinabady" userId="6cd969f51f917c9e" providerId="LiveId" clId="{B88733E8-4218-42E2-B3BE-5B75BB333E9A}" dt="2022-01-17T16:06:48.229" v="17" actId="26606"/>
          <ac:spMkLst>
            <pc:docMk/>
            <pc:sldMk cId="1670818727" sldId="256"/>
            <ac:spMk id="26" creationId="{A7971386-B2B0-4A38-8D3B-8CF23AAA610C}"/>
          </ac:spMkLst>
        </pc:spChg>
        <pc:spChg chg="add del">
          <ac:chgData name="mohammad Hosseinabady" userId="6cd969f51f917c9e" providerId="LiveId" clId="{B88733E8-4218-42E2-B3BE-5B75BB333E9A}" dt="2022-01-17T16:06:48.229" v="17" actId="26606"/>
          <ac:spMkLst>
            <pc:docMk/>
            <pc:sldMk cId="1670818727" sldId="256"/>
            <ac:spMk id="27" creationId="{96AE4BD0-E2D6-4FE1-9295-59E338A45340}"/>
          </ac:spMkLst>
        </pc:spChg>
        <pc:spChg chg="add del">
          <ac:chgData name="mohammad Hosseinabady" userId="6cd969f51f917c9e" providerId="LiveId" clId="{B88733E8-4218-42E2-B3BE-5B75BB333E9A}" dt="2022-01-17T16:06:48.229" v="17" actId="26606"/>
          <ac:spMkLst>
            <pc:docMk/>
            <pc:sldMk cId="1670818727" sldId="256"/>
            <ac:spMk id="28" creationId="{0D29D77D-2D4E-4868-960B-BEDA724F5CE2}"/>
          </ac:spMkLst>
        </pc:spChg>
        <pc:spChg chg="add mod">
          <ac:chgData name="mohammad Hosseinabady" userId="6cd969f51f917c9e" providerId="LiveId" clId="{B88733E8-4218-42E2-B3BE-5B75BB333E9A}" dt="2022-01-17T16:07:13.553" v="27" actId="14100"/>
          <ac:spMkLst>
            <pc:docMk/>
            <pc:sldMk cId="1670818727" sldId="256"/>
            <ac:spMk id="30" creationId="{0AABF67B-5782-4012-A048-EAF246948C88}"/>
          </ac:spMkLst>
        </pc:spChg>
        <pc:spChg chg="add del">
          <ac:chgData name="mohammad Hosseinabady" userId="6cd969f51f917c9e" providerId="LiveId" clId="{B88733E8-4218-42E2-B3BE-5B75BB333E9A}" dt="2022-01-17T16:06:52.007" v="19" actId="26606"/>
          <ac:spMkLst>
            <pc:docMk/>
            <pc:sldMk cId="1670818727" sldId="256"/>
            <ac:spMk id="31" creationId="{9B7AD9F6-8CE7-4299-8FC6-328F4DCD3FF9}"/>
          </ac:spMkLst>
        </pc:spChg>
        <pc:spChg chg="add del">
          <ac:chgData name="mohammad Hosseinabady" userId="6cd969f51f917c9e" providerId="LiveId" clId="{B88733E8-4218-42E2-B3BE-5B75BB333E9A}" dt="2022-01-17T16:06:52.007" v="19" actId="26606"/>
          <ac:spMkLst>
            <pc:docMk/>
            <pc:sldMk cId="1670818727" sldId="256"/>
            <ac:spMk id="32" creationId="{F49775AF-8896-43EE-92C6-83497D6DC56F}"/>
          </ac:spMkLst>
        </pc:spChg>
        <pc:spChg chg="add">
          <ac:chgData name="mohammad Hosseinabady" userId="6cd969f51f917c9e" providerId="LiveId" clId="{B88733E8-4218-42E2-B3BE-5B75BB333E9A}" dt="2022-01-17T16:06:52.049" v="20" actId="26606"/>
          <ac:spMkLst>
            <pc:docMk/>
            <pc:sldMk cId="1670818727" sldId="256"/>
            <ac:spMk id="35" creationId="{A88F843D-1C1B-C740-AC27-E3238D0F5F47}"/>
          </ac:spMkLst>
        </pc:spChg>
        <pc:spChg chg="add">
          <ac:chgData name="mohammad Hosseinabady" userId="6cd969f51f917c9e" providerId="LiveId" clId="{B88733E8-4218-42E2-B3BE-5B75BB333E9A}" dt="2022-01-17T16:06:52.049" v="20" actId="26606"/>
          <ac:spMkLst>
            <pc:docMk/>
            <pc:sldMk cId="1670818727" sldId="256"/>
            <ac:spMk id="37" creationId="{A21C8291-E3D5-4240-8FF4-E5213CBCC453}"/>
          </ac:spMkLst>
        </pc:spChg>
        <pc:spChg chg="add">
          <ac:chgData name="mohammad Hosseinabady" userId="6cd969f51f917c9e" providerId="LiveId" clId="{B88733E8-4218-42E2-B3BE-5B75BB333E9A}" dt="2022-01-17T16:06:52.049" v="20" actId="26606"/>
          <ac:spMkLst>
            <pc:docMk/>
            <pc:sldMk cId="1670818727" sldId="256"/>
            <ac:spMk id="38" creationId="{08B44AFE-C181-7047-8CC9-CA00BD385EEA}"/>
          </ac:spMkLst>
        </pc:spChg>
        <pc:picChg chg="add del">
          <ac:chgData name="mohammad Hosseinabady" userId="6cd969f51f917c9e" providerId="LiveId" clId="{B88733E8-4218-42E2-B3BE-5B75BB333E9A}" dt="2022-01-17T16:06:28.822" v="11" actId="26606"/>
          <ac:picMkLst>
            <pc:docMk/>
            <pc:sldMk cId="1670818727" sldId="256"/>
            <ac:picMk id="4" creationId="{D39FF0EE-8522-4AF3-B8DE-C0D0E79BF93A}"/>
          </ac:picMkLst>
        </pc:picChg>
        <pc:picChg chg="add del">
          <ac:chgData name="mohammad Hosseinabady" userId="6cd969f51f917c9e" providerId="LiveId" clId="{B88733E8-4218-42E2-B3BE-5B75BB333E9A}" dt="2022-01-17T16:06:31.794" v="13" actId="26606"/>
          <ac:picMkLst>
            <pc:docMk/>
            <pc:sldMk cId="1670818727" sldId="256"/>
            <ac:picMk id="24" creationId="{1CB43A0B-D634-4796-B951-77616CBB3081}"/>
          </ac:picMkLst>
        </pc:picChg>
        <pc:picChg chg="add del">
          <ac:chgData name="mohammad Hosseinabady" userId="6cd969f51f917c9e" providerId="LiveId" clId="{B88733E8-4218-42E2-B3BE-5B75BB333E9A}" dt="2022-01-17T16:06:48.229" v="17" actId="26606"/>
          <ac:picMkLst>
            <pc:docMk/>
            <pc:sldMk cId="1670818727" sldId="256"/>
            <ac:picMk id="29" creationId="{DB37EF54-93CD-423F-A0EB-C2C7E0A2B2E9}"/>
          </ac:picMkLst>
        </pc:picChg>
        <pc:picChg chg="add del">
          <ac:chgData name="mohammad Hosseinabady" userId="6cd969f51f917c9e" providerId="LiveId" clId="{B88733E8-4218-42E2-B3BE-5B75BB333E9A}" dt="2022-01-17T16:06:52.007" v="19" actId="26606"/>
          <ac:picMkLst>
            <pc:docMk/>
            <pc:sldMk cId="1670818727" sldId="256"/>
            <ac:picMk id="33" creationId="{D1955645-4ADD-4067-BC48-71EA76B289F0}"/>
          </ac:picMkLst>
        </pc:picChg>
        <pc:picChg chg="add">
          <ac:chgData name="mohammad Hosseinabady" userId="6cd969f51f917c9e" providerId="LiveId" clId="{B88733E8-4218-42E2-B3BE-5B75BB333E9A}" dt="2022-01-17T16:06:52.049" v="20" actId="26606"/>
          <ac:picMkLst>
            <pc:docMk/>
            <pc:sldMk cId="1670818727" sldId="256"/>
            <ac:picMk id="36" creationId="{2CA52AB9-9E09-47B0-BB9F-C312ADC5B44E}"/>
          </ac:picMkLst>
        </pc:picChg>
      </pc:sldChg>
      <pc:sldChg chg="addSp delSp modSp new mod ord">
        <pc:chgData name="mohammad Hosseinabady" userId="6cd969f51f917c9e" providerId="LiveId" clId="{B88733E8-4218-42E2-B3BE-5B75BB333E9A}" dt="2022-01-17T17:37:41.348" v="525"/>
        <pc:sldMkLst>
          <pc:docMk/>
          <pc:sldMk cId="445926893" sldId="257"/>
        </pc:sldMkLst>
        <pc:spChg chg="mod">
          <ac:chgData name="mohammad Hosseinabady" userId="6cd969f51f917c9e" providerId="LiveId" clId="{B88733E8-4218-42E2-B3BE-5B75BB333E9A}" dt="2022-01-17T17:00:15.659" v="233" actId="20577"/>
          <ac:spMkLst>
            <pc:docMk/>
            <pc:sldMk cId="445926893" sldId="257"/>
            <ac:spMk id="2" creationId="{C09BC607-F910-4A83-A60E-78B033479693}"/>
          </ac:spMkLst>
        </pc:spChg>
        <pc:spChg chg="del mod">
          <ac:chgData name="mohammad Hosseinabady" userId="6cd969f51f917c9e" providerId="LiveId" clId="{B88733E8-4218-42E2-B3BE-5B75BB333E9A}" dt="2022-01-17T16:56:31.273" v="141" actId="478"/>
          <ac:spMkLst>
            <pc:docMk/>
            <pc:sldMk cId="445926893" sldId="257"/>
            <ac:spMk id="3" creationId="{FC9D36DA-7C43-4E6E-94A8-B624F86F8044}"/>
          </ac:spMkLst>
        </pc:spChg>
        <pc:spChg chg="add del mod">
          <ac:chgData name="mohammad Hosseinabady" userId="6cd969f51f917c9e" providerId="LiveId" clId="{B88733E8-4218-42E2-B3BE-5B75BB333E9A}" dt="2022-01-17T16:56:33.509" v="142" actId="478"/>
          <ac:spMkLst>
            <pc:docMk/>
            <pc:sldMk cId="445926893" sldId="257"/>
            <ac:spMk id="5" creationId="{C35B9073-74A3-4F39-AC1D-8D27AB7F150B}"/>
          </ac:spMkLst>
        </pc:spChg>
        <pc:spChg chg="add mod">
          <ac:chgData name="mohammad Hosseinabady" userId="6cd969f51f917c9e" providerId="LiveId" clId="{B88733E8-4218-42E2-B3BE-5B75BB333E9A}" dt="2022-01-17T16:58:52.562" v="204" actId="313"/>
          <ac:spMkLst>
            <pc:docMk/>
            <pc:sldMk cId="445926893" sldId="257"/>
            <ac:spMk id="6" creationId="{B60FBE32-1B11-484E-8F9F-4E880FE4C4B1}"/>
          </ac:spMkLst>
        </pc:spChg>
        <pc:spChg chg="add mod">
          <ac:chgData name="mohammad Hosseinabady" userId="6cd969f51f917c9e" providerId="LiveId" clId="{B88733E8-4218-42E2-B3BE-5B75BB333E9A}" dt="2022-01-17T16:58:33.293" v="191" actId="20577"/>
          <ac:spMkLst>
            <pc:docMk/>
            <pc:sldMk cId="445926893" sldId="257"/>
            <ac:spMk id="9" creationId="{57A718D2-5AE9-445E-8189-C3A16AEFF5A7}"/>
          </ac:spMkLst>
        </pc:spChg>
        <pc:spChg chg="add del mod">
          <ac:chgData name="mohammad Hosseinabady" userId="6cd969f51f917c9e" providerId="LiveId" clId="{B88733E8-4218-42E2-B3BE-5B75BB333E9A}" dt="2022-01-17T16:58:36.124" v="192" actId="478"/>
          <ac:spMkLst>
            <pc:docMk/>
            <pc:sldMk cId="445926893" sldId="257"/>
            <ac:spMk id="13" creationId="{BE7B5929-4D76-45BF-9658-BC1B1F931554}"/>
          </ac:spMkLst>
        </pc:spChg>
        <pc:spChg chg="add mod">
          <ac:chgData name="mohammad Hosseinabady" userId="6cd969f51f917c9e" providerId="LiveId" clId="{B88733E8-4218-42E2-B3BE-5B75BB333E9A}" dt="2022-01-17T16:58:18.860" v="186" actId="207"/>
          <ac:spMkLst>
            <pc:docMk/>
            <pc:sldMk cId="445926893" sldId="257"/>
            <ac:spMk id="14" creationId="{8E5560BB-1EEA-402D-9E0A-DFD112BF65F9}"/>
          </ac:spMkLst>
        </pc:spChg>
        <pc:spChg chg="add mod">
          <ac:chgData name="mohammad Hosseinabady" userId="6cd969f51f917c9e" providerId="LiveId" clId="{B88733E8-4218-42E2-B3BE-5B75BB333E9A}" dt="2022-01-17T16:58:24.492" v="188" actId="20577"/>
          <ac:spMkLst>
            <pc:docMk/>
            <pc:sldMk cId="445926893" sldId="257"/>
            <ac:spMk id="16" creationId="{F1DCDD6D-A411-47C1-92C0-3CB29940BBBB}"/>
          </ac:spMkLst>
        </pc:spChg>
        <pc:spChg chg="add mod">
          <ac:chgData name="mohammad Hosseinabady" userId="6cd969f51f917c9e" providerId="LiveId" clId="{B88733E8-4218-42E2-B3BE-5B75BB333E9A}" dt="2022-01-17T17:00:28.021" v="235" actId="207"/>
          <ac:spMkLst>
            <pc:docMk/>
            <pc:sldMk cId="445926893" sldId="257"/>
            <ac:spMk id="17" creationId="{11C3FE26-3824-428F-BBAA-70A383AA9D04}"/>
          </ac:spMkLst>
        </pc:spChg>
        <pc:spChg chg="add mod">
          <ac:chgData name="mohammad Hosseinabady" userId="6cd969f51f917c9e" providerId="LiveId" clId="{B88733E8-4218-42E2-B3BE-5B75BB333E9A}" dt="2022-01-17T17:00:54.265" v="246"/>
          <ac:spMkLst>
            <pc:docMk/>
            <pc:sldMk cId="445926893" sldId="257"/>
            <ac:spMk id="19" creationId="{C9EDD4FF-207B-4ADA-A368-77B91F435F7A}"/>
          </ac:spMkLst>
        </pc:spChg>
        <pc:spChg chg="add mod">
          <ac:chgData name="mohammad Hosseinabady" userId="6cd969f51f917c9e" providerId="LiveId" clId="{B88733E8-4218-42E2-B3BE-5B75BB333E9A}" dt="2022-01-17T17:01:22.633" v="253" actId="20577"/>
          <ac:spMkLst>
            <pc:docMk/>
            <pc:sldMk cId="445926893" sldId="257"/>
            <ac:spMk id="20" creationId="{DA744A89-A752-45A8-B101-481830AD4191}"/>
          </ac:spMkLst>
        </pc:spChg>
        <pc:spChg chg="add mod">
          <ac:chgData name="mohammad Hosseinabady" userId="6cd969f51f917c9e" providerId="LiveId" clId="{B88733E8-4218-42E2-B3BE-5B75BB333E9A}" dt="2022-01-17T17:01:31.652" v="255" actId="20577"/>
          <ac:spMkLst>
            <pc:docMk/>
            <pc:sldMk cId="445926893" sldId="257"/>
            <ac:spMk id="22" creationId="{90CD6F1C-17B2-42D5-AAA1-DE428BFC1B89}"/>
          </ac:spMkLst>
        </pc:spChg>
        <pc:cxnChg chg="add mod">
          <ac:chgData name="mohammad Hosseinabady" userId="6cd969f51f917c9e" providerId="LiveId" clId="{B88733E8-4218-42E2-B3BE-5B75BB333E9A}" dt="2022-01-17T17:00:42.801" v="240" actId="1582"/>
          <ac:cxnSpMkLst>
            <pc:docMk/>
            <pc:sldMk cId="445926893" sldId="257"/>
            <ac:cxnSpMk id="8" creationId="{43D2A3ED-C127-46FE-9477-5819F035C127}"/>
          </ac:cxnSpMkLst>
        </pc:cxnChg>
        <pc:cxnChg chg="add mod">
          <ac:chgData name="mohammad Hosseinabady" userId="6cd969f51f917c9e" providerId="LiveId" clId="{B88733E8-4218-42E2-B3BE-5B75BB333E9A}" dt="2022-01-17T17:00:42.801" v="240" actId="1582"/>
          <ac:cxnSpMkLst>
            <pc:docMk/>
            <pc:sldMk cId="445926893" sldId="257"/>
            <ac:cxnSpMk id="15" creationId="{3523DE66-6479-4713-A3D7-0A378163E75B}"/>
          </ac:cxnSpMkLst>
        </pc:cxnChg>
        <pc:cxnChg chg="add mod">
          <ac:chgData name="mohammad Hosseinabady" userId="6cd969f51f917c9e" providerId="LiveId" clId="{B88733E8-4218-42E2-B3BE-5B75BB333E9A}" dt="2022-01-17T17:00:42.801" v="240" actId="1582"/>
          <ac:cxnSpMkLst>
            <pc:docMk/>
            <pc:sldMk cId="445926893" sldId="257"/>
            <ac:cxnSpMk id="18" creationId="{BB8BC456-9014-4FBB-BDA3-214531EFBFE4}"/>
          </ac:cxnSpMkLst>
        </pc:cxnChg>
        <pc:cxnChg chg="add mod">
          <ac:chgData name="mohammad Hosseinabady" userId="6cd969f51f917c9e" providerId="LiveId" clId="{B88733E8-4218-42E2-B3BE-5B75BB333E9A}" dt="2022-01-17T17:01:20.223" v="248" actId="1076"/>
          <ac:cxnSpMkLst>
            <pc:docMk/>
            <pc:sldMk cId="445926893" sldId="257"/>
            <ac:cxnSpMk id="21" creationId="{0F78FD7C-D0DA-4936-8E93-56DB8ACAB55A}"/>
          </ac:cxnSpMkLst>
        </pc:cxnChg>
      </pc:sldChg>
      <pc:sldChg chg="add del">
        <pc:chgData name="mohammad Hosseinabady" userId="6cd969f51f917c9e" providerId="LiveId" clId="{B88733E8-4218-42E2-B3BE-5B75BB333E9A}" dt="2022-01-17T16:07:01.047" v="22" actId="2890"/>
        <pc:sldMkLst>
          <pc:docMk/>
          <pc:sldMk cId="614134150" sldId="257"/>
        </pc:sldMkLst>
      </pc:sldChg>
      <pc:sldChg chg="addSp delSp modSp add mod">
        <pc:chgData name="mohammad Hosseinabady" userId="6cd969f51f917c9e" providerId="LiveId" clId="{B88733E8-4218-42E2-B3BE-5B75BB333E9A}" dt="2022-01-17T17:05:57.551" v="325" actId="14100"/>
        <pc:sldMkLst>
          <pc:docMk/>
          <pc:sldMk cId="1769239944" sldId="258"/>
        </pc:sldMkLst>
        <pc:spChg chg="mod">
          <ac:chgData name="mohammad Hosseinabady" userId="6cd969f51f917c9e" providerId="LiveId" clId="{B88733E8-4218-42E2-B3BE-5B75BB333E9A}" dt="2022-01-17T17:02:00.613" v="260" actId="6549"/>
          <ac:spMkLst>
            <pc:docMk/>
            <pc:sldMk cId="1769239944" sldId="258"/>
            <ac:spMk id="2" creationId="{C09BC607-F910-4A83-A60E-78B033479693}"/>
          </ac:spMkLst>
        </pc:spChg>
        <pc:spChg chg="del">
          <ac:chgData name="mohammad Hosseinabady" userId="6cd969f51f917c9e" providerId="LiveId" clId="{B88733E8-4218-42E2-B3BE-5B75BB333E9A}" dt="2022-01-17T17:02:03.534" v="261" actId="478"/>
          <ac:spMkLst>
            <pc:docMk/>
            <pc:sldMk cId="1769239944" sldId="258"/>
            <ac:spMk id="3" creationId="{FC9D36DA-7C43-4E6E-94A8-B624F86F8044}"/>
          </ac:spMkLst>
        </pc:spChg>
        <pc:spChg chg="add del mod">
          <ac:chgData name="mohammad Hosseinabady" userId="6cd969f51f917c9e" providerId="LiveId" clId="{B88733E8-4218-42E2-B3BE-5B75BB333E9A}" dt="2022-01-17T17:02:27.023" v="264" actId="478"/>
          <ac:spMkLst>
            <pc:docMk/>
            <pc:sldMk cId="1769239944" sldId="258"/>
            <ac:spMk id="5" creationId="{E992E002-F62D-40DF-B4A8-23F97D97D96D}"/>
          </ac:spMkLst>
        </pc:spChg>
        <pc:spChg chg="add mod">
          <ac:chgData name="mohammad Hosseinabady" userId="6cd969f51f917c9e" providerId="LiveId" clId="{B88733E8-4218-42E2-B3BE-5B75BB333E9A}" dt="2022-01-17T17:02:42.036" v="268" actId="207"/>
          <ac:spMkLst>
            <pc:docMk/>
            <pc:sldMk cId="1769239944" sldId="258"/>
            <ac:spMk id="7" creationId="{5EF2DBD7-6D69-416C-9A26-59A5C20D53F5}"/>
          </ac:spMkLst>
        </pc:spChg>
        <pc:spChg chg="add mod">
          <ac:chgData name="mohammad Hosseinabady" userId="6cd969f51f917c9e" providerId="LiveId" clId="{B88733E8-4218-42E2-B3BE-5B75BB333E9A}" dt="2022-01-17T17:03:03.686" v="273" actId="207"/>
          <ac:spMkLst>
            <pc:docMk/>
            <pc:sldMk cId="1769239944" sldId="258"/>
            <ac:spMk id="9" creationId="{ED7E0A0C-ACA6-4588-92C4-698A4FC5D71E}"/>
          </ac:spMkLst>
        </pc:spChg>
        <pc:spChg chg="add mod">
          <ac:chgData name="mohammad Hosseinabady" userId="6cd969f51f917c9e" providerId="LiveId" clId="{B88733E8-4218-42E2-B3BE-5B75BB333E9A}" dt="2022-01-17T17:03:16.253" v="276" actId="14100"/>
          <ac:spMkLst>
            <pc:docMk/>
            <pc:sldMk cId="1769239944" sldId="258"/>
            <ac:spMk id="11" creationId="{0B3C8E1D-629F-4756-A3A8-A6FB3387A697}"/>
          </ac:spMkLst>
        </pc:spChg>
        <pc:spChg chg="add mod">
          <ac:chgData name="mohammad Hosseinabady" userId="6cd969f51f917c9e" providerId="LiveId" clId="{B88733E8-4218-42E2-B3BE-5B75BB333E9A}" dt="2022-01-17T17:03:27.911" v="279" actId="14100"/>
          <ac:spMkLst>
            <pc:docMk/>
            <pc:sldMk cId="1769239944" sldId="258"/>
            <ac:spMk id="13" creationId="{51A47E40-B0EE-472A-BCD4-504C7285AE6F}"/>
          </ac:spMkLst>
        </pc:spChg>
        <pc:spChg chg="add mod">
          <ac:chgData name="mohammad Hosseinabady" userId="6cd969f51f917c9e" providerId="LiveId" clId="{B88733E8-4218-42E2-B3BE-5B75BB333E9A}" dt="2022-01-17T17:03:45.072" v="285"/>
          <ac:spMkLst>
            <pc:docMk/>
            <pc:sldMk cId="1769239944" sldId="258"/>
            <ac:spMk id="15" creationId="{1E45BA7F-AA15-46CC-B9D0-6AD1563923FD}"/>
          </ac:spMkLst>
        </pc:spChg>
        <pc:spChg chg="add mod">
          <ac:chgData name="mohammad Hosseinabady" userId="6cd969f51f917c9e" providerId="LiveId" clId="{B88733E8-4218-42E2-B3BE-5B75BB333E9A}" dt="2022-01-17T17:03:55.104" v="291" actId="14100"/>
          <ac:spMkLst>
            <pc:docMk/>
            <pc:sldMk cId="1769239944" sldId="258"/>
            <ac:spMk id="17" creationId="{951C737A-3417-4E77-B403-C350CF4B2B8F}"/>
          </ac:spMkLst>
        </pc:spChg>
        <pc:spChg chg="add mod">
          <ac:chgData name="mohammad Hosseinabady" userId="6cd969f51f917c9e" providerId="LiveId" clId="{B88733E8-4218-42E2-B3BE-5B75BB333E9A}" dt="2022-01-17T17:04:04.720" v="294" actId="14100"/>
          <ac:spMkLst>
            <pc:docMk/>
            <pc:sldMk cId="1769239944" sldId="258"/>
            <ac:spMk id="19" creationId="{8255F5E4-05D1-434C-BBD7-6E8B2691E009}"/>
          </ac:spMkLst>
        </pc:spChg>
        <pc:spChg chg="add mod">
          <ac:chgData name="mohammad Hosseinabady" userId="6cd969f51f917c9e" providerId="LiveId" clId="{B88733E8-4218-42E2-B3BE-5B75BB333E9A}" dt="2022-01-17T17:04:24.497" v="298" actId="207"/>
          <ac:spMkLst>
            <pc:docMk/>
            <pc:sldMk cId="1769239944" sldId="258"/>
            <ac:spMk id="21" creationId="{6A1230B9-9857-451E-82DC-0B91872CA76B}"/>
          </ac:spMkLst>
        </pc:spChg>
        <pc:spChg chg="add mod">
          <ac:chgData name="mohammad Hosseinabady" userId="6cd969f51f917c9e" providerId="LiveId" clId="{B88733E8-4218-42E2-B3BE-5B75BB333E9A}" dt="2022-01-17T17:04:32.724" v="301" actId="14100"/>
          <ac:spMkLst>
            <pc:docMk/>
            <pc:sldMk cId="1769239944" sldId="258"/>
            <ac:spMk id="23" creationId="{C5E9074B-37F9-4CC2-BB1D-F084A8C9B4FF}"/>
          </ac:spMkLst>
        </pc:spChg>
        <pc:spChg chg="add mod">
          <ac:chgData name="mohammad Hosseinabady" userId="6cd969f51f917c9e" providerId="LiveId" clId="{B88733E8-4218-42E2-B3BE-5B75BB333E9A}" dt="2022-01-17T17:04:44.351" v="304" actId="14100"/>
          <ac:spMkLst>
            <pc:docMk/>
            <pc:sldMk cId="1769239944" sldId="258"/>
            <ac:spMk id="25" creationId="{635FCE0F-7036-44A2-A600-7A658EE2C215}"/>
          </ac:spMkLst>
        </pc:spChg>
        <pc:spChg chg="add mod">
          <ac:chgData name="mohammad Hosseinabady" userId="6cd969f51f917c9e" providerId="LiveId" clId="{B88733E8-4218-42E2-B3BE-5B75BB333E9A}" dt="2022-01-17T17:05:00.136" v="310" actId="14100"/>
          <ac:spMkLst>
            <pc:docMk/>
            <pc:sldMk cId="1769239944" sldId="258"/>
            <ac:spMk id="27" creationId="{A6A06600-89C0-4BC8-A6E0-E70822439051}"/>
          </ac:spMkLst>
        </pc:spChg>
        <pc:spChg chg="add mod">
          <ac:chgData name="mohammad Hosseinabady" userId="6cd969f51f917c9e" providerId="LiveId" clId="{B88733E8-4218-42E2-B3BE-5B75BB333E9A}" dt="2022-01-17T17:05:12.657" v="313" actId="14100"/>
          <ac:spMkLst>
            <pc:docMk/>
            <pc:sldMk cId="1769239944" sldId="258"/>
            <ac:spMk id="29" creationId="{2D2B5A86-498F-4E73-AA9D-B1C8E2429D7A}"/>
          </ac:spMkLst>
        </pc:spChg>
        <pc:spChg chg="add mod">
          <ac:chgData name="mohammad Hosseinabady" userId="6cd969f51f917c9e" providerId="LiveId" clId="{B88733E8-4218-42E2-B3BE-5B75BB333E9A}" dt="2022-01-17T17:05:30.587" v="316" actId="14100"/>
          <ac:spMkLst>
            <pc:docMk/>
            <pc:sldMk cId="1769239944" sldId="258"/>
            <ac:spMk id="31" creationId="{FBAAA1CF-C11C-4BCB-AD35-45AC2187C039}"/>
          </ac:spMkLst>
        </pc:spChg>
        <pc:spChg chg="add mod">
          <ac:chgData name="mohammad Hosseinabady" userId="6cd969f51f917c9e" providerId="LiveId" clId="{B88733E8-4218-42E2-B3BE-5B75BB333E9A}" dt="2022-01-17T17:05:45.755" v="322" actId="14100"/>
          <ac:spMkLst>
            <pc:docMk/>
            <pc:sldMk cId="1769239944" sldId="258"/>
            <ac:spMk id="33" creationId="{F34EA3B4-DD18-46C5-BC98-5C92DC74639C}"/>
          </ac:spMkLst>
        </pc:spChg>
        <pc:spChg chg="add mod">
          <ac:chgData name="mohammad Hosseinabady" userId="6cd969f51f917c9e" providerId="LiveId" clId="{B88733E8-4218-42E2-B3BE-5B75BB333E9A}" dt="2022-01-17T17:05:57.551" v="325" actId="14100"/>
          <ac:spMkLst>
            <pc:docMk/>
            <pc:sldMk cId="1769239944" sldId="258"/>
            <ac:spMk id="35" creationId="{C49B9F61-242A-4D7E-AACA-7DA9D9FD65D3}"/>
          </ac:spMkLst>
        </pc:spChg>
      </pc:sldChg>
      <pc:sldChg chg="addSp delSp modSp new mod">
        <pc:chgData name="mohammad Hosseinabady" userId="6cd969f51f917c9e" providerId="LiveId" clId="{B88733E8-4218-42E2-B3BE-5B75BB333E9A}" dt="2022-01-17T17:37:56.837" v="526" actId="14734"/>
        <pc:sldMkLst>
          <pc:docMk/>
          <pc:sldMk cId="1485940803" sldId="259"/>
        </pc:sldMkLst>
        <pc:spChg chg="mod">
          <ac:chgData name="mohammad Hosseinabady" userId="6cd969f51f917c9e" providerId="LiveId" clId="{B88733E8-4218-42E2-B3BE-5B75BB333E9A}" dt="2022-01-17T17:06:11.597" v="327"/>
          <ac:spMkLst>
            <pc:docMk/>
            <pc:sldMk cId="1485940803" sldId="259"/>
            <ac:spMk id="2" creationId="{C883C60C-8377-469F-B550-59F597286C26}"/>
          </ac:spMkLst>
        </pc:spChg>
        <pc:spChg chg="del">
          <ac:chgData name="mohammad Hosseinabady" userId="6cd969f51f917c9e" providerId="LiveId" clId="{B88733E8-4218-42E2-B3BE-5B75BB333E9A}" dt="2022-01-17T17:12:03.764" v="329" actId="478"/>
          <ac:spMkLst>
            <pc:docMk/>
            <pc:sldMk cId="1485940803" sldId="259"/>
            <ac:spMk id="3" creationId="{F659AA5D-76BE-49DE-A11E-9504F8489399}"/>
          </ac:spMkLst>
        </pc:spChg>
        <pc:graphicFrameChg chg="add mod modGraphic">
          <ac:chgData name="mohammad Hosseinabady" userId="6cd969f51f917c9e" providerId="LiveId" clId="{B88733E8-4218-42E2-B3BE-5B75BB333E9A}" dt="2022-01-17T17:37:56.837" v="526" actId="14734"/>
          <ac:graphicFrameMkLst>
            <pc:docMk/>
            <pc:sldMk cId="1485940803" sldId="259"/>
            <ac:graphicFrameMk id="4" creationId="{801E1CE9-1088-4D98-9974-5D4AB8AD6B36}"/>
          </ac:graphicFrameMkLst>
        </pc:graphicFrameChg>
        <pc:cxnChg chg="add mod">
          <ac:chgData name="mohammad Hosseinabady" userId="6cd969f51f917c9e" providerId="LiveId" clId="{B88733E8-4218-42E2-B3BE-5B75BB333E9A}" dt="2022-01-17T17:12:40.094" v="333" actId="1582"/>
          <ac:cxnSpMkLst>
            <pc:docMk/>
            <pc:sldMk cId="1485940803" sldId="259"/>
            <ac:cxnSpMk id="6" creationId="{86931C8B-C1AC-499B-8742-0EBEC4925E3A}"/>
          </ac:cxnSpMkLst>
        </pc:cxnChg>
      </pc:sldChg>
      <pc:sldChg chg="addSp delSp modSp new mod">
        <pc:chgData name="mohammad Hosseinabady" userId="6cd969f51f917c9e" providerId="LiveId" clId="{B88733E8-4218-42E2-B3BE-5B75BB333E9A}" dt="2022-01-17T17:17:01.224" v="387" actId="1076"/>
        <pc:sldMkLst>
          <pc:docMk/>
          <pc:sldMk cId="646606814" sldId="260"/>
        </pc:sldMkLst>
        <pc:spChg chg="mod">
          <ac:chgData name="mohammad Hosseinabady" userId="6cd969f51f917c9e" providerId="LiveId" clId="{B88733E8-4218-42E2-B3BE-5B75BB333E9A}" dt="2022-01-17T17:13:13.415" v="335"/>
          <ac:spMkLst>
            <pc:docMk/>
            <pc:sldMk cId="646606814" sldId="260"/>
            <ac:spMk id="2" creationId="{ECF4773C-A2E5-49FD-B022-CA87A5CDEBBC}"/>
          </ac:spMkLst>
        </pc:spChg>
        <pc:spChg chg="mod">
          <ac:chgData name="mohammad Hosseinabady" userId="6cd969f51f917c9e" providerId="LiveId" clId="{B88733E8-4218-42E2-B3BE-5B75BB333E9A}" dt="2022-01-17T17:16:43.815" v="381"/>
          <ac:spMkLst>
            <pc:docMk/>
            <pc:sldMk cId="646606814" sldId="260"/>
            <ac:spMk id="3" creationId="{EAC1E160-0B8C-4BFC-9C0F-B5329B327883}"/>
          </ac:spMkLst>
        </pc:spChg>
        <pc:spChg chg="add del mod">
          <ac:chgData name="mohammad Hosseinabady" userId="6cd969f51f917c9e" providerId="LiveId" clId="{B88733E8-4218-42E2-B3BE-5B75BB333E9A}" dt="2022-01-17T17:16:01.800" v="372" actId="1076"/>
          <ac:spMkLst>
            <pc:docMk/>
            <pc:sldMk cId="646606814" sldId="260"/>
            <ac:spMk id="5" creationId="{224FBBBB-D265-45F9-B7F2-589C8EDD6468}"/>
          </ac:spMkLst>
        </pc:spChg>
        <pc:spChg chg="add mod">
          <ac:chgData name="mohammad Hosseinabady" userId="6cd969f51f917c9e" providerId="LiveId" clId="{B88733E8-4218-42E2-B3BE-5B75BB333E9A}" dt="2022-01-17T17:16:32.124" v="378" actId="6549"/>
          <ac:spMkLst>
            <pc:docMk/>
            <pc:sldMk cId="646606814" sldId="260"/>
            <ac:spMk id="7" creationId="{561CE0EA-4DA7-4054-A2C2-F0513A935B5F}"/>
          </ac:spMkLst>
        </pc:spChg>
        <pc:spChg chg="add mod">
          <ac:chgData name="mohammad Hosseinabady" userId="6cd969f51f917c9e" providerId="LiveId" clId="{B88733E8-4218-42E2-B3BE-5B75BB333E9A}" dt="2022-01-17T17:17:01.224" v="387" actId="1076"/>
          <ac:spMkLst>
            <pc:docMk/>
            <pc:sldMk cId="646606814" sldId="260"/>
            <ac:spMk id="9" creationId="{292F9233-F745-4091-BA6E-3B32AF233205}"/>
          </ac:spMkLst>
        </pc:spChg>
      </pc:sldChg>
      <pc:sldChg chg="new">
        <pc:chgData name="mohammad Hosseinabady" userId="6cd969f51f917c9e" providerId="LiveId" clId="{B88733E8-4218-42E2-B3BE-5B75BB333E9A}" dt="2022-01-17T17:17:06.924" v="388" actId="680"/>
        <pc:sldMkLst>
          <pc:docMk/>
          <pc:sldMk cId="2918030301" sldId="261"/>
        </pc:sldMkLst>
      </pc:sldChg>
      <pc:sldChg chg="addSp delSp modSp new mod modTransition modAnim">
        <pc:chgData name="mohammad Hosseinabady" userId="6cd969f51f917c9e" providerId="LiveId" clId="{B88733E8-4218-42E2-B3BE-5B75BB333E9A}" dt="2022-01-18T05:24:26.703" v="2553"/>
        <pc:sldMkLst>
          <pc:docMk/>
          <pc:sldMk cId="3957826660" sldId="262"/>
        </pc:sldMkLst>
        <pc:spChg chg="mod">
          <ac:chgData name="mohammad Hosseinabady" userId="6cd969f51f917c9e" providerId="LiveId" clId="{B88733E8-4218-42E2-B3BE-5B75BB333E9A}" dt="2022-01-17T17:32:42.387" v="400" actId="20577"/>
          <ac:spMkLst>
            <pc:docMk/>
            <pc:sldMk cId="3957826660" sldId="262"/>
            <ac:spMk id="2" creationId="{AA089DE8-5AA1-4255-9D55-10D8FA3E442C}"/>
          </ac:spMkLst>
        </pc:spChg>
        <pc:spChg chg="del mod">
          <ac:chgData name="mohammad Hosseinabady" userId="6cd969f51f917c9e" providerId="LiveId" clId="{B88733E8-4218-42E2-B3BE-5B75BB333E9A}" dt="2022-01-17T17:32:58.787" v="409" actId="478"/>
          <ac:spMkLst>
            <pc:docMk/>
            <pc:sldMk cId="3957826660" sldId="262"/>
            <ac:spMk id="3" creationId="{B1E11665-08CA-48DC-A9DF-7EDF22B7DE74}"/>
          </ac:spMkLst>
        </pc:spChg>
        <pc:spChg chg="add mod">
          <ac:chgData name="mohammad Hosseinabady" userId="6cd969f51f917c9e" providerId="LiveId" clId="{B88733E8-4218-42E2-B3BE-5B75BB333E9A}" dt="2022-01-17T17:34:28.030" v="422" actId="14100"/>
          <ac:spMkLst>
            <pc:docMk/>
            <pc:sldMk cId="3957826660" sldId="262"/>
            <ac:spMk id="5" creationId="{16E4220D-D900-4483-AE1B-5E79C80129F4}"/>
          </ac:spMkLst>
        </pc:spChg>
        <pc:spChg chg="mod">
          <ac:chgData name="mohammad Hosseinabady" userId="6cd969f51f917c9e" providerId="LiveId" clId="{B88733E8-4218-42E2-B3BE-5B75BB333E9A}" dt="2022-01-17T17:35:02.325" v="425" actId="1076"/>
          <ac:spMkLst>
            <pc:docMk/>
            <pc:sldMk cId="3957826660" sldId="262"/>
            <ac:spMk id="9" creationId="{33F6497A-7A5E-4D8B-BBE1-8D841F2193DC}"/>
          </ac:spMkLst>
        </pc:spChg>
        <pc:spChg chg="add mod">
          <ac:chgData name="mohammad Hosseinabady" userId="6cd969f51f917c9e" providerId="LiveId" clId="{B88733E8-4218-42E2-B3BE-5B75BB333E9A}" dt="2022-01-17T17:35:02.325" v="425" actId="1076"/>
          <ac:spMkLst>
            <pc:docMk/>
            <pc:sldMk cId="3957826660" sldId="262"/>
            <ac:spMk id="11" creationId="{7085A879-3D19-4809-AA57-66421A9C83BA}"/>
          </ac:spMkLst>
        </pc:spChg>
        <pc:grpChg chg="add mod">
          <ac:chgData name="mohammad Hosseinabady" userId="6cd969f51f917c9e" providerId="LiveId" clId="{B88733E8-4218-42E2-B3BE-5B75BB333E9A}" dt="2022-01-17T17:35:02.325" v="425" actId="1076"/>
          <ac:grpSpMkLst>
            <pc:docMk/>
            <pc:sldMk cId="3957826660" sldId="262"/>
            <ac:grpSpMk id="7" creationId="{1C64C687-020C-451A-AFC0-1BDB81AB3AF9}"/>
          </ac:grpSpMkLst>
        </pc:grpChg>
        <pc:picChg chg="mod">
          <ac:chgData name="mohammad Hosseinabady" userId="6cd969f51f917c9e" providerId="LiveId" clId="{B88733E8-4218-42E2-B3BE-5B75BB333E9A}" dt="2022-01-17T17:35:02.325" v="425" actId="1076"/>
          <ac:picMkLst>
            <pc:docMk/>
            <pc:sldMk cId="3957826660" sldId="262"/>
            <ac:picMk id="8" creationId="{B41C8533-AC0A-4007-89FC-DAB8F4F64304}"/>
          </ac:picMkLst>
        </pc:picChg>
        <pc:picChg chg="add mod">
          <ac:chgData name="mohammad Hosseinabady" userId="6cd969f51f917c9e" providerId="LiveId" clId="{B88733E8-4218-42E2-B3BE-5B75BB333E9A}" dt="2022-01-17T17:35:06.251" v="426" actId="1076"/>
          <ac:picMkLst>
            <pc:docMk/>
            <pc:sldMk cId="3957826660" sldId="262"/>
            <ac:picMk id="10" creationId="{54C5A7D7-2DBF-46B3-9721-ECE6414ECAAE}"/>
          </ac:picMkLst>
        </pc:picChg>
        <pc:picChg chg="add mod">
          <ac:chgData name="mohammad Hosseinabady" userId="6cd969f51f917c9e" providerId="LiveId" clId="{B88733E8-4218-42E2-B3BE-5B75BB333E9A}" dt="2022-01-17T17:34:30.114" v="423" actId="1076"/>
          <ac:picMkLst>
            <pc:docMk/>
            <pc:sldMk cId="3957826660" sldId="262"/>
            <ac:picMk id="1026" creationId="{D94E21C8-6824-4041-A9EE-CE36C53E7348}"/>
          </ac:picMkLst>
        </pc:picChg>
      </pc:sldChg>
      <pc:sldChg chg="addSp delSp modSp new mod modTransition">
        <pc:chgData name="mohammad Hosseinabady" userId="6cd969f51f917c9e" providerId="LiveId" clId="{B88733E8-4218-42E2-B3BE-5B75BB333E9A}" dt="2022-01-18T05:24:26.703" v="2553"/>
        <pc:sldMkLst>
          <pc:docMk/>
          <pc:sldMk cId="3667926580" sldId="263"/>
        </pc:sldMkLst>
        <pc:spChg chg="mod">
          <ac:chgData name="mohammad Hosseinabady" userId="6cd969f51f917c9e" providerId="LiveId" clId="{B88733E8-4218-42E2-B3BE-5B75BB333E9A}" dt="2022-01-17T17:36:26.327" v="456" actId="20577"/>
          <ac:spMkLst>
            <pc:docMk/>
            <pc:sldMk cId="3667926580" sldId="263"/>
            <ac:spMk id="2" creationId="{CEC955AC-4DD6-4D52-A9B3-E9CE4F3DB6CD}"/>
          </ac:spMkLst>
        </pc:spChg>
        <pc:spChg chg="del mod">
          <ac:chgData name="mohammad Hosseinabady" userId="6cd969f51f917c9e" providerId="LiveId" clId="{B88733E8-4218-42E2-B3BE-5B75BB333E9A}" dt="2022-01-17T17:35:59.187" v="429" actId="478"/>
          <ac:spMkLst>
            <pc:docMk/>
            <pc:sldMk cId="3667926580" sldId="263"/>
            <ac:spMk id="3" creationId="{512C16AE-0B71-48AF-866D-477AC1AA4731}"/>
          </ac:spMkLst>
        </pc:spChg>
        <pc:spChg chg="add del mod">
          <ac:chgData name="mohammad Hosseinabady" userId="6cd969f51f917c9e" providerId="LiveId" clId="{B88733E8-4218-42E2-B3BE-5B75BB333E9A}" dt="2022-01-17T17:36:01.707" v="430" actId="478"/>
          <ac:spMkLst>
            <pc:docMk/>
            <pc:sldMk cId="3667926580" sldId="263"/>
            <ac:spMk id="5" creationId="{5043A340-5BA1-44E0-8F6A-9A4270823585}"/>
          </ac:spMkLst>
        </pc:spChg>
        <pc:spChg chg="add mod">
          <ac:chgData name="mohammad Hosseinabady" userId="6cd969f51f917c9e" providerId="LiveId" clId="{B88733E8-4218-42E2-B3BE-5B75BB333E9A}" dt="2022-01-17T18:05:03.845" v="527" actId="1076"/>
          <ac:spMkLst>
            <pc:docMk/>
            <pc:sldMk cId="3667926580" sldId="263"/>
            <ac:spMk id="7" creationId="{CC598E53-5A4C-4683-BB18-EE63CE369D86}"/>
          </ac:spMkLst>
        </pc:spChg>
        <pc:spChg chg="add mod">
          <ac:chgData name="mohammad Hosseinabady" userId="6cd969f51f917c9e" providerId="LiveId" clId="{B88733E8-4218-42E2-B3BE-5B75BB333E9A}" dt="2022-01-17T17:37:03.896" v="520" actId="20577"/>
          <ac:spMkLst>
            <pc:docMk/>
            <pc:sldMk cId="3667926580" sldId="263"/>
            <ac:spMk id="8" creationId="{A4231B6D-0A2F-45C0-95F4-17CA6C54635E}"/>
          </ac:spMkLst>
        </pc:spChg>
        <pc:picChg chg="add mod">
          <ac:chgData name="mohammad Hosseinabady" userId="6cd969f51f917c9e" providerId="LiveId" clId="{B88733E8-4218-42E2-B3BE-5B75BB333E9A}" dt="2022-01-17T17:37:12.908" v="523" actId="1076"/>
          <ac:picMkLst>
            <pc:docMk/>
            <pc:sldMk cId="3667926580" sldId="263"/>
            <ac:picMk id="9" creationId="{5783E755-8200-4A8A-A25E-113FD325BA79}"/>
          </ac:picMkLst>
        </pc:picChg>
      </pc:sldChg>
      <pc:sldChg chg="addSp delSp modSp new mod modTransition modAnim">
        <pc:chgData name="mohammad Hosseinabady" userId="6cd969f51f917c9e" providerId="LiveId" clId="{B88733E8-4218-42E2-B3BE-5B75BB333E9A}" dt="2022-01-18T05:24:26.703" v="2553"/>
        <pc:sldMkLst>
          <pc:docMk/>
          <pc:sldMk cId="1831775370" sldId="264"/>
        </pc:sldMkLst>
        <pc:spChg chg="mod">
          <ac:chgData name="mohammad Hosseinabady" userId="6cd969f51f917c9e" providerId="LiveId" clId="{B88733E8-4218-42E2-B3BE-5B75BB333E9A}" dt="2022-01-17T18:05:34.865" v="574" actId="20577"/>
          <ac:spMkLst>
            <pc:docMk/>
            <pc:sldMk cId="1831775370" sldId="264"/>
            <ac:spMk id="2" creationId="{4175408D-6771-4048-A65A-48A06ED3D1BC}"/>
          </ac:spMkLst>
        </pc:spChg>
        <pc:spChg chg="del">
          <ac:chgData name="mohammad Hosseinabady" userId="6cd969f51f917c9e" providerId="LiveId" clId="{B88733E8-4218-42E2-B3BE-5B75BB333E9A}" dt="2022-01-17T18:05:40.878" v="575" actId="478"/>
          <ac:spMkLst>
            <pc:docMk/>
            <pc:sldMk cId="1831775370" sldId="264"/>
            <ac:spMk id="3" creationId="{C3202A4D-879E-4281-BDB7-42A2B78F8DA4}"/>
          </ac:spMkLst>
        </pc:spChg>
        <pc:spChg chg="add mod">
          <ac:chgData name="mohammad Hosseinabady" userId="6cd969f51f917c9e" providerId="LiveId" clId="{B88733E8-4218-42E2-B3BE-5B75BB333E9A}" dt="2022-01-17T18:20:40.608" v="908" actId="20577"/>
          <ac:spMkLst>
            <pc:docMk/>
            <pc:sldMk cId="1831775370" sldId="264"/>
            <ac:spMk id="4" creationId="{956C98C2-AF1E-475E-968C-B93D79B16D91}"/>
          </ac:spMkLst>
        </pc:spChg>
        <pc:spChg chg="add mod">
          <ac:chgData name="mohammad Hosseinabady" userId="6cd969f51f917c9e" providerId="LiveId" clId="{B88733E8-4218-42E2-B3BE-5B75BB333E9A}" dt="2022-01-17T18:22:20.376" v="945" actId="1076"/>
          <ac:spMkLst>
            <pc:docMk/>
            <pc:sldMk cId="1831775370" sldId="264"/>
            <ac:spMk id="5" creationId="{F3945BA9-66BF-4BB9-8A56-19C3597CADD1}"/>
          </ac:spMkLst>
        </pc:spChg>
        <pc:spChg chg="add mod">
          <ac:chgData name="mohammad Hosseinabady" userId="6cd969f51f917c9e" providerId="LiveId" clId="{B88733E8-4218-42E2-B3BE-5B75BB333E9A}" dt="2022-01-17T18:22:24.198" v="946" actId="1076"/>
          <ac:spMkLst>
            <pc:docMk/>
            <pc:sldMk cId="1831775370" sldId="264"/>
            <ac:spMk id="6" creationId="{0CE071BE-8BE2-4FB5-898F-144952607D21}"/>
          </ac:spMkLst>
        </pc:spChg>
        <pc:spChg chg="add mod">
          <ac:chgData name="mohammad Hosseinabady" userId="6cd969f51f917c9e" providerId="LiveId" clId="{B88733E8-4218-42E2-B3BE-5B75BB333E9A}" dt="2022-01-17T18:22:41.703" v="960" actId="14100"/>
          <ac:spMkLst>
            <pc:docMk/>
            <pc:sldMk cId="1831775370" sldId="264"/>
            <ac:spMk id="8" creationId="{9703D128-7D30-4DC4-A487-346602CCB7BA}"/>
          </ac:spMkLst>
        </pc:spChg>
        <pc:spChg chg="add mod">
          <ac:chgData name="mohammad Hosseinabady" userId="6cd969f51f917c9e" providerId="LiveId" clId="{B88733E8-4218-42E2-B3BE-5B75BB333E9A}" dt="2022-01-17T18:22:48.239" v="967" actId="20577"/>
          <ac:spMkLst>
            <pc:docMk/>
            <pc:sldMk cId="1831775370" sldId="264"/>
            <ac:spMk id="9" creationId="{A6EC214F-9E68-41E2-A4BD-9C316A2C9B52}"/>
          </ac:spMkLst>
        </pc:spChg>
      </pc:sldChg>
      <pc:sldChg chg="addSp delSp modSp new mod modTransition modAnim">
        <pc:chgData name="mohammad Hosseinabady" userId="6cd969f51f917c9e" providerId="LiveId" clId="{B88733E8-4218-42E2-B3BE-5B75BB333E9A}" dt="2022-01-18T05:24:26.703" v="2553"/>
        <pc:sldMkLst>
          <pc:docMk/>
          <pc:sldMk cId="1619297219" sldId="265"/>
        </pc:sldMkLst>
        <pc:spChg chg="mod">
          <ac:chgData name="mohammad Hosseinabady" userId="6cd969f51f917c9e" providerId="LiveId" clId="{B88733E8-4218-42E2-B3BE-5B75BB333E9A}" dt="2022-01-17T18:23:28.256" v="1023" actId="20577"/>
          <ac:spMkLst>
            <pc:docMk/>
            <pc:sldMk cId="1619297219" sldId="265"/>
            <ac:spMk id="2" creationId="{A9ED7FF5-ACB4-494C-BE95-47CE335285D2}"/>
          </ac:spMkLst>
        </pc:spChg>
        <pc:spChg chg="del">
          <ac:chgData name="mohammad Hosseinabady" userId="6cd969f51f917c9e" providerId="LiveId" clId="{B88733E8-4218-42E2-B3BE-5B75BB333E9A}" dt="2022-01-17T18:53:54.274" v="1024" actId="478"/>
          <ac:spMkLst>
            <pc:docMk/>
            <pc:sldMk cId="1619297219" sldId="265"/>
            <ac:spMk id="3" creationId="{7F826D4A-53E5-4450-BFE0-C9EB20665467}"/>
          </ac:spMkLst>
        </pc:spChg>
        <pc:spChg chg="add mod">
          <ac:chgData name="mohammad Hosseinabady" userId="6cd969f51f917c9e" providerId="LiveId" clId="{B88733E8-4218-42E2-B3BE-5B75BB333E9A}" dt="2022-01-17T18:54:03.199" v="1044" actId="20577"/>
          <ac:spMkLst>
            <pc:docMk/>
            <pc:sldMk cId="1619297219" sldId="265"/>
            <ac:spMk id="4" creationId="{90F23B31-8B53-4567-B1DB-A16D63AD1E01}"/>
          </ac:spMkLst>
        </pc:spChg>
        <pc:spChg chg="add mod">
          <ac:chgData name="mohammad Hosseinabady" userId="6cd969f51f917c9e" providerId="LiveId" clId="{B88733E8-4218-42E2-B3BE-5B75BB333E9A}" dt="2022-01-17T18:58:53.529" v="1079" actId="1076"/>
          <ac:spMkLst>
            <pc:docMk/>
            <pc:sldMk cId="1619297219" sldId="265"/>
            <ac:spMk id="5" creationId="{A4618956-FEC9-42C1-80EE-B403500B9571}"/>
          </ac:spMkLst>
        </pc:spChg>
        <pc:spChg chg="add mod">
          <ac:chgData name="mohammad Hosseinabady" userId="6cd969f51f917c9e" providerId="LiveId" clId="{B88733E8-4218-42E2-B3BE-5B75BB333E9A}" dt="2022-01-17T18:56:17.599" v="1071" actId="1076"/>
          <ac:spMkLst>
            <pc:docMk/>
            <pc:sldMk cId="1619297219" sldId="265"/>
            <ac:spMk id="7" creationId="{38FE08D8-388D-4903-9527-E6049686DF94}"/>
          </ac:spMkLst>
        </pc:spChg>
        <pc:spChg chg="add del mod">
          <ac:chgData name="mohammad Hosseinabady" userId="6cd969f51f917c9e" providerId="LiveId" clId="{B88733E8-4218-42E2-B3BE-5B75BB333E9A}" dt="2022-01-17T18:57:48.035" v="1075" actId="478"/>
          <ac:spMkLst>
            <pc:docMk/>
            <pc:sldMk cId="1619297219" sldId="265"/>
            <ac:spMk id="9" creationId="{A59E4762-23AF-4F15-AEAA-0AC80C02E840}"/>
          </ac:spMkLst>
        </pc:spChg>
        <pc:spChg chg="add mod">
          <ac:chgData name="mohammad Hosseinabady" userId="6cd969f51f917c9e" providerId="LiveId" clId="{B88733E8-4218-42E2-B3BE-5B75BB333E9A}" dt="2022-01-17T18:57:54.687" v="1078" actId="1076"/>
          <ac:spMkLst>
            <pc:docMk/>
            <pc:sldMk cId="1619297219" sldId="265"/>
            <ac:spMk id="10" creationId="{045C54D9-CDEA-4C0F-9B49-2BBC6755D800}"/>
          </ac:spMkLst>
        </pc:spChg>
        <pc:spChg chg="add mod">
          <ac:chgData name="mohammad Hosseinabady" userId="6cd969f51f917c9e" providerId="LiveId" clId="{B88733E8-4218-42E2-B3BE-5B75BB333E9A}" dt="2022-01-17T18:57:54.687" v="1078" actId="1076"/>
          <ac:spMkLst>
            <pc:docMk/>
            <pc:sldMk cId="1619297219" sldId="265"/>
            <ac:spMk id="11" creationId="{263A8B30-94AE-43F9-8D65-1A330D60E5ED}"/>
          </ac:spMkLst>
        </pc:spChg>
        <pc:spChg chg="add mod">
          <ac:chgData name="mohammad Hosseinabady" userId="6cd969f51f917c9e" providerId="LiveId" clId="{B88733E8-4218-42E2-B3BE-5B75BB333E9A}" dt="2022-01-17T18:57:54.687" v="1078" actId="1076"/>
          <ac:spMkLst>
            <pc:docMk/>
            <pc:sldMk cId="1619297219" sldId="265"/>
            <ac:spMk id="12" creationId="{3AC0BE66-DB48-4718-9FC5-CBDA483CD708}"/>
          </ac:spMkLst>
        </pc:spChg>
        <pc:spChg chg="add mod">
          <ac:chgData name="mohammad Hosseinabady" userId="6cd969f51f917c9e" providerId="LiveId" clId="{B88733E8-4218-42E2-B3BE-5B75BB333E9A}" dt="2022-01-17T18:57:54.687" v="1078" actId="1076"/>
          <ac:spMkLst>
            <pc:docMk/>
            <pc:sldMk cId="1619297219" sldId="265"/>
            <ac:spMk id="13" creationId="{E3F22464-07ED-4226-8AD3-FAEFF3CA43E0}"/>
          </ac:spMkLst>
        </pc:spChg>
        <pc:spChg chg="add mod">
          <ac:chgData name="mohammad Hosseinabady" userId="6cd969f51f917c9e" providerId="LiveId" clId="{B88733E8-4218-42E2-B3BE-5B75BB333E9A}" dt="2022-01-17T18:57:54.687" v="1078" actId="1076"/>
          <ac:spMkLst>
            <pc:docMk/>
            <pc:sldMk cId="1619297219" sldId="265"/>
            <ac:spMk id="14" creationId="{3892EA3A-E1BF-40F3-9168-263DC36AC77B}"/>
          </ac:spMkLst>
        </pc:spChg>
      </pc:sldChg>
      <pc:sldChg chg="addSp delSp modSp new mod modTransition modAnim">
        <pc:chgData name="mohammad Hosseinabady" userId="6cd969f51f917c9e" providerId="LiveId" clId="{B88733E8-4218-42E2-B3BE-5B75BB333E9A}" dt="2022-01-19T15:33:24.084" v="2580" actId="20577"/>
        <pc:sldMkLst>
          <pc:docMk/>
          <pc:sldMk cId="3165616976" sldId="266"/>
        </pc:sldMkLst>
        <pc:spChg chg="mod">
          <ac:chgData name="mohammad Hosseinabady" userId="6cd969f51f917c9e" providerId="LiveId" clId="{B88733E8-4218-42E2-B3BE-5B75BB333E9A}" dt="2022-01-17T18:59:27.395" v="1086" actId="20577"/>
          <ac:spMkLst>
            <pc:docMk/>
            <pc:sldMk cId="3165616976" sldId="266"/>
            <ac:spMk id="2" creationId="{A30056BF-4CFF-4BA2-AB9C-D6F679791848}"/>
          </ac:spMkLst>
        </pc:spChg>
        <pc:spChg chg="del mod">
          <ac:chgData name="mohammad Hosseinabady" userId="6cd969f51f917c9e" providerId="LiveId" clId="{B88733E8-4218-42E2-B3BE-5B75BB333E9A}" dt="2022-01-17T19:00:06.431" v="1102" actId="478"/>
          <ac:spMkLst>
            <pc:docMk/>
            <pc:sldMk cId="3165616976" sldId="266"/>
            <ac:spMk id="3" creationId="{09D67FE7-B080-4549-86F7-1334845EAA24}"/>
          </ac:spMkLst>
        </pc:spChg>
        <pc:spChg chg="add mod">
          <ac:chgData name="mohammad Hosseinabady" userId="6cd969f51f917c9e" providerId="LiveId" clId="{B88733E8-4218-42E2-B3BE-5B75BB333E9A}" dt="2022-01-19T15:33:24.084" v="2580" actId="20577"/>
          <ac:spMkLst>
            <pc:docMk/>
            <pc:sldMk cId="3165616976" sldId="266"/>
            <ac:spMk id="3" creationId="{C6CB3476-6279-4A3E-8F9F-9FF1C357D689}"/>
          </ac:spMkLst>
        </pc:spChg>
        <pc:spChg chg="add del">
          <ac:chgData name="mohammad Hosseinabady" userId="6cd969f51f917c9e" providerId="LiveId" clId="{B88733E8-4218-42E2-B3BE-5B75BB333E9A}" dt="2022-01-17T19:00:33.999" v="1114" actId="478"/>
          <ac:spMkLst>
            <pc:docMk/>
            <pc:sldMk cId="3165616976" sldId="266"/>
            <ac:spMk id="4" creationId="{270BD101-FB39-411A-B9B2-75A90CC801E7}"/>
          </ac:spMkLst>
        </pc:spChg>
        <pc:spChg chg="add del mod">
          <ac:chgData name="mohammad Hosseinabady" userId="6cd969f51f917c9e" providerId="LiveId" clId="{B88733E8-4218-42E2-B3BE-5B75BB333E9A}" dt="2022-01-17T19:00:12.945" v="1105" actId="478"/>
          <ac:spMkLst>
            <pc:docMk/>
            <pc:sldMk cId="3165616976" sldId="266"/>
            <ac:spMk id="5" creationId="{1C79291C-BFBC-4787-88FE-95967C7B925F}"/>
          </ac:spMkLst>
        </pc:spChg>
        <pc:spChg chg="add mod">
          <ac:chgData name="mohammad Hosseinabady" userId="6cd969f51f917c9e" providerId="LiveId" clId="{B88733E8-4218-42E2-B3BE-5B75BB333E9A}" dt="2022-01-17T19:00:37.723" v="1118" actId="20577"/>
          <ac:spMkLst>
            <pc:docMk/>
            <pc:sldMk cId="3165616976" sldId="266"/>
            <ac:spMk id="6" creationId="{22205006-66D9-4CA6-A816-6D957F51078A}"/>
          </ac:spMkLst>
        </pc:spChg>
        <pc:spChg chg="add mod">
          <ac:chgData name="mohammad Hosseinabady" userId="6cd969f51f917c9e" providerId="LiveId" clId="{B88733E8-4218-42E2-B3BE-5B75BB333E9A}" dt="2022-01-17T19:01:27.569" v="1168" actId="1076"/>
          <ac:spMkLst>
            <pc:docMk/>
            <pc:sldMk cId="3165616976" sldId="266"/>
            <ac:spMk id="7" creationId="{13F66189-B170-45CE-9B1E-AC7CEC8AED9D}"/>
          </ac:spMkLst>
        </pc:spChg>
        <pc:spChg chg="add mod">
          <ac:chgData name="mohammad Hosseinabady" userId="6cd969f51f917c9e" providerId="LiveId" clId="{B88733E8-4218-42E2-B3BE-5B75BB333E9A}" dt="2022-01-17T19:01:42.024" v="1173" actId="20577"/>
          <ac:spMkLst>
            <pc:docMk/>
            <pc:sldMk cId="3165616976" sldId="266"/>
            <ac:spMk id="8" creationId="{67F95CBA-B4EF-4DB3-BCCF-9E93E0BC557D}"/>
          </ac:spMkLst>
        </pc:spChg>
        <pc:spChg chg="add mod">
          <ac:chgData name="mohammad Hosseinabady" userId="6cd969f51f917c9e" providerId="LiveId" clId="{B88733E8-4218-42E2-B3BE-5B75BB333E9A}" dt="2022-01-17T19:02:09.682" v="1186" actId="6549"/>
          <ac:spMkLst>
            <pc:docMk/>
            <pc:sldMk cId="3165616976" sldId="266"/>
            <ac:spMk id="9" creationId="{B5D5A24C-5AF2-4840-ABDA-1751ACC8286A}"/>
          </ac:spMkLst>
        </pc:spChg>
      </pc:sldChg>
      <pc:sldChg chg="modTransition modAnim">
        <pc:chgData name="mohammad Hosseinabady" userId="6cd969f51f917c9e" providerId="LiveId" clId="{B88733E8-4218-42E2-B3BE-5B75BB333E9A}" dt="2022-01-18T05:24:26.703" v="2553"/>
        <pc:sldMkLst>
          <pc:docMk/>
          <pc:sldMk cId="2343003335" sldId="267"/>
        </pc:sldMkLst>
      </pc:sldChg>
      <pc:sldChg chg="modTransition modAnim">
        <pc:chgData name="mohammad Hosseinabady" userId="6cd969f51f917c9e" providerId="LiveId" clId="{B88733E8-4218-42E2-B3BE-5B75BB333E9A}" dt="2022-01-18T05:24:26.703" v="2553"/>
        <pc:sldMkLst>
          <pc:docMk/>
          <pc:sldMk cId="2155102674" sldId="268"/>
        </pc:sldMkLst>
      </pc:sldChg>
      <pc:sldChg chg="modTransition modAnim">
        <pc:chgData name="mohammad Hosseinabady" userId="6cd969f51f917c9e" providerId="LiveId" clId="{B88733E8-4218-42E2-B3BE-5B75BB333E9A}" dt="2022-01-18T05:24:26.703" v="2553"/>
        <pc:sldMkLst>
          <pc:docMk/>
          <pc:sldMk cId="1344094347" sldId="269"/>
        </pc:sldMkLst>
      </pc:sldChg>
      <pc:sldChg chg="addSp modSp mod modTransition modAnim">
        <pc:chgData name="mohammad Hosseinabady" userId="6cd969f51f917c9e" providerId="LiveId" clId="{B88733E8-4218-42E2-B3BE-5B75BB333E9A}" dt="2022-01-18T05:24:26.703" v="2553"/>
        <pc:sldMkLst>
          <pc:docMk/>
          <pc:sldMk cId="4025340414" sldId="270"/>
        </pc:sldMkLst>
        <pc:spChg chg="add mod">
          <ac:chgData name="mohammad Hosseinabady" userId="6cd969f51f917c9e" providerId="LiveId" clId="{B88733E8-4218-42E2-B3BE-5B75BB333E9A}" dt="2022-01-17T19:35:09.585" v="1231" actId="20577"/>
          <ac:spMkLst>
            <pc:docMk/>
            <pc:sldMk cId="4025340414" sldId="270"/>
            <ac:spMk id="3" creationId="{9589F116-E8E2-4D5A-9588-D495E73C178B}"/>
          </ac:spMkLst>
        </pc:spChg>
        <pc:spChg chg="add mod">
          <ac:chgData name="mohammad Hosseinabady" userId="6cd969f51f917c9e" providerId="LiveId" clId="{B88733E8-4218-42E2-B3BE-5B75BB333E9A}" dt="2022-01-17T19:36:14.876" v="1296" actId="14100"/>
          <ac:spMkLst>
            <pc:docMk/>
            <pc:sldMk cId="4025340414" sldId="270"/>
            <ac:spMk id="5" creationId="{BB307091-BF16-41AE-9429-61CAE179999B}"/>
          </ac:spMkLst>
        </pc:spChg>
        <pc:spChg chg="add mod">
          <ac:chgData name="mohammad Hosseinabady" userId="6cd969f51f917c9e" providerId="LiveId" clId="{B88733E8-4218-42E2-B3BE-5B75BB333E9A}" dt="2022-01-17T19:36:53.214" v="1318" actId="20577"/>
          <ac:spMkLst>
            <pc:docMk/>
            <pc:sldMk cId="4025340414" sldId="270"/>
            <ac:spMk id="6" creationId="{27D42D08-9C69-4C09-B595-2B7AB058BF44}"/>
          </ac:spMkLst>
        </pc:spChg>
        <pc:spChg chg="add mod">
          <ac:chgData name="mohammad Hosseinabady" userId="6cd969f51f917c9e" providerId="LiveId" clId="{B88733E8-4218-42E2-B3BE-5B75BB333E9A}" dt="2022-01-17T19:39:02.541" v="1354" actId="1076"/>
          <ac:spMkLst>
            <pc:docMk/>
            <pc:sldMk cId="4025340414" sldId="270"/>
            <ac:spMk id="8" creationId="{0B06D1BC-0AEB-478A-8D18-26B568E8D608}"/>
          </ac:spMkLst>
        </pc:spChg>
      </pc:sldChg>
      <pc:sldChg chg="addSp delSp modSp add mod modTransition modAnim">
        <pc:chgData name="mohammad Hosseinabady" userId="6cd969f51f917c9e" providerId="LiveId" clId="{B88733E8-4218-42E2-B3BE-5B75BB333E9A}" dt="2022-01-18T05:24:26.703" v="2553"/>
        <pc:sldMkLst>
          <pc:docMk/>
          <pc:sldMk cId="4253194815" sldId="271"/>
        </pc:sldMkLst>
        <pc:spChg chg="mod">
          <ac:chgData name="mohammad Hosseinabady" userId="6cd969f51f917c9e" providerId="LiveId" clId="{B88733E8-4218-42E2-B3BE-5B75BB333E9A}" dt="2022-01-17T19:39:43.899" v="1373" actId="6549"/>
          <ac:spMkLst>
            <pc:docMk/>
            <pc:sldMk cId="4253194815" sldId="271"/>
            <ac:spMk id="3" creationId="{9589F116-E8E2-4D5A-9588-D495E73C178B}"/>
          </ac:spMkLst>
        </pc:spChg>
        <pc:spChg chg="add mod">
          <ac:chgData name="mohammad Hosseinabady" userId="6cd969f51f917c9e" providerId="LiveId" clId="{B88733E8-4218-42E2-B3BE-5B75BB333E9A}" dt="2022-01-17T19:44:24.254" v="1519" actId="20577"/>
          <ac:spMkLst>
            <pc:docMk/>
            <pc:sldMk cId="4253194815" sldId="271"/>
            <ac:spMk id="4" creationId="{22EE6EBB-E496-40A2-952C-1293B17ECB79}"/>
          </ac:spMkLst>
        </pc:spChg>
        <pc:spChg chg="mod">
          <ac:chgData name="mohammad Hosseinabady" userId="6cd969f51f917c9e" providerId="LiveId" clId="{B88733E8-4218-42E2-B3BE-5B75BB333E9A}" dt="2022-01-17T19:42:08.914" v="1444" actId="1076"/>
          <ac:spMkLst>
            <pc:docMk/>
            <pc:sldMk cId="4253194815" sldId="271"/>
            <ac:spMk id="5" creationId="{BB307091-BF16-41AE-9429-61CAE179999B}"/>
          </ac:spMkLst>
        </pc:spChg>
        <pc:spChg chg="mod">
          <ac:chgData name="mohammad Hosseinabady" userId="6cd969f51f917c9e" providerId="LiveId" clId="{B88733E8-4218-42E2-B3BE-5B75BB333E9A}" dt="2022-01-17T19:43:14.078" v="1468" actId="20577"/>
          <ac:spMkLst>
            <pc:docMk/>
            <pc:sldMk cId="4253194815" sldId="271"/>
            <ac:spMk id="6" creationId="{27D42D08-9C69-4C09-B595-2B7AB058BF44}"/>
          </ac:spMkLst>
        </pc:spChg>
        <pc:spChg chg="add del mod">
          <ac:chgData name="mohammad Hosseinabady" userId="6cd969f51f917c9e" providerId="LiveId" clId="{B88733E8-4218-42E2-B3BE-5B75BB333E9A}" dt="2022-01-17T19:43:20.812" v="1471" actId="478"/>
          <ac:spMkLst>
            <pc:docMk/>
            <pc:sldMk cId="4253194815" sldId="271"/>
            <ac:spMk id="7" creationId="{97BC0C77-F278-4351-865F-03A104BF34F7}"/>
          </ac:spMkLst>
        </pc:spChg>
        <pc:spChg chg="del mod">
          <ac:chgData name="mohammad Hosseinabady" userId="6cd969f51f917c9e" providerId="LiveId" clId="{B88733E8-4218-42E2-B3BE-5B75BB333E9A}" dt="2022-01-17T19:42:02.785" v="1441"/>
          <ac:spMkLst>
            <pc:docMk/>
            <pc:sldMk cId="4253194815" sldId="271"/>
            <ac:spMk id="8" creationId="{0B06D1BC-0AEB-478A-8D18-26B568E8D608}"/>
          </ac:spMkLst>
        </pc:spChg>
      </pc:sldChg>
      <pc:sldChg chg="delSp modSp add mod modTransition modAnim">
        <pc:chgData name="mohammad Hosseinabady" userId="6cd969f51f917c9e" providerId="LiveId" clId="{B88733E8-4218-42E2-B3BE-5B75BB333E9A}" dt="2022-01-18T05:24:26.703" v="2553"/>
        <pc:sldMkLst>
          <pc:docMk/>
          <pc:sldMk cId="628843252" sldId="272"/>
        </pc:sldMkLst>
        <pc:spChg chg="mod">
          <ac:chgData name="mohammad Hosseinabady" userId="6cd969f51f917c9e" providerId="LiveId" clId="{B88733E8-4218-42E2-B3BE-5B75BB333E9A}" dt="2022-01-17T19:44:54.332" v="1528" actId="20577"/>
          <ac:spMkLst>
            <pc:docMk/>
            <pc:sldMk cId="628843252" sldId="272"/>
            <ac:spMk id="2" creationId="{C4D58E72-ECE1-40A2-8877-2F072BDEAC49}"/>
          </ac:spMkLst>
        </pc:spChg>
        <pc:spChg chg="mod">
          <ac:chgData name="mohammad Hosseinabady" userId="6cd969f51f917c9e" providerId="LiveId" clId="{B88733E8-4218-42E2-B3BE-5B75BB333E9A}" dt="2022-01-17T19:45:39.492" v="1554" actId="20577"/>
          <ac:spMkLst>
            <pc:docMk/>
            <pc:sldMk cId="628843252" sldId="272"/>
            <ac:spMk id="3" creationId="{9589F116-E8E2-4D5A-9588-D495E73C178B}"/>
          </ac:spMkLst>
        </pc:spChg>
        <pc:spChg chg="del">
          <ac:chgData name="mohammad Hosseinabady" userId="6cd969f51f917c9e" providerId="LiveId" clId="{B88733E8-4218-42E2-B3BE-5B75BB333E9A}" dt="2022-01-17T19:45:54.212" v="1556" actId="478"/>
          <ac:spMkLst>
            <pc:docMk/>
            <pc:sldMk cId="628843252" sldId="272"/>
            <ac:spMk id="4" creationId="{22EE6EBB-E496-40A2-952C-1293B17ECB79}"/>
          </ac:spMkLst>
        </pc:spChg>
        <pc:spChg chg="del">
          <ac:chgData name="mohammad Hosseinabady" userId="6cd969f51f917c9e" providerId="LiveId" clId="{B88733E8-4218-42E2-B3BE-5B75BB333E9A}" dt="2022-01-17T19:45:07.745" v="1530" actId="478"/>
          <ac:spMkLst>
            <pc:docMk/>
            <pc:sldMk cId="628843252" sldId="272"/>
            <ac:spMk id="5" creationId="{BB307091-BF16-41AE-9429-61CAE179999B}"/>
          </ac:spMkLst>
        </pc:spChg>
        <pc:spChg chg="mod">
          <ac:chgData name="mohammad Hosseinabady" userId="6cd969f51f917c9e" providerId="LiveId" clId="{B88733E8-4218-42E2-B3BE-5B75BB333E9A}" dt="2022-01-17T19:46:35.248" v="1579" actId="6549"/>
          <ac:spMkLst>
            <pc:docMk/>
            <pc:sldMk cId="628843252" sldId="272"/>
            <ac:spMk id="6" creationId="{27D42D08-9C69-4C09-B595-2B7AB058BF44}"/>
          </ac:spMkLst>
        </pc:spChg>
      </pc:sldChg>
      <pc:sldChg chg="modSp add mod modTransition modAnim">
        <pc:chgData name="mohammad Hosseinabady" userId="6cd969f51f917c9e" providerId="LiveId" clId="{B88733E8-4218-42E2-B3BE-5B75BB333E9A}" dt="2022-01-18T05:24:26.703" v="2553"/>
        <pc:sldMkLst>
          <pc:docMk/>
          <pc:sldMk cId="741705164" sldId="273"/>
        </pc:sldMkLst>
        <pc:spChg chg="mod">
          <ac:chgData name="mohammad Hosseinabady" userId="6cd969f51f917c9e" providerId="LiveId" clId="{B88733E8-4218-42E2-B3BE-5B75BB333E9A}" dt="2022-01-17T19:47:15.084" v="1602" actId="20577"/>
          <ac:spMkLst>
            <pc:docMk/>
            <pc:sldMk cId="741705164" sldId="273"/>
            <ac:spMk id="3" creationId="{9589F116-E8E2-4D5A-9588-D495E73C178B}"/>
          </ac:spMkLst>
        </pc:spChg>
        <pc:spChg chg="mod">
          <ac:chgData name="mohammad Hosseinabady" userId="6cd969f51f917c9e" providerId="LiveId" clId="{B88733E8-4218-42E2-B3BE-5B75BB333E9A}" dt="2022-01-17T19:47:55.200" v="1623" actId="20577"/>
          <ac:spMkLst>
            <pc:docMk/>
            <pc:sldMk cId="741705164" sldId="273"/>
            <ac:spMk id="6" creationId="{27D42D08-9C69-4C09-B595-2B7AB058BF44}"/>
          </ac:spMkLst>
        </pc:spChg>
      </pc:sldChg>
      <pc:sldChg chg="addSp delSp modSp new mod modTransition modAnim">
        <pc:chgData name="mohammad Hosseinabady" userId="6cd969f51f917c9e" providerId="LiveId" clId="{B88733E8-4218-42E2-B3BE-5B75BB333E9A}" dt="2022-01-18T05:24:26.703" v="2553"/>
        <pc:sldMkLst>
          <pc:docMk/>
          <pc:sldMk cId="840970578" sldId="274"/>
        </pc:sldMkLst>
        <pc:spChg chg="mod">
          <ac:chgData name="mohammad Hosseinabady" userId="6cd969f51f917c9e" providerId="LiveId" clId="{B88733E8-4218-42E2-B3BE-5B75BB333E9A}" dt="2022-01-17T19:48:17.223" v="1632" actId="6549"/>
          <ac:spMkLst>
            <pc:docMk/>
            <pc:sldMk cId="840970578" sldId="274"/>
            <ac:spMk id="2" creationId="{89C9BF29-E2EE-4379-8735-198E9FF091C9}"/>
          </ac:spMkLst>
        </pc:spChg>
        <pc:spChg chg="del">
          <ac:chgData name="mohammad Hosseinabady" userId="6cd969f51f917c9e" providerId="LiveId" clId="{B88733E8-4218-42E2-B3BE-5B75BB333E9A}" dt="2022-01-17T19:48:21.578" v="1633" actId="478"/>
          <ac:spMkLst>
            <pc:docMk/>
            <pc:sldMk cId="840970578" sldId="274"/>
            <ac:spMk id="3" creationId="{DB259B40-09B3-41AD-B58A-479D0EC41AB0}"/>
          </ac:spMkLst>
        </pc:spChg>
        <pc:spChg chg="add mod">
          <ac:chgData name="mohammad Hosseinabady" userId="6cd969f51f917c9e" providerId="LiveId" clId="{B88733E8-4218-42E2-B3BE-5B75BB333E9A}" dt="2022-01-17T19:50:36.606" v="1661" actId="14100"/>
          <ac:spMkLst>
            <pc:docMk/>
            <pc:sldMk cId="840970578" sldId="274"/>
            <ac:spMk id="5" creationId="{016D6422-709F-4DF8-A1C6-9EC91269B150}"/>
          </ac:spMkLst>
        </pc:spChg>
        <pc:spChg chg="add mod">
          <ac:chgData name="mohammad Hosseinabady" userId="6cd969f51f917c9e" providerId="LiveId" clId="{B88733E8-4218-42E2-B3BE-5B75BB333E9A}" dt="2022-01-17T19:51:54.992" v="1699" actId="1076"/>
          <ac:spMkLst>
            <pc:docMk/>
            <pc:sldMk cId="840970578" sldId="274"/>
            <ac:spMk id="6" creationId="{60C5B395-6B94-4798-A5FA-0CEBCACA8E18}"/>
          </ac:spMkLst>
        </pc:spChg>
        <pc:spChg chg="add mod">
          <ac:chgData name="mohammad Hosseinabady" userId="6cd969f51f917c9e" providerId="LiveId" clId="{B88733E8-4218-42E2-B3BE-5B75BB333E9A}" dt="2022-01-17T19:51:54.992" v="1699" actId="1076"/>
          <ac:spMkLst>
            <pc:docMk/>
            <pc:sldMk cId="840970578" sldId="274"/>
            <ac:spMk id="8" creationId="{503098FE-C7EB-465C-9F43-903E77B32B4D}"/>
          </ac:spMkLst>
        </pc:spChg>
        <pc:spChg chg="add mod">
          <ac:chgData name="mohammad Hosseinabady" userId="6cd969f51f917c9e" providerId="LiveId" clId="{B88733E8-4218-42E2-B3BE-5B75BB333E9A}" dt="2022-01-18T05:11:59.442" v="2496" actId="207"/>
          <ac:spMkLst>
            <pc:docMk/>
            <pc:sldMk cId="840970578" sldId="274"/>
            <ac:spMk id="10" creationId="{0DFAF4B3-365C-443B-8C2A-40D1CCA83AE5}"/>
          </ac:spMkLst>
        </pc:spChg>
      </pc:sldChg>
      <pc:sldChg chg="addSp delSp modSp new mod modTransition modAnim">
        <pc:chgData name="mohammad Hosseinabady" userId="6cd969f51f917c9e" providerId="LiveId" clId="{B88733E8-4218-42E2-B3BE-5B75BB333E9A}" dt="2022-01-18T05:24:26.703" v="2553"/>
        <pc:sldMkLst>
          <pc:docMk/>
          <pc:sldMk cId="2781127629" sldId="275"/>
        </pc:sldMkLst>
        <pc:spChg chg="mod">
          <ac:chgData name="mohammad Hosseinabady" userId="6cd969f51f917c9e" providerId="LiveId" clId="{B88733E8-4218-42E2-B3BE-5B75BB333E9A}" dt="2022-01-17T19:53:14.746" v="1716"/>
          <ac:spMkLst>
            <pc:docMk/>
            <pc:sldMk cId="2781127629" sldId="275"/>
            <ac:spMk id="2" creationId="{50809CC8-4097-41AB-92C6-15B0696D6B0D}"/>
          </ac:spMkLst>
        </pc:spChg>
        <pc:spChg chg="del">
          <ac:chgData name="mohammad Hosseinabady" userId="6cd969f51f917c9e" providerId="LiveId" clId="{B88733E8-4218-42E2-B3BE-5B75BB333E9A}" dt="2022-01-17T19:53:16.891" v="1717" actId="478"/>
          <ac:spMkLst>
            <pc:docMk/>
            <pc:sldMk cId="2781127629" sldId="275"/>
            <ac:spMk id="3" creationId="{AF1B0967-B7FB-4012-B7FB-F77196C67FD7}"/>
          </ac:spMkLst>
        </pc:spChg>
        <pc:spChg chg="add mod">
          <ac:chgData name="mohammad Hosseinabady" userId="6cd969f51f917c9e" providerId="LiveId" clId="{B88733E8-4218-42E2-B3BE-5B75BB333E9A}" dt="2022-01-17T19:53:24.540" v="1727" actId="20577"/>
          <ac:spMkLst>
            <pc:docMk/>
            <pc:sldMk cId="2781127629" sldId="275"/>
            <ac:spMk id="4" creationId="{CA31621C-2C2E-44B3-9FBE-6B840BABA8E9}"/>
          </ac:spMkLst>
        </pc:spChg>
        <pc:spChg chg="add mod">
          <ac:chgData name="mohammad Hosseinabady" userId="6cd969f51f917c9e" providerId="LiveId" clId="{B88733E8-4218-42E2-B3BE-5B75BB333E9A}" dt="2022-01-17T19:54:06.735" v="1748" actId="1076"/>
          <ac:spMkLst>
            <pc:docMk/>
            <pc:sldMk cId="2781127629" sldId="275"/>
            <ac:spMk id="6" creationId="{F0C5BAB7-91E5-4145-978F-97654B7ABAB8}"/>
          </ac:spMkLst>
        </pc:spChg>
        <pc:spChg chg="add mod">
          <ac:chgData name="mohammad Hosseinabady" userId="6cd969f51f917c9e" providerId="LiveId" clId="{B88733E8-4218-42E2-B3BE-5B75BB333E9A}" dt="2022-01-17T19:54:14.974" v="1751" actId="1076"/>
          <ac:spMkLst>
            <pc:docMk/>
            <pc:sldMk cId="2781127629" sldId="275"/>
            <ac:spMk id="8" creationId="{E7777898-BDDF-4747-B048-4346854721EC}"/>
          </ac:spMkLst>
        </pc:spChg>
        <pc:spChg chg="add mod">
          <ac:chgData name="mohammad Hosseinabady" userId="6cd969f51f917c9e" providerId="LiveId" clId="{B88733E8-4218-42E2-B3BE-5B75BB333E9A}" dt="2022-01-17T19:54:57.801" v="1771" actId="1076"/>
          <ac:spMkLst>
            <pc:docMk/>
            <pc:sldMk cId="2781127629" sldId="275"/>
            <ac:spMk id="9" creationId="{E2797B41-B042-420D-9A02-7890BA626B62}"/>
          </ac:spMkLst>
        </pc:spChg>
        <pc:spChg chg="add mod">
          <ac:chgData name="mohammad Hosseinabady" userId="6cd969f51f917c9e" providerId="LiveId" clId="{B88733E8-4218-42E2-B3BE-5B75BB333E9A}" dt="2022-01-17T19:54:57.801" v="1771" actId="1076"/>
          <ac:spMkLst>
            <pc:docMk/>
            <pc:sldMk cId="2781127629" sldId="275"/>
            <ac:spMk id="10" creationId="{97840E9A-989C-478F-AA34-33DB899E45A3}"/>
          </ac:spMkLst>
        </pc:spChg>
      </pc:sldChg>
      <pc:sldChg chg="add del">
        <pc:chgData name="mohammad Hosseinabady" userId="6cd969f51f917c9e" providerId="LiveId" clId="{B88733E8-4218-42E2-B3BE-5B75BB333E9A}" dt="2022-01-17T19:52:56.587" v="1714" actId="2890"/>
        <pc:sldMkLst>
          <pc:docMk/>
          <pc:sldMk cId="3698950001" sldId="275"/>
        </pc:sldMkLst>
      </pc:sldChg>
      <pc:sldChg chg="addSp delSp modSp add mod modTransition modAnim">
        <pc:chgData name="mohammad Hosseinabady" userId="6cd969f51f917c9e" providerId="LiveId" clId="{B88733E8-4218-42E2-B3BE-5B75BB333E9A}" dt="2022-01-18T05:24:26.703" v="2553"/>
        <pc:sldMkLst>
          <pc:docMk/>
          <pc:sldMk cId="2564978943" sldId="276"/>
        </pc:sldMkLst>
        <pc:spChg chg="mod">
          <ac:chgData name="mohammad Hosseinabady" userId="6cd969f51f917c9e" providerId="LiveId" clId="{B88733E8-4218-42E2-B3BE-5B75BB333E9A}" dt="2022-01-17T19:55:07.920" v="1776" actId="20577"/>
          <ac:spMkLst>
            <pc:docMk/>
            <pc:sldMk cId="2564978943" sldId="276"/>
            <ac:spMk id="2" creationId="{50809CC8-4097-41AB-92C6-15B0696D6B0D}"/>
          </ac:spMkLst>
        </pc:spChg>
        <pc:spChg chg="del">
          <ac:chgData name="mohammad Hosseinabady" userId="6cd969f51f917c9e" providerId="LiveId" clId="{B88733E8-4218-42E2-B3BE-5B75BB333E9A}" dt="2022-01-17T19:55:11.275" v="1777" actId="478"/>
          <ac:spMkLst>
            <pc:docMk/>
            <pc:sldMk cId="2564978943" sldId="276"/>
            <ac:spMk id="4" creationId="{CA31621C-2C2E-44B3-9FBE-6B840BABA8E9}"/>
          </ac:spMkLst>
        </pc:spChg>
        <pc:spChg chg="del">
          <ac:chgData name="mohammad Hosseinabady" userId="6cd969f51f917c9e" providerId="LiveId" clId="{B88733E8-4218-42E2-B3BE-5B75BB333E9A}" dt="2022-01-17T19:55:11.275" v="1777" actId="478"/>
          <ac:spMkLst>
            <pc:docMk/>
            <pc:sldMk cId="2564978943" sldId="276"/>
            <ac:spMk id="6" creationId="{F0C5BAB7-91E5-4145-978F-97654B7ABAB8}"/>
          </ac:spMkLst>
        </pc:spChg>
        <pc:spChg chg="del">
          <ac:chgData name="mohammad Hosseinabady" userId="6cd969f51f917c9e" providerId="LiveId" clId="{B88733E8-4218-42E2-B3BE-5B75BB333E9A}" dt="2022-01-17T19:55:11.275" v="1777" actId="478"/>
          <ac:spMkLst>
            <pc:docMk/>
            <pc:sldMk cId="2564978943" sldId="276"/>
            <ac:spMk id="8" creationId="{E7777898-BDDF-4747-B048-4346854721EC}"/>
          </ac:spMkLst>
        </pc:spChg>
        <pc:spChg chg="del">
          <ac:chgData name="mohammad Hosseinabady" userId="6cd969f51f917c9e" providerId="LiveId" clId="{B88733E8-4218-42E2-B3BE-5B75BB333E9A}" dt="2022-01-17T19:55:11.275" v="1777" actId="478"/>
          <ac:spMkLst>
            <pc:docMk/>
            <pc:sldMk cId="2564978943" sldId="276"/>
            <ac:spMk id="9" creationId="{E2797B41-B042-420D-9A02-7890BA626B62}"/>
          </ac:spMkLst>
        </pc:spChg>
        <pc:spChg chg="del">
          <ac:chgData name="mohammad Hosseinabady" userId="6cd969f51f917c9e" providerId="LiveId" clId="{B88733E8-4218-42E2-B3BE-5B75BB333E9A}" dt="2022-01-17T19:55:11.275" v="1777" actId="478"/>
          <ac:spMkLst>
            <pc:docMk/>
            <pc:sldMk cId="2564978943" sldId="276"/>
            <ac:spMk id="10" creationId="{97840E9A-989C-478F-AA34-33DB899E45A3}"/>
          </ac:spMkLst>
        </pc:spChg>
        <pc:spChg chg="add mod">
          <ac:chgData name="mohammad Hosseinabady" userId="6cd969f51f917c9e" providerId="LiveId" clId="{B88733E8-4218-42E2-B3BE-5B75BB333E9A}" dt="2022-01-17T19:56:35.167" v="1791" actId="6549"/>
          <ac:spMkLst>
            <pc:docMk/>
            <pc:sldMk cId="2564978943" sldId="276"/>
            <ac:spMk id="11" creationId="{52E4488E-BFF6-48CD-ABFA-5F50380891FA}"/>
          </ac:spMkLst>
        </pc:spChg>
        <pc:spChg chg="add mod">
          <ac:chgData name="mohammad Hosseinabady" userId="6cd969f51f917c9e" providerId="LiveId" clId="{B88733E8-4218-42E2-B3BE-5B75BB333E9A}" dt="2022-01-17T19:59:15.951" v="1871" actId="20577"/>
          <ac:spMkLst>
            <pc:docMk/>
            <pc:sldMk cId="2564978943" sldId="276"/>
            <ac:spMk id="12" creationId="{90689D66-9D90-4E31-89CD-67CADFA8638E}"/>
          </ac:spMkLst>
        </pc:spChg>
        <pc:spChg chg="add mod">
          <ac:chgData name="mohammad Hosseinabady" userId="6cd969f51f917c9e" providerId="LiveId" clId="{B88733E8-4218-42E2-B3BE-5B75BB333E9A}" dt="2022-01-17T19:56:57.556" v="1799" actId="113"/>
          <ac:spMkLst>
            <pc:docMk/>
            <pc:sldMk cId="2564978943" sldId="276"/>
            <ac:spMk id="13" creationId="{B1991889-D920-4595-853E-6A7BCCB22333}"/>
          </ac:spMkLst>
        </pc:spChg>
      </pc:sldChg>
      <pc:sldChg chg="modSp add mod modTransition modAnim">
        <pc:chgData name="mohammad Hosseinabady" userId="6cd969f51f917c9e" providerId="LiveId" clId="{B88733E8-4218-42E2-B3BE-5B75BB333E9A}" dt="2022-01-18T05:24:26.703" v="2553"/>
        <pc:sldMkLst>
          <pc:docMk/>
          <pc:sldMk cId="4011917286" sldId="277"/>
        </pc:sldMkLst>
        <pc:spChg chg="mod">
          <ac:chgData name="mohammad Hosseinabady" userId="6cd969f51f917c9e" providerId="LiveId" clId="{B88733E8-4218-42E2-B3BE-5B75BB333E9A}" dt="2022-01-17T20:00:16.521" v="1892" actId="20577"/>
          <ac:spMkLst>
            <pc:docMk/>
            <pc:sldMk cId="4011917286" sldId="277"/>
            <ac:spMk id="11" creationId="{52E4488E-BFF6-48CD-ABFA-5F50380891FA}"/>
          </ac:spMkLst>
        </pc:spChg>
        <pc:spChg chg="mod">
          <ac:chgData name="mohammad Hosseinabady" userId="6cd969f51f917c9e" providerId="LiveId" clId="{B88733E8-4218-42E2-B3BE-5B75BB333E9A}" dt="2022-01-17T20:01:53.660" v="1952" actId="20577"/>
          <ac:spMkLst>
            <pc:docMk/>
            <pc:sldMk cId="4011917286" sldId="277"/>
            <ac:spMk id="12" creationId="{90689D66-9D90-4E31-89CD-67CADFA8638E}"/>
          </ac:spMkLst>
        </pc:spChg>
      </pc:sldChg>
      <pc:sldChg chg="addSp delSp modSp add mod modTransition modAnim">
        <pc:chgData name="mohammad Hosseinabady" userId="6cd969f51f917c9e" providerId="LiveId" clId="{B88733E8-4218-42E2-B3BE-5B75BB333E9A}" dt="2022-01-18T05:24:26.703" v="2553"/>
        <pc:sldMkLst>
          <pc:docMk/>
          <pc:sldMk cId="1259202101" sldId="278"/>
        </pc:sldMkLst>
        <pc:spChg chg="mod">
          <ac:chgData name="mohammad Hosseinabady" userId="6cd969f51f917c9e" providerId="LiveId" clId="{B88733E8-4218-42E2-B3BE-5B75BB333E9A}" dt="2022-01-17T20:02:39.591" v="1960" actId="6549"/>
          <ac:spMkLst>
            <pc:docMk/>
            <pc:sldMk cId="1259202101" sldId="278"/>
            <ac:spMk id="2" creationId="{50809CC8-4097-41AB-92C6-15B0696D6B0D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" creationId="{5B3C99D0-5D1B-4308-9201-D45AD73E3C70}"/>
          </ac:spMkLst>
        </pc:spChg>
        <pc:spChg chg="add mod">
          <ac:chgData name="mohammad Hosseinabady" userId="6cd969f51f917c9e" providerId="LiveId" clId="{B88733E8-4218-42E2-B3BE-5B75BB333E9A}" dt="2022-01-17T20:04:24.537" v="1966" actId="1076"/>
          <ac:spMkLst>
            <pc:docMk/>
            <pc:sldMk cId="1259202101" sldId="278"/>
            <ac:spMk id="7" creationId="{45EFA07D-D00D-4D1F-878C-027DCABD3950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9" creationId="{3863D5DC-5DC1-4263-9D9C-EB473BFCB2A0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10" creationId="{CE33B9F2-5EE3-4F17-BAA5-D7BF78516829}"/>
          </ac:spMkLst>
        </pc:spChg>
        <pc:spChg chg="del">
          <ac:chgData name="mohammad Hosseinabady" userId="6cd969f51f917c9e" providerId="LiveId" clId="{B88733E8-4218-42E2-B3BE-5B75BB333E9A}" dt="2022-01-17T20:02:05.794" v="1954" actId="478"/>
          <ac:spMkLst>
            <pc:docMk/>
            <pc:sldMk cId="1259202101" sldId="278"/>
            <ac:spMk id="11" creationId="{52E4488E-BFF6-48CD-ABFA-5F50380891FA}"/>
          </ac:spMkLst>
        </pc:spChg>
        <pc:spChg chg="del">
          <ac:chgData name="mohammad Hosseinabady" userId="6cd969f51f917c9e" providerId="LiveId" clId="{B88733E8-4218-42E2-B3BE-5B75BB333E9A}" dt="2022-01-17T20:02:27.388" v="1955" actId="478"/>
          <ac:spMkLst>
            <pc:docMk/>
            <pc:sldMk cId="1259202101" sldId="278"/>
            <ac:spMk id="12" creationId="{90689D66-9D90-4E31-89CD-67CADFA8638E}"/>
          </ac:spMkLst>
        </pc:spChg>
        <pc:spChg chg="del">
          <ac:chgData name="mohammad Hosseinabady" userId="6cd969f51f917c9e" providerId="LiveId" clId="{B88733E8-4218-42E2-B3BE-5B75BB333E9A}" dt="2022-01-17T20:02:28.515" v="1956" actId="478"/>
          <ac:spMkLst>
            <pc:docMk/>
            <pc:sldMk cId="1259202101" sldId="278"/>
            <ac:spMk id="13" creationId="{B1991889-D920-4595-853E-6A7BCCB22333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14" creationId="{FE94DBB2-0070-4E9C-B22F-11E3B0992AFD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15" creationId="{FBB9535E-C665-4B5F-95E3-03DA528FCD73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16" creationId="{DEF3353D-8BF1-47FE-AD99-8749BDBC0650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17" creationId="{0BF6B4EF-76B4-4AF9-BCE9-B44B1A7CAA28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18" creationId="{ADD486D8-52F1-42D2-A182-E2FFEBCC8B9B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19" creationId="{75120408-D544-4B14-B732-DED915D793A8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20" creationId="{22C810D5-1C2E-4302-8CA5-944C8B16C6EC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21" creationId="{1836EEA7-90AD-4C6D-B28F-89A8F792F0B5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22" creationId="{E5A4B0A9-42B8-4D5D-8847-B0261834E87C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23" creationId="{AA3C21FF-BD01-4858-879C-14CB856BFEFB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24" creationId="{E8C06026-EC57-4501-AEF4-2A78F7FB5187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25" creationId="{53C9EFDF-8E4F-4A15-A33A-1AB437B0EAED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26" creationId="{47AF0809-425D-4AA9-8139-3290457B2C9A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27" creationId="{6FDDCC1A-5057-44BD-B96C-E3C5926512B6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28" creationId="{C90BA611-423D-4DEF-AF80-14A8131A336E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29" creationId="{CFB8F660-B973-4236-8C0D-53957C11C102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30" creationId="{0D9C4ADD-5491-454E-A651-A4FC172D5AFB}"/>
          </ac:spMkLst>
        </pc:spChg>
        <pc:spChg chg="add del mod">
          <ac:chgData name="mohammad Hosseinabady" userId="6cd969f51f917c9e" providerId="LiveId" clId="{B88733E8-4218-42E2-B3BE-5B75BB333E9A}" dt="2022-01-17T20:07:28.858" v="2012"/>
          <ac:spMkLst>
            <pc:docMk/>
            <pc:sldMk cId="1259202101" sldId="278"/>
            <ac:spMk id="31" creationId="{B9512C2D-F325-4432-A101-EB565C6A3811}"/>
          </ac:spMkLst>
        </pc:spChg>
        <pc:spChg chg="add del mod">
          <ac:chgData name="mohammad Hosseinabady" userId="6cd969f51f917c9e" providerId="LiveId" clId="{B88733E8-4218-42E2-B3BE-5B75BB333E9A}" dt="2022-01-17T20:07:28.858" v="2012"/>
          <ac:spMkLst>
            <pc:docMk/>
            <pc:sldMk cId="1259202101" sldId="278"/>
            <ac:spMk id="32" creationId="{BA094C87-C0DB-43F6-9B93-A637175C3F84}"/>
          </ac:spMkLst>
        </pc:spChg>
        <pc:spChg chg="add del mod">
          <ac:chgData name="mohammad Hosseinabady" userId="6cd969f51f917c9e" providerId="LiveId" clId="{B88733E8-4218-42E2-B3BE-5B75BB333E9A}" dt="2022-01-17T20:07:28.858" v="2012"/>
          <ac:spMkLst>
            <pc:docMk/>
            <pc:sldMk cId="1259202101" sldId="278"/>
            <ac:spMk id="33" creationId="{565440CF-9804-4B1A-BA7A-38732F1482CB}"/>
          </ac:spMkLst>
        </pc:spChg>
        <pc:spChg chg="add del mod">
          <ac:chgData name="mohammad Hosseinabady" userId="6cd969f51f917c9e" providerId="LiveId" clId="{B88733E8-4218-42E2-B3BE-5B75BB333E9A}" dt="2022-01-17T20:07:28.858" v="2012"/>
          <ac:spMkLst>
            <pc:docMk/>
            <pc:sldMk cId="1259202101" sldId="278"/>
            <ac:spMk id="34" creationId="{4447680E-5E9B-4837-8318-6838BAAFB46B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35" creationId="{6FD85501-BEC4-428A-89AE-E7394FFFC89E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36" creationId="{C4204EDB-09CE-4208-9469-1FBA092D424D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37" creationId="{3F345B13-E819-42FE-AB14-96C40E2D072B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38" creationId="{3B5997E0-6990-470A-88D0-800D4C554F87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39" creationId="{2C4BA739-9061-4E0E-B880-A5149B7812F2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0" creationId="{8A9465C2-ECCF-4F56-A223-34345D5A678C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1" creationId="{E5BEFC72-6EE7-4141-B183-D32144C3C9A5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2" creationId="{25FB8B80-8864-4AAF-B6A3-F7F3AC9EC802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3" creationId="{D3649846-DB7D-4473-B831-0D223D8C52B9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4" creationId="{3FAE8B59-6C4B-40EA-9FAB-B81784AC4424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5" creationId="{522C4FF4-595D-4B94-BA4C-AECB4CFEC4E5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6" creationId="{35BFFCB5-45E4-415A-B4F1-690D21625185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7" creationId="{91CAC496-584B-4490-82BC-EC78EAB496C2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8" creationId="{B36899DB-903D-43DC-A7EE-12F223F0B5BF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9" creationId="{A7A9ED59-465F-4D4C-BA62-A515BBCEB9EA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50" creationId="{C6432AEB-C3D0-4DFB-9A2E-BD7ED3D268FF}"/>
          </ac:spMkLst>
        </pc:spChg>
      </pc:sldChg>
      <pc:sldChg chg="addSp delSp modSp new mod modTransition modAnim">
        <pc:chgData name="mohammad Hosseinabady" userId="6cd969f51f917c9e" providerId="LiveId" clId="{B88733E8-4218-42E2-B3BE-5B75BB333E9A}" dt="2022-01-18T05:24:26.703" v="2553"/>
        <pc:sldMkLst>
          <pc:docMk/>
          <pc:sldMk cId="583128459" sldId="279"/>
        </pc:sldMkLst>
        <pc:spChg chg="mod">
          <ac:chgData name="mohammad Hosseinabady" userId="6cd969f51f917c9e" providerId="LiveId" clId="{B88733E8-4218-42E2-B3BE-5B75BB333E9A}" dt="2022-01-17T20:22:09.012" v="2192" actId="20577"/>
          <ac:spMkLst>
            <pc:docMk/>
            <pc:sldMk cId="583128459" sldId="279"/>
            <ac:spMk id="2" creationId="{BEB7403C-D92B-4D93-B6C9-6030BAE84A08}"/>
          </ac:spMkLst>
        </pc:spChg>
        <pc:spChg chg="del">
          <ac:chgData name="mohammad Hosseinabady" userId="6cd969f51f917c9e" providerId="LiveId" clId="{B88733E8-4218-42E2-B3BE-5B75BB333E9A}" dt="2022-01-17T20:10:28.136" v="2056" actId="478"/>
          <ac:spMkLst>
            <pc:docMk/>
            <pc:sldMk cId="583128459" sldId="279"/>
            <ac:spMk id="3" creationId="{144DA969-CC64-434E-88C3-DF6A06CCC470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4" creationId="{B285D995-AACD-4B37-AE52-8B6AF5CF0A04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5" creationId="{EDF2A8E2-FD84-47D2-A55A-702E2A325EFB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6" creationId="{F88F83E8-8576-4CAE-9D16-C90CE9658543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7" creationId="{56D12BC8-4360-43C4-9E15-5ECD8499DB14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8" creationId="{DF8CA09C-6A76-4E1A-BE73-E58C39B6195E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9" creationId="{505A09EA-33DF-45A7-87E5-29AA2B25B4D0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10" creationId="{36E1BB18-560D-4045-9851-A80724BA2087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11" creationId="{E2D6EB24-2CCB-4EAD-8968-F85C8DD63EA9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12" creationId="{53782E4D-6614-4779-AF55-902E69D379F0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13" creationId="{4A1D880C-BD3E-47E1-9E9C-F743FAD0EC1E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14" creationId="{A68E9A6E-914D-459A-BFAB-BD4D8991A1DB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15" creationId="{A8EE60B2-0B30-499F-A7F6-3C8019EDBD30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16" creationId="{6913781D-FA72-470E-A02F-A3B3F8D81C15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17" creationId="{FA8EA7C1-09ED-4893-82F6-5D21C2888214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18" creationId="{8BDA2199-D28B-44E2-B9C4-D2E2BE4F1B98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19" creationId="{73F910FA-76E3-47D2-AA8A-BD055F804C1D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20" creationId="{B6EE2679-1701-44B7-AECF-ACE38933B17C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21" creationId="{2323F655-DC75-436D-950F-6EFAB50F473D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22" creationId="{54490886-420B-4901-81B8-BF033A85EA97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23" creationId="{24473A72-D4DD-4CAB-9165-176A9EA2EEDF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24" creationId="{0683A580-C83B-408C-B985-AB5C42DC1946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25" creationId="{19D6285E-7460-40A6-B2D8-CF556F1C248D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26" creationId="{5CDA7DCC-C49A-45DD-8D93-281EEE5F75E4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27" creationId="{F13CF52D-6A66-4121-B1DC-87CA44E485A9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28" creationId="{C56970A1-F1C8-4900-B2E4-8E1ADBEA4FFD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29" creationId="{70EA348B-9D8F-4DE2-9059-FC792DACCC70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30" creationId="{D442252F-3D6C-4B7F-B059-42BB691937D9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31" creationId="{81935F99-18E5-45F5-A888-F917F5E6DEF4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32" creationId="{2557E9C1-EC93-4649-A8C3-E49062A85B6F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33" creationId="{BD5E6AB6-9F68-4F0B-8B60-1626E1BCBC34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34" creationId="{89B68924-D31E-4BC0-B109-02963D010CD3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35" creationId="{DAA2E40F-1124-4754-ABEE-610F5C97B88E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36" creationId="{38BB2E2D-75BE-43FC-B190-8C40E1977F8B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37" creationId="{0679AC58-A71D-4044-AC42-8ADA4B151E09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38" creationId="{E6C9A152-E5D3-412A-B8E6-313D4CAE8564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39" creationId="{49B750F5-D7C1-4CCA-9555-6B7A20C2AAB8}"/>
          </ac:spMkLst>
        </pc:spChg>
        <pc:spChg chg="add del">
          <ac:chgData name="mohammad Hosseinabady" userId="6cd969f51f917c9e" providerId="LiveId" clId="{B88733E8-4218-42E2-B3BE-5B75BB333E9A}" dt="2022-01-17T20:19:42.021" v="2141" actId="22"/>
          <ac:spMkLst>
            <pc:docMk/>
            <pc:sldMk cId="583128459" sldId="279"/>
            <ac:spMk id="41" creationId="{2FBA03CE-F7DF-435D-8C8F-332AD4E3FA61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42" creationId="{9A14F697-690C-49BA-88BC-639601AB9E94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43" creationId="{31FF157B-9B55-4D7C-8FEB-D6E39000A180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44" creationId="{285F38F0-E92D-4419-8DC7-928FFFD55E7E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45" creationId="{E7BC6F21-720E-4E14-B831-F7C497C56865}"/>
          </ac:spMkLst>
        </pc:spChg>
        <pc:spChg chg="add mod">
          <ac:chgData name="mohammad Hosseinabady" userId="6cd969f51f917c9e" providerId="LiveId" clId="{B88733E8-4218-42E2-B3BE-5B75BB333E9A}" dt="2022-01-17T20:25:46.036" v="2284" actId="14100"/>
          <ac:spMkLst>
            <pc:docMk/>
            <pc:sldMk cId="583128459" sldId="279"/>
            <ac:spMk id="47" creationId="{15F0537C-6FB6-4AEA-911C-7A141939560E}"/>
          </ac:spMkLst>
        </pc:spChg>
        <pc:spChg chg="add mod">
          <ac:chgData name="mohammad Hosseinabady" userId="6cd969f51f917c9e" providerId="LiveId" clId="{B88733E8-4218-42E2-B3BE-5B75BB333E9A}" dt="2022-01-17T20:25:42.372" v="2280" actId="14100"/>
          <ac:spMkLst>
            <pc:docMk/>
            <pc:sldMk cId="583128459" sldId="279"/>
            <ac:spMk id="49" creationId="{0AC8A8F1-37EA-4F58-89E0-39BC23C51646}"/>
          </ac:spMkLst>
        </pc:spChg>
        <pc:spChg chg="add mod">
          <ac:chgData name="mohammad Hosseinabady" userId="6cd969f51f917c9e" providerId="LiveId" clId="{B88733E8-4218-42E2-B3BE-5B75BB333E9A}" dt="2022-01-17T20:25:37.706" v="2277" actId="14100"/>
          <ac:spMkLst>
            <pc:docMk/>
            <pc:sldMk cId="583128459" sldId="279"/>
            <ac:spMk id="50" creationId="{8391A598-65A5-473D-B429-A3F9CA5BA1EC}"/>
          </ac:spMkLst>
        </pc:spChg>
        <pc:spChg chg="add mod">
          <ac:chgData name="mohammad Hosseinabady" userId="6cd969f51f917c9e" providerId="LiveId" clId="{B88733E8-4218-42E2-B3BE-5B75BB333E9A}" dt="2022-01-17T20:23:26.838" v="2222" actId="207"/>
          <ac:spMkLst>
            <pc:docMk/>
            <pc:sldMk cId="583128459" sldId="279"/>
            <ac:spMk id="52" creationId="{32753F13-1E23-4B91-9F65-351DDFF6FCD7}"/>
          </ac:spMkLst>
        </pc:spChg>
      </pc:sldChg>
      <pc:sldChg chg="addSp delSp modSp add mod modTransition modAnim">
        <pc:chgData name="mohammad Hosseinabady" userId="6cd969f51f917c9e" providerId="LiveId" clId="{B88733E8-4218-42E2-B3BE-5B75BB333E9A}" dt="2022-01-18T05:24:26.703" v="2553"/>
        <pc:sldMkLst>
          <pc:docMk/>
          <pc:sldMk cId="1879047090" sldId="280"/>
        </pc:sldMkLst>
        <pc:spChg chg="mod">
          <ac:chgData name="mohammad Hosseinabady" userId="6cd969f51f917c9e" providerId="LiveId" clId="{B88733E8-4218-42E2-B3BE-5B75BB333E9A}" dt="2022-01-17T20:26:05.204" v="2291" actId="6549"/>
          <ac:spMkLst>
            <pc:docMk/>
            <pc:sldMk cId="1879047090" sldId="280"/>
            <ac:spMk id="2" creationId="{BEB7403C-D92B-4D93-B6C9-6030BAE84A08}"/>
          </ac:spMkLst>
        </pc:spChg>
        <pc:spChg chg="add mod">
          <ac:chgData name="mohammad Hosseinabady" userId="6cd969f51f917c9e" providerId="LiveId" clId="{B88733E8-4218-42E2-B3BE-5B75BB333E9A}" dt="2022-01-17T20:29:27.296" v="2342" actId="14100"/>
          <ac:spMkLst>
            <pc:docMk/>
            <pc:sldMk cId="1879047090" sldId="280"/>
            <ac:spMk id="8" creationId="{D1C35351-4C53-4B87-9E75-E477A6DA8B49}"/>
          </ac:spMkLst>
        </pc:spChg>
        <pc:spChg chg="add mod">
          <ac:chgData name="mohammad Hosseinabady" userId="6cd969f51f917c9e" providerId="LiveId" clId="{B88733E8-4218-42E2-B3BE-5B75BB333E9A}" dt="2022-01-17T20:29:33.764" v="2345" actId="1076"/>
          <ac:spMkLst>
            <pc:docMk/>
            <pc:sldMk cId="1879047090" sldId="280"/>
            <ac:spMk id="10" creationId="{25F76D43-3282-4FF7-96B6-EDD63BC37A40}"/>
          </ac:spMkLst>
        </pc:spChg>
        <pc:spChg chg="del">
          <ac:chgData name="mohammad Hosseinabady" userId="6cd969f51f917c9e" providerId="LiveId" clId="{B88733E8-4218-42E2-B3BE-5B75BB333E9A}" dt="2022-01-17T20:25:53.425" v="2286" actId="478"/>
          <ac:spMkLst>
            <pc:docMk/>
            <pc:sldMk cId="1879047090" sldId="280"/>
            <ac:spMk id="47" creationId="{15F0537C-6FB6-4AEA-911C-7A141939560E}"/>
          </ac:spMkLst>
        </pc:spChg>
        <pc:spChg chg="del">
          <ac:chgData name="mohammad Hosseinabady" userId="6cd969f51f917c9e" providerId="LiveId" clId="{B88733E8-4218-42E2-B3BE-5B75BB333E9A}" dt="2022-01-17T20:25:53.425" v="2286" actId="478"/>
          <ac:spMkLst>
            <pc:docMk/>
            <pc:sldMk cId="1879047090" sldId="280"/>
            <ac:spMk id="49" creationId="{0AC8A8F1-37EA-4F58-89E0-39BC23C51646}"/>
          </ac:spMkLst>
        </pc:spChg>
        <pc:spChg chg="del">
          <ac:chgData name="mohammad Hosseinabady" userId="6cd969f51f917c9e" providerId="LiveId" clId="{B88733E8-4218-42E2-B3BE-5B75BB333E9A}" dt="2022-01-17T20:25:54.122" v="2287" actId="478"/>
          <ac:spMkLst>
            <pc:docMk/>
            <pc:sldMk cId="1879047090" sldId="280"/>
            <ac:spMk id="50" creationId="{8391A598-65A5-473D-B429-A3F9CA5BA1EC}"/>
          </ac:spMkLst>
        </pc:spChg>
        <pc:spChg chg="del">
          <ac:chgData name="mohammad Hosseinabady" userId="6cd969f51f917c9e" providerId="LiveId" clId="{B88733E8-4218-42E2-B3BE-5B75BB333E9A}" dt="2022-01-17T20:25:53.425" v="2286" actId="478"/>
          <ac:spMkLst>
            <pc:docMk/>
            <pc:sldMk cId="1879047090" sldId="280"/>
            <ac:spMk id="52" creationId="{32753F13-1E23-4B91-9F65-351DDFF6FCD7}"/>
          </ac:spMkLst>
        </pc:spChg>
      </pc:sldChg>
      <pc:sldChg chg="addSp delSp modSp add mod modTransition modAnim">
        <pc:chgData name="mohammad Hosseinabady" userId="6cd969f51f917c9e" providerId="LiveId" clId="{B88733E8-4218-42E2-B3BE-5B75BB333E9A}" dt="2022-01-18T05:24:26.703" v="2553"/>
        <pc:sldMkLst>
          <pc:docMk/>
          <pc:sldMk cId="1429819136" sldId="281"/>
        </pc:sldMkLst>
        <pc:spChg chg="add mod">
          <ac:chgData name="mohammad Hosseinabady" userId="6cd969f51f917c9e" providerId="LiveId" clId="{B88733E8-4218-42E2-B3BE-5B75BB333E9A}" dt="2022-01-17T20:30:31.369" v="2365" actId="1076"/>
          <ac:spMkLst>
            <pc:docMk/>
            <pc:sldMk cId="1429819136" sldId="281"/>
            <ac:spMk id="6" creationId="{0C47C28B-2424-4980-9BF6-05DA5337E94A}"/>
          </ac:spMkLst>
        </pc:spChg>
        <pc:spChg chg="del">
          <ac:chgData name="mohammad Hosseinabady" userId="6cd969f51f917c9e" providerId="LiveId" clId="{B88733E8-4218-42E2-B3BE-5B75BB333E9A}" dt="2022-01-17T20:29:50.987" v="2347" actId="478"/>
          <ac:spMkLst>
            <pc:docMk/>
            <pc:sldMk cId="1429819136" sldId="281"/>
            <ac:spMk id="8" creationId="{D1C35351-4C53-4B87-9E75-E477A6DA8B49}"/>
          </ac:spMkLst>
        </pc:spChg>
        <pc:spChg chg="add mod">
          <ac:chgData name="mohammad Hosseinabady" userId="6cd969f51f917c9e" providerId="LiveId" clId="{B88733E8-4218-42E2-B3BE-5B75BB333E9A}" dt="2022-01-17T20:31:41.063" v="2389" actId="1076"/>
          <ac:spMkLst>
            <pc:docMk/>
            <pc:sldMk cId="1429819136" sldId="281"/>
            <ac:spMk id="9" creationId="{E2B87CA1-44B0-4D56-8B9C-7EBD1EE2EBCE}"/>
          </ac:spMkLst>
        </pc:spChg>
        <pc:spChg chg="del">
          <ac:chgData name="mohammad Hosseinabady" userId="6cd969f51f917c9e" providerId="LiveId" clId="{B88733E8-4218-42E2-B3BE-5B75BB333E9A}" dt="2022-01-17T20:29:52.193" v="2348" actId="478"/>
          <ac:spMkLst>
            <pc:docMk/>
            <pc:sldMk cId="1429819136" sldId="281"/>
            <ac:spMk id="10" creationId="{25F76D43-3282-4FF7-96B6-EDD63BC37A40}"/>
          </ac:spMkLst>
        </pc:spChg>
      </pc:sldChg>
      <pc:sldChg chg="add modTransition modAnim">
        <pc:chgData name="mohammad Hosseinabady" userId="6cd969f51f917c9e" providerId="LiveId" clId="{B88733E8-4218-42E2-B3BE-5B75BB333E9A}" dt="2022-01-18T05:24:26.703" v="2553"/>
        <pc:sldMkLst>
          <pc:docMk/>
          <pc:sldMk cId="2571488138" sldId="282"/>
        </pc:sldMkLst>
      </pc:sldChg>
      <pc:sldChg chg="addSp modSp new mod">
        <pc:chgData name="mohammad Hosseinabady" userId="6cd969f51f917c9e" providerId="LiveId" clId="{B88733E8-4218-42E2-B3BE-5B75BB333E9A}" dt="2022-01-18T05:05:51.036" v="2429" actId="6549"/>
        <pc:sldMkLst>
          <pc:docMk/>
          <pc:sldMk cId="3750566953" sldId="283"/>
        </pc:sldMkLst>
        <pc:spChg chg="mod">
          <ac:chgData name="mohammad Hosseinabady" userId="6cd969f51f917c9e" providerId="LiveId" clId="{B88733E8-4218-42E2-B3BE-5B75BB333E9A}" dt="2022-01-18T05:05:51.036" v="2429" actId="6549"/>
          <ac:spMkLst>
            <pc:docMk/>
            <pc:sldMk cId="3750566953" sldId="283"/>
            <ac:spMk id="2" creationId="{C5FB1E98-007E-4E07-87F2-798F744ABB1C}"/>
          </ac:spMkLst>
        </pc:spChg>
        <pc:graphicFrameChg chg="add modGraphic">
          <ac:chgData name="mohammad Hosseinabady" userId="6cd969f51f917c9e" providerId="LiveId" clId="{B88733E8-4218-42E2-B3BE-5B75BB333E9A}" dt="2022-01-17T20:33:28.415" v="2391" actId="27022"/>
          <ac:graphicFrameMkLst>
            <pc:docMk/>
            <pc:sldMk cId="3750566953" sldId="283"/>
            <ac:graphicFrameMk id="5" creationId="{590CFFB2-61D1-4621-B0E5-1D928515F3E6}"/>
          </ac:graphicFrameMkLst>
        </pc:graphicFrameChg>
      </pc:sldChg>
      <pc:sldChg chg="addSp delSp modSp new mod">
        <pc:chgData name="mohammad Hosseinabady" userId="6cd969f51f917c9e" providerId="LiveId" clId="{B88733E8-4218-42E2-B3BE-5B75BB333E9A}" dt="2022-01-18T05:20:06.236" v="2548"/>
        <pc:sldMkLst>
          <pc:docMk/>
          <pc:sldMk cId="1253701032" sldId="284"/>
        </pc:sldMkLst>
        <pc:spChg chg="del">
          <ac:chgData name="mohammad Hosseinabady" userId="6cd969f51f917c9e" providerId="LiveId" clId="{B88733E8-4218-42E2-B3BE-5B75BB333E9A}" dt="2022-01-18T05:20:04.931" v="2547" actId="478"/>
          <ac:spMkLst>
            <pc:docMk/>
            <pc:sldMk cId="1253701032" sldId="284"/>
            <ac:spMk id="2" creationId="{69CE709C-3E21-4E0E-9B00-1CA8452CEC2C}"/>
          </ac:spMkLst>
        </pc:spChg>
        <pc:spChg chg="del">
          <ac:chgData name="mohammad Hosseinabady" userId="6cd969f51f917c9e" providerId="LiveId" clId="{B88733E8-4218-42E2-B3BE-5B75BB333E9A}" dt="2022-01-18T05:20:03.597" v="2546" actId="478"/>
          <ac:spMkLst>
            <pc:docMk/>
            <pc:sldMk cId="1253701032" sldId="284"/>
            <ac:spMk id="3" creationId="{457CD5D2-F38F-496F-B396-0EA003730162}"/>
          </ac:spMkLst>
        </pc:spChg>
        <pc:spChg chg="add mod">
          <ac:chgData name="mohammad Hosseinabady" userId="6cd969f51f917c9e" providerId="LiveId" clId="{B88733E8-4218-42E2-B3BE-5B75BB333E9A}" dt="2022-01-18T05:20:06.236" v="2548"/>
          <ac:spMkLst>
            <pc:docMk/>
            <pc:sldMk cId="1253701032" sldId="284"/>
            <ac:spMk id="4" creationId="{104A3BFC-528E-4EE5-97A3-EAB28EEB9154}"/>
          </ac:spMkLst>
        </pc:spChg>
        <pc:picChg chg="add mod">
          <ac:chgData name="mohammad Hosseinabady" userId="6cd969f51f917c9e" providerId="LiveId" clId="{B88733E8-4218-42E2-B3BE-5B75BB333E9A}" dt="2022-01-18T05:20:06.236" v="2548"/>
          <ac:picMkLst>
            <pc:docMk/>
            <pc:sldMk cId="1253701032" sldId="284"/>
            <ac:picMk id="5" creationId="{3E1194E5-1722-472A-AB92-E2072962FC86}"/>
          </ac:picMkLst>
        </pc:picChg>
      </pc:sldChg>
      <pc:sldMasterChg chg="add del addSldLayout delSldLayout">
        <pc:chgData name="mohammad Hosseinabady" userId="6cd969f51f917c9e" providerId="LiveId" clId="{B88733E8-4218-42E2-B3BE-5B75BB333E9A}" dt="2022-01-17T16:06:52.049" v="20" actId="26606"/>
        <pc:sldMasterMkLst>
          <pc:docMk/>
          <pc:sldMasterMk cId="643345370" sldId="2147483648"/>
        </pc:sldMasterMkLst>
        <pc:sldLayoutChg chg="add del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643345370" sldId="2147483648"/>
            <pc:sldLayoutMk cId="56365123" sldId="2147483649"/>
          </pc:sldLayoutMkLst>
        </pc:sldLayoutChg>
      </pc:sldMasterChg>
      <pc:sldMasterChg chg="add del addSldLayout delSldLayout">
        <pc:chgData name="mohammad Hosseinabady" userId="6cd969f51f917c9e" providerId="LiveId" clId="{B88733E8-4218-42E2-B3BE-5B75BB333E9A}" dt="2022-01-17T16:06:48.229" v="17" actId="26606"/>
        <pc:sldMasterMkLst>
          <pc:docMk/>
          <pc:sldMasterMk cId="2358399285" sldId="2147483650"/>
        </pc:sldMasterMkLst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3264010925" sldId="2147483651"/>
          </pc:sldLayoutMkLst>
        </pc:sldLayoutChg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2483702045" sldId="2147483652"/>
          </pc:sldLayoutMkLst>
        </pc:sldLayoutChg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1384189780" sldId="2147483653"/>
          </pc:sldLayoutMkLst>
        </pc:sldLayoutChg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2106708064" sldId="2147483654"/>
          </pc:sldLayoutMkLst>
        </pc:sldLayoutChg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2070933637" sldId="2147483655"/>
          </pc:sldLayoutMkLst>
        </pc:sldLayoutChg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1042307626" sldId="2147483656"/>
          </pc:sldLayoutMkLst>
        </pc:sldLayoutChg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2353038849" sldId="2147483657"/>
          </pc:sldLayoutMkLst>
        </pc:sldLayoutChg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3789713984" sldId="2147483658"/>
          </pc:sldLayoutMkLst>
        </pc:sldLayoutChg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472697524" sldId="2147483659"/>
          </pc:sldLayoutMkLst>
        </pc:sldLayoutChg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3606163120" sldId="2147483660"/>
          </pc:sldLayoutMkLst>
        </pc:sldLayoutChg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625265320" sldId="2147483661"/>
          </pc:sldLayoutMkLst>
        </pc:sldLayoutChg>
      </pc:sldMasterChg>
      <pc:sldMasterChg chg="addSp delSp modSp add mod addSldLayout">
        <pc:chgData name="mohammad Hosseinabady" userId="6cd969f51f917c9e" providerId="LiveId" clId="{B88733E8-4218-42E2-B3BE-5B75BB333E9A}" dt="2022-01-18T05:21:02.845" v="2552" actId="207"/>
        <pc:sldMasterMkLst>
          <pc:docMk/>
          <pc:sldMasterMk cId="3216138788" sldId="2147483686"/>
        </pc:sldMasterMkLst>
        <pc:spChg chg="del">
          <ac:chgData name="mohammad Hosseinabady" userId="6cd969f51f917c9e" providerId="LiveId" clId="{B88733E8-4218-42E2-B3BE-5B75BB333E9A}" dt="2022-01-18T05:20:39.340" v="2549" actId="478"/>
          <ac:spMkLst>
            <pc:docMk/>
            <pc:sldMasterMk cId="3216138788" sldId="2147483686"/>
            <ac:spMk id="4" creationId="{E80B2FEE-249E-42F1-94D8-A8C0759EF471}"/>
          </ac:spMkLst>
        </pc:spChg>
        <pc:spChg chg="del">
          <ac:chgData name="mohammad Hosseinabady" userId="6cd969f51f917c9e" providerId="LiveId" clId="{B88733E8-4218-42E2-B3BE-5B75BB333E9A}" dt="2022-01-18T05:20:39.340" v="2549" actId="478"/>
          <ac:spMkLst>
            <pc:docMk/>
            <pc:sldMasterMk cId="3216138788" sldId="2147483686"/>
            <ac:spMk id="5" creationId="{8560C617-A890-4920-83B0-143C03349066}"/>
          </ac:spMkLst>
        </pc:spChg>
        <pc:spChg chg="del">
          <ac:chgData name="mohammad Hosseinabady" userId="6cd969f51f917c9e" providerId="LiveId" clId="{B88733E8-4218-42E2-B3BE-5B75BB333E9A}" dt="2022-01-18T05:20:39.340" v="2549" actId="478"/>
          <ac:spMkLst>
            <pc:docMk/>
            <pc:sldMasterMk cId="3216138788" sldId="2147483686"/>
            <ac:spMk id="6" creationId="{14F1B4F1-B06B-4BBE-BFFF-C0B386E2449E}"/>
          </ac:spMkLst>
        </pc:spChg>
        <pc:spChg chg="add mod">
          <ac:chgData name="mohammad Hosseinabady" userId="6cd969f51f917c9e" providerId="LiveId" clId="{B88733E8-4218-42E2-B3BE-5B75BB333E9A}" dt="2022-01-18T05:21:02.845" v="2552" actId="207"/>
          <ac:spMkLst>
            <pc:docMk/>
            <pc:sldMasterMk cId="3216138788" sldId="2147483686"/>
            <ac:spMk id="7" creationId="{57DD7E49-8DFD-4057-9C4F-238E73684EFA}"/>
          </ac:spMkLst>
        </pc:spChg>
        <pc:spChg chg="add mod">
          <ac:chgData name="mohammad Hosseinabady" userId="6cd969f51f917c9e" providerId="LiveId" clId="{B88733E8-4218-42E2-B3BE-5B75BB333E9A}" dt="2022-01-18T05:21:02.845" v="2552" actId="207"/>
          <ac:spMkLst>
            <pc:docMk/>
            <pc:sldMasterMk cId="3216138788" sldId="2147483686"/>
            <ac:spMk id="8" creationId="{BC0DC80D-7117-429E-A40C-C75D048DAC9A}"/>
          </ac:spMkLst>
        </pc:sp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3672702086" sldId="2147483675"/>
          </pc:sldLayoutMkLst>
        </pc:sldLayout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3156476057" sldId="2147483676"/>
          </pc:sldLayoutMkLst>
        </pc:sldLayout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1053069328" sldId="2147483677"/>
          </pc:sldLayoutMkLst>
        </pc:sldLayout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2605299611" sldId="2147483678"/>
          </pc:sldLayoutMkLst>
        </pc:sldLayout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2653765503" sldId="2147483679"/>
          </pc:sldLayoutMkLst>
        </pc:sldLayout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2687772208" sldId="2147483680"/>
          </pc:sldLayoutMkLst>
        </pc:sldLayout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1437748566" sldId="2147483681"/>
          </pc:sldLayoutMkLst>
        </pc:sldLayout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2212364661" sldId="2147483682"/>
          </pc:sldLayoutMkLst>
        </pc:sldLayout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3102180253" sldId="2147483683"/>
          </pc:sldLayoutMkLst>
        </pc:sldLayout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64999134" sldId="2147483684"/>
          </pc:sldLayoutMkLst>
        </pc:sldLayout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2640141885" sldId="2147483685"/>
          </pc:sldLayoutMkLst>
        </pc:sldLayoutChg>
      </pc:sldMasterChg>
      <pc:sldMasterChg chg="add del addSldLayout delSldLayout">
        <pc:chgData name="mohammad Hosseinabady" userId="6cd969f51f917c9e" providerId="LiveId" clId="{B88733E8-4218-42E2-B3BE-5B75BB333E9A}" dt="2022-01-17T16:06:52.007" v="19" actId="26606"/>
        <pc:sldMasterMkLst>
          <pc:docMk/>
          <pc:sldMasterMk cId="1030970872" sldId="2147483699"/>
        </pc:sldMasterMkLst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756183015" sldId="2147483688"/>
          </pc:sldLayoutMkLst>
        </pc:sldLayoutChg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3933233412" sldId="2147483689"/>
          </pc:sldLayoutMkLst>
        </pc:sldLayoutChg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4294106026" sldId="2147483690"/>
          </pc:sldLayoutMkLst>
        </pc:sldLayoutChg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2139639092" sldId="2147483691"/>
          </pc:sldLayoutMkLst>
        </pc:sldLayoutChg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3297201535" sldId="2147483692"/>
          </pc:sldLayoutMkLst>
        </pc:sldLayoutChg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1127640687" sldId="2147483693"/>
          </pc:sldLayoutMkLst>
        </pc:sldLayoutChg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142888052" sldId="2147483694"/>
          </pc:sldLayoutMkLst>
        </pc:sldLayoutChg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1113927720" sldId="2147483695"/>
          </pc:sldLayoutMkLst>
        </pc:sldLayoutChg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3454407427" sldId="2147483696"/>
          </pc:sldLayoutMkLst>
        </pc:sldLayoutChg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3506473652" sldId="2147483697"/>
          </pc:sldLayoutMkLst>
        </pc:sldLayoutChg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2396953666" sldId="2147483698"/>
          </pc:sldLayoutMkLst>
        </pc:sldLayoutChg>
      </pc:sldMasterChg>
      <pc:sldMasterChg chg="add del addSldLayout delSldLayout">
        <pc:chgData name="mohammad Hosseinabady" userId="6cd969f51f917c9e" providerId="LiveId" clId="{B88733E8-4218-42E2-B3BE-5B75BB333E9A}" dt="2022-01-17T16:06:28.822" v="11" actId="26606"/>
        <pc:sldMasterMkLst>
          <pc:docMk/>
          <pc:sldMasterMk cId="571840330" sldId="2147483725"/>
        </pc:sldMasterMkLst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637548375" sldId="2147483714"/>
          </pc:sldLayoutMkLst>
        </pc:sldLayoutChg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3562247724" sldId="2147483715"/>
          </pc:sldLayoutMkLst>
        </pc:sldLayoutChg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1134818618" sldId="2147483716"/>
          </pc:sldLayoutMkLst>
        </pc:sldLayoutChg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2097999164" sldId="2147483717"/>
          </pc:sldLayoutMkLst>
        </pc:sldLayoutChg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3511640378" sldId="2147483718"/>
          </pc:sldLayoutMkLst>
        </pc:sldLayoutChg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2669980999" sldId="2147483719"/>
          </pc:sldLayoutMkLst>
        </pc:sldLayoutChg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2075179176" sldId="2147483720"/>
          </pc:sldLayoutMkLst>
        </pc:sldLayoutChg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2857435436" sldId="2147483721"/>
          </pc:sldLayoutMkLst>
        </pc:sldLayoutChg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926324847" sldId="2147483722"/>
          </pc:sldLayoutMkLst>
        </pc:sldLayoutChg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460711819" sldId="2147483723"/>
          </pc:sldLayoutMkLst>
        </pc:sldLayoutChg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510780738" sldId="2147483724"/>
          </pc:sldLayoutMkLst>
        </pc:sldLayoutChg>
      </pc:sldMasterChg>
      <pc:sldMasterChg chg="add del addSldLayout delSldLayout">
        <pc:chgData name="mohammad Hosseinabady" userId="6cd969f51f917c9e" providerId="LiveId" clId="{B88733E8-4218-42E2-B3BE-5B75BB333E9A}" dt="2022-01-17T16:06:31.794" v="13" actId="26606"/>
        <pc:sldMasterMkLst>
          <pc:docMk/>
          <pc:sldMasterMk cId="1176022413" sldId="2147483738"/>
        </pc:sldMasterMkLst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4037006157" sldId="2147483727"/>
          </pc:sldLayoutMkLst>
        </pc:sldLayoutChg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2830039311" sldId="2147483728"/>
          </pc:sldLayoutMkLst>
        </pc:sldLayoutChg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1350278120" sldId="2147483729"/>
          </pc:sldLayoutMkLst>
        </pc:sldLayoutChg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3288489723" sldId="2147483730"/>
          </pc:sldLayoutMkLst>
        </pc:sldLayoutChg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3356816948" sldId="2147483731"/>
          </pc:sldLayoutMkLst>
        </pc:sldLayoutChg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3639453784" sldId="2147483732"/>
          </pc:sldLayoutMkLst>
        </pc:sldLayoutChg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2115775528" sldId="2147483733"/>
          </pc:sldLayoutMkLst>
        </pc:sldLayoutChg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2302343335" sldId="2147483734"/>
          </pc:sldLayoutMkLst>
        </pc:sldLayoutChg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451913250" sldId="2147483735"/>
          </pc:sldLayoutMkLst>
        </pc:sldLayoutChg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3622626403" sldId="2147483736"/>
          </pc:sldLayoutMkLst>
        </pc:sldLayoutChg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1361981505" sldId="2147483737"/>
          </pc:sldLayoutMkLst>
        </pc:sldLayoutChg>
      </pc:sldMasterChg>
    </pc:docChg>
  </pc:docChgLst>
  <pc:docChgLst>
    <pc:chgData name="mohammad" userId="6cd969f51f917c9e" providerId="LiveId" clId="{B88733E8-4218-42E2-B3BE-5B75BB333E9A}"/>
    <pc:docChg chg="undo custSel addSld delSld modSld">
      <pc:chgData name="mohammad" userId="6cd969f51f917c9e" providerId="LiveId" clId="{B88733E8-4218-42E2-B3BE-5B75BB333E9A}" dt="2022-01-17T19:26:32.564" v="313" actId="47"/>
      <pc:docMkLst>
        <pc:docMk/>
      </pc:docMkLst>
      <pc:sldChg chg="del">
        <pc:chgData name="mohammad" userId="6cd969f51f917c9e" providerId="LiveId" clId="{B88733E8-4218-42E2-B3BE-5B75BB333E9A}" dt="2022-01-17T19:26:32.564" v="313" actId="47"/>
        <pc:sldMkLst>
          <pc:docMk/>
          <pc:sldMk cId="445926893" sldId="257"/>
        </pc:sldMkLst>
      </pc:sldChg>
      <pc:sldChg chg="del">
        <pc:chgData name="mohammad" userId="6cd969f51f917c9e" providerId="LiveId" clId="{B88733E8-4218-42E2-B3BE-5B75BB333E9A}" dt="2022-01-17T19:16:22.674" v="5" actId="47"/>
        <pc:sldMkLst>
          <pc:docMk/>
          <pc:sldMk cId="1769239944" sldId="258"/>
        </pc:sldMkLst>
      </pc:sldChg>
      <pc:sldChg chg="del">
        <pc:chgData name="mohammad" userId="6cd969f51f917c9e" providerId="LiveId" clId="{B88733E8-4218-42E2-B3BE-5B75BB333E9A}" dt="2022-01-17T19:26:32.564" v="313" actId="47"/>
        <pc:sldMkLst>
          <pc:docMk/>
          <pc:sldMk cId="1485940803" sldId="259"/>
        </pc:sldMkLst>
      </pc:sldChg>
      <pc:sldChg chg="del">
        <pc:chgData name="mohammad" userId="6cd969f51f917c9e" providerId="LiveId" clId="{B88733E8-4218-42E2-B3BE-5B75BB333E9A}" dt="2022-01-17T19:26:32.564" v="313" actId="47"/>
        <pc:sldMkLst>
          <pc:docMk/>
          <pc:sldMk cId="646606814" sldId="260"/>
        </pc:sldMkLst>
      </pc:sldChg>
      <pc:sldChg chg="del">
        <pc:chgData name="mohammad" userId="6cd969f51f917c9e" providerId="LiveId" clId="{B88733E8-4218-42E2-B3BE-5B75BB333E9A}" dt="2022-01-17T19:26:32.564" v="313" actId="47"/>
        <pc:sldMkLst>
          <pc:docMk/>
          <pc:sldMk cId="2918030301" sldId="261"/>
        </pc:sldMkLst>
      </pc:sldChg>
      <pc:sldChg chg="addSp modSp mod">
        <pc:chgData name="mohammad" userId="6cd969f51f917c9e" providerId="LiveId" clId="{B88733E8-4218-42E2-B3BE-5B75BB333E9A}" dt="2022-01-17T19:15:40.406" v="4"/>
        <pc:sldMkLst>
          <pc:docMk/>
          <pc:sldMk cId="3165616976" sldId="266"/>
        </pc:sldMkLst>
        <pc:spChg chg="add mod">
          <ac:chgData name="mohammad" userId="6cd969f51f917c9e" providerId="LiveId" clId="{B88733E8-4218-42E2-B3BE-5B75BB333E9A}" dt="2022-01-17T19:15:32.033" v="3" actId="20577"/>
          <ac:spMkLst>
            <pc:docMk/>
            <pc:sldMk cId="3165616976" sldId="266"/>
            <ac:spMk id="10" creationId="{A3C3BFB6-1E02-46A7-B3A9-41C7F05F9F8E}"/>
          </ac:spMkLst>
        </pc:spChg>
        <pc:spChg chg="add mod">
          <ac:chgData name="mohammad" userId="6cd969f51f917c9e" providerId="LiveId" clId="{B88733E8-4218-42E2-B3BE-5B75BB333E9A}" dt="2022-01-17T19:15:40.406" v="4"/>
          <ac:spMkLst>
            <pc:docMk/>
            <pc:sldMk cId="3165616976" sldId="266"/>
            <ac:spMk id="11" creationId="{9255259B-E0EE-49CD-A913-CDD21725407D}"/>
          </ac:spMkLst>
        </pc:spChg>
      </pc:sldChg>
      <pc:sldChg chg="addSp delSp modSp new mod">
        <pc:chgData name="mohammad" userId="6cd969f51f917c9e" providerId="LiveId" clId="{B88733E8-4218-42E2-B3BE-5B75BB333E9A}" dt="2022-01-17T19:20:19.004" v="131" actId="20577"/>
        <pc:sldMkLst>
          <pc:docMk/>
          <pc:sldMk cId="2343003335" sldId="267"/>
        </pc:sldMkLst>
        <pc:spChg chg="mod">
          <ac:chgData name="mohammad" userId="6cd969f51f917c9e" providerId="LiveId" clId="{B88733E8-4218-42E2-B3BE-5B75BB333E9A}" dt="2022-01-17T19:17:03.433" v="15" actId="20577"/>
          <ac:spMkLst>
            <pc:docMk/>
            <pc:sldMk cId="2343003335" sldId="267"/>
            <ac:spMk id="2" creationId="{C4D58E72-ECE1-40A2-8877-2F072BDEAC49}"/>
          </ac:spMkLst>
        </pc:spChg>
        <pc:spChg chg="del mod">
          <ac:chgData name="mohammad" userId="6cd969f51f917c9e" providerId="LiveId" clId="{B88733E8-4218-42E2-B3BE-5B75BB333E9A}" dt="2022-01-17T19:16:56.728" v="8" actId="478"/>
          <ac:spMkLst>
            <pc:docMk/>
            <pc:sldMk cId="2343003335" sldId="267"/>
            <ac:spMk id="3" creationId="{EE5D94B1-5FB5-4DDC-A6EC-8FB5EC1D2248}"/>
          </ac:spMkLst>
        </pc:spChg>
        <pc:spChg chg="add del mod">
          <ac:chgData name="mohammad" userId="6cd969f51f917c9e" providerId="LiveId" clId="{B88733E8-4218-42E2-B3BE-5B75BB333E9A}" dt="2022-01-17T19:16:58.557" v="9" actId="478"/>
          <ac:spMkLst>
            <pc:docMk/>
            <pc:sldMk cId="2343003335" sldId="267"/>
            <ac:spMk id="5" creationId="{8DB9B836-CBFD-4C5D-B582-7B1D394DB9B9}"/>
          </ac:spMkLst>
        </pc:spChg>
        <pc:spChg chg="add mod">
          <ac:chgData name="mohammad" userId="6cd969f51f917c9e" providerId="LiveId" clId="{B88733E8-4218-42E2-B3BE-5B75BB333E9A}" dt="2022-01-17T19:17:45.068" v="39" actId="1076"/>
          <ac:spMkLst>
            <pc:docMk/>
            <pc:sldMk cId="2343003335" sldId="267"/>
            <ac:spMk id="7" creationId="{1D4FA3D9-AEB3-430F-A435-4BC21A1AAA5A}"/>
          </ac:spMkLst>
        </pc:spChg>
        <pc:spChg chg="add del mod">
          <ac:chgData name="mohammad" userId="6cd969f51f917c9e" providerId="LiveId" clId="{B88733E8-4218-42E2-B3BE-5B75BB333E9A}" dt="2022-01-17T19:18:10.544" v="42" actId="478"/>
          <ac:spMkLst>
            <pc:docMk/>
            <pc:sldMk cId="2343003335" sldId="267"/>
            <ac:spMk id="9" creationId="{41D37DF8-5B46-470B-8539-2DAEDACC352C}"/>
          </ac:spMkLst>
        </pc:spChg>
        <pc:spChg chg="add mod">
          <ac:chgData name="mohammad" userId="6cd969f51f917c9e" providerId="LiveId" clId="{B88733E8-4218-42E2-B3BE-5B75BB333E9A}" dt="2022-01-17T19:20:19.004" v="131" actId="20577"/>
          <ac:spMkLst>
            <pc:docMk/>
            <pc:sldMk cId="2343003335" sldId="267"/>
            <ac:spMk id="10" creationId="{282DE95C-EFF5-4658-8399-75B595C08C56}"/>
          </ac:spMkLst>
        </pc:spChg>
      </pc:sldChg>
      <pc:sldChg chg="addSp delSp modSp add mod">
        <pc:chgData name="mohammad" userId="6cd969f51f917c9e" providerId="LiveId" clId="{B88733E8-4218-42E2-B3BE-5B75BB333E9A}" dt="2022-01-17T19:22:41.974" v="206" actId="20577"/>
        <pc:sldMkLst>
          <pc:docMk/>
          <pc:sldMk cId="2155102674" sldId="268"/>
        </pc:sldMkLst>
        <pc:spChg chg="add mod">
          <ac:chgData name="mohammad" userId="6cd969f51f917c9e" providerId="LiveId" clId="{B88733E8-4218-42E2-B3BE-5B75BB333E9A}" dt="2022-01-17T19:21:02.935" v="153" actId="6549"/>
          <ac:spMkLst>
            <pc:docMk/>
            <pc:sldMk cId="2155102674" sldId="268"/>
            <ac:spMk id="6" creationId="{6FA2A9FE-48AD-4A53-A03D-EE3D7C9EC0AD}"/>
          </ac:spMkLst>
        </pc:spChg>
        <pc:spChg chg="del">
          <ac:chgData name="mohammad" userId="6cd969f51f917c9e" providerId="LiveId" clId="{B88733E8-4218-42E2-B3BE-5B75BB333E9A}" dt="2022-01-17T19:20:38.161" v="133" actId="478"/>
          <ac:spMkLst>
            <pc:docMk/>
            <pc:sldMk cId="2155102674" sldId="268"/>
            <ac:spMk id="7" creationId="{1D4FA3D9-AEB3-430F-A435-4BC21A1AAA5A}"/>
          </ac:spMkLst>
        </pc:spChg>
        <pc:spChg chg="add mod">
          <ac:chgData name="mohammad" userId="6cd969f51f917c9e" providerId="LiveId" clId="{B88733E8-4218-42E2-B3BE-5B75BB333E9A}" dt="2022-01-17T19:22:41.974" v="206" actId="20577"/>
          <ac:spMkLst>
            <pc:docMk/>
            <pc:sldMk cId="2155102674" sldId="268"/>
            <ac:spMk id="8" creationId="{E406C1A3-BC33-444D-8F0A-0CD53CD7BE32}"/>
          </ac:spMkLst>
        </pc:spChg>
        <pc:spChg chg="del">
          <ac:chgData name="mohammad" userId="6cd969f51f917c9e" providerId="LiveId" clId="{B88733E8-4218-42E2-B3BE-5B75BB333E9A}" dt="2022-01-17T19:20:38.936" v="134" actId="478"/>
          <ac:spMkLst>
            <pc:docMk/>
            <pc:sldMk cId="2155102674" sldId="268"/>
            <ac:spMk id="10" creationId="{282DE95C-EFF5-4658-8399-75B595C08C56}"/>
          </ac:spMkLst>
        </pc:spChg>
      </pc:sldChg>
      <pc:sldChg chg="modSp add mod">
        <pc:chgData name="mohammad" userId="6cd969f51f917c9e" providerId="LiveId" clId="{B88733E8-4218-42E2-B3BE-5B75BB333E9A}" dt="2022-01-17T19:25:40.516" v="305"/>
        <pc:sldMkLst>
          <pc:docMk/>
          <pc:sldMk cId="1344094347" sldId="269"/>
        </pc:sldMkLst>
        <pc:spChg chg="mod">
          <ac:chgData name="mohammad" userId="6cd969f51f917c9e" providerId="LiveId" clId="{B88733E8-4218-42E2-B3BE-5B75BB333E9A}" dt="2022-01-17T19:24:46.373" v="285" actId="20577"/>
          <ac:spMkLst>
            <pc:docMk/>
            <pc:sldMk cId="1344094347" sldId="269"/>
            <ac:spMk id="6" creationId="{6FA2A9FE-48AD-4A53-A03D-EE3D7C9EC0AD}"/>
          </ac:spMkLst>
        </pc:spChg>
        <pc:spChg chg="mod">
          <ac:chgData name="mohammad" userId="6cd969f51f917c9e" providerId="LiveId" clId="{B88733E8-4218-42E2-B3BE-5B75BB333E9A}" dt="2022-01-17T19:25:40.516" v="305"/>
          <ac:spMkLst>
            <pc:docMk/>
            <pc:sldMk cId="1344094347" sldId="269"/>
            <ac:spMk id="8" creationId="{E406C1A3-BC33-444D-8F0A-0CD53CD7BE32}"/>
          </ac:spMkLst>
        </pc:spChg>
      </pc:sldChg>
      <pc:sldChg chg="delSp modSp add mod">
        <pc:chgData name="mohammad" userId="6cd969f51f917c9e" providerId="LiveId" clId="{B88733E8-4218-42E2-B3BE-5B75BB333E9A}" dt="2022-01-17T19:26:27.469" v="312" actId="478"/>
        <pc:sldMkLst>
          <pc:docMk/>
          <pc:sldMk cId="4025340414" sldId="270"/>
        </pc:sldMkLst>
        <pc:spChg chg="mod">
          <ac:chgData name="mohammad" userId="6cd969f51f917c9e" providerId="LiveId" clId="{B88733E8-4218-42E2-B3BE-5B75BB333E9A}" dt="2022-01-17T19:26:22.953" v="310" actId="6549"/>
          <ac:spMkLst>
            <pc:docMk/>
            <pc:sldMk cId="4025340414" sldId="270"/>
            <ac:spMk id="2" creationId="{C4D58E72-ECE1-40A2-8877-2F072BDEAC49}"/>
          </ac:spMkLst>
        </pc:spChg>
        <pc:spChg chg="del">
          <ac:chgData name="mohammad" userId="6cd969f51f917c9e" providerId="LiveId" clId="{B88733E8-4218-42E2-B3BE-5B75BB333E9A}" dt="2022-01-17T19:26:26.026" v="311" actId="478"/>
          <ac:spMkLst>
            <pc:docMk/>
            <pc:sldMk cId="4025340414" sldId="270"/>
            <ac:spMk id="6" creationId="{6FA2A9FE-48AD-4A53-A03D-EE3D7C9EC0AD}"/>
          </ac:spMkLst>
        </pc:spChg>
        <pc:spChg chg="del">
          <ac:chgData name="mohammad" userId="6cd969f51f917c9e" providerId="LiveId" clId="{B88733E8-4218-42E2-B3BE-5B75BB333E9A}" dt="2022-01-17T19:26:27.469" v="312" actId="478"/>
          <ac:spMkLst>
            <pc:docMk/>
            <pc:sldMk cId="4025340414" sldId="270"/>
            <ac:spMk id="8" creationId="{E406C1A3-BC33-444D-8F0A-0CD53CD7BE3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34E7AA-084B-4D2A-8A15-2D06D63A23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340001-84BF-4146-8F5D-2AE73C2813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32FC8-30EB-4337-A357-31558605BA3D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BA05BE-35F0-47FD-8988-4552080CF2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6B02E-F121-4B7B-B8BF-48927879C6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7D95F-0809-49D8-B271-0E2F6B251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725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4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fld id="{1449AA12-8195-4182-A7AC-2E7E59DFBDA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9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fld id="{1449AA12-8195-4182-A7AC-2E7E59DFBDA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7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fld id="{1449AA12-8195-4182-A7AC-2E7E59DFBDA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6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fld id="{1449AA12-8195-4182-A7AC-2E7E59DFBDA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8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fld id="{1449AA12-8195-4182-A7AC-2E7E59DFBDA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fld id="{1449AA12-8195-4182-A7AC-2E7E59DFBDA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4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fld id="{1449AA12-8195-4182-A7AC-2E7E59DFBDA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6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fld id="{1449AA12-8195-4182-A7AC-2E7E59DFBDA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0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fld id="{1449AA12-8195-4182-A7AC-2E7E59DFBDA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7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fld id="{1449AA12-8195-4182-A7AC-2E7E59DFBDA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6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7E49-8DFD-4057-9C4F-238E73684EFA}"/>
              </a:ext>
            </a:extLst>
          </p:cNvPr>
          <p:cNvSpPr txBox="1"/>
          <p:nvPr userDrawn="1"/>
        </p:nvSpPr>
        <p:spPr>
          <a:xfrm>
            <a:off x="7758380" y="6381328"/>
            <a:ext cx="4206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7030A0"/>
                </a:solidFill>
                <a:effectLst>
                  <a:reflection blurRad="6350" stA="55000" endA="50" endPos="85000" dir="5400000" sy="-100000" algn="bl" rotWithShape="0"/>
                </a:effectLst>
              </a:rPr>
              <a:t>mohammad@highlevel-synthesis.com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0DC80D-7117-429E-A40C-C75D048DAC9A}"/>
              </a:ext>
            </a:extLst>
          </p:cNvPr>
          <p:cNvSpPr txBox="1"/>
          <p:nvPr userDrawn="1"/>
        </p:nvSpPr>
        <p:spPr>
          <a:xfrm>
            <a:off x="287075" y="6400800"/>
            <a:ext cx="4206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  <a:effectLst>
                  <a:reflection blurRad="6350" stA="55000" endA="50" endPos="85000" dir="5400000" sy="-100000" algn="bl" rotWithShape="0"/>
                </a:effectLst>
              </a:rPr>
              <a:t>Mohammad Hosseinabady</a:t>
            </a:r>
          </a:p>
        </p:txBody>
      </p:sp>
    </p:spTree>
    <p:extLst>
      <p:ext uri="{BB962C8B-B14F-4D97-AF65-F5344CB8AC3E}">
        <p14:creationId xmlns:p14="http://schemas.microsoft.com/office/powerpoint/2010/main" val="3216138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2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slide" Target="slide1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15.xml"/><Relationship Id="rId5" Type="http://schemas.openxmlformats.org/officeDocument/2006/relationships/image" Target="../media/image5.png"/><Relationship Id="rId10" Type="http://schemas.openxmlformats.org/officeDocument/2006/relationships/slide" Target="slide11.xml"/><Relationship Id="rId4" Type="http://schemas.openxmlformats.org/officeDocument/2006/relationships/image" Target="../media/image4.png"/><Relationship Id="rId9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">
            <a:extLst>
              <a:ext uri="{FF2B5EF4-FFF2-40B4-BE49-F238E27FC236}">
                <a16:creationId xmlns:a16="http://schemas.microsoft.com/office/drawing/2014/main" id="{2CA52AB9-9E09-47B0-BB9F-C312ADC5B4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28" r="28550"/>
          <a:stretch/>
        </p:blipFill>
        <p:spPr>
          <a:xfrm>
            <a:off x="20" y="10"/>
            <a:ext cx="5104813" cy="6857990"/>
          </a:xfrm>
          <a:custGeom>
            <a:avLst/>
            <a:gdLst/>
            <a:ahLst/>
            <a:cxnLst/>
            <a:rect l="l" t="t" r="r" b="b"/>
            <a:pathLst>
              <a:path w="5104833" h="6858000">
                <a:moveTo>
                  <a:pt x="0" y="0"/>
                </a:moveTo>
                <a:lnTo>
                  <a:pt x="3707702" y="0"/>
                </a:lnTo>
                <a:lnTo>
                  <a:pt x="3707702" y="1375489"/>
                </a:lnTo>
                <a:lnTo>
                  <a:pt x="5104833" y="1375489"/>
                </a:lnTo>
                <a:lnTo>
                  <a:pt x="510483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7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4134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8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4134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93FFF-B378-4D42-8A11-CAD10695C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2033" y="1247140"/>
            <a:ext cx="5657899" cy="34508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Electrical and Electronic Engineering Principles 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50F58-68A7-4684-B888-9006F455C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2033" y="4818126"/>
            <a:ext cx="5657899" cy="1268984"/>
          </a:xfrm>
        </p:spPr>
        <p:txBody>
          <a:bodyPr>
            <a:normAutofit/>
          </a:bodyPr>
          <a:lstStyle/>
          <a:p>
            <a:r>
              <a:rPr lang="en-GB" dirty="0"/>
              <a:t>Mohammad Hosseinabady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ABF67B-5782-4012-A048-EAF246948C88}"/>
              </a:ext>
            </a:extLst>
          </p:cNvPr>
          <p:cNvSpPr txBox="1"/>
          <p:nvPr/>
        </p:nvSpPr>
        <p:spPr>
          <a:xfrm>
            <a:off x="3935760" y="633071"/>
            <a:ext cx="2484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UWEBIC IY424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2D4C2-493C-4F04-A28E-6E1A218052F4}"/>
              </a:ext>
            </a:extLst>
          </p:cNvPr>
          <p:cNvSpPr txBox="1"/>
          <p:nvPr/>
        </p:nvSpPr>
        <p:spPr>
          <a:xfrm>
            <a:off x="7749756" y="6287889"/>
            <a:ext cx="4216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mohammad@highlevel-synthesis.com</a:t>
            </a:r>
          </a:p>
        </p:txBody>
      </p:sp>
    </p:spTree>
    <p:extLst>
      <p:ext uri="{BB962C8B-B14F-4D97-AF65-F5344CB8AC3E}">
        <p14:creationId xmlns:p14="http://schemas.microsoft.com/office/powerpoint/2010/main" val="1670818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8E72-ECE1-40A2-8877-2F072BDE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A2A9FE-48AD-4A53-A03D-EE3D7C9EC0AD}"/>
                  </a:ext>
                </a:extLst>
              </p:cNvPr>
              <p:cNvSpPr txBox="1"/>
              <p:nvPr/>
            </p:nvSpPr>
            <p:spPr>
              <a:xfrm>
                <a:off x="1991544" y="1844824"/>
                <a:ext cx="7128792" cy="14804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 b="0" i="0" u="none" strike="noStrike" baseline="0" dirty="0">
                    <a:latin typeface="Times-Roman"/>
                  </a:rPr>
                  <a:t>Express each of the following numbers as a normal decimal number:</a:t>
                </a:r>
                <a:endParaRPr lang="pt-BR" sz="1800" b="1" i="0" u="none" strike="noStrike" baseline="0" dirty="0">
                  <a:latin typeface="Times-Bold"/>
                </a:endParaRPr>
              </a:p>
              <a:p>
                <a:pPr marL="342900" indent="-342900" algn="l">
                  <a:buAutoNum type="alphaLcParenBoth"/>
                </a:pPr>
                <a14:m>
                  <m:oMath xmlns:m="http://schemas.openxmlformats.org/officeDocument/2006/math">
                    <m:r>
                      <a:rPr lang="pt-BR" sz="1800" b="0" i="1" u="none" strike="noStrike" baseline="0" dirty="0" smtClean="0">
                        <a:latin typeface="Cambria Math" panose="02040503050406030204" pitchFamily="18" charset="0"/>
                      </a:rPr>
                      <m:t>1×</m:t>
                    </m:r>
                    <m:sSup>
                      <m:sSupPr>
                        <m:ctrlPr>
                          <a:rPr lang="en-GB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u="none" strike="noStrike" baseline="0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1800" b="0" i="1" u="none" strike="noStrike" baseline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GB" sz="1800" b="0" i="0" u="none" strike="noStrike" baseline="0" dirty="0">
                  <a:latin typeface="Times-Roman"/>
                </a:endParaRPr>
              </a:p>
              <a:p>
                <a:pPr marL="342900" indent="-342900" algn="l">
                  <a:buAutoNum type="alphaLcParenBoth"/>
                </a:pPr>
                <a14:m>
                  <m:oMath xmlns:m="http://schemas.openxmlformats.org/officeDocument/2006/math">
                    <m:r>
                      <a:rPr lang="pt-BR" sz="1800" b="0" i="1" u="none" strike="noStrike" baseline="0" dirty="0" smtClean="0">
                        <a:latin typeface="Cambria Math" panose="02040503050406030204" pitchFamily="18" charset="0"/>
                      </a:rPr>
                      <m:t>2.9</m:t>
                    </m:r>
                    <m:r>
                      <a:rPr lang="en-GB" sz="1800" b="0" i="1" u="none" strike="noStrike" baseline="0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u="none" strike="noStrike" baseline="0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1800" b="0" i="1" u="none" strike="noStrike" baseline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GB" sz="1800" b="0" i="0" u="none" strike="noStrike" baseline="0" dirty="0">
                  <a:latin typeface="Times-Roman"/>
                </a:endParaRPr>
              </a:p>
              <a:p>
                <a:pPr marL="342900" indent="-342900" algn="l">
                  <a:buAutoNum type="alphaLcParenBoth"/>
                </a:pPr>
                <a14:m>
                  <m:oMath xmlns:m="http://schemas.openxmlformats.org/officeDocument/2006/math">
                    <m:r>
                      <a:rPr lang="en-GB" sz="1800" b="0" i="1" u="none" strike="noStrike" baseline="0" smtClean="0">
                        <a:latin typeface="Cambria Math" panose="02040503050406030204" pitchFamily="18" charset="0"/>
                      </a:rPr>
                      <m:t>3.2×</m:t>
                    </m:r>
                    <m:sSup>
                      <m:sSupPr>
                        <m:ctrlPr>
                          <a:rPr lang="en-GB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u="none" strike="noStrike" baseline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1800" b="0" i="1" u="none" strike="noStrike" baseline="0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pt-BR" sz="1800" b="0" i="0" u="none" strike="noStrike" baseline="0" dirty="0">
                    <a:latin typeface="Times-Roman"/>
                  </a:rPr>
                  <a:t> </a:t>
                </a:r>
              </a:p>
              <a:p>
                <a:pPr marL="342900" indent="-342900" algn="l">
                  <a:buAutoNum type="alphaLcParenBoth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2.5×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A2A9FE-48AD-4A53-A03D-EE3D7C9EC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1844824"/>
                <a:ext cx="7128792" cy="1480405"/>
              </a:xfrm>
              <a:prstGeom prst="rect">
                <a:avLst/>
              </a:prstGeom>
              <a:blipFill>
                <a:blip r:embed="rId2"/>
                <a:stretch>
                  <a:fillRect l="-770" t="-2479" b="-5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06C1A3-BC33-444D-8F0A-0CD53CD7BE32}"/>
                  </a:ext>
                </a:extLst>
              </p:cNvPr>
              <p:cNvSpPr txBox="1"/>
              <p:nvPr/>
            </p:nvSpPr>
            <p:spPr>
              <a:xfrm>
                <a:off x="6101833" y="3975057"/>
                <a:ext cx="5256584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 b="0" i="0" u="none" strike="noStrike" baseline="0" dirty="0">
                    <a:latin typeface="Times-Roman"/>
                  </a:rPr>
                  <a:t>Solution</a:t>
                </a:r>
              </a:p>
              <a:p>
                <a:pPr algn="l"/>
                <a:endParaRPr lang="pt-BR" sz="1800" b="0" i="0" u="none" strike="noStrike" baseline="0" dirty="0">
                  <a:latin typeface="Times-Roman"/>
                </a:endParaRPr>
              </a:p>
              <a:p>
                <a:pPr marL="342900" indent="-342900">
                  <a:buAutoNum type="alphaLcParenBoth"/>
                </a:pP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1×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GB" dirty="0">
                    <a:latin typeface="Times-Roman"/>
                  </a:rPr>
                  <a:t> = </a:t>
                </a:r>
                <a:r>
                  <a:rPr lang="en-GB" b="1" dirty="0"/>
                  <a:t>100,000</a:t>
                </a:r>
                <a:endParaRPr lang="en-GB" dirty="0">
                  <a:latin typeface="Times-Roman"/>
                </a:endParaRPr>
              </a:p>
              <a:p>
                <a:pPr marL="342900" indent="-342900">
                  <a:buAutoNum type="alphaLcParenBoth"/>
                </a:pP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2.9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dirty="0">
                    <a:latin typeface="Times-Roman"/>
                  </a:rPr>
                  <a:t> = </a:t>
                </a:r>
                <a:r>
                  <a:rPr lang="en-GB" b="1" dirty="0"/>
                  <a:t>2900</a:t>
                </a:r>
                <a:endParaRPr lang="en-GB" dirty="0">
                  <a:latin typeface="Times-Roman"/>
                </a:endParaRPr>
              </a:p>
              <a:p>
                <a:pPr marL="342900" indent="-342900">
                  <a:buAutoNum type="alphaLcParenBoth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3.2×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pt-BR" dirty="0">
                    <a:latin typeface="Times-Roman"/>
                  </a:rPr>
                  <a:t>  = </a:t>
                </a:r>
                <a:r>
                  <a:rPr lang="en-GB" b="1" dirty="0"/>
                  <a:t>0.032</a:t>
                </a:r>
                <a:endParaRPr lang="pt-BR" dirty="0">
                  <a:latin typeface="Times-Roman"/>
                </a:endParaRPr>
              </a:p>
              <a:p>
                <a:pPr marL="342900" indent="-342900">
                  <a:buAutoNum type="alphaLcParenBoth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2.5×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GB" dirty="0"/>
                  <a:t> = </a:t>
                </a:r>
                <a:r>
                  <a:rPr lang="en-GB" b="1" dirty="0"/>
                  <a:t>0.0000025</a:t>
                </a:r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06C1A3-BC33-444D-8F0A-0CD53CD7B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833" y="3975057"/>
                <a:ext cx="5256584" cy="1754326"/>
              </a:xfrm>
              <a:prstGeom prst="rect">
                <a:avLst/>
              </a:prstGeom>
              <a:blipFill>
                <a:blip r:embed="rId3"/>
                <a:stretch>
                  <a:fillRect l="-1044" t="-1736" b="-48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0943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8E72-ECE1-40A2-8877-2F072BDE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Calculations With Powers of Ten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89F116-E8E2-4D5A-9588-D495E73C178B}"/>
                  </a:ext>
                </a:extLst>
              </p:cNvPr>
              <p:cNvSpPr txBox="1"/>
              <p:nvPr/>
            </p:nvSpPr>
            <p:spPr>
              <a:xfrm>
                <a:off x="1955540" y="2096852"/>
                <a:ext cx="2723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Add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GB" b="0" i="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5×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89F116-E8E2-4D5A-9588-D495E73C1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540" y="2096852"/>
                <a:ext cx="2723694" cy="369332"/>
              </a:xfrm>
              <a:prstGeom prst="rect">
                <a:avLst/>
              </a:prstGeom>
              <a:blipFill>
                <a:blip r:embed="rId2"/>
                <a:stretch>
                  <a:fillRect l="-2013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307091-BF16-41AE-9429-61CAE179999B}"/>
                  </a:ext>
                </a:extLst>
              </p:cNvPr>
              <p:cNvSpPr txBox="1"/>
              <p:nvPr/>
            </p:nvSpPr>
            <p:spPr>
              <a:xfrm>
                <a:off x="4367808" y="2744924"/>
                <a:ext cx="67065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5×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=2×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+50×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=52×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=5.2×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307091-BF16-41AE-9429-61CAE1799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808" y="2744924"/>
                <a:ext cx="670659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42D08-9C69-4C09-B595-2B7AB058BF44}"/>
                  </a:ext>
                </a:extLst>
              </p:cNvPr>
              <p:cNvSpPr txBox="1"/>
              <p:nvPr/>
            </p:nvSpPr>
            <p:spPr>
              <a:xfrm>
                <a:off x="2027548" y="4002644"/>
                <a:ext cx="4012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Subtract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.5×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−12</m:t>
                        </m:r>
                      </m:sup>
                    </m:sSup>
                  </m:oMath>
                </a14:m>
                <a:r>
                  <a:rPr lang="en-GB" b="0" i="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7.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5×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−11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42D08-9C69-4C09-B595-2B7AB058B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548" y="4002644"/>
                <a:ext cx="4012509" cy="369332"/>
              </a:xfrm>
              <a:prstGeom prst="rect">
                <a:avLst/>
              </a:prstGeom>
              <a:blipFill>
                <a:blip r:embed="rId4"/>
                <a:stretch>
                  <a:fillRect l="-1368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06D1BC-0AEB-478A-8D18-26B568E8D608}"/>
                  </a:ext>
                </a:extLst>
              </p:cNvPr>
              <p:cNvSpPr txBox="1"/>
              <p:nvPr/>
            </p:nvSpPr>
            <p:spPr>
              <a:xfrm>
                <a:off x="4367808" y="4799115"/>
                <a:ext cx="6096000" cy="922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7.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5×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2.5×</m:t>
                      </m:r>
                      <m:sSup>
                        <m:sSup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−12</m:t>
                          </m:r>
                        </m:sup>
                      </m:sSup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7.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5×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−11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25×</m:t>
                      </m:r>
                      <m:sSup>
                        <m:sSup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7.5×</m:t>
                      </m:r>
                      <m:sSup>
                        <m:sSup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−11</m:t>
                          </m:r>
                        </m:sup>
                      </m:sSup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06D1BC-0AEB-478A-8D18-26B568E8D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808" y="4799115"/>
                <a:ext cx="6096000" cy="9224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3404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8E72-ECE1-40A2-8877-2F072BDE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Calculations With Powers of Ten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89F116-E8E2-4D5A-9588-D495E73C178B}"/>
                  </a:ext>
                </a:extLst>
              </p:cNvPr>
              <p:cNvSpPr txBox="1"/>
              <p:nvPr/>
            </p:nvSpPr>
            <p:spPr>
              <a:xfrm>
                <a:off x="1955540" y="2096852"/>
                <a:ext cx="3287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Multiply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5×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GB" b="0" i="0" dirty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89F116-E8E2-4D5A-9588-D495E73C1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540" y="2096852"/>
                <a:ext cx="3287823" cy="369332"/>
              </a:xfrm>
              <a:prstGeom prst="rect">
                <a:avLst/>
              </a:prstGeom>
              <a:blipFill>
                <a:blip r:embed="rId2"/>
                <a:stretch>
                  <a:fillRect l="-1670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307091-BF16-41AE-9429-61CAE179999B}"/>
                  </a:ext>
                </a:extLst>
              </p:cNvPr>
              <p:cNvSpPr txBox="1"/>
              <p:nvPr/>
            </p:nvSpPr>
            <p:spPr>
              <a:xfrm>
                <a:off x="2675620" y="3017113"/>
                <a:ext cx="7729719" cy="387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</m:e>
                      </m:d>
                      <m:r>
                        <a:rPr lang="en-GB" i="1" dirty="0">
                          <a:latin typeface="Cambria Math" panose="02040503050406030204" pitchFamily="18" charset="0"/>
                        </a:rPr>
                        <m:t>= 15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12+</m:t>
                          </m:r>
                          <m:d>
                            <m:d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d>
                        </m:sup>
                      </m:sSup>
                      <m:r>
                        <a:rPr lang="en-GB" i="1" dirty="0">
                          <a:latin typeface="Cambria Math" panose="02040503050406030204" pitchFamily="18" charset="0"/>
                        </a:rPr>
                        <m:t> = 15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GB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GB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b="1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dirty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dirty="0"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GB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dirty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GB" b="1" i="1" dirty="0">
                              <a:latin typeface="Cambria Math" panose="02040503050406030204" pitchFamily="18" charset="0"/>
                            </a:rPr>
                            <m:t>𝟕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307091-BF16-41AE-9429-61CAE1799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620" y="3017113"/>
                <a:ext cx="7729719" cy="387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42D08-9C69-4C09-B595-2B7AB058BF44}"/>
                  </a:ext>
                </a:extLst>
              </p:cNvPr>
              <p:cNvSpPr txBox="1"/>
              <p:nvPr/>
            </p:nvSpPr>
            <p:spPr>
              <a:xfrm>
                <a:off x="2027548" y="4002644"/>
                <a:ext cx="3153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Divide </a:t>
                </a:r>
                <a14:m>
                  <m:oMath xmlns:m="http://schemas.openxmlformats.org/officeDocument/2006/math"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5.0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GB" b="0" i="0" dirty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2.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5×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42D08-9C69-4C09-B595-2B7AB058B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548" y="4002644"/>
                <a:ext cx="3153299" cy="369332"/>
              </a:xfrm>
              <a:prstGeom prst="rect">
                <a:avLst/>
              </a:prstGeom>
              <a:blipFill>
                <a:blip r:embed="rId4"/>
                <a:stretch>
                  <a:fillRect l="-1741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EE6EBB-E496-40A2-952C-1293B17ECB79}"/>
                  </a:ext>
                </a:extLst>
              </p:cNvPr>
              <p:cNvSpPr txBox="1"/>
              <p:nvPr/>
            </p:nvSpPr>
            <p:spPr>
              <a:xfrm>
                <a:off x="4691844" y="4833156"/>
                <a:ext cx="2242793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5.0×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2.5×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=2×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EE6EBB-E496-40A2-952C-1293B17EC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844" y="4833156"/>
                <a:ext cx="2242793" cy="6481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1948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8E72-ECE1-40A2-8877-2F072BDE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89F116-E8E2-4D5A-9588-D495E73C178B}"/>
                  </a:ext>
                </a:extLst>
              </p:cNvPr>
              <p:cNvSpPr txBox="1"/>
              <p:nvPr/>
            </p:nvSpPr>
            <p:spPr>
              <a:xfrm>
                <a:off x="1955540" y="2096852"/>
                <a:ext cx="32190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Add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4.1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7.9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89F116-E8E2-4D5A-9588-D495E73C1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540" y="2096852"/>
                <a:ext cx="3219023" cy="369332"/>
              </a:xfrm>
              <a:prstGeom prst="rect">
                <a:avLst/>
              </a:prstGeom>
              <a:blipFill>
                <a:blip r:embed="rId2"/>
                <a:stretch>
                  <a:fillRect l="-1705" t="-9836" r="-568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42D08-9C69-4C09-B595-2B7AB058BF44}"/>
                  </a:ext>
                </a:extLst>
              </p:cNvPr>
              <p:cNvSpPr txBox="1"/>
              <p:nvPr/>
            </p:nvSpPr>
            <p:spPr>
              <a:xfrm>
                <a:off x="2027548" y="4002644"/>
                <a:ext cx="4063805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Subtract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3.5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2.2× 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42D08-9C69-4C09-B595-2B7AB058B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548" y="4002644"/>
                <a:ext cx="4063805" cy="372410"/>
              </a:xfrm>
              <a:prstGeom prst="rect">
                <a:avLst/>
              </a:prstGeom>
              <a:blipFill>
                <a:blip r:embed="rId3"/>
                <a:stretch>
                  <a:fillRect l="-1351" t="-8197" b="-26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8432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8E72-ECE1-40A2-8877-2F072BDE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89F116-E8E2-4D5A-9588-D495E73C178B}"/>
                  </a:ext>
                </a:extLst>
              </p:cNvPr>
              <p:cNvSpPr txBox="1"/>
              <p:nvPr/>
            </p:nvSpPr>
            <p:spPr>
              <a:xfrm>
                <a:off x="1955540" y="2096852"/>
                <a:ext cx="3303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Multiply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1.2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89F116-E8E2-4D5A-9588-D495E73C1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540" y="2096852"/>
                <a:ext cx="3303981" cy="369332"/>
              </a:xfrm>
              <a:prstGeom prst="rect">
                <a:avLst/>
              </a:prstGeom>
              <a:blipFill>
                <a:blip r:embed="rId2"/>
                <a:stretch>
                  <a:fillRect l="-1661" t="-9836" r="-554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42D08-9C69-4C09-B595-2B7AB058BF44}"/>
                  </a:ext>
                </a:extLst>
              </p:cNvPr>
              <p:cNvSpPr txBox="1"/>
              <p:nvPr/>
            </p:nvSpPr>
            <p:spPr>
              <a:xfrm>
                <a:off x="2027548" y="4002644"/>
                <a:ext cx="3294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Divide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42D08-9C69-4C09-B595-2B7AB058B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548" y="4002644"/>
                <a:ext cx="3294363" cy="369332"/>
              </a:xfrm>
              <a:prstGeom prst="rect">
                <a:avLst/>
              </a:prstGeom>
              <a:blipFill>
                <a:blip r:embed="rId3"/>
                <a:stretch>
                  <a:fillRect l="-1667" t="-10000" r="-556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7051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BF29-E2EE-4379-8735-198E9FF0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Engineering Notation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6D6422-709F-4DF8-A1C6-9EC91269B150}"/>
              </a:ext>
            </a:extLst>
          </p:cNvPr>
          <p:cNvSpPr txBox="1"/>
          <p:nvPr/>
        </p:nvSpPr>
        <p:spPr>
          <a:xfrm>
            <a:off x="1811524" y="1844824"/>
            <a:ext cx="90730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FFFF00"/>
                </a:solidFill>
                <a:latin typeface="Times-Roman"/>
              </a:rPr>
              <a:t>Engineering notation is similar to scientific notation. </a:t>
            </a:r>
          </a:p>
          <a:p>
            <a:pPr algn="l"/>
            <a:endParaRPr lang="en-US" sz="2400" b="0" i="0" u="none" strike="noStrike" baseline="0" dirty="0">
              <a:solidFill>
                <a:srgbClr val="FFFF00"/>
              </a:solidFill>
              <a:latin typeface="Times-Roman"/>
            </a:endParaRPr>
          </a:p>
          <a:p>
            <a:pPr algn="l"/>
            <a:r>
              <a:rPr lang="en-US" sz="2400" b="0" i="0" u="none" strike="noStrike" baseline="0" dirty="0">
                <a:solidFill>
                  <a:srgbClr val="FFFF00"/>
                </a:solidFill>
                <a:latin typeface="Times-Roman"/>
              </a:rPr>
              <a:t>However, in </a:t>
            </a:r>
            <a:r>
              <a:rPr lang="en-US" sz="2400" b="1" i="0" u="none" strike="noStrike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-ExtraBold"/>
              </a:rPr>
              <a:t>engineering notation</a:t>
            </a:r>
            <a:r>
              <a:rPr lang="en-US" sz="2400" b="1" i="0" u="none" strike="noStrike" baseline="0" dirty="0">
                <a:solidFill>
                  <a:srgbClr val="FFFF00"/>
                </a:solidFill>
                <a:latin typeface="Times-ExtraBold"/>
              </a:rPr>
              <a:t>, </a:t>
            </a:r>
            <a:r>
              <a:rPr lang="en-US" sz="2400" b="0" i="0" u="none" strike="noStrike" baseline="0" dirty="0">
                <a:solidFill>
                  <a:srgbClr val="FFFF00"/>
                </a:solidFill>
                <a:latin typeface="Times-Roman"/>
              </a:rPr>
              <a:t>a number can have from one to three digits to the left of the decimal point and the power-of-ten exponent must be a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Times-Roman"/>
              </a:rPr>
              <a:t>multiple of three.</a:t>
            </a:r>
          </a:p>
          <a:p>
            <a:pPr algn="l"/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C5B395-6B94-4798-A5FA-0CEBCACA8E18}"/>
              </a:ext>
            </a:extLst>
          </p:cNvPr>
          <p:cNvSpPr txBox="1"/>
          <p:nvPr/>
        </p:nvSpPr>
        <p:spPr>
          <a:xfrm>
            <a:off x="2783632" y="4335487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3098FE-C7EB-465C-9F43-903E77B32B4D}"/>
                  </a:ext>
                </a:extLst>
              </p:cNvPr>
              <p:cNvSpPr txBox="1"/>
              <p:nvPr/>
            </p:nvSpPr>
            <p:spPr>
              <a:xfrm>
                <a:off x="4439816" y="4797152"/>
                <a:ext cx="30603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33,000 = 33× </m:t>
                      </m:r>
                      <m:sSup>
                        <m:sSupPr>
                          <m:ctrlPr>
                            <a:rPr lang="en-GB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3098FE-C7EB-465C-9F43-903E77B32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816" y="4797152"/>
                <a:ext cx="30603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FAF4B3-365C-443B-8C2A-40D1CCA83AE5}"/>
                  </a:ext>
                </a:extLst>
              </p:cNvPr>
              <p:cNvSpPr txBox="1"/>
              <p:nvPr/>
            </p:nvSpPr>
            <p:spPr>
              <a:xfrm>
                <a:off x="4655840" y="5769451"/>
                <a:ext cx="50282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800" b="0" i="0" u="none" strike="noStrike" baseline="0" dirty="0">
                    <a:solidFill>
                      <a:srgbClr val="00B0F0"/>
                    </a:solidFill>
                    <a:latin typeface="Times-Roman"/>
                  </a:rPr>
                  <a:t>Scientific notation:  </a:t>
                </a:r>
                <a14:m>
                  <m:oMath xmlns:m="http://schemas.openxmlformats.org/officeDocument/2006/math">
                    <m:r>
                      <a:rPr lang="en-GB" sz="1800" b="0" i="1" u="none" strike="noStrike" baseline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33,000 = 3.3× </m:t>
                    </m:r>
                    <m:sSup>
                      <m:sSupPr>
                        <m:ctrlPr>
                          <a:rPr lang="en-GB" sz="1800" b="0" i="1" u="none" strike="noStrike" baseline="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u="none" strike="noStrike" baseline="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1800" b="0" i="1" u="none" strike="noStrike" baseline="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GB" sz="1800" b="0" i="1" u="none" strike="noStrike" baseline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FAF4B3-365C-443B-8C2A-40D1CCA83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40" y="5769451"/>
                <a:ext cx="5028220" cy="369332"/>
              </a:xfrm>
              <a:prstGeom prst="rect">
                <a:avLst/>
              </a:prstGeom>
              <a:blipFill>
                <a:blip r:embed="rId3"/>
                <a:stretch>
                  <a:fillRect l="-1091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9705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8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9CC8-4097-41AB-92C6-15B0696D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Engineering Notation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31621C-2C2E-44B3-9FBE-6B840BABA8E9}"/>
              </a:ext>
            </a:extLst>
          </p:cNvPr>
          <p:cNvSpPr txBox="1"/>
          <p:nvPr/>
        </p:nvSpPr>
        <p:spPr>
          <a:xfrm>
            <a:off x="2027548" y="2005781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C5BAB7-91E5-4145-978F-97654B7ABAB8}"/>
                  </a:ext>
                </a:extLst>
              </p:cNvPr>
              <p:cNvSpPr txBox="1"/>
              <p:nvPr/>
            </p:nvSpPr>
            <p:spPr>
              <a:xfrm>
                <a:off x="3247475" y="2528900"/>
                <a:ext cx="28319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0.045=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45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C5BAB7-91E5-4145-978F-97654B7AB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475" y="2528900"/>
                <a:ext cx="283197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7777898-BDDF-4747-B048-4346854721EC}"/>
              </a:ext>
            </a:extLst>
          </p:cNvPr>
          <p:cNvSpPr txBox="1"/>
          <p:nvPr/>
        </p:nvSpPr>
        <p:spPr>
          <a:xfrm>
            <a:off x="6113537" y="2528900"/>
            <a:ext cx="2543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Engineering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797B41-B042-420D-9A02-7890BA626B62}"/>
                  </a:ext>
                </a:extLst>
              </p:cNvPr>
              <p:cNvSpPr txBox="1"/>
              <p:nvPr/>
            </p:nvSpPr>
            <p:spPr>
              <a:xfrm>
                <a:off x="4697549" y="3421351"/>
                <a:ext cx="28319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0.045=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797B41-B042-420D-9A02-7890BA626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549" y="3421351"/>
                <a:ext cx="283197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7840E9A-989C-478F-AA34-33DB899E45A3}"/>
              </a:ext>
            </a:extLst>
          </p:cNvPr>
          <p:cNvSpPr txBox="1"/>
          <p:nvPr/>
        </p:nvSpPr>
        <p:spPr>
          <a:xfrm>
            <a:off x="7563611" y="3421351"/>
            <a:ext cx="2543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Scientific Notation</a:t>
            </a:r>
          </a:p>
        </p:txBody>
      </p:sp>
    </p:spTree>
    <p:extLst>
      <p:ext uri="{BB962C8B-B14F-4D97-AF65-F5344CB8AC3E}">
        <p14:creationId xmlns:p14="http://schemas.microsoft.com/office/powerpoint/2010/main" val="2781127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9CC8-4097-41AB-92C6-15B0696D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4488E-BFF6-48CD-ABFA-5F50380891FA}"/>
              </a:ext>
            </a:extLst>
          </p:cNvPr>
          <p:cNvSpPr txBox="1"/>
          <p:nvPr/>
        </p:nvSpPr>
        <p:spPr>
          <a:xfrm>
            <a:off x="1955540" y="168261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Express the following numbers in engineering notation:</a:t>
            </a:r>
          </a:p>
          <a:p>
            <a:pPr algn="l"/>
            <a:endParaRPr lang="en-US" sz="1800" b="0" i="0" u="none" strike="noStrike" baseline="0" dirty="0">
              <a:latin typeface="Times-Roman"/>
            </a:endParaRPr>
          </a:p>
          <a:p>
            <a:pPr marL="342900" indent="-342900" algn="l">
              <a:buAutoNum type="alphaLcParenBoth"/>
            </a:pPr>
            <a:r>
              <a:rPr lang="pt-BR" sz="1800" b="0" i="0" u="none" strike="noStrike" baseline="0" dirty="0">
                <a:latin typeface="Times-Roman"/>
              </a:rPr>
              <a:t>82,000 </a:t>
            </a:r>
          </a:p>
          <a:p>
            <a:pPr marL="342900" indent="-342900" algn="l">
              <a:buAutoNum type="alphaLcParenBoth"/>
            </a:pPr>
            <a:r>
              <a:rPr lang="pt-BR" sz="1800" b="0" i="0" u="none" strike="noStrike" baseline="0" dirty="0">
                <a:latin typeface="Times-Roman"/>
              </a:rPr>
              <a:t>243,000 </a:t>
            </a:r>
          </a:p>
          <a:p>
            <a:pPr marL="342900" indent="-342900" algn="l">
              <a:buAutoNum type="alphaLcParenBoth"/>
            </a:pPr>
            <a:r>
              <a:rPr lang="pt-BR" sz="1800" b="0" i="0" u="none" strike="noStrike" baseline="0" dirty="0">
                <a:latin typeface="Times-Roman"/>
              </a:rPr>
              <a:t>1,956,000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689D66-9D90-4E31-89CD-67CADFA8638E}"/>
                  </a:ext>
                </a:extLst>
              </p:cNvPr>
              <p:cNvSpPr txBox="1"/>
              <p:nvPr/>
            </p:nvSpPr>
            <p:spPr>
              <a:xfrm>
                <a:off x="5010597" y="4253382"/>
                <a:ext cx="60960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lphaLcParenBoth"/>
                </a:pPr>
                <a14:m>
                  <m:oMath xmlns:m="http://schemas.openxmlformats.org/officeDocument/2006/math">
                    <m:r>
                      <a:rPr lang="pt-BR" sz="1800" b="0" i="1" u="none" strike="noStrike" baseline="0" dirty="0" smtClean="0">
                        <a:latin typeface="Cambria Math" panose="02040503050406030204" pitchFamily="18" charset="0"/>
                      </a:rPr>
                      <m:t>82,000</m:t>
                    </m:r>
                    <m:r>
                      <a:rPr lang="en-GB" sz="1800" b="0" i="1" u="none" strike="noStrike" baseline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𝟖𝟐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dirty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GB" b="1" i="1" dirty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pt-BR" sz="1800" b="0" i="0" u="none" strike="noStrike" baseline="0" dirty="0">
                  <a:latin typeface="Times-Roman"/>
                </a:endParaRPr>
              </a:p>
              <a:p>
                <a:pPr marL="342900" indent="-342900">
                  <a:buAutoNum type="alphaLcParenBoth"/>
                </a:pPr>
                <a14:m>
                  <m:oMath xmlns:m="http://schemas.openxmlformats.org/officeDocument/2006/math">
                    <m:r>
                      <a:rPr lang="pt-BR" sz="1800" b="0" i="1" u="none" strike="noStrike" baseline="0" dirty="0" smtClean="0">
                        <a:latin typeface="Cambria Math" panose="02040503050406030204" pitchFamily="18" charset="0"/>
                      </a:rPr>
                      <m:t>243,000</m:t>
                    </m:r>
                    <m:r>
                      <a:rPr lang="en-GB" sz="1800" b="0" i="1" u="none" strike="noStrike" baseline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243 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1800" b="0" i="0" u="none" strike="noStrike" baseline="0" dirty="0">
                  <a:latin typeface="Times-Roman"/>
                </a:endParaRPr>
              </a:p>
              <a:p>
                <a:pPr marL="342900" indent="-342900">
                  <a:buAutoNum type="alphaLcParenBoth"/>
                </a:pPr>
                <a14:m>
                  <m:oMath xmlns:m="http://schemas.openxmlformats.org/officeDocument/2006/math">
                    <m:r>
                      <a:rPr lang="pt-BR" sz="1800" b="0" i="1" u="none" strike="noStrike" baseline="0" dirty="0" smtClean="0">
                        <a:latin typeface="Cambria Math" panose="02040503050406030204" pitchFamily="18" charset="0"/>
                      </a:rPr>
                      <m:t>1,956,000</m:t>
                    </m:r>
                    <m:r>
                      <a:rPr lang="en-GB" sz="1800" b="0" i="1" u="none" strike="noStrike" baseline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1.956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689D66-9D90-4E31-89CD-67CADFA86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597" y="4253382"/>
                <a:ext cx="6096000" cy="923330"/>
              </a:xfrm>
              <a:prstGeom prst="rect">
                <a:avLst/>
              </a:prstGeom>
              <a:blipFill>
                <a:blip r:embed="rId2"/>
                <a:stretch>
                  <a:fillRect l="-800" t="-1987" b="-92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1991889-D920-4595-853E-6A7BCCB22333}"/>
              </a:ext>
            </a:extLst>
          </p:cNvPr>
          <p:cNvSpPr txBox="1"/>
          <p:nvPr/>
        </p:nvSpPr>
        <p:spPr>
          <a:xfrm>
            <a:off x="4727848" y="3698058"/>
            <a:ext cx="2268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u="none" strike="noStrike" baseline="0" dirty="0">
                <a:solidFill>
                  <a:srgbClr val="FFFF00"/>
                </a:solidFill>
                <a:latin typeface="StrayhornMT-Italic"/>
              </a:rPr>
              <a:t>Solution</a:t>
            </a:r>
            <a:endParaRPr lang="en-GB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978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9CC8-4097-41AB-92C6-15B0696D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4488E-BFF6-48CD-ABFA-5F50380891FA}"/>
              </a:ext>
            </a:extLst>
          </p:cNvPr>
          <p:cNvSpPr txBox="1"/>
          <p:nvPr/>
        </p:nvSpPr>
        <p:spPr>
          <a:xfrm>
            <a:off x="1955540" y="168261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Convert each of the following numbers to engineering notation</a:t>
            </a:r>
          </a:p>
          <a:p>
            <a:pPr algn="l"/>
            <a:endParaRPr lang="en-US" sz="1800" b="0" i="0" u="none" strike="noStrike" baseline="0" dirty="0">
              <a:latin typeface="Times-Roman"/>
            </a:endParaRPr>
          </a:p>
          <a:p>
            <a:pPr marL="342900" indent="-342900" algn="l">
              <a:buAutoNum type="alphaLcParenBoth"/>
            </a:pPr>
            <a:r>
              <a:rPr lang="pt-BR" sz="1800" b="0" i="0" u="none" strike="noStrike" baseline="0" dirty="0">
                <a:latin typeface="Times-Roman"/>
              </a:rPr>
              <a:t>0.0022 </a:t>
            </a:r>
          </a:p>
          <a:p>
            <a:pPr marL="342900" indent="-342900" algn="l">
              <a:buAutoNum type="alphaLcParenBoth"/>
            </a:pPr>
            <a:r>
              <a:rPr lang="pt-BR" sz="1800" b="0" i="0" u="none" strike="noStrike" baseline="0" dirty="0">
                <a:latin typeface="Times-Roman"/>
              </a:rPr>
              <a:t>0.000000047 </a:t>
            </a:r>
          </a:p>
          <a:p>
            <a:pPr marL="342900" indent="-342900" algn="l">
              <a:buAutoNum type="alphaLcParenBoth"/>
            </a:pPr>
            <a:r>
              <a:rPr lang="pt-BR" sz="1800" b="0" i="0" u="none" strike="noStrike" baseline="0" dirty="0">
                <a:latin typeface="Times-Roman"/>
              </a:rPr>
              <a:t>0.00033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689D66-9D90-4E31-89CD-67CADFA8638E}"/>
                  </a:ext>
                </a:extLst>
              </p:cNvPr>
              <p:cNvSpPr txBox="1"/>
              <p:nvPr/>
            </p:nvSpPr>
            <p:spPr>
              <a:xfrm>
                <a:off x="5010597" y="4253382"/>
                <a:ext cx="6096000" cy="935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lphaLcParenBoth"/>
                </a:pP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0.0022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pt-BR" dirty="0">
                  <a:latin typeface="Times-Roman"/>
                </a:endParaRPr>
              </a:p>
              <a:p>
                <a:pPr marL="342900" indent="-342900">
                  <a:buAutoNum type="alphaLcParenBoth"/>
                </a:pP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0.000000047 = </m:t>
                    </m:r>
                    <m:r>
                      <a:rPr lang="en-GB" sz="1800" b="1" i="1" u="none" strike="noStrike" baseline="0" dirty="0" smtClean="0">
                        <a:latin typeface="Cambria Math" panose="02040503050406030204" pitchFamily="18" charset="0"/>
                      </a:rPr>
                      <m:t>𝟒𝟕</m:t>
                    </m:r>
                    <m:r>
                      <a:rPr lang="en-GB" sz="1800" b="0" i="1" u="none" strike="noStrike" baseline="0" dirty="0" smtClean="0">
                        <a:latin typeface="Cambria Math" panose="02040503050406030204" pitchFamily="18" charset="0"/>
                      </a:rPr>
                      <m:t>× </m:t>
                    </m:r>
                    <m:r>
                      <a:rPr lang="en-GB" sz="1800" b="1" i="1" u="none" strike="noStrike" baseline="0" dirty="0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GB" sz="1800" b="1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1" i="1" u="none" strike="noStrike" baseline="0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GB" sz="1800" b="1" i="1" u="none" strike="noStrike" baseline="0" dirty="0" smtClean="0"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</m:oMath>
                </a14:m>
                <a:r>
                  <a:rPr lang="pt-BR" dirty="0">
                    <a:latin typeface="Times-Roman"/>
                  </a:rPr>
                  <a:t>  </a:t>
                </a:r>
              </a:p>
              <a:p>
                <a:pPr marL="342900" indent="-342900">
                  <a:buAutoNum type="alphaLcParenBoth"/>
                </a:pP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0.00033 = </m:t>
                    </m:r>
                    <m:r>
                      <a:rPr lang="en-GB" sz="1800" b="1" i="1" u="none" strike="noStrike" baseline="0" dirty="0" smtClean="0">
                        <a:latin typeface="Cambria Math" panose="02040503050406030204" pitchFamily="18" charset="0"/>
                      </a:rPr>
                      <m:t>𝟑𝟑𝟎</m:t>
                    </m:r>
                    <m:r>
                      <a:rPr lang="en-GB" sz="1800" b="0" i="1" u="none" strike="noStrike" baseline="0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1800" b="1" i="1" u="none" strike="noStrike" baseline="0" dirty="0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GB" sz="1800" b="1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1" i="1" u="none" strike="noStrike" baseline="0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GB" sz="1800" b="1" i="1" u="none" strike="noStrike" baseline="0" dirty="0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689D66-9D90-4E31-89CD-67CADFA86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597" y="4253382"/>
                <a:ext cx="6096000" cy="935769"/>
              </a:xfrm>
              <a:prstGeom prst="rect">
                <a:avLst/>
              </a:prstGeom>
              <a:blipFill>
                <a:blip r:embed="rId2"/>
                <a:stretch>
                  <a:fillRect l="-800" t="-1961" b="-91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1991889-D920-4595-853E-6A7BCCB22333}"/>
              </a:ext>
            </a:extLst>
          </p:cNvPr>
          <p:cNvSpPr txBox="1"/>
          <p:nvPr/>
        </p:nvSpPr>
        <p:spPr>
          <a:xfrm>
            <a:off x="4727848" y="3698058"/>
            <a:ext cx="2268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u="none" strike="noStrike" baseline="0" dirty="0">
                <a:solidFill>
                  <a:srgbClr val="FFFF00"/>
                </a:solidFill>
                <a:latin typeface="StrayhornMT-Italic"/>
              </a:rPr>
              <a:t>Solution</a:t>
            </a:r>
            <a:endParaRPr lang="en-GB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9172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9CC8-4097-41AB-92C6-15B0696D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UNITS AND METRIC PREFIXES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EFA07D-D00D-4D1F-878C-027DCABD3950}"/>
              </a:ext>
            </a:extLst>
          </p:cNvPr>
          <p:cNvSpPr txBox="1"/>
          <p:nvPr/>
        </p:nvSpPr>
        <p:spPr>
          <a:xfrm>
            <a:off x="1667508" y="1544116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Times-Roman"/>
              </a:rPr>
              <a:t>In electronics, you must deal with measurable quantities.</a:t>
            </a:r>
            <a:endParaRPr lang="en-GB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3C99D0-5D1B-4308-9201-D45AD73E3C70}"/>
              </a:ext>
            </a:extLst>
          </p:cNvPr>
          <p:cNvSpPr/>
          <p:nvPr/>
        </p:nvSpPr>
        <p:spPr>
          <a:xfrm>
            <a:off x="3323692" y="2703440"/>
            <a:ext cx="1908212" cy="324036"/>
          </a:xfrm>
          <a:prstGeom prst="rect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0" i="0" u="none" strike="noStrike" baseline="0">
                <a:solidFill>
                  <a:srgbClr val="FFFFFF"/>
                </a:solidFill>
                <a:latin typeface="StrayhornMT-Regular"/>
              </a:rPr>
              <a:t>QUANTITY</a:t>
            </a:r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63D5DC-5DC1-4263-9D9C-EB473BFCB2A0}"/>
              </a:ext>
            </a:extLst>
          </p:cNvPr>
          <p:cNvSpPr/>
          <p:nvPr/>
        </p:nvSpPr>
        <p:spPr>
          <a:xfrm>
            <a:off x="5231904" y="2703440"/>
            <a:ext cx="1260140" cy="324036"/>
          </a:xfrm>
          <a:prstGeom prst="rect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0" i="0" u="none" strike="noStrike" baseline="0" dirty="0">
                <a:solidFill>
                  <a:srgbClr val="FFFFFF"/>
                </a:solidFill>
                <a:latin typeface="StrayhornMT-Regular"/>
              </a:rPr>
              <a:t>SYMBOL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33B9F2-5EE3-4F17-BAA5-D7BF78516829}"/>
              </a:ext>
            </a:extLst>
          </p:cNvPr>
          <p:cNvSpPr/>
          <p:nvPr/>
        </p:nvSpPr>
        <p:spPr>
          <a:xfrm>
            <a:off x="6492044" y="2703440"/>
            <a:ext cx="1260140" cy="324036"/>
          </a:xfrm>
          <a:prstGeom prst="rect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0" i="0" u="none" strike="noStrike" baseline="0" dirty="0">
                <a:solidFill>
                  <a:srgbClr val="FFFFFF"/>
                </a:solidFill>
                <a:latin typeface="StrayhornMT-Regular"/>
              </a:rPr>
              <a:t>SI UNIT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94DBB2-0070-4E9C-B22F-11E3B0992AFD}"/>
              </a:ext>
            </a:extLst>
          </p:cNvPr>
          <p:cNvSpPr/>
          <p:nvPr/>
        </p:nvSpPr>
        <p:spPr>
          <a:xfrm>
            <a:off x="7752184" y="2703440"/>
            <a:ext cx="1260140" cy="324036"/>
          </a:xfrm>
          <a:prstGeom prst="rect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0" i="0" u="none" strike="noStrike" baseline="0" dirty="0">
                <a:solidFill>
                  <a:srgbClr val="FFFFFF"/>
                </a:solidFill>
                <a:latin typeface="StrayhornMT-Regular"/>
              </a:rPr>
              <a:t>SYMBOL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B9535E-C665-4B5F-95E3-03DA528FCD73}"/>
              </a:ext>
            </a:extLst>
          </p:cNvPr>
          <p:cNvSpPr/>
          <p:nvPr/>
        </p:nvSpPr>
        <p:spPr>
          <a:xfrm>
            <a:off x="3323692" y="3027476"/>
            <a:ext cx="1908212" cy="324036"/>
          </a:xfrm>
          <a:prstGeom prst="rect">
            <a:avLst/>
          </a:prstGeom>
          <a:solidFill>
            <a:schemeClr val="tx2">
              <a:lumMod val="25000"/>
            </a:scheme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0" i="0" u="none" strike="noStrike" baseline="0" dirty="0">
                <a:latin typeface="Times-Roman"/>
              </a:rPr>
              <a:t>capacitance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F3353D-8BF1-47FE-AD99-8749BDBC0650}"/>
              </a:ext>
            </a:extLst>
          </p:cNvPr>
          <p:cNvSpPr/>
          <p:nvPr/>
        </p:nvSpPr>
        <p:spPr>
          <a:xfrm>
            <a:off x="5231904" y="3027476"/>
            <a:ext cx="1260140" cy="324036"/>
          </a:xfrm>
          <a:prstGeom prst="rect">
            <a:avLst/>
          </a:prstGeom>
          <a:solidFill>
            <a:schemeClr val="tx2">
              <a:lumMod val="25000"/>
            </a:scheme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0" i="0" u="none" strike="noStrike" baseline="0" dirty="0">
                <a:solidFill>
                  <a:srgbClr val="FFFFFF"/>
                </a:solidFill>
                <a:latin typeface="StrayhornMT-Regular"/>
              </a:rPr>
              <a:t>C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F6B4EF-76B4-4AF9-BCE9-B44B1A7CAA28}"/>
              </a:ext>
            </a:extLst>
          </p:cNvPr>
          <p:cNvSpPr/>
          <p:nvPr/>
        </p:nvSpPr>
        <p:spPr>
          <a:xfrm>
            <a:off x="6492044" y="3027476"/>
            <a:ext cx="1260140" cy="324036"/>
          </a:xfrm>
          <a:prstGeom prst="rect">
            <a:avLst/>
          </a:prstGeom>
          <a:solidFill>
            <a:schemeClr val="tx2">
              <a:lumMod val="25000"/>
            </a:scheme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0" i="0" u="none" strike="noStrike" baseline="0" dirty="0">
                <a:latin typeface="Times-Roman"/>
              </a:rPr>
              <a:t>farad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D486D8-52F1-42D2-A182-E2FFEBCC8B9B}"/>
              </a:ext>
            </a:extLst>
          </p:cNvPr>
          <p:cNvSpPr/>
          <p:nvPr/>
        </p:nvSpPr>
        <p:spPr>
          <a:xfrm>
            <a:off x="7752184" y="3027476"/>
            <a:ext cx="1260140" cy="324036"/>
          </a:xfrm>
          <a:prstGeom prst="rect">
            <a:avLst/>
          </a:prstGeom>
          <a:solidFill>
            <a:schemeClr val="tx2">
              <a:lumMod val="25000"/>
            </a:scheme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0" i="0" u="none" strike="noStrike" baseline="0" dirty="0">
                <a:solidFill>
                  <a:srgbClr val="FFFFFF"/>
                </a:solidFill>
                <a:latin typeface="StrayhornMT-Regular"/>
              </a:rPr>
              <a:t>F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20408-D544-4B14-B732-DED915D793A8}"/>
              </a:ext>
            </a:extLst>
          </p:cNvPr>
          <p:cNvSpPr/>
          <p:nvPr/>
        </p:nvSpPr>
        <p:spPr>
          <a:xfrm>
            <a:off x="3323692" y="3358370"/>
            <a:ext cx="1908212" cy="324036"/>
          </a:xfrm>
          <a:prstGeom prst="rect">
            <a:avLst/>
          </a:prstGeom>
          <a:solidFill>
            <a:schemeClr val="tx2">
              <a:lumMod val="25000"/>
            </a:scheme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0" i="0" u="none" strike="noStrike" baseline="0" dirty="0">
                <a:latin typeface="Times-Roman"/>
              </a:rPr>
              <a:t>charge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C810D5-1C2E-4302-8CA5-944C8B16C6EC}"/>
              </a:ext>
            </a:extLst>
          </p:cNvPr>
          <p:cNvSpPr/>
          <p:nvPr/>
        </p:nvSpPr>
        <p:spPr>
          <a:xfrm>
            <a:off x="5231904" y="3358370"/>
            <a:ext cx="1260140" cy="324036"/>
          </a:xfrm>
          <a:prstGeom prst="rect">
            <a:avLst/>
          </a:prstGeom>
          <a:solidFill>
            <a:schemeClr val="tx2">
              <a:lumMod val="25000"/>
            </a:scheme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0" i="0" u="none" strike="noStrike" baseline="0" dirty="0">
                <a:solidFill>
                  <a:srgbClr val="FFFFFF"/>
                </a:solidFill>
                <a:latin typeface="StrayhornMT-Regular"/>
              </a:rPr>
              <a:t>Q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36EEA7-90AD-4C6D-B28F-89A8F792F0B5}"/>
              </a:ext>
            </a:extLst>
          </p:cNvPr>
          <p:cNvSpPr/>
          <p:nvPr/>
        </p:nvSpPr>
        <p:spPr>
          <a:xfrm>
            <a:off x="6492044" y="3358370"/>
            <a:ext cx="1260140" cy="324036"/>
          </a:xfrm>
          <a:prstGeom prst="rect">
            <a:avLst/>
          </a:prstGeom>
          <a:solidFill>
            <a:schemeClr val="tx2">
              <a:lumMod val="25000"/>
            </a:scheme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0" i="0" u="none" strike="noStrike" baseline="0" dirty="0">
                <a:latin typeface="Times-Roman"/>
              </a:rPr>
              <a:t>coulomb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A4B0A9-42B8-4D5D-8847-B0261834E87C}"/>
              </a:ext>
            </a:extLst>
          </p:cNvPr>
          <p:cNvSpPr/>
          <p:nvPr/>
        </p:nvSpPr>
        <p:spPr>
          <a:xfrm>
            <a:off x="7752184" y="3358370"/>
            <a:ext cx="1260140" cy="324036"/>
          </a:xfrm>
          <a:prstGeom prst="rect">
            <a:avLst/>
          </a:prstGeom>
          <a:solidFill>
            <a:schemeClr val="tx2">
              <a:lumMod val="25000"/>
            </a:scheme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0" i="0" u="none" strike="noStrike" baseline="0" dirty="0">
                <a:latin typeface="Times-Roman"/>
              </a:rPr>
              <a:t>C</a:t>
            </a:r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3C21FF-BD01-4858-879C-14CB856BFEFB}"/>
              </a:ext>
            </a:extLst>
          </p:cNvPr>
          <p:cNvSpPr/>
          <p:nvPr/>
        </p:nvSpPr>
        <p:spPr>
          <a:xfrm>
            <a:off x="3323692" y="3693704"/>
            <a:ext cx="1908212" cy="324036"/>
          </a:xfrm>
          <a:prstGeom prst="rect">
            <a:avLst/>
          </a:prstGeom>
          <a:solidFill>
            <a:schemeClr val="tx2">
              <a:lumMod val="25000"/>
            </a:scheme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0" i="0" u="none" strike="noStrike" baseline="0" dirty="0">
                <a:latin typeface="Times-Roman"/>
              </a:rPr>
              <a:t>current</a:t>
            </a:r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C06026-EC57-4501-AEF4-2A78F7FB5187}"/>
              </a:ext>
            </a:extLst>
          </p:cNvPr>
          <p:cNvSpPr/>
          <p:nvPr/>
        </p:nvSpPr>
        <p:spPr>
          <a:xfrm>
            <a:off x="5231904" y="3693704"/>
            <a:ext cx="1260140" cy="324036"/>
          </a:xfrm>
          <a:prstGeom prst="rect">
            <a:avLst/>
          </a:prstGeom>
          <a:solidFill>
            <a:schemeClr val="tx2">
              <a:lumMod val="25000"/>
            </a:scheme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0" i="1" u="none" strike="noStrike" baseline="0">
                <a:latin typeface="Times-Italic"/>
              </a:rPr>
              <a:t>I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C9EFDF-8E4F-4A15-A33A-1AB437B0EAED}"/>
              </a:ext>
            </a:extLst>
          </p:cNvPr>
          <p:cNvSpPr/>
          <p:nvPr/>
        </p:nvSpPr>
        <p:spPr>
          <a:xfrm>
            <a:off x="6492044" y="3693704"/>
            <a:ext cx="1260140" cy="324036"/>
          </a:xfrm>
          <a:prstGeom prst="rect">
            <a:avLst/>
          </a:prstGeom>
          <a:solidFill>
            <a:schemeClr val="tx2">
              <a:lumMod val="25000"/>
            </a:scheme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0" i="0" u="none" strike="noStrike" baseline="0">
                <a:latin typeface="Times-Roman"/>
              </a:rPr>
              <a:t>ampere</a:t>
            </a:r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7AF0809-425D-4AA9-8139-3290457B2C9A}"/>
              </a:ext>
            </a:extLst>
          </p:cNvPr>
          <p:cNvSpPr/>
          <p:nvPr/>
        </p:nvSpPr>
        <p:spPr>
          <a:xfrm>
            <a:off x="7752184" y="3693704"/>
            <a:ext cx="1260140" cy="324036"/>
          </a:xfrm>
          <a:prstGeom prst="rect">
            <a:avLst/>
          </a:prstGeom>
          <a:solidFill>
            <a:schemeClr val="tx2">
              <a:lumMod val="25000"/>
            </a:scheme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0" i="0" u="none" strike="noStrike" baseline="0">
                <a:latin typeface="Times-Roman"/>
              </a:rPr>
              <a:t>A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DDCC1A-5057-44BD-B96C-E3C5926512B6}"/>
              </a:ext>
            </a:extLst>
          </p:cNvPr>
          <p:cNvSpPr/>
          <p:nvPr/>
        </p:nvSpPr>
        <p:spPr>
          <a:xfrm>
            <a:off x="3323692" y="4017740"/>
            <a:ext cx="1908212" cy="324036"/>
          </a:xfrm>
          <a:prstGeom prst="rect">
            <a:avLst/>
          </a:prstGeom>
          <a:solidFill>
            <a:schemeClr val="tx2">
              <a:lumMod val="25000"/>
            </a:scheme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0" i="0" u="none" strike="noStrike" baseline="0" dirty="0">
                <a:latin typeface="Times-Roman"/>
              </a:rPr>
              <a:t>energy or work</a:t>
            </a:r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0BA611-423D-4DEF-AF80-14A8131A336E}"/>
              </a:ext>
            </a:extLst>
          </p:cNvPr>
          <p:cNvSpPr/>
          <p:nvPr/>
        </p:nvSpPr>
        <p:spPr>
          <a:xfrm>
            <a:off x="5231904" y="4017740"/>
            <a:ext cx="1260140" cy="324036"/>
          </a:xfrm>
          <a:prstGeom prst="rect">
            <a:avLst/>
          </a:prstGeom>
          <a:solidFill>
            <a:schemeClr val="tx2">
              <a:lumMod val="25000"/>
            </a:scheme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0" i="1" u="none" strike="noStrike" baseline="0" dirty="0">
                <a:latin typeface="Times-Italic"/>
              </a:rPr>
              <a:t>W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B8F660-B973-4236-8C0D-53957C11C102}"/>
              </a:ext>
            </a:extLst>
          </p:cNvPr>
          <p:cNvSpPr/>
          <p:nvPr/>
        </p:nvSpPr>
        <p:spPr>
          <a:xfrm>
            <a:off x="6492044" y="4017740"/>
            <a:ext cx="1260140" cy="324036"/>
          </a:xfrm>
          <a:prstGeom prst="rect">
            <a:avLst/>
          </a:prstGeom>
          <a:solidFill>
            <a:schemeClr val="tx2">
              <a:lumMod val="25000"/>
            </a:scheme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0" i="0" u="none" strike="noStrike" baseline="0" dirty="0">
                <a:latin typeface="Times-Roman"/>
              </a:rPr>
              <a:t>joule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C4ADD-5491-454E-A651-A4FC172D5AFB}"/>
              </a:ext>
            </a:extLst>
          </p:cNvPr>
          <p:cNvSpPr/>
          <p:nvPr/>
        </p:nvSpPr>
        <p:spPr>
          <a:xfrm>
            <a:off x="7752184" y="4017740"/>
            <a:ext cx="1260140" cy="324036"/>
          </a:xfrm>
          <a:prstGeom prst="rect">
            <a:avLst/>
          </a:prstGeom>
          <a:solidFill>
            <a:schemeClr val="tx2">
              <a:lumMod val="25000"/>
            </a:scheme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0" i="0" u="none" strike="noStrike" baseline="0" dirty="0">
                <a:latin typeface="Times-Roman"/>
              </a:rPr>
              <a:t>J</a:t>
            </a: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D85501-BEC4-428A-89AE-E7394FFFC89E}"/>
              </a:ext>
            </a:extLst>
          </p:cNvPr>
          <p:cNvSpPr/>
          <p:nvPr/>
        </p:nvSpPr>
        <p:spPr>
          <a:xfrm>
            <a:off x="3323692" y="4341776"/>
            <a:ext cx="1908212" cy="324036"/>
          </a:xfrm>
          <a:prstGeom prst="rect">
            <a:avLst/>
          </a:prstGeom>
          <a:solidFill>
            <a:schemeClr val="tx2">
              <a:lumMod val="25000"/>
            </a:scheme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0" i="0" u="none" strike="noStrike" baseline="0" dirty="0">
                <a:latin typeface="Times-Roman"/>
              </a:rPr>
              <a:t>frequency</a:t>
            </a:r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4204EDB-09CE-4208-9469-1FBA092D424D}"/>
              </a:ext>
            </a:extLst>
          </p:cNvPr>
          <p:cNvSpPr/>
          <p:nvPr/>
        </p:nvSpPr>
        <p:spPr>
          <a:xfrm>
            <a:off x="5231904" y="4341776"/>
            <a:ext cx="1260140" cy="324036"/>
          </a:xfrm>
          <a:prstGeom prst="rect">
            <a:avLst/>
          </a:prstGeom>
          <a:solidFill>
            <a:schemeClr val="tx2">
              <a:lumMod val="25000"/>
            </a:scheme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0" i="1" u="none" strike="noStrike" baseline="0" dirty="0">
                <a:latin typeface="Times-Italic"/>
              </a:rPr>
              <a:t>f</a:t>
            </a: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345B13-E819-42FE-AB14-96C40E2D072B}"/>
              </a:ext>
            </a:extLst>
          </p:cNvPr>
          <p:cNvSpPr/>
          <p:nvPr/>
        </p:nvSpPr>
        <p:spPr>
          <a:xfrm>
            <a:off x="6492044" y="4341776"/>
            <a:ext cx="1260140" cy="324036"/>
          </a:xfrm>
          <a:prstGeom prst="rect">
            <a:avLst/>
          </a:prstGeom>
          <a:solidFill>
            <a:schemeClr val="tx2">
              <a:lumMod val="25000"/>
            </a:scheme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0" i="0" u="none" strike="noStrike" baseline="0" dirty="0">
                <a:latin typeface="Times-Roman"/>
              </a:rPr>
              <a:t>hertz</a:t>
            </a:r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B5997E0-6990-470A-88D0-800D4C554F87}"/>
              </a:ext>
            </a:extLst>
          </p:cNvPr>
          <p:cNvSpPr/>
          <p:nvPr/>
        </p:nvSpPr>
        <p:spPr>
          <a:xfrm>
            <a:off x="7752184" y="4341776"/>
            <a:ext cx="1260140" cy="324036"/>
          </a:xfrm>
          <a:prstGeom prst="rect">
            <a:avLst/>
          </a:prstGeom>
          <a:solidFill>
            <a:schemeClr val="tx2">
              <a:lumMod val="25000"/>
            </a:scheme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0" i="0" u="none" strike="noStrike" baseline="0" dirty="0">
                <a:latin typeface="Times-Roman"/>
              </a:rPr>
              <a:t>Hz</a:t>
            </a:r>
            <a:endParaRPr lang="en-GB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4BA739-9061-4E0E-B880-A5149B7812F2}"/>
              </a:ext>
            </a:extLst>
          </p:cNvPr>
          <p:cNvSpPr/>
          <p:nvPr/>
        </p:nvSpPr>
        <p:spPr>
          <a:xfrm>
            <a:off x="3323692" y="4665812"/>
            <a:ext cx="1908212" cy="324036"/>
          </a:xfrm>
          <a:prstGeom prst="rect">
            <a:avLst/>
          </a:prstGeom>
          <a:solidFill>
            <a:schemeClr val="tx2">
              <a:lumMod val="25000"/>
            </a:scheme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0" i="0" u="none" strike="noStrike" baseline="0" dirty="0">
                <a:latin typeface="Times-Roman"/>
              </a:rPr>
              <a:t>power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9465C2-ECCF-4F56-A223-34345D5A678C}"/>
              </a:ext>
            </a:extLst>
          </p:cNvPr>
          <p:cNvSpPr/>
          <p:nvPr/>
        </p:nvSpPr>
        <p:spPr>
          <a:xfrm>
            <a:off x="5231904" y="4665812"/>
            <a:ext cx="1260140" cy="324036"/>
          </a:xfrm>
          <a:prstGeom prst="rect">
            <a:avLst/>
          </a:prstGeom>
          <a:solidFill>
            <a:schemeClr val="tx2">
              <a:lumMod val="25000"/>
            </a:scheme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0" i="1" u="none" strike="noStrike" baseline="0" dirty="0">
                <a:latin typeface="Times-Italic"/>
              </a:rPr>
              <a:t>P</a:t>
            </a:r>
            <a:endParaRPr lang="en-GB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5BEFC72-6EE7-4141-B183-D32144C3C9A5}"/>
              </a:ext>
            </a:extLst>
          </p:cNvPr>
          <p:cNvSpPr/>
          <p:nvPr/>
        </p:nvSpPr>
        <p:spPr>
          <a:xfrm>
            <a:off x="6492044" y="4665812"/>
            <a:ext cx="1260140" cy="324036"/>
          </a:xfrm>
          <a:prstGeom prst="rect">
            <a:avLst/>
          </a:prstGeom>
          <a:solidFill>
            <a:schemeClr val="tx2">
              <a:lumMod val="25000"/>
            </a:scheme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0" i="0" u="none" strike="noStrike" baseline="0" dirty="0">
                <a:latin typeface="Times-Roman"/>
              </a:rPr>
              <a:t>watt</a:t>
            </a:r>
            <a:endParaRPr lang="en-GB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5FB8B80-8864-4AAF-B6A3-F7F3AC9EC802}"/>
              </a:ext>
            </a:extLst>
          </p:cNvPr>
          <p:cNvSpPr/>
          <p:nvPr/>
        </p:nvSpPr>
        <p:spPr>
          <a:xfrm>
            <a:off x="7752184" y="4665812"/>
            <a:ext cx="1260140" cy="324036"/>
          </a:xfrm>
          <a:prstGeom prst="rect">
            <a:avLst/>
          </a:prstGeom>
          <a:solidFill>
            <a:schemeClr val="tx2">
              <a:lumMod val="25000"/>
            </a:scheme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0" i="0" u="none" strike="noStrike" baseline="0" dirty="0">
                <a:latin typeface="Times-Roman"/>
              </a:rPr>
              <a:t>W</a:t>
            </a:r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649846-DB7D-4473-B831-0D223D8C52B9}"/>
              </a:ext>
            </a:extLst>
          </p:cNvPr>
          <p:cNvSpPr/>
          <p:nvPr/>
        </p:nvSpPr>
        <p:spPr>
          <a:xfrm>
            <a:off x="3323692" y="4989848"/>
            <a:ext cx="1908212" cy="324036"/>
          </a:xfrm>
          <a:prstGeom prst="rect">
            <a:avLst/>
          </a:prstGeom>
          <a:solidFill>
            <a:schemeClr val="tx2">
              <a:lumMod val="25000"/>
            </a:scheme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0" i="0" u="none" strike="noStrike" baseline="0" dirty="0">
                <a:latin typeface="Times-Roman"/>
              </a:rPr>
              <a:t>resistance</a:t>
            </a:r>
            <a:endParaRPr lang="en-GB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FAE8B59-6C4B-40EA-9FAB-B81784AC4424}"/>
              </a:ext>
            </a:extLst>
          </p:cNvPr>
          <p:cNvSpPr/>
          <p:nvPr/>
        </p:nvSpPr>
        <p:spPr>
          <a:xfrm>
            <a:off x="5231904" y="4989848"/>
            <a:ext cx="1260140" cy="324036"/>
          </a:xfrm>
          <a:prstGeom prst="rect">
            <a:avLst/>
          </a:prstGeom>
          <a:solidFill>
            <a:schemeClr val="tx2">
              <a:lumMod val="25000"/>
            </a:scheme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0" i="1" u="none" strike="noStrike" baseline="0" dirty="0">
                <a:latin typeface="Times-Italic"/>
              </a:rPr>
              <a:t>R</a:t>
            </a:r>
            <a:endParaRPr lang="en-GB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22C4FF4-595D-4B94-BA4C-AECB4CFEC4E5}"/>
              </a:ext>
            </a:extLst>
          </p:cNvPr>
          <p:cNvSpPr/>
          <p:nvPr/>
        </p:nvSpPr>
        <p:spPr>
          <a:xfrm>
            <a:off x="6492044" y="4989848"/>
            <a:ext cx="1260140" cy="324036"/>
          </a:xfrm>
          <a:prstGeom prst="rect">
            <a:avLst/>
          </a:prstGeom>
          <a:solidFill>
            <a:schemeClr val="tx2">
              <a:lumMod val="25000"/>
            </a:scheme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0" i="0" u="none" strike="noStrike" baseline="0" dirty="0">
                <a:latin typeface="Times-Roman"/>
              </a:rPr>
              <a:t>ohm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5BFFCB5-45E4-415A-B4F1-690D21625185}"/>
                  </a:ext>
                </a:extLst>
              </p:cNvPr>
              <p:cNvSpPr/>
              <p:nvPr/>
            </p:nvSpPr>
            <p:spPr>
              <a:xfrm>
                <a:off x="7752184" y="4989848"/>
                <a:ext cx="1260140" cy="324036"/>
              </a:xfrm>
              <a:prstGeom prst="rect">
                <a:avLst/>
              </a:prstGeom>
              <a:solidFill>
                <a:schemeClr val="tx2">
                  <a:lumMod val="25000"/>
                </a:schemeClr>
              </a:solidFill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b="0" i="1" u="none" strike="noStrike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5BFFCB5-45E4-415A-B4F1-690D216251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184" y="4989848"/>
                <a:ext cx="1260140" cy="3240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91CAC496-584B-4490-82BC-EC78EAB496C2}"/>
              </a:ext>
            </a:extLst>
          </p:cNvPr>
          <p:cNvSpPr/>
          <p:nvPr/>
        </p:nvSpPr>
        <p:spPr>
          <a:xfrm>
            <a:off x="3323692" y="5313884"/>
            <a:ext cx="1908212" cy="324036"/>
          </a:xfrm>
          <a:prstGeom prst="rect">
            <a:avLst/>
          </a:prstGeom>
          <a:solidFill>
            <a:schemeClr val="tx2">
              <a:lumMod val="25000"/>
            </a:scheme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0" i="0" u="none" strike="noStrike" baseline="0" dirty="0">
                <a:latin typeface="Times-Roman"/>
              </a:rPr>
              <a:t>voltage</a:t>
            </a:r>
            <a:endParaRPr lang="en-GB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36899DB-903D-43DC-A7EE-12F223F0B5BF}"/>
              </a:ext>
            </a:extLst>
          </p:cNvPr>
          <p:cNvSpPr/>
          <p:nvPr/>
        </p:nvSpPr>
        <p:spPr>
          <a:xfrm>
            <a:off x="5231904" y="5313884"/>
            <a:ext cx="1260140" cy="324036"/>
          </a:xfrm>
          <a:prstGeom prst="rect">
            <a:avLst/>
          </a:prstGeom>
          <a:solidFill>
            <a:schemeClr val="tx2">
              <a:lumMod val="25000"/>
            </a:scheme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0" i="1" u="none" strike="noStrike" baseline="0" dirty="0">
                <a:latin typeface="Times-Italic"/>
              </a:rPr>
              <a:t>V</a:t>
            </a:r>
            <a:endParaRPr lang="en-GB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A9ED59-465F-4D4C-BA62-A515BBCEB9EA}"/>
              </a:ext>
            </a:extLst>
          </p:cNvPr>
          <p:cNvSpPr/>
          <p:nvPr/>
        </p:nvSpPr>
        <p:spPr>
          <a:xfrm>
            <a:off x="6492044" y="5313884"/>
            <a:ext cx="1260140" cy="324036"/>
          </a:xfrm>
          <a:prstGeom prst="rect">
            <a:avLst/>
          </a:prstGeom>
          <a:solidFill>
            <a:schemeClr val="tx2">
              <a:lumMod val="25000"/>
            </a:scheme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0" i="0" u="none" strike="noStrike" baseline="0" dirty="0">
                <a:latin typeface="Times-Roman"/>
              </a:rPr>
              <a:t>volt</a:t>
            </a:r>
            <a:endParaRPr lang="en-GB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6432AEB-C3D0-4DFB-9A2E-BD7ED3D268FF}"/>
              </a:ext>
            </a:extLst>
          </p:cNvPr>
          <p:cNvSpPr/>
          <p:nvPr/>
        </p:nvSpPr>
        <p:spPr>
          <a:xfrm>
            <a:off x="7752184" y="5313884"/>
            <a:ext cx="1260140" cy="324036"/>
          </a:xfrm>
          <a:prstGeom prst="rect">
            <a:avLst/>
          </a:prstGeom>
          <a:solidFill>
            <a:schemeClr val="tx2">
              <a:lumMod val="25000"/>
            </a:scheme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0" i="0" u="none" strike="noStrike" baseline="0" dirty="0">
                <a:latin typeface="+mj-lt"/>
                <a:ea typeface="Cambria Math" panose="02040503050406030204" pitchFamily="18" charset="0"/>
              </a:rPr>
              <a:t>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92021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animBg="1"/>
      <p:bldP spid="9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B1E98-007E-4E07-87F2-798F744A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endParaRPr lang="en-GB" dirty="0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590CFFB2-61D1-4621-B0E5-1D928515F3E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99803743"/>
                  </p:ext>
                </p:extLst>
              </p:nvPr>
            </p:nvGraphicFramePr>
            <p:xfrm>
              <a:off x="1587500" y="2160588"/>
              <a:ext cx="9486900" cy="3925887"/>
            </p:xfrm>
            <a:graphic>
              <a:graphicData uri="http://schemas.microsoft.com/office/powerpoint/2016/summaryzoom">
                <psuz:summaryZm>
                  <psuz:summaryZmObj sectionId="{1D0F196D-099C-4A7E-9ED9-8EC5D19070D2}">
                    <psuz:zmPr id="{41A5C142-0E8C-40F1-95EF-732DCCF94FDB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7617" y="308666"/>
                          <a:ext cx="2846070" cy="160091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82D64B54-BA44-49A5-9BC6-E8AF99A5672B}">
                    <psuz:zmPr id="{C90E3AC5-9EEE-4FFA-8FF2-1ABF7A0360D0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20415" y="308666"/>
                          <a:ext cx="2846070" cy="160091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D00B16B-D820-4445-8A5E-F354DDBBEE2D}">
                    <psuz:zmPr id="{EB9CF7B3-6A61-4435-8933-043880841383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273213" y="308666"/>
                          <a:ext cx="2846070" cy="160091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E7C2EE05-9DC5-419B-9D57-D2A9C3138AE0}">
                    <psuz:zmPr id="{D11FE97D-FDA5-4D08-93EF-91CB8EC3A8CB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7617" y="2016308"/>
                          <a:ext cx="2846070" cy="160091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8B015B9-370C-4B12-A098-1CD2F99BA204}">
                    <psuz:zmPr id="{FB79A6B1-8D5C-4C78-854C-A2192EA2C56E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20415" y="2016308"/>
                          <a:ext cx="2846070" cy="160091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595A1FD-A6DD-4353-A93F-FAA8B9B0615A}">
                    <psuz:zmPr id="{CA9AD57C-AC6E-477B-83CA-E6D6A9F4BA56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273213" y="2016308"/>
                          <a:ext cx="2846070" cy="160091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590CFFB2-61D1-4621-B0E5-1D928515F3E6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1587500" y="2160588"/>
                <a:ext cx="9486900" cy="3925887"/>
                <a:chOff x="1587500" y="2160588"/>
                <a:chExt cx="9486900" cy="3925887"/>
              </a:xfrm>
            </p:grpSpPr>
            <p:pic>
              <p:nvPicPr>
                <p:cNvPr id="3" name="Picture 3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955117" y="2469254"/>
                  <a:ext cx="2846070" cy="160091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07915" y="2469254"/>
                  <a:ext cx="2846070" cy="160091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860713" y="2469254"/>
                  <a:ext cx="2846070" cy="160091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Picture 7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55117" y="4176896"/>
                  <a:ext cx="2846070" cy="160091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Picture 8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07915" y="4176896"/>
                  <a:ext cx="2846070" cy="160091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Picture 9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60713" y="4176896"/>
                  <a:ext cx="2846070" cy="160091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3750566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403C-D92B-4D93-B6C9-6030BAE8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F0537C-6FB6-4AEA-911C-7A141939560E}"/>
              </a:ext>
            </a:extLst>
          </p:cNvPr>
          <p:cNvSpPr txBox="1"/>
          <p:nvPr/>
        </p:nvSpPr>
        <p:spPr>
          <a:xfrm>
            <a:off x="1487488" y="1651369"/>
            <a:ext cx="86409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latin typeface="Times-Roman"/>
              </a:rPr>
              <a:t>Express each quantity using a metric prefix</a:t>
            </a:r>
            <a:endParaRPr lang="en-GB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AC8A8F1-37EA-4F58-89E0-39BC23C51646}"/>
                  </a:ext>
                </a:extLst>
              </p:cNvPr>
              <p:cNvSpPr txBox="1"/>
              <p:nvPr/>
            </p:nvSpPr>
            <p:spPr>
              <a:xfrm>
                <a:off x="1883532" y="2276872"/>
                <a:ext cx="60960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lphaLcParenBoth"/>
                </a:pPr>
                <a14:m>
                  <m:oMath xmlns:m="http://schemas.openxmlformats.org/officeDocument/2006/math">
                    <m:r>
                      <a:rPr lang="pt-BR" sz="2400" b="0" i="1" u="none" strike="noStrike" baseline="0" dirty="0" smtClean="0">
                        <a:latin typeface="Cambria Math" panose="02040503050406030204" pitchFamily="18" charset="0"/>
                      </a:rPr>
                      <m:t>50,000 </m:t>
                    </m:r>
                    <m:r>
                      <a:rPr lang="pt-BR" sz="2400" b="0" i="1" u="none" strike="noStrike" baseline="0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pt-BR" sz="2400" b="0" i="0" u="none" strike="noStrike" baseline="0" dirty="0">
                    <a:latin typeface="Times-Roman"/>
                  </a:rPr>
                  <a:t> </a:t>
                </a:r>
              </a:p>
              <a:p>
                <a:pPr marL="342900" indent="-342900">
                  <a:buAutoNum type="alphaLcParenBoth"/>
                </a:pPr>
                <a14:m>
                  <m:oMath xmlns:m="http://schemas.openxmlformats.org/officeDocument/2006/math">
                    <m:r>
                      <a:rPr lang="pt-BR" sz="2400" b="0" i="1" u="none" strike="noStrike" baseline="0" dirty="0" smtClean="0">
                        <a:latin typeface="Cambria Math" panose="02040503050406030204" pitchFamily="18" charset="0"/>
                      </a:rPr>
                      <m:t>25,000,000</m:t>
                    </m:r>
                    <m:r>
                      <a:rPr lang="en-GB" sz="24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400" b="0" i="1" u="none" strike="noStrike" baseline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pt-BR" sz="2400" b="0" i="0" u="none" strike="noStrike" baseline="0" dirty="0">
                  <a:latin typeface="Times-Roman"/>
                </a:endParaRPr>
              </a:p>
              <a:p>
                <a:pPr marL="342900" indent="-342900">
                  <a:buAutoNum type="alphaLcParenBoth"/>
                </a:pPr>
                <a14:m>
                  <m:oMath xmlns:m="http://schemas.openxmlformats.org/officeDocument/2006/math">
                    <m:r>
                      <a:rPr lang="pt-BR" sz="2400" b="0" i="1" u="none" strike="noStrike" baseline="0" dirty="0" smtClean="0">
                        <a:latin typeface="Cambria Math" panose="02040503050406030204" pitchFamily="18" charset="0"/>
                      </a:rPr>
                      <m:t>0.000036</m:t>
                    </m:r>
                  </m:oMath>
                </a14:m>
                <a:r>
                  <a:rPr lang="pt-BR" sz="2400" b="0" i="0" u="none" strike="noStrike" baseline="0" dirty="0">
                    <a:latin typeface="Times-Roman"/>
                  </a:rPr>
                  <a:t> A</a:t>
                </a:r>
                <a:endParaRPr lang="en-GB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AC8A8F1-37EA-4F58-89E0-39BC23C51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532" y="2276872"/>
                <a:ext cx="6096000" cy="1200329"/>
              </a:xfrm>
              <a:prstGeom prst="rect">
                <a:avLst/>
              </a:prstGeom>
              <a:blipFill>
                <a:blip r:embed="rId2"/>
                <a:stretch>
                  <a:fillRect l="-1500" t="-4082" b="-112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391A598-65A5-473D-B429-A3F9CA5BA1EC}"/>
                  </a:ext>
                </a:extLst>
              </p:cNvPr>
              <p:cNvSpPr txBox="1"/>
              <p:nvPr/>
            </p:nvSpPr>
            <p:spPr>
              <a:xfrm>
                <a:off x="4799856" y="4334101"/>
                <a:ext cx="662473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lphaLcParenBoth"/>
                </a:pPr>
                <a14:m>
                  <m:oMath xmlns:m="http://schemas.openxmlformats.org/officeDocument/2006/math">
                    <m:r>
                      <a:rPr lang="pt-BR" sz="2400" b="0" i="1" u="none" strike="noStrike" baseline="0" dirty="0" smtClean="0">
                        <a:latin typeface="Cambria Math" panose="02040503050406030204" pitchFamily="18" charset="0"/>
                      </a:rPr>
                      <m:t>50,000 </m:t>
                    </m:r>
                    <m:r>
                      <a:rPr lang="pt-BR" sz="2400" b="0" i="1" u="none" strike="noStrike" baseline="0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sz="2400" b="0" i="0" u="none" strike="noStrike" baseline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n-NO" sz="2400" i="1" dirty="0" smtClean="0">
                        <a:latin typeface="Cambria Math" panose="02040503050406030204" pitchFamily="18" charset="0"/>
                      </a:rPr>
                      <m:t>50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nn-NO" sz="240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n-NO" sz="24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nn-NO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nn-NO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n-NO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nn-NO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nn-NO" sz="2400" b="1" i="1" dirty="0"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nn-NO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n-NO" sz="2400" b="1" i="1" dirty="0">
                        <a:latin typeface="Cambria Math" panose="02040503050406030204" pitchFamily="18" charset="0"/>
                      </a:rPr>
                      <m:t>𝒌𝑽</m:t>
                    </m:r>
                  </m:oMath>
                </a14:m>
                <a:endParaRPr lang="pt-BR" sz="2400" b="0" i="0" u="none" strike="noStrike" baseline="0" dirty="0">
                  <a:latin typeface="Times-Roman"/>
                </a:endParaRPr>
              </a:p>
              <a:p>
                <a:pPr marL="342900" indent="-342900">
                  <a:buAutoNum type="alphaLcParenBoth"/>
                </a:pPr>
                <a14:m>
                  <m:oMath xmlns:m="http://schemas.openxmlformats.org/officeDocument/2006/math">
                    <m:r>
                      <a:rPr lang="pt-BR" sz="2400" b="0" i="1" u="none" strike="noStrike" baseline="0" dirty="0" smtClean="0">
                        <a:latin typeface="Cambria Math" panose="02040503050406030204" pitchFamily="18" charset="0"/>
                      </a:rPr>
                      <m:t>25,000,000</m:t>
                    </m:r>
                    <m:r>
                      <a:rPr lang="en-GB" sz="24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400" b="0" i="1" u="none" strike="noStrike" baseline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GB" sz="2400" b="0" i="1" u="none" strike="noStrike" baseline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m:rPr>
                        <m:sty m:val="p"/>
                      </m:rPr>
                      <a:rPr lang="el-G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sz="2400" b="1" i="1" dirty="0" smtClean="0">
                        <a:latin typeface="Cambria Math" panose="02040503050406030204" pitchFamily="18" charset="0"/>
                      </a:rPr>
                      <m:t>𝟐𝟓</m:t>
                    </m:r>
                    <m:r>
                      <a:rPr lang="en-GB" sz="2400" b="1" i="1" dirty="0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GB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𝛀</m:t>
                    </m:r>
                  </m:oMath>
                </a14:m>
                <a:endParaRPr lang="pt-BR" sz="2400" b="0" i="0" u="none" strike="noStrike" baseline="0" dirty="0">
                  <a:latin typeface="Times-Roman"/>
                </a:endParaRPr>
              </a:p>
              <a:p>
                <a:pPr marL="342900" indent="-342900">
                  <a:buAutoNum type="alphaLcParenBoth"/>
                </a:pPr>
                <a14:m>
                  <m:oMath xmlns:m="http://schemas.openxmlformats.org/officeDocument/2006/math">
                    <m:r>
                      <a:rPr lang="pt-BR" sz="2400" b="0" i="1" u="none" strike="noStrike" baseline="0" dirty="0" smtClean="0">
                        <a:latin typeface="Cambria Math" panose="02040503050406030204" pitchFamily="18" charset="0"/>
                      </a:rPr>
                      <m:t>0.000036</m:t>
                    </m:r>
                  </m:oMath>
                </a14:m>
                <a:r>
                  <a:rPr lang="pt-BR" sz="2400" b="0" i="0" u="none" strike="noStrike" baseline="0" dirty="0">
                    <a:latin typeface="Times-Roman"/>
                  </a:rPr>
                  <a:t> A =</a:t>
                </a:r>
                <a14:m>
                  <m:oMath xmlns:m="http://schemas.openxmlformats.org/officeDocument/2006/math">
                    <m:r>
                      <a:rPr lang="en-GB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 dirty="0" smtClean="0">
                        <a:latin typeface="Cambria Math" panose="02040503050406030204" pitchFamily="18" charset="0"/>
                      </a:rPr>
                      <m:t>36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sz="240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sz="2400" i="1" dirty="0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it-IT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t-IT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it-IT" sz="2400" b="1" i="1" dirty="0">
                        <a:latin typeface="Cambria Math" panose="02040503050406030204" pitchFamily="18" charset="0"/>
                      </a:rPr>
                      <m:t>𝟑𝟔</m:t>
                    </m:r>
                    <m:r>
                      <a:rPr lang="it-IT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sz="24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391A598-65A5-473D-B429-A3F9CA5BA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56" y="4334101"/>
                <a:ext cx="6624736" cy="1200329"/>
              </a:xfrm>
              <a:prstGeom prst="rect">
                <a:avLst/>
              </a:prstGeom>
              <a:blipFill>
                <a:blip r:embed="rId3"/>
                <a:stretch>
                  <a:fillRect l="-1380" t="-4061" b="-10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32753F13-1E23-4B91-9F65-351DDFF6FCD7}"/>
              </a:ext>
            </a:extLst>
          </p:cNvPr>
          <p:cNvSpPr txBox="1"/>
          <p:nvPr/>
        </p:nvSpPr>
        <p:spPr>
          <a:xfrm>
            <a:off x="4799856" y="3683398"/>
            <a:ext cx="2304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u="none" strike="noStrike" baseline="0" dirty="0">
                <a:solidFill>
                  <a:srgbClr val="FFFF00"/>
                </a:solidFill>
                <a:latin typeface="StrayhornMT-Italic"/>
              </a:rPr>
              <a:t>Solution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1284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  <p:bldP spid="50" grpId="0" build="p"/>
      <p:bldP spid="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403C-D92B-4D93-B6C9-6030BAE8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METRIC UNIT CONVERSIONS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C35351-4C53-4B87-9E75-E477A6DA8B49}"/>
                  </a:ext>
                </a:extLst>
              </p:cNvPr>
              <p:cNvSpPr txBox="1"/>
              <p:nvPr/>
            </p:nvSpPr>
            <p:spPr>
              <a:xfrm>
                <a:off x="1587710" y="2005781"/>
                <a:ext cx="88287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3600" b="0" i="0" u="none" strike="noStrike" baseline="0" dirty="0">
                    <a:latin typeface="Times-Roman"/>
                  </a:rPr>
                  <a:t>Convert </a:t>
                </a:r>
                <a14:m>
                  <m:oMath xmlns:m="http://schemas.openxmlformats.org/officeDocument/2006/math">
                    <m:r>
                      <a:rPr lang="it-IT" sz="3600" b="0" i="1" u="none" strike="noStrike" baseline="0" dirty="0" smtClean="0">
                        <a:latin typeface="Cambria Math" panose="02040503050406030204" pitchFamily="18" charset="0"/>
                      </a:rPr>
                      <m:t>0.15</m:t>
                    </m:r>
                  </m:oMath>
                </a14:m>
                <a:r>
                  <a:rPr lang="it-IT" sz="3600" b="0" i="0" u="none" strike="noStrike" baseline="0" dirty="0">
                    <a:latin typeface="Times-Roman"/>
                  </a:rPr>
                  <a:t> milliampere (</a:t>
                </a:r>
                <a14:m>
                  <m:oMath xmlns:m="http://schemas.openxmlformats.org/officeDocument/2006/math">
                    <m:r>
                      <a:rPr lang="it-IT" sz="3600" b="0" i="1" u="none" strike="noStrike" baseline="0" dirty="0" smtClean="0">
                        <a:latin typeface="Cambria Math" panose="02040503050406030204" pitchFamily="18" charset="0"/>
                      </a:rPr>
                      <m:t>0.15 </m:t>
                    </m:r>
                    <m:r>
                      <a:rPr lang="it-IT" sz="3600" b="0" i="1" u="none" strike="noStrike" baseline="0" dirty="0" err="1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r>
                  <a:rPr lang="it-IT" sz="3600" b="0" i="0" u="none" strike="noStrike" baseline="0" dirty="0">
                    <a:latin typeface="Times-Roman"/>
                  </a:rPr>
                  <a:t>) to </a:t>
                </a:r>
                <a:r>
                  <a:rPr lang="it-IT" sz="3600" b="0" i="0" u="none" strike="noStrike" baseline="0" dirty="0" err="1">
                    <a:latin typeface="Times-Roman"/>
                  </a:rPr>
                  <a:t>microamperes</a:t>
                </a:r>
                <a:r>
                  <a:rPr lang="it-IT" sz="3600" b="0" i="0" u="none" strike="noStrike" baseline="0" dirty="0">
                    <a:latin typeface="Times-Roman"/>
                  </a:rPr>
                  <a:t> (</a:t>
                </a:r>
                <a14:m>
                  <m:oMath xmlns:m="http://schemas.openxmlformats.org/officeDocument/2006/math">
                    <m:r>
                      <a:rPr lang="it-IT" sz="36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GB" sz="36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t-IT" sz="3600" b="0" i="0" u="none" strike="noStrike" baseline="0" dirty="0">
                    <a:latin typeface="Times-Roman"/>
                  </a:rPr>
                  <a:t>)</a:t>
                </a:r>
                <a:endParaRPr lang="en-GB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C35351-4C53-4B87-9E75-E477A6DA8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710" y="2005781"/>
                <a:ext cx="8828770" cy="1200329"/>
              </a:xfrm>
              <a:prstGeom prst="rect">
                <a:avLst/>
              </a:prstGeom>
              <a:blipFill>
                <a:blip r:embed="rId2"/>
                <a:stretch>
                  <a:fillRect l="-2070" t="-8122" b="-177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F76D43-3282-4FF7-96B6-EDD63BC37A40}"/>
                  </a:ext>
                </a:extLst>
              </p:cNvPr>
              <p:cNvSpPr txBox="1"/>
              <p:nvPr/>
            </p:nvSpPr>
            <p:spPr>
              <a:xfrm>
                <a:off x="1955540" y="4041068"/>
                <a:ext cx="957706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u="none" strike="noStrike" baseline="0" dirty="0" smtClean="0">
                          <a:latin typeface="Cambria Math" panose="02040503050406030204" pitchFamily="18" charset="0"/>
                        </a:rPr>
                        <m:t>0.15 </m:t>
                      </m:r>
                      <m:r>
                        <a:rPr lang="it-IT" sz="2800" b="0" i="1" u="none" strike="noStrike" baseline="0" dirty="0" err="1">
                          <a:latin typeface="Cambria Math" panose="02040503050406030204" pitchFamily="18" charset="0"/>
                        </a:rPr>
                        <m:t>𝑚𝐴</m:t>
                      </m:r>
                      <m:r>
                        <a:rPr lang="it-IT" sz="2800" b="0" i="1" u="none" strike="noStrike" baseline="0" dirty="0">
                          <a:latin typeface="Cambria Math" panose="02040503050406030204" pitchFamily="18" charset="0"/>
                        </a:rPr>
                        <m:t> = 0.15</m:t>
                      </m:r>
                      <m:r>
                        <a:rPr lang="en-GB" sz="2800" b="0" i="1" u="none" strike="noStrike" baseline="0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it-IT" sz="2800" b="0" i="1" u="none" strike="noStrike" baseline="0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2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0" i="1" u="none" strike="noStrike" baseline="0" dirty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sz="2800" b="0" i="1" u="none" strike="noStrike" baseline="0" dirty="0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it-IT" sz="2800" b="0" i="1" u="none" strike="noStrike" baseline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800" b="0" i="1" u="none" strike="noStrike" baseline="0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sz="2800" b="0" i="1" u="none" strike="noStrike" baseline="0" dirty="0">
                          <a:latin typeface="Cambria Math" panose="02040503050406030204" pitchFamily="18" charset="0"/>
                        </a:rPr>
                        <m:t> = 150× </m:t>
                      </m:r>
                      <m:sSup>
                        <m:sSupPr>
                          <m:ctrlPr>
                            <a:rPr lang="en-GB" sz="2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0" i="1" u="none" strike="noStrike" baseline="0" dirty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sz="2800" b="0" i="1" u="none" strike="noStrike" baseline="0" dirty="0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it-IT" sz="2800" b="0" i="1" u="none" strike="noStrike" baseline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800" b="0" i="1" u="none" strike="noStrike" baseline="0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sz="2800" b="0" i="1" u="none" strike="noStrike" baseline="0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it-IT" sz="2800" b="1" i="1" u="none" strike="noStrike" baseline="0" dirty="0">
                          <a:latin typeface="Cambria Math" panose="02040503050406030204" pitchFamily="18" charset="0"/>
                        </a:rPr>
                        <m:t>𝟏𝟓𝟎</m:t>
                      </m:r>
                      <m:r>
                        <a:rPr lang="it-IT" sz="2800" b="1" i="1" u="none" strike="noStrike" baseline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800" b="0" i="1" u="none" strike="noStrike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it-IT" sz="2800" b="1" i="1" u="none" strike="noStrike" baseline="0" dirty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F76D43-3282-4FF7-96B6-EDD63BC37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540" y="4041068"/>
                <a:ext cx="957706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0470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403C-D92B-4D93-B6C9-6030BAE8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METRIC UNIT CONVERSIONS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47C28B-2424-4980-9BF6-05DA5337E94A}"/>
                  </a:ext>
                </a:extLst>
              </p:cNvPr>
              <p:cNvSpPr txBox="1"/>
              <p:nvPr/>
            </p:nvSpPr>
            <p:spPr>
              <a:xfrm>
                <a:off x="1915641" y="2005781"/>
                <a:ext cx="883082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2800" b="0" i="0" u="none" strike="noStrike" baseline="0" dirty="0">
                    <a:latin typeface="Times-Roman"/>
                  </a:rPr>
                  <a:t>Convert 4500 </a:t>
                </a:r>
                <a:r>
                  <a:rPr lang="it-IT" sz="2800" b="0" i="0" u="none" strike="noStrike" baseline="0" dirty="0" err="1">
                    <a:latin typeface="Times-Roman"/>
                  </a:rPr>
                  <a:t>microvolts</a:t>
                </a:r>
                <a:r>
                  <a:rPr lang="it-IT" sz="2800" b="0" i="0" u="none" strike="noStrike" baseline="0" dirty="0">
                    <a:latin typeface="Times-Roman"/>
                  </a:rPr>
                  <a:t> (</a:t>
                </a:r>
                <a14:m>
                  <m:oMath xmlns:m="http://schemas.openxmlformats.org/officeDocument/2006/math">
                    <m:r>
                      <a:rPr lang="it-IT" sz="2800" b="0" i="1" u="none" strike="noStrike" baseline="0" dirty="0" smtClean="0">
                        <a:latin typeface="Cambria Math" panose="02040503050406030204" pitchFamily="18" charset="0"/>
                      </a:rPr>
                      <m:t>4500</m:t>
                    </m:r>
                    <m:r>
                      <a:rPr lang="en-GB" sz="28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800" b="0" i="1" u="none" strike="noStrike" baseline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GB" sz="2800" b="0" i="1" u="none" strike="noStrike" baseline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sz="2800" b="0" i="0" u="none" strike="noStrike" baseline="0" dirty="0">
                    <a:latin typeface="Times-Roman"/>
                  </a:rPr>
                  <a:t>) to </a:t>
                </a:r>
                <a:r>
                  <a:rPr lang="it-IT" sz="2800" b="0" i="0" u="none" strike="noStrike" baseline="0" dirty="0" err="1">
                    <a:latin typeface="Times-Roman"/>
                  </a:rPr>
                  <a:t>millivolts</a:t>
                </a:r>
                <a:r>
                  <a:rPr lang="it-IT" sz="2800" b="0" i="0" u="none" strike="noStrike" baseline="0" dirty="0">
                    <a:latin typeface="Times-Roman"/>
                  </a:rPr>
                  <a:t> (</a:t>
                </a:r>
                <a:r>
                  <a:rPr lang="it-IT" sz="2800" b="0" i="0" u="none" strike="noStrike" baseline="0" dirty="0" err="1">
                    <a:latin typeface="Times-Roman"/>
                  </a:rPr>
                  <a:t>mV</a:t>
                </a:r>
                <a:r>
                  <a:rPr lang="it-IT" sz="2800" b="0" i="0" u="none" strike="noStrike" baseline="0" dirty="0">
                    <a:latin typeface="Times-Roman"/>
                  </a:rPr>
                  <a:t>).</a:t>
                </a:r>
                <a:endParaRPr lang="en-GB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47C28B-2424-4980-9BF6-05DA5337E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641" y="2005781"/>
                <a:ext cx="8830828" cy="523220"/>
              </a:xfrm>
              <a:prstGeom prst="rect">
                <a:avLst/>
              </a:prstGeom>
              <a:blipFill>
                <a:blip r:embed="rId2"/>
                <a:stretch>
                  <a:fillRect l="-1380" t="-11628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B87CA1-44B0-4D56-8B9C-7EBD1EE2EBCE}"/>
                  </a:ext>
                </a:extLst>
              </p:cNvPr>
              <p:cNvSpPr txBox="1"/>
              <p:nvPr/>
            </p:nvSpPr>
            <p:spPr>
              <a:xfrm>
                <a:off x="1811524" y="3805780"/>
                <a:ext cx="948669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u="none" strike="noStrike" baseline="0" dirty="0" smtClean="0">
                          <a:latin typeface="Cambria Math" panose="02040503050406030204" pitchFamily="18" charset="0"/>
                        </a:rPr>
                        <m:t>4500 </m:t>
                      </m:r>
                      <m:r>
                        <a:rPr lang="en-GB" sz="2800" b="0" i="1" u="none" strike="noStrike" baseline="0" dirty="0" smtClean="0">
                          <a:latin typeface="Cambria Math" panose="02040503050406030204" pitchFamily="18" charset="0"/>
                        </a:rPr>
                        <m:t>𝑚𝑉</m:t>
                      </m:r>
                      <m:r>
                        <a:rPr lang="en-GB" sz="2800" b="0" i="1" u="none" strike="noStrike" baseline="0" dirty="0" smtClean="0">
                          <a:latin typeface="Cambria Math" panose="02040503050406030204" pitchFamily="18" charset="0"/>
                        </a:rPr>
                        <m:t> = 4500× </m:t>
                      </m:r>
                      <m:sSup>
                        <m:sSupPr>
                          <m:ctrlPr>
                            <a:rPr lang="en-GB" sz="2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u="none" strike="noStrike" baseline="0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sz="2800" b="0" i="1" u="none" strike="noStrike" baseline="0" dirty="0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GB" sz="2800" b="0" i="1" u="none" strike="noStrike" baseline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800" b="0" i="1" u="none" strike="noStrike" baseline="0" dirty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sz="2800" b="0" i="1" u="none" strike="noStrike" baseline="0" dirty="0">
                          <a:latin typeface="Cambria Math" panose="02040503050406030204" pitchFamily="18" charset="0"/>
                        </a:rPr>
                        <m:t> = 4.5 ∗ </m:t>
                      </m:r>
                      <m:sSup>
                        <m:sSupPr>
                          <m:ctrlPr>
                            <a:rPr lang="en-GB" sz="2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u="none" strike="noStrike" baseline="0" dirty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sz="2800" b="0" i="1" u="none" strike="noStrike" baseline="0" dirty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GB" sz="2800" b="0" i="1" u="none" strike="noStrike" baseline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800" b="0" i="1" u="none" strike="noStrike" baseline="0" dirty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sz="2800" b="0" i="1" u="none" strike="noStrike" baseline="0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GB" sz="2800" b="1" i="1" u="none" strike="noStrike" baseline="0" dirty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sz="2800" b="1" i="1" u="none" strike="noStrike" baseline="0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800" b="1" i="1" u="none" strike="noStrike" baseline="0" dirty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GB" sz="2800" b="1" i="1" u="none" strike="noStrike" baseline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800" b="1" i="1" u="none" strike="noStrike" baseline="0" dirty="0">
                          <a:latin typeface="Cambria Math" panose="02040503050406030204" pitchFamily="18" charset="0"/>
                        </a:rPr>
                        <m:t>𝒎𝑽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B87CA1-44B0-4D56-8B9C-7EBD1EE2E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24" y="3805780"/>
                <a:ext cx="948669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8191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403C-D92B-4D93-B6C9-6030BAE8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METRIC UNIT CONVERSIONS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47C28B-2424-4980-9BF6-05DA5337E94A}"/>
                  </a:ext>
                </a:extLst>
              </p:cNvPr>
              <p:cNvSpPr txBox="1"/>
              <p:nvPr/>
            </p:nvSpPr>
            <p:spPr>
              <a:xfrm>
                <a:off x="1915641" y="2005781"/>
                <a:ext cx="883082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2800" b="0" i="0" u="none" strike="noStrike" baseline="0" dirty="0">
                    <a:latin typeface="Times-Roman"/>
                  </a:rPr>
                  <a:t>Convert 4500 </a:t>
                </a:r>
                <a:r>
                  <a:rPr lang="it-IT" sz="2800" b="0" i="0" u="none" strike="noStrike" baseline="0" dirty="0" err="1">
                    <a:latin typeface="Times-Roman"/>
                  </a:rPr>
                  <a:t>microvolts</a:t>
                </a:r>
                <a:r>
                  <a:rPr lang="it-IT" sz="2800" b="0" i="0" u="none" strike="noStrike" baseline="0" dirty="0">
                    <a:latin typeface="Times-Roman"/>
                  </a:rPr>
                  <a:t> (</a:t>
                </a:r>
                <a14:m>
                  <m:oMath xmlns:m="http://schemas.openxmlformats.org/officeDocument/2006/math">
                    <m:r>
                      <a:rPr lang="it-IT" sz="2800" b="0" i="1" u="none" strike="noStrike" baseline="0" dirty="0" smtClean="0">
                        <a:latin typeface="Cambria Math" panose="02040503050406030204" pitchFamily="18" charset="0"/>
                      </a:rPr>
                      <m:t>4500</m:t>
                    </m:r>
                    <m:r>
                      <a:rPr lang="en-GB" sz="28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800" b="0" i="1" u="none" strike="noStrike" baseline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GB" sz="2800" b="0" i="1" u="none" strike="noStrike" baseline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sz="2800" b="0" i="0" u="none" strike="noStrike" baseline="0" dirty="0">
                    <a:latin typeface="Times-Roman"/>
                  </a:rPr>
                  <a:t>) to </a:t>
                </a:r>
                <a:r>
                  <a:rPr lang="it-IT" sz="2800" b="0" i="0" u="none" strike="noStrike" baseline="0" dirty="0" err="1">
                    <a:latin typeface="Times-Roman"/>
                  </a:rPr>
                  <a:t>millivolts</a:t>
                </a:r>
                <a:r>
                  <a:rPr lang="it-IT" sz="2800" b="0" i="0" u="none" strike="noStrike" baseline="0" dirty="0">
                    <a:latin typeface="Times-Roman"/>
                  </a:rPr>
                  <a:t> (</a:t>
                </a:r>
                <a:r>
                  <a:rPr lang="it-IT" sz="2800" b="0" i="0" u="none" strike="noStrike" baseline="0" dirty="0" err="1">
                    <a:latin typeface="Times-Roman"/>
                  </a:rPr>
                  <a:t>mV</a:t>
                </a:r>
                <a:r>
                  <a:rPr lang="it-IT" sz="2800" b="0" i="0" u="none" strike="noStrike" baseline="0" dirty="0">
                    <a:latin typeface="Times-Roman"/>
                  </a:rPr>
                  <a:t>).</a:t>
                </a:r>
                <a:endParaRPr lang="en-GB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47C28B-2424-4980-9BF6-05DA5337E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641" y="2005781"/>
                <a:ext cx="8830828" cy="523220"/>
              </a:xfrm>
              <a:prstGeom prst="rect">
                <a:avLst/>
              </a:prstGeom>
              <a:blipFill>
                <a:blip r:embed="rId2"/>
                <a:stretch>
                  <a:fillRect l="-1380" t="-11628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B87CA1-44B0-4D56-8B9C-7EBD1EE2EBCE}"/>
                  </a:ext>
                </a:extLst>
              </p:cNvPr>
              <p:cNvSpPr txBox="1"/>
              <p:nvPr/>
            </p:nvSpPr>
            <p:spPr>
              <a:xfrm>
                <a:off x="1811524" y="3805780"/>
                <a:ext cx="948669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u="none" strike="noStrike" baseline="0" dirty="0" smtClean="0">
                          <a:latin typeface="Cambria Math" panose="02040503050406030204" pitchFamily="18" charset="0"/>
                        </a:rPr>
                        <m:t>4500 </m:t>
                      </m:r>
                      <m:r>
                        <a:rPr lang="en-GB" sz="2800" b="0" i="1" u="none" strike="noStrike" baseline="0" dirty="0" smtClean="0">
                          <a:latin typeface="Cambria Math" panose="02040503050406030204" pitchFamily="18" charset="0"/>
                        </a:rPr>
                        <m:t>𝑚𝑉</m:t>
                      </m:r>
                      <m:r>
                        <a:rPr lang="en-GB" sz="2800" b="0" i="1" u="none" strike="noStrike" baseline="0" dirty="0" smtClean="0">
                          <a:latin typeface="Cambria Math" panose="02040503050406030204" pitchFamily="18" charset="0"/>
                        </a:rPr>
                        <m:t> = 4500× </m:t>
                      </m:r>
                      <m:sSup>
                        <m:sSupPr>
                          <m:ctrlPr>
                            <a:rPr lang="en-GB" sz="2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u="none" strike="noStrike" baseline="0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sz="2800" b="0" i="1" u="none" strike="noStrike" baseline="0" dirty="0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GB" sz="2800" b="0" i="1" u="none" strike="noStrike" baseline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800" b="0" i="1" u="none" strike="noStrike" baseline="0" dirty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sz="2800" b="0" i="1" u="none" strike="noStrike" baseline="0" dirty="0">
                          <a:latin typeface="Cambria Math" panose="02040503050406030204" pitchFamily="18" charset="0"/>
                        </a:rPr>
                        <m:t> = 4.5 ∗ </m:t>
                      </m:r>
                      <m:sSup>
                        <m:sSupPr>
                          <m:ctrlPr>
                            <a:rPr lang="en-GB" sz="2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u="none" strike="noStrike" baseline="0" dirty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sz="2800" b="0" i="1" u="none" strike="noStrike" baseline="0" dirty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GB" sz="2800" b="0" i="1" u="none" strike="noStrike" baseline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800" b="0" i="1" u="none" strike="noStrike" baseline="0" dirty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sz="2800" b="0" i="1" u="none" strike="noStrike" baseline="0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GB" sz="2800" b="1" i="1" u="none" strike="noStrike" baseline="0" dirty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sz="2800" b="1" i="1" u="none" strike="noStrike" baseline="0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800" b="1" i="1" u="none" strike="noStrike" baseline="0" dirty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GB" sz="2800" b="1" i="1" u="none" strike="noStrike" baseline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800" b="1" i="1" u="none" strike="noStrike" baseline="0" dirty="0">
                          <a:latin typeface="Cambria Math" panose="02040503050406030204" pitchFamily="18" charset="0"/>
                        </a:rPr>
                        <m:t>𝒎𝑽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B87CA1-44B0-4D56-8B9C-7EBD1EE2E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24" y="3805780"/>
                <a:ext cx="948669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4881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4A3BFC-528E-4EE5-97A3-EAB28EEB9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15071"/>
            <a:ext cx="11029616" cy="1188720"/>
          </a:xfrm>
        </p:spPr>
        <p:txBody>
          <a:bodyPr/>
          <a:lstStyle/>
          <a:p>
            <a:r>
              <a:rPr lang="en-GB" dirty="0"/>
              <a:t>Questions</a:t>
            </a:r>
          </a:p>
        </p:txBody>
      </p:sp>
      <p:pic>
        <p:nvPicPr>
          <p:cNvPr id="5" name="Picture 4" descr="Close-up of raised hands at office training with speaker out of focus in background">
            <a:extLst>
              <a:ext uri="{FF2B5EF4-FFF2-40B4-BE49-F238E27FC236}">
                <a16:creationId xmlns:a16="http://schemas.microsoft.com/office/drawing/2014/main" id="{3E1194E5-1722-472A-AB92-E2072962F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200" y="1890876"/>
            <a:ext cx="6043600" cy="402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0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9DE8-5AA1-4255-9D55-10D8FA3E4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E4220D-D900-4483-AE1B-5E79C80129F4}"/>
              </a:ext>
            </a:extLst>
          </p:cNvPr>
          <p:cNvSpPr txBox="1"/>
          <p:nvPr/>
        </p:nvSpPr>
        <p:spPr>
          <a:xfrm>
            <a:off x="1379476" y="1990365"/>
            <a:ext cx="41764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0" i="0" u="none" strike="noStrike" baseline="0" dirty="0">
                <a:latin typeface="HelveticaNeueLTStd-Roman-Identity-H"/>
              </a:rPr>
              <a:t>Electronics Fundamentals Circuits, Devices and Applications Thomas L. Floyd David L. Buchla Eighth Edition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4E21C8-6824-4041-A9EE-CE36C53E7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3145287"/>
            <a:ext cx="2037395" cy="260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C64C687-020C-451A-AFC0-1BDB81AB3AF9}"/>
              </a:ext>
            </a:extLst>
          </p:cNvPr>
          <p:cNvGrpSpPr/>
          <p:nvPr/>
        </p:nvGrpSpPr>
        <p:grpSpPr>
          <a:xfrm>
            <a:off x="6084912" y="2613744"/>
            <a:ext cx="5760640" cy="666667"/>
            <a:chOff x="947428" y="2312876"/>
            <a:chExt cx="5760640" cy="66666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41C8533-AC0A-4007-89FC-DAB8F4F64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7428" y="2312876"/>
              <a:ext cx="2200000" cy="66666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F6497A-7A5E-4D8B-BBE1-8D841F2193DC}"/>
                </a:ext>
              </a:extLst>
            </p:cNvPr>
            <p:cNvSpPr txBox="1"/>
            <p:nvPr/>
          </p:nvSpPr>
          <p:spPr>
            <a:xfrm>
              <a:off x="3359696" y="2461543"/>
              <a:ext cx="33483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https://www.multisim.com/</a:t>
              </a:r>
            </a:p>
          </p:txBody>
        </p:sp>
      </p:grpSp>
      <p:pic>
        <p:nvPicPr>
          <p:cNvPr id="10" name="Picture 4">
            <a:extLst>
              <a:ext uri="{FF2B5EF4-FFF2-40B4-BE49-F238E27FC236}">
                <a16:creationId xmlns:a16="http://schemas.microsoft.com/office/drawing/2014/main" id="{54C5A7D7-2DBF-46B3-9721-ECE6414EC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108" y="3632377"/>
            <a:ext cx="3348373" cy="211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85A879-3D19-4809-AA57-66421A9C83BA}"/>
              </a:ext>
            </a:extLst>
          </p:cNvPr>
          <p:cNvSpPr txBox="1"/>
          <p:nvPr/>
        </p:nvSpPr>
        <p:spPr>
          <a:xfrm>
            <a:off x="6463051" y="1694702"/>
            <a:ext cx="1247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Software </a:t>
            </a:r>
          </a:p>
        </p:txBody>
      </p:sp>
    </p:spTree>
    <p:extLst>
      <p:ext uri="{BB962C8B-B14F-4D97-AF65-F5344CB8AC3E}">
        <p14:creationId xmlns:p14="http://schemas.microsoft.com/office/powerpoint/2010/main" val="39578266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55AC-4DD6-4D52-A9B3-E9CE4F3D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session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598E53-5A4C-4683-BB18-EE63CE369D86}"/>
              </a:ext>
            </a:extLst>
          </p:cNvPr>
          <p:cNvSpPr txBox="1"/>
          <p:nvPr/>
        </p:nvSpPr>
        <p:spPr>
          <a:xfrm>
            <a:off x="3226557" y="3154621"/>
            <a:ext cx="28803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i="0" u="none" strike="noStrike" baseline="0" dirty="0">
                <a:solidFill>
                  <a:srgbClr val="FFFFFF"/>
                </a:solidFill>
                <a:latin typeface="StrayhornMT-Bold"/>
              </a:rPr>
              <a:t>Q</a:t>
            </a:r>
            <a:r>
              <a:rPr lang="en-GB" sz="1800" b="1" i="0" u="none" strike="noStrike" baseline="0" dirty="0">
                <a:solidFill>
                  <a:srgbClr val="FFFFFF"/>
                </a:solidFill>
                <a:latin typeface="StrayhornMT-Bold"/>
              </a:rPr>
              <a:t>UANTITIES AND </a:t>
            </a:r>
            <a:r>
              <a:rPr lang="en-GB" sz="2400" b="1" i="0" u="none" strike="noStrike" baseline="0" dirty="0">
                <a:solidFill>
                  <a:srgbClr val="FFFFFF"/>
                </a:solidFill>
                <a:latin typeface="StrayhornMT-Bold"/>
              </a:rPr>
              <a:t>U</a:t>
            </a:r>
            <a:r>
              <a:rPr lang="en-GB" sz="1800" b="1" i="0" u="none" strike="noStrike" baseline="0" dirty="0">
                <a:solidFill>
                  <a:srgbClr val="FFFFFF"/>
                </a:solidFill>
                <a:latin typeface="StrayhornMT-Bold"/>
              </a:rPr>
              <a:t>NITS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31B6D-0A2F-45C0-95F4-17CA6C54635E}"/>
              </a:ext>
            </a:extLst>
          </p:cNvPr>
          <p:cNvSpPr txBox="1"/>
          <p:nvPr/>
        </p:nvSpPr>
        <p:spPr>
          <a:xfrm>
            <a:off x="1739516" y="2198526"/>
            <a:ext cx="52565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i="0" u="none" strike="noStrike" baseline="0" dirty="0">
                <a:solidFill>
                  <a:srgbClr val="FFFFFF"/>
                </a:solidFill>
                <a:latin typeface="StrayhornMT-Bold"/>
              </a:rPr>
              <a:t>Chapter 1</a:t>
            </a:r>
            <a:endParaRPr lang="en-GB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783E755-8200-4A8A-A25E-113FD325B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172" y="2312876"/>
            <a:ext cx="2037395" cy="260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9265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5408D-6771-4048-A65A-48A06ED3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Scientific and Engineering Notation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6C98C2-AF1E-475E-968C-B93D79B16D91}"/>
              </a:ext>
            </a:extLst>
          </p:cNvPr>
          <p:cNvSpPr txBox="1"/>
          <p:nvPr/>
        </p:nvSpPr>
        <p:spPr>
          <a:xfrm>
            <a:off x="1955541" y="2456892"/>
            <a:ext cx="9433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electrical and electronics fields, we should work with very large and very small numbers.</a:t>
            </a:r>
          </a:p>
          <a:p>
            <a:endParaRPr lang="en-GB" dirty="0"/>
          </a:p>
          <a:p>
            <a:r>
              <a:rPr lang="en-GB" dirty="0"/>
              <a:t>For example, electrical current can be from hundreds of an ampere to a few thousandths or millionths of an ampere.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45BA9-66BF-4BB9-8A56-19C3597CADD1}"/>
              </a:ext>
            </a:extLst>
          </p:cNvPr>
          <p:cNvSpPr txBox="1"/>
          <p:nvPr/>
        </p:nvSpPr>
        <p:spPr>
          <a:xfrm>
            <a:off x="2855640" y="5013176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23,000,000,000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E071BE-8BE2-4FB5-898F-144952607D21}"/>
              </a:ext>
            </a:extLst>
          </p:cNvPr>
          <p:cNvSpPr txBox="1"/>
          <p:nvPr/>
        </p:nvSpPr>
        <p:spPr>
          <a:xfrm>
            <a:off x="6960096" y="5013176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0.00000000023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3D128-7D30-4DC4-A487-346602CCB7BA}"/>
              </a:ext>
            </a:extLst>
          </p:cNvPr>
          <p:cNvSpPr txBox="1"/>
          <p:nvPr/>
        </p:nvSpPr>
        <p:spPr>
          <a:xfrm>
            <a:off x="1955541" y="4643844"/>
            <a:ext cx="2268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Very large number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EC214F-9E68-41E2-A4BD-9C316A2C9B52}"/>
              </a:ext>
            </a:extLst>
          </p:cNvPr>
          <p:cNvSpPr txBox="1"/>
          <p:nvPr/>
        </p:nvSpPr>
        <p:spPr>
          <a:xfrm>
            <a:off x="6344538" y="4646870"/>
            <a:ext cx="2268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Very small number  </a:t>
            </a:r>
          </a:p>
        </p:txBody>
      </p:sp>
    </p:spTree>
    <p:extLst>
      <p:ext uri="{BB962C8B-B14F-4D97-AF65-F5344CB8AC3E}">
        <p14:creationId xmlns:p14="http://schemas.microsoft.com/office/powerpoint/2010/main" val="18317753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7FF5-ACB4-494C-BE95-47CE335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Ways of Notations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23B31-8B53-4567-B1DB-A16D63AD1E01}"/>
              </a:ext>
            </a:extLst>
          </p:cNvPr>
          <p:cNvSpPr txBox="1"/>
          <p:nvPr/>
        </p:nvSpPr>
        <p:spPr>
          <a:xfrm>
            <a:off x="1991544" y="2168860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Scientific Notation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618956-FEC9-42C1-80EE-B403500B9571}"/>
              </a:ext>
            </a:extLst>
          </p:cNvPr>
          <p:cNvSpPr txBox="1"/>
          <p:nvPr/>
        </p:nvSpPr>
        <p:spPr>
          <a:xfrm>
            <a:off x="1919536" y="5553236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Engineering Notation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FE08D8-388D-4903-9527-E6049686DF94}"/>
              </a:ext>
            </a:extLst>
          </p:cNvPr>
          <p:cNvSpPr txBox="1"/>
          <p:nvPr/>
        </p:nvSpPr>
        <p:spPr>
          <a:xfrm>
            <a:off x="2999656" y="2579762"/>
            <a:ext cx="74404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0" i="0" u="none" strike="noStrike" baseline="0" dirty="0">
                <a:latin typeface="Times-Roman"/>
              </a:rPr>
              <a:t>A </a:t>
            </a:r>
            <a:r>
              <a:rPr lang="en-US" sz="1800" b="0" i="0" u="none" strike="noStrike" baseline="0" dirty="0">
                <a:latin typeface="Times-Roman"/>
              </a:rPr>
              <a:t>quantity is expressed as a product of a number between 1 and 10 and a power of ten.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5C54D9-CDEA-4C0F-9B49-2BBC6755D800}"/>
              </a:ext>
            </a:extLst>
          </p:cNvPr>
          <p:cNvSpPr txBox="1"/>
          <p:nvPr/>
        </p:nvSpPr>
        <p:spPr>
          <a:xfrm>
            <a:off x="3746680" y="3623286"/>
            <a:ext cx="1692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For example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3A8B30-94AE-43F9-8D65-1A330D60E5ED}"/>
              </a:ext>
            </a:extLst>
          </p:cNvPr>
          <p:cNvSpPr txBox="1"/>
          <p:nvPr/>
        </p:nvSpPr>
        <p:spPr>
          <a:xfrm>
            <a:off x="4592774" y="4053087"/>
            <a:ext cx="1134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15000 =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C0BE66-DB48-4718-9FC5-CBDA483CD708}"/>
              </a:ext>
            </a:extLst>
          </p:cNvPr>
          <p:cNvSpPr txBox="1"/>
          <p:nvPr/>
        </p:nvSpPr>
        <p:spPr>
          <a:xfrm>
            <a:off x="5723688" y="4053087"/>
            <a:ext cx="1134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1.5 x 10</a:t>
            </a:r>
            <a:r>
              <a:rPr lang="en-GB" sz="1800" baseline="30000" dirty="0"/>
              <a:t>4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F22464-07ED-4226-8AD3-FAEFF3CA43E0}"/>
              </a:ext>
            </a:extLst>
          </p:cNvPr>
          <p:cNvSpPr txBox="1"/>
          <p:nvPr/>
        </p:nvSpPr>
        <p:spPr>
          <a:xfrm>
            <a:off x="4608215" y="4482888"/>
            <a:ext cx="147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0.00015 =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92EA3A-E1BF-40F3-9168-263DC36AC77B}"/>
              </a:ext>
            </a:extLst>
          </p:cNvPr>
          <p:cNvSpPr txBox="1"/>
          <p:nvPr/>
        </p:nvSpPr>
        <p:spPr>
          <a:xfrm>
            <a:off x="5771964" y="4482888"/>
            <a:ext cx="1323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1.5 x 10</a:t>
            </a:r>
            <a:r>
              <a:rPr lang="en-GB" sz="1800" baseline="30000" dirty="0"/>
              <a:t>-4</a:t>
            </a:r>
            <a:r>
              <a:rPr lang="en-GB" sz="1800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2972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7" grpId="0"/>
      <p:bldP spid="10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056BF-4CFF-4BA2-AB9C-D6F67979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205006-66D9-4CA6-A816-6D957F51078A}"/>
                  </a:ext>
                </a:extLst>
              </p:cNvPr>
              <p:cNvSpPr txBox="1"/>
              <p:nvPr/>
            </p:nvSpPr>
            <p:spPr>
              <a:xfrm>
                <a:off x="2747628" y="2096852"/>
                <a:ext cx="787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1-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205006-66D9-4CA6-A816-6D957F510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628" y="2096852"/>
                <a:ext cx="787331" cy="369332"/>
              </a:xfrm>
              <a:prstGeom prst="rect">
                <a:avLst/>
              </a:prstGeom>
              <a:blipFill>
                <a:blip r:embed="rId2"/>
                <a:stretch>
                  <a:fillRect l="-6977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3F66189-B170-45CE-9B1E-AC7CEC8AED9D}"/>
              </a:ext>
            </a:extLst>
          </p:cNvPr>
          <p:cNvSpPr txBox="1"/>
          <p:nvPr/>
        </p:nvSpPr>
        <p:spPr>
          <a:xfrm>
            <a:off x="3656870" y="2557255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-Roman"/>
              </a:rPr>
              <a:t>a) 16      </a:t>
            </a:r>
            <a:r>
              <a:rPr lang="en-GB" dirty="0"/>
              <a:t>b) </a:t>
            </a:r>
            <a:r>
              <a:rPr lang="en-GB" sz="1800" b="0" i="0" u="none" strike="noStrike" baseline="0" dirty="0">
                <a:latin typeface="Times-Roman"/>
              </a:rPr>
              <a:t>1,000,000      c) 6000      d) 0.0000001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F95CBA-B4EF-4DB3-BCCF-9E93E0BC557D}"/>
                  </a:ext>
                </a:extLst>
              </p:cNvPr>
              <p:cNvSpPr txBox="1"/>
              <p:nvPr/>
            </p:nvSpPr>
            <p:spPr>
              <a:xfrm>
                <a:off x="2747628" y="3286345"/>
                <a:ext cx="955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2-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F95CBA-B4EF-4DB3-BCCF-9E93E0BC5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628" y="3286345"/>
                <a:ext cx="955646" cy="369332"/>
              </a:xfrm>
              <a:prstGeom prst="rect">
                <a:avLst/>
              </a:prstGeom>
              <a:blipFill>
                <a:blip r:embed="rId3"/>
                <a:stretch>
                  <a:fillRect l="-5769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5D5A24C-5AF2-4840-ABDA-1751ACC8286A}"/>
              </a:ext>
            </a:extLst>
          </p:cNvPr>
          <p:cNvSpPr txBox="1"/>
          <p:nvPr/>
        </p:nvSpPr>
        <p:spPr>
          <a:xfrm>
            <a:off x="3656870" y="3746748"/>
            <a:ext cx="459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-Roman"/>
              </a:rPr>
              <a:t>a) 1000      </a:t>
            </a:r>
            <a:r>
              <a:rPr lang="en-GB" dirty="0"/>
              <a:t>b) </a:t>
            </a:r>
            <a:r>
              <a:rPr lang="en-GB" sz="1800" b="0" i="0" u="none" strike="noStrike" baseline="0" dirty="0">
                <a:latin typeface="Times-Roman"/>
              </a:rPr>
              <a:t>0.0001      c) 0.001      d) 0.00001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C3BFB6-1E02-46A7-B3A9-41C7F05F9F8E}"/>
                  </a:ext>
                </a:extLst>
              </p:cNvPr>
              <p:cNvSpPr txBox="1"/>
              <p:nvPr/>
            </p:nvSpPr>
            <p:spPr>
              <a:xfrm>
                <a:off x="2745557" y="4768797"/>
                <a:ext cx="955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3-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C3BFB6-1E02-46A7-B3A9-41C7F05F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557" y="4768797"/>
                <a:ext cx="955646" cy="369332"/>
              </a:xfrm>
              <a:prstGeom prst="rect">
                <a:avLst/>
              </a:prstGeom>
              <a:blipFill>
                <a:blip r:embed="rId4"/>
                <a:stretch>
                  <a:fillRect l="-5096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255259B-E0EE-49CD-A913-CDD21725407D}"/>
              </a:ext>
            </a:extLst>
          </p:cNvPr>
          <p:cNvSpPr txBox="1"/>
          <p:nvPr/>
        </p:nvSpPr>
        <p:spPr>
          <a:xfrm>
            <a:off x="3654799" y="5229200"/>
            <a:ext cx="482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-Roman"/>
              </a:rPr>
              <a:t>a) 1000      </a:t>
            </a:r>
            <a:r>
              <a:rPr lang="en-GB" dirty="0"/>
              <a:t>b) </a:t>
            </a:r>
            <a:r>
              <a:rPr lang="en-GB" sz="1800" b="0" i="0" u="none" strike="noStrike" baseline="0" dirty="0">
                <a:latin typeface="Times-Roman"/>
              </a:rPr>
              <a:t>0.000001      c) 0.001      d) 0.00001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CB3476-6279-4A3E-8F9F-9FF1C357D689}"/>
              </a:ext>
            </a:extLst>
          </p:cNvPr>
          <p:cNvSpPr txBox="1"/>
          <p:nvPr/>
        </p:nvSpPr>
        <p:spPr>
          <a:xfrm>
            <a:off x="2745557" y="1376772"/>
            <a:ext cx="289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Find the equivalent value </a:t>
            </a:r>
          </a:p>
        </p:txBody>
      </p:sp>
    </p:spTree>
    <p:extLst>
      <p:ext uri="{BB962C8B-B14F-4D97-AF65-F5344CB8AC3E}">
        <p14:creationId xmlns:p14="http://schemas.microsoft.com/office/powerpoint/2010/main" val="31656169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8E72-ECE1-40A2-8877-2F072BDE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4FA3D9-AEB3-430F-A435-4BC21A1AAA5A}"/>
              </a:ext>
            </a:extLst>
          </p:cNvPr>
          <p:cNvSpPr txBox="1"/>
          <p:nvPr/>
        </p:nvSpPr>
        <p:spPr>
          <a:xfrm>
            <a:off x="1919536" y="1880828"/>
            <a:ext cx="52565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Express each number in scientific notation:</a:t>
            </a:r>
          </a:p>
          <a:p>
            <a:pPr marL="342900" indent="-342900" algn="l">
              <a:buAutoNum type="alphaLcParenBoth"/>
            </a:pPr>
            <a:endParaRPr lang="pt-BR" sz="1800" b="0" i="0" u="none" strike="noStrike" baseline="0" dirty="0">
              <a:latin typeface="Times-Roman"/>
            </a:endParaRPr>
          </a:p>
          <a:p>
            <a:pPr marL="342900" indent="-342900" algn="l">
              <a:buAutoNum type="alphaLcParenBoth"/>
            </a:pPr>
            <a:r>
              <a:rPr lang="pt-BR" sz="1800" b="0" i="0" u="none" strike="noStrike" baseline="0" dirty="0">
                <a:latin typeface="Times-Roman"/>
              </a:rPr>
              <a:t>240   </a:t>
            </a:r>
          </a:p>
          <a:p>
            <a:pPr marL="342900" indent="-342900" algn="l">
              <a:buAutoNum type="alphaLcParenBoth"/>
            </a:pPr>
            <a:r>
              <a:rPr lang="pt-BR" sz="1800" b="0" i="0" u="none" strike="noStrike" baseline="0" dirty="0">
                <a:latin typeface="Times-Roman"/>
              </a:rPr>
              <a:t>5100 </a:t>
            </a:r>
          </a:p>
          <a:p>
            <a:pPr marL="342900" indent="-342900" algn="l">
              <a:buAutoNum type="alphaLcParenBoth"/>
            </a:pPr>
            <a:r>
              <a:rPr lang="pt-BR" sz="1800" b="0" i="0" u="none" strike="noStrike" baseline="0" dirty="0">
                <a:latin typeface="Times-Roman"/>
              </a:rPr>
              <a:t>85,000 </a:t>
            </a:r>
          </a:p>
          <a:p>
            <a:pPr marL="342900" indent="-342900" algn="l">
              <a:buAutoNum type="alphaLcParenBoth"/>
            </a:pPr>
            <a:r>
              <a:rPr lang="pt-BR" sz="1800" b="0" i="0" u="none" strike="noStrike" baseline="0" dirty="0">
                <a:latin typeface="Times-Roman"/>
              </a:rPr>
              <a:t>3,350,000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2DE95C-EFF5-4658-8399-75B595C08C56}"/>
                  </a:ext>
                </a:extLst>
              </p:cNvPr>
              <p:cNvSpPr txBox="1"/>
              <p:nvPr/>
            </p:nvSpPr>
            <p:spPr>
              <a:xfrm>
                <a:off x="6318001" y="3975057"/>
                <a:ext cx="5256584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 b="0" i="0" u="none" strike="noStrike" baseline="0" dirty="0">
                    <a:latin typeface="Times-Roman"/>
                  </a:rPr>
                  <a:t>Solution</a:t>
                </a:r>
              </a:p>
              <a:p>
                <a:pPr algn="l"/>
                <a:endParaRPr lang="pt-BR" sz="1800" b="0" i="0" u="none" strike="noStrike" baseline="0" dirty="0">
                  <a:latin typeface="Times-Roman"/>
                </a:endParaRPr>
              </a:p>
              <a:p>
                <a:pPr marL="342900" indent="-342900" algn="l">
                  <a:buAutoNum type="alphaLcParenBoth"/>
                </a:pPr>
                <a14:m>
                  <m:oMath xmlns:m="http://schemas.openxmlformats.org/officeDocument/2006/math">
                    <m:r>
                      <a:rPr lang="pt-BR" sz="1800" b="0" i="1" u="none" strike="noStrike" baseline="0" dirty="0" smtClean="0">
                        <a:latin typeface="Cambria Math" panose="02040503050406030204" pitchFamily="18" charset="0"/>
                      </a:rPr>
                      <m:t>240 = 2.4</m:t>
                    </m:r>
                    <m:r>
                      <a:rPr lang="en-GB" sz="1800" b="0" i="1" u="none" strike="noStrike" baseline="0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u="none" strike="noStrike" baseline="0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18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800" b="0" i="0" u="none" strike="noStrike" baseline="0" dirty="0">
                    <a:latin typeface="Times-Roman"/>
                  </a:rPr>
                  <a:t>  </a:t>
                </a:r>
              </a:p>
              <a:p>
                <a:pPr marL="342900" indent="-342900" algn="l">
                  <a:buAutoNum type="alphaLcParenBoth"/>
                </a:pPr>
                <a14:m>
                  <m:oMath xmlns:m="http://schemas.openxmlformats.org/officeDocument/2006/math">
                    <m:r>
                      <a:rPr lang="pt-BR" sz="1800" b="0" i="1" u="none" strike="noStrike" baseline="0" dirty="0" smtClean="0">
                        <a:latin typeface="Cambria Math" panose="02040503050406030204" pitchFamily="18" charset="0"/>
                      </a:rPr>
                      <m:t>5100</m:t>
                    </m:r>
                    <m:r>
                      <a:rPr lang="en-GB" sz="1800" b="0" i="1" u="none" strike="noStrike" baseline="0" dirty="0" smtClean="0">
                        <a:latin typeface="Cambria Math" panose="02040503050406030204" pitchFamily="18" charset="0"/>
                      </a:rPr>
                      <m:t>=5.1×</m:t>
                    </m:r>
                    <m:sSup>
                      <m:sSupPr>
                        <m:ctrlPr>
                          <a:rPr lang="en-GB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u="none" strike="noStrike" baseline="0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1800" b="0" i="1" u="none" strike="noStrike" baseline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pt-BR" sz="1800" b="0" i="0" u="none" strike="noStrike" baseline="0" dirty="0">
                  <a:latin typeface="Times-Roman"/>
                </a:endParaRPr>
              </a:p>
              <a:p>
                <a:pPr marL="342900" indent="-342900" algn="l">
                  <a:buAutoNum type="alphaLcParenBoth"/>
                </a:pPr>
                <a14:m>
                  <m:oMath xmlns:m="http://schemas.openxmlformats.org/officeDocument/2006/math">
                    <m:r>
                      <a:rPr lang="pt-BR" sz="1800" b="0" i="1" u="none" strike="noStrike" baseline="0" dirty="0" smtClean="0">
                        <a:latin typeface="Cambria Math" panose="02040503050406030204" pitchFamily="18" charset="0"/>
                      </a:rPr>
                      <m:t>85,000</m:t>
                    </m:r>
                    <m:r>
                      <a:rPr lang="en-GB" sz="1800" b="0" i="1" u="none" strike="noStrike" baseline="0" dirty="0" smtClean="0">
                        <a:latin typeface="Cambria Math" panose="02040503050406030204" pitchFamily="18" charset="0"/>
                      </a:rPr>
                      <m:t>=8.5×</m:t>
                    </m:r>
                    <m:sSup>
                      <m:sSupPr>
                        <m:ctrlPr>
                          <a:rPr lang="en-GB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u="none" strike="noStrike" baseline="0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1800" b="0" i="1" u="none" strike="noStrike" baseline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pt-BR" sz="1800" b="0" i="0" u="none" strike="noStrike" baseline="0" dirty="0">
                    <a:latin typeface="Times-Roman"/>
                  </a:rPr>
                  <a:t> </a:t>
                </a:r>
              </a:p>
              <a:p>
                <a:pPr marL="342900" indent="-342900" algn="l">
                  <a:buAutoNum type="alphaLcParenBoth"/>
                </a:pPr>
                <a14:m>
                  <m:oMath xmlns:m="http://schemas.openxmlformats.org/officeDocument/2006/math">
                    <m:r>
                      <a:rPr lang="pt-BR" sz="1800" b="0" i="1" u="none" strike="noStrike" baseline="0" dirty="0" smtClean="0">
                        <a:latin typeface="Cambria Math" panose="02040503050406030204" pitchFamily="18" charset="0"/>
                      </a:rPr>
                      <m:t>3,350,000</m:t>
                    </m:r>
                    <m:r>
                      <a:rPr lang="en-GB" sz="1800" b="0" i="1" u="none" strike="noStrike" baseline="0" dirty="0" smtClean="0">
                        <a:latin typeface="Cambria Math" panose="02040503050406030204" pitchFamily="18" charset="0"/>
                      </a:rPr>
                      <m:t>=3.35×</m:t>
                    </m:r>
                    <m:sSup>
                      <m:sSupPr>
                        <m:ctrlPr>
                          <a:rPr lang="en-GB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u="none" strike="noStrike" baseline="0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1800" b="0" i="1" u="none" strike="noStrike" baseline="0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2DE95C-EFF5-4658-8399-75B595C08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001" y="3975057"/>
                <a:ext cx="5256584" cy="1754326"/>
              </a:xfrm>
              <a:prstGeom prst="rect">
                <a:avLst/>
              </a:prstGeom>
              <a:blipFill>
                <a:blip r:embed="rId2"/>
                <a:stretch>
                  <a:fillRect l="-927" t="-1736" b="-38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0033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8E72-ECE1-40A2-8877-2F072BDE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2A9FE-48AD-4A53-A03D-EE3D7C9EC0AD}"/>
              </a:ext>
            </a:extLst>
          </p:cNvPr>
          <p:cNvSpPr txBox="1"/>
          <p:nvPr/>
        </p:nvSpPr>
        <p:spPr>
          <a:xfrm>
            <a:off x="1991544" y="1844824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Express each number in scientific notation:</a:t>
            </a:r>
          </a:p>
          <a:p>
            <a:pPr algn="l"/>
            <a:endParaRPr lang="pt-BR" sz="1800" b="1" i="0" u="none" strike="noStrike" baseline="0" dirty="0">
              <a:latin typeface="Times-Bold"/>
            </a:endParaRPr>
          </a:p>
          <a:p>
            <a:pPr marL="342900" indent="-342900" algn="l">
              <a:buAutoNum type="alphaLcParenBoth"/>
            </a:pPr>
            <a:r>
              <a:rPr lang="pt-BR" sz="1800" b="0" i="0" u="none" strike="noStrike" baseline="0" dirty="0">
                <a:latin typeface="Times-Roman"/>
              </a:rPr>
              <a:t>0.24 </a:t>
            </a:r>
          </a:p>
          <a:p>
            <a:pPr marL="342900" indent="-342900" algn="l">
              <a:buAutoNum type="alphaLcParenBoth"/>
            </a:pPr>
            <a:r>
              <a:rPr lang="pt-BR" sz="1800" b="0" i="0" u="none" strike="noStrike" baseline="0" dirty="0">
                <a:latin typeface="Times-Roman"/>
              </a:rPr>
              <a:t>0.005 </a:t>
            </a:r>
          </a:p>
          <a:p>
            <a:pPr marL="342900" indent="-342900" algn="l">
              <a:buAutoNum type="alphaLcParenBoth"/>
            </a:pPr>
            <a:r>
              <a:rPr lang="pt-BR" sz="1800" b="0" i="0" u="none" strike="noStrike" baseline="0" dirty="0">
                <a:latin typeface="Times-Roman"/>
              </a:rPr>
              <a:t>0.00063 </a:t>
            </a:r>
          </a:p>
          <a:p>
            <a:pPr marL="342900" indent="-342900" algn="l">
              <a:buAutoNum type="alphaLcParenBoth"/>
            </a:pPr>
            <a:r>
              <a:rPr lang="pt-BR" sz="1800" b="0" i="0" u="none" strike="noStrike" baseline="0" dirty="0">
                <a:latin typeface="Times-Roman"/>
              </a:rPr>
              <a:t>0.000015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06C1A3-BC33-444D-8F0A-0CD53CD7BE32}"/>
                  </a:ext>
                </a:extLst>
              </p:cNvPr>
              <p:cNvSpPr txBox="1"/>
              <p:nvPr/>
            </p:nvSpPr>
            <p:spPr>
              <a:xfrm>
                <a:off x="6318001" y="3975057"/>
                <a:ext cx="5256584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 b="0" i="0" u="none" strike="noStrike" baseline="0" dirty="0">
                    <a:latin typeface="Times-Roman"/>
                  </a:rPr>
                  <a:t>Solution</a:t>
                </a:r>
              </a:p>
              <a:p>
                <a:pPr algn="l"/>
                <a:endParaRPr lang="pt-BR" sz="1800" b="0" i="0" u="none" strike="noStrike" baseline="0" dirty="0">
                  <a:latin typeface="Times-Roman"/>
                </a:endParaRPr>
              </a:p>
              <a:p>
                <a:pPr marL="342900" indent="-342900" algn="l">
                  <a:buAutoNum type="alphaLcParenBoth"/>
                </a:pPr>
                <a14:m>
                  <m:oMath xmlns:m="http://schemas.openxmlformats.org/officeDocument/2006/math">
                    <m:r>
                      <a:rPr lang="en-GB" sz="1800" b="0" i="1" u="none" strike="noStrike" baseline="0" dirty="0" smtClean="0">
                        <a:latin typeface="Cambria Math" panose="02040503050406030204" pitchFamily="18" charset="0"/>
                      </a:rPr>
                      <m:t>0.24</m:t>
                    </m:r>
                    <m:r>
                      <a:rPr lang="pt-BR" sz="1800" b="0" i="1" u="none" strike="noStrike" baseline="0" dirty="0" smtClean="0">
                        <a:latin typeface="Cambria Math" panose="02040503050406030204" pitchFamily="18" charset="0"/>
                      </a:rPr>
                      <m:t> = 2.4</m:t>
                    </m:r>
                    <m:r>
                      <a:rPr lang="en-GB" sz="1800" b="0" i="1" u="none" strike="noStrike" baseline="0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u="none" strike="noStrike" baseline="0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1800" b="0" i="1" u="none" strike="noStrike" baseline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sz="1800" b="0" i="0" u="none" strike="noStrike" baseline="0" dirty="0">
                    <a:latin typeface="Times-Roman"/>
                  </a:rPr>
                  <a:t>  </a:t>
                </a:r>
              </a:p>
              <a:p>
                <a:pPr marL="342900" indent="-342900" algn="l">
                  <a:buAutoNum type="alphaLcParenBoth"/>
                </a:pPr>
                <a14:m>
                  <m:oMath xmlns:m="http://schemas.openxmlformats.org/officeDocument/2006/math">
                    <m:r>
                      <a:rPr lang="en-GB" sz="1800" b="0" i="1" u="none" strike="noStrike" baseline="0" dirty="0" smtClean="0">
                        <a:latin typeface="Cambria Math" panose="02040503050406030204" pitchFamily="18" charset="0"/>
                      </a:rPr>
                      <m:t>0.00</m:t>
                    </m:r>
                    <m:r>
                      <a:rPr lang="pt-BR" sz="1800" b="0" i="1" u="none" strike="noStrike" baseline="0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sz="1800" b="0" i="1" u="none" strike="noStrike" baseline="0" dirty="0" smtClean="0">
                        <a:latin typeface="Cambria Math" panose="02040503050406030204" pitchFamily="18" charset="0"/>
                      </a:rPr>
                      <m:t>=5×</m:t>
                    </m:r>
                    <m:sSup>
                      <m:sSupPr>
                        <m:ctrlPr>
                          <a:rPr lang="en-GB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u="none" strike="noStrike" baseline="0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1800" b="0" i="1" u="none" strike="noStrike" baseline="0" dirty="0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pt-BR" sz="1800" b="0" i="0" u="none" strike="noStrike" baseline="0" dirty="0">
                  <a:latin typeface="Times-Roman"/>
                </a:endParaRPr>
              </a:p>
              <a:p>
                <a:pPr marL="342900" indent="-342900" algn="l">
                  <a:buAutoNum type="alphaLcParenBoth"/>
                </a:pP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.00063</m:t>
                    </m:r>
                    <m:r>
                      <a:rPr lang="en-GB" sz="1800" b="0" i="1" u="none" strike="noStrike" baseline="0" dirty="0" smtClean="0">
                        <a:latin typeface="Cambria Math" panose="02040503050406030204" pitchFamily="18" charset="0"/>
                      </a:rPr>
                      <m:t>=6.3×</m:t>
                    </m:r>
                    <m:sSup>
                      <m:sSupPr>
                        <m:ctrlPr>
                          <a:rPr lang="en-GB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u="none" strike="noStrike" baseline="0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1800" b="0" i="1" u="none" strike="noStrike" baseline="0" dirty="0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pt-BR" sz="1800" b="0" i="0" u="none" strike="noStrike" baseline="0" dirty="0">
                    <a:latin typeface="Times-Roman"/>
                  </a:rPr>
                  <a:t> </a:t>
                </a:r>
              </a:p>
              <a:p>
                <a:pPr marL="342900" indent="-342900" algn="l">
                  <a:buAutoNum type="alphaLcParenBoth"/>
                </a:pPr>
                <a14:m>
                  <m:oMath xmlns:m="http://schemas.openxmlformats.org/officeDocument/2006/math">
                    <m:r>
                      <a:rPr lang="en-GB" sz="1800" b="0" i="1" u="none" strike="noStrike" baseline="0" dirty="0" smtClean="0">
                        <a:latin typeface="Cambria Math" panose="02040503050406030204" pitchFamily="18" charset="0"/>
                      </a:rPr>
                      <m:t>0.000015=1.5×</m:t>
                    </m:r>
                    <m:sSup>
                      <m:sSupPr>
                        <m:ctrlPr>
                          <a:rPr lang="en-GB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u="none" strike="noStrike" baseline="0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1800" b="0" i="1" u="none" strike="noStrike" baseline="0" dirty="0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06C1A3-BC33-444D-8F0A-0CD53CD7B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001" y="3975057"/>
                <a:ext cx="5256584" cy="1754326"/>
              </a:xfrm>
              <a:prstGeom prst="rect">
                <a:avLst/>
              </a:prstGeom>
              <a:blipFill>
                <a:blip r:embed="rId2"/>
                <a:stretch>
                  <a:fillRect l="-927" t="-1736"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51026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uild="p"/>
    </p:bldLst>
  </p:timing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301B2B"/>
      </a:dk2>
      <a:lt2>
        <a:srgbClr val="F0F3F3"/>
      </a:lt2>
      <a:accent1>
        <a:srgbClr val="C84E48"/>
      </a:accent1>
      <a:accent2>
        <a:srgbClr val="B63665"/>
      </a:accent2>
      <a:accent3>
        <a:srgbClr val="C848AC"/>
      </a:accent3>
      <a:accent4>
        <a:srgbClr val="9C36B6"/>
      </a:accent4>
      <a:accent5>
        <a:srgbClr val="7948C8"/>
      </a:accent5>
      <a:accent6>
        <a:srgbClr val="3D42B8"/>
      </a:accent6>
      <a:hlink>
        <a:srgbClr val="853FBF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766</Words>
  <Application>Microsoft Office PowerPoint</Application>
  <PresentationFormat>Widescreen</PresentationFormat>
  <Paragraphs>181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Arial</vt:lpstr>
      <vt:lpstr>Calibri</vt:lpstr>
      <vt:lpstr>Cambria Math</vt:lpstr>
      <vt:lpstr>HelveticaNeueLTStd-Roman-Identity-H</vt:lpstr>
      <vt:lpstr>Neue Haas Grotesk Text Pro</vt:lpstr>
      <vt:lpstr>StrayhornMT-Bold</vt:lpstr>
      <vt:lpstr>StrayhornMT-Italic</vt:lpstr>
      <vt:lpstr>StrayhornMT-Regular</vt:lpstr>
      <vt:lpstr>Times-Bold</vt:lpstr>
      <vt:lpstr>Times-ExtraBold</vt:lpstr>
      <vt:lpstr>Times-Italic</vt:lpstr>
      <vt:lpstr>Times-Roman</vt:lpstr>
      <vt:lpstr>InterweaveVTI</vt:lpstr>
      <vt:lpstr>Electrical and Electronic Engineering Principles 1</vt:lpstr>
      <vt:lpstr>Overview</vt:lpstr>
      <vt:lpstr>References </vt:lpstr>
      <vt:lpstr>This session </vt:lpstr>
      <vt:lpstr>Scientific and Engineering Notation </vt:lpstr>
      <vt:lpstr>Two Ways of Notations</vt:lpstr>
      <vt:lpstr>Quiz</vt:lpstr>
      <vt:lpstr>Quiz</vt:lpstr>
      <vt:lpstr>Quiz</vt:lpstr>
      <vt:lpstr>Quiz</vt:lpstr>
      <vt:lpstr>Calculations With Powers of Ten</vt:lpstr>
      <vt:lpstr>Calculations With Powers of Ten</vt:lpstr>
      <vt:lpstr>Quiz</vt:lpstr>
      <vt:lpstr>Quiz</vt:lpstr>
      <vt:lpstr>Engineering Notation</vt:lpstr>
      <vt:lpstr>Engineering Notation</vt:lpstr>
      <vt:lpstr>Quiz</vt:lpstr>
      <vt:lpstr>Quiz</vt:lpstr>
      <vt:lpstr>UNITS AND METRIC PREFIXES</vt:lpstr>
      <vt:lpstr>Quiz</vt:lpstr>
      <vt:lpstr>METRIC UNIT CONVERSIONS</vt:lpstr>
      <vt:lpstr>METRIC UNIT CONVERSIONS</vt:lpstr>
      <vt:lpstr>METRIC UNIT CONVERSIONS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and Electronic Engineering Principles 1</dc:title>
  <dc:creator>mohammad Hosseinabady</dc:creator>
  <cp:lastModifiedBy>mohammad Hosseinabady</cp:lastModifiedBy>
  <cp:revision>1</cp:revision>
  <dcterms:created xsi:type="dcterms:W3CDTF">2022-01-17T16:05:22Z</dcterms:created>
  <dcterms:modified xsi:type="dcterms:W3CDTF">2022-01-19T15:33:39Z</dcterms:modified>
</cp:coreProperties>
</file>