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handoutMasterIdLst>
    <p:handoutMasterId r:id="rId47"/>
  </p:handoutMasterIdLst>
  <p:sldIdLst>
    <p:sldId id="257" r:id="rId2"/>
    <p:sldId id="306" r:id="rId3"/>
    <p:sldId id="304" r:id="rId4"/>
    <p:sldId id="258" r:id="rId5"/>
    <p:sldId id="259" r:id="rId6"/>
    <p:sldId id="260" r:id="rId7"/>
    <p:sldId id="274" r:id="rId8"/>
    <p:sldId id="261" r:id="rId9"/>
    <p:sldId id="262" r:id="rId10"/>
    <p:sldId id="263" r:id="rId11"/>
    <p:sldId id="264" r:id="rId12"/>
    <p:sldId id="265" r:id="rId13"/>
    <p:sldId id="266" r:id="rId14"/>
    <p:sldId id="268" r:id="rId15"/>
    <p:sldId id="267" r:id="rId16"/>
    <p:sldId id="269" r:id="rId17"/>
    <p:sldId id="270" r:id="rId18"/>
    <p:sldId id="271" r:id="rId19"/>
    <p:sldId id="275" r:id="rId20"/>
    <p:sldId id="277" r:id="rId21"/>
    <p:sldId id="276" r:id="rId22"/>
    <p:sldId id="280" r:id="rId23"/>
    <p:sldId id="281" r:id="rId24"/>
    <p:sldId id="272" r:id="rId25"/>
    <p:sldId id="278" r:id="rId26"/>
    <p:sldId id="282" r:id="rId27"/>
    <p:sldId id="296" r:id="rId28"/>
    <p:sldId id="297" r:id="rId29"/>
    <p:sldId id="298" r:id="rId30"/>
    <p:sldId id="283" r:id="rId31"/>
    <p:sldId id="284" r:id="rId32"/>
    <p:sldId id="285" r:id="rId33"/>
    <p:sldId id="286" r:id="rId34"/>
    <p:sldId id="287" r:id="rId35"/>
    <p:sldId id="288" r:id="rId36"/>
    <p:sldId id="289" r:id="rId37"/>
    <p:sldId id="290" r:id="rId38"/>
    <p:sldId id="291" r:id="rId39"/>
    <p:sldId id="292" r:id="rId40"/>
    <p:sldId id="293" r:id="rId41"/>
    <p:sldId id="299" r:id="rId42"/>
    <p:sldId id="300" r:id="rId43"/>
    <p:sldId id="302" r:id="rId44"/>
    <p:sldId id="303" r:id="rId45"/>
    <p:sldId id="30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785B5C-7616-47A5-9340-D148798F957E}">
          <p14:sldIdLst>
            <p14:sldId id="257"/>
          </p14:sldIdLst>
        </p14:section>
        <p14:section name="Summary Section" id="{FEC5D5EA-3E81-4FC8-A973-660A09576810}">
          <p14:sldIdLst>
            <p14:sldId id="306"/>
          </p14:sldIdLst>
        </p14:section>
        <p14:section name="Summary Section" id="{72BC1F6C-9A1C-4D73-B297-E2B0A68DC040}">
          <p14:sldIdLst>
            <p14:sldId id="304"/>
          </p14:sldIdLst>
        </p14:section>
        <p14:section name="Capacitor " id="{363F3BCA-45E4-4B3F-AAE1-E110FFFED6BE}">
          <p14:sldIdLst>
            <p14:sldId id="258"/>
            <p14:sldId id="259"/>
            <p14:sldId id="260"/>
            <p14:sldId id="274"/>
          </p14:sldIdLst>
        </p14:section>
        <p14:section name="Capacitance" id="{2B3C0220-FA3C-4BE1-A69E-DCA15F4174F9}">
          <p14:sldIdLst>
            <p14:sldId id="261"/>
            <p14:sldId id="262"/>
            <p14:sldId id="263"/>
          </p14:sldIdLst>
        </p14:section>
        <p14:section name="Capacitance – Unit Conversion" id="{822C77D4-8D7B-491C-9FA5-8D63D19EDB41}">
          <p14:sldIdLst>
            <p14:sldId id="264"/>
            <p14:sldId id="265"/>
            <p14:sldId id="266"/>
            <p14:sldId id="268"/>
          </p14:sldIdLst>
        </p14:section>
        <p14:section name="Series Capacitors " id="{0D556EA3-E158-4324-8C9F-5C66D6FA7644}">
          <p14:sldIdLst>
            <p14:sldId id="267"/>
            <p14:sldId id="269"/>
          </p14:sldIdLst>
        </p14:section>
        <p14:section name="Parallel Capacitors " id="{977AEC00-CEB3-4FA0-84AF-B6F88BC5D290}">
          <p14:sldIdLst>
            <p14:sldId id="270"/>
          </p14:sldIdLst>
        </p14:section>
        <p14:section name="Capacitor in DC Current" id="{615BBC50-216E-48F5-91E7-F4053F5B7977}">
          <p14:sldIdLst>
            <p14:sldId id="271"/>
            <p14:sldId id="275"/>
            <p14:sldId id="277"/>
            <p14:sldId id="276"/>
            <p14:sldId id="280"/>
            <p14:sldId id="281"/>
            <p14:sldId id="272"/>
            <p14:sldId id="278"/>
          </p14:sldIdLst>
        </p14:section>
        <p14:section name="Capacitor in AC " id="{4B5AA54E-70A2-4BBA-B9B9-8B7C36DCAADE}">
          <p14:sldIdLst>
            <p14:sldId id="282"/>
            <p14:sldId id="296"/>
            <p14:sldId id="297"/>
            <p14:sldId id="298"/>
            <p14:sldId id="283"/>
            <p14:sldId id="284"/>
            <p14:sldId id="285"/>
            <p14:sldId id="286"/>
          </p14:sldIdLst>
        </p14:section>
        <p14:section name="Reactance for Series Capacitors" id="{01BE54D9-110F-4F24-A8FF-B150E61147FF}">
          <p14:sldIdLst>
            <p14:sldId id="287"/>
            <p14:sldId id="288"/>
            <p14:sldId id="289"/>
            <p14:sldId id="290"/>
            <p14:sldId id="291"/>
            <p14:sldId id="292"/>
            <p14:sldId id="293"/>
            <p14:sldId id="299"/>
            <p14:sldId id="300"/>
            <p14:sldId id="302"/>
            <p14:sldId id="303"/>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46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CDD04-A0D8-45F3-92BB-26C3781A91F2}" v="1479" dt="2022-01-20T03:38:41.305"/>
    <p1510:client id="{EB914193-5747-437B-B3B6-7919586A651F}" v="385" dt="2022-01-20T00:47:13.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p:cViewPr>
        <p:scale>
          <a:sx n="100" d="100"/>
          <a:sy n="100" d="100"/>
        </p:scale>
        <p:origin x="708" y="108"/>
      </p:cViewPr>
      <p:guideLst/>
    </p:cSldViewPr>
  </p:slideViewPr>
  <p:notesTextViewPr>
    <p:cViewPr>
      <p:scale>
        <a:sx n="1" d="1"/>
        <a:sy n="1" d="1"/>
      </p:scale>
      <p:origin x="0" y="0"/>
    </p:cViewPr>
  </p:notesTextViewPr>
  <p:notesViewPr>
    <p:cSldViewPr>
      <p:cViewPr varScale="1">
        <p:scale>
          <a:sx n="81" d="100"/>
          <a:sy n="81" d="100"/>
        </p:scale>
        <p:origin x="3042" y="10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Hosseinabady" userId="6cd969f51f917c9e" providerId="LiveId" clId="{61B92799-7A46-4B34-9A7A-19699DCCFA99}"/>
    <pc:docChg chg="undo custSel addSld delSld modSld sldOrd addMainMaster delMainMaster modMainMaster addSection modSection">
      <pc:chgData name="mohammad Hosseinabady" userId="6cd969f51f917c9e" providerId="LiveId" clId="{61B92799-7A46-4B34-9A7A-19699DCCFA99}" dt="2022-01-16T12:33:06.845" v="2016" actId="20577"/>
      <pc:docMkLst>
        <pc:docMk/>
      </pc:docMkLst>
      <pc:sldChg chg="addSp delSp modSp new del mod setBg modClrScheme addAnim delAnim setClrOvrMap chgLayout">
        <pc:chgData name="mohammad Hosseinabady" userId="6cd969f51f917c9e" providerId="LiveId" clId="{61B92799-7A46-4B34-9A7A-19699DCCFA99}" dt="2022-01-16T07:59:35.817" v="135" actId="47"/>
        <pc:sldMkLst>
          <pc:docMk/>
          <pc:sldMk cId="104075742" sldId="256"/>
        </pc:sldMkLst>
        <pc:spChg chg="del mod">
          <ac:chgData name="mohammad Hosseinabady" userId="6cd969f51f917c9e" providerId="LiveId" clId="{61B92799-7A46-4B34-9A7A-19699DCCFA99}" dt="2022-01-16T07:59:31.872" v="133" actId="21"/>
          <ac:spMkLst>
            <pc:docMk/>
            <pc:sldMk cId="104075742" sldId="256"/>
            <ac:spMk id="2" creationId="{9EC4819B-0943-4762-ADB1-369CA60CA6CA}"/>
          </ac:spMkLst>
        </pc:spChg>
        <pc:spChg chg="del mod">
          <ac:chgData name="mohammad Hosseinabady" userId="6cd969f51f917c9e" providerId="LiveId" clId="{61B92799-7A46-4B34-9A7A-19699DCCFA99}" dt="2022-01-16T07:59:31.872" v="133" actId="21"/>
          <ac:spMkLst>
            <pc:docMk/>
            <pc:sldMk cId="104075742" sldId="256"/>
            <ac:spMk id="3" creationId="{92C3B791-7DC9-4720-9DDD-4BDA9DEA70B4}"/>
          </ac:spMkLst>
        </pc:spChg>
        <pc:spChg chg="add del">
          <ac:chgData name="mohammad Hosseinabady" userId="6cd969f51f917c9e" providerId="LiveId" clId="{61B92799-7A46-4B34-9A7A-19699DCCFA99}" dt="2022-01-16T07:50:29.885" v="22" actId="26606"/>
          <ac:spMkLst>
            <pc:docMk/>
            <pc:sldMk cId="104075742" sldId="256"/>
            <ac:spMk id="5" creationId="{0671A8AE-40A1-4631-A6B8-581AFF065482}"/>
          </ac:spMkLst>
        </pc:spChg>
        <pc:spChg chg="add del">
          <ac:chgData name="mohammad Hosseinabady" userId="6cd969f51f917c9e" providerId="LiveId" clId="{61B92799-7A46-4B34-9A7A-19699DCCFA99}" dt="2022-01-16T07:50:29.885" v="22" actId="26606"/>
          <ac:spMkLst>
            <pc:docMk/>
            <pc:sldMk cId="104075742" sldId="256"/>
            <ac:spMk id="7" creationId="{A44CD100-6267-4E62-AA64-2182A3A6A1C0}"/>
          </ac:spMkLst>
        </pc:spChg>
        <pc:spChg chg="add del">
          <ac:chgData name="mohammad Hosseinabady" userId="6cd969f51f917c9e" providerId="LiveId" clId="{61B92799-7A46-4B34-9A7A-19699DCCFA99}" dt="2022-01-16T07:50:29.885" v="22" actId="26606"/>
          <ac:spMkLst>
            <pc:docMk/>
            <pc:sldMk cId="104075742" sldId="256"/>
            <ac:spMk id="8" creationId="{AF2F604E-43BE-4DC3-B983-E071523364F8}"/>
          </ac:spMkLst>
        </pc:spChg>
        <pc:spChg chg="add del">
          <ac:chgData name="mohammad Hosseinabady" userId="6cd969f51f917c9e" providerId="LiveId" clId="{61B92799-7A46-4B34-9A7A-19699DCCFA99}" dt="2022-01-16T07:49:23.696" v="6" actId="26606"/>
          <ac:spMkLst>
            <pc:docMk/>
            <pc:sldMk cId="104075742" sldId="256"/>
            <ac:spMk id="9" creationId="{AD294E7E-62D8-48F8-A01E-1A457B5CA04C}"/>
          </ac:spMkLst>
        </pc:spChg>
        <pc:spChg chg="add del">
          <ac:chgData name="mohammad Hosseinabady" userId="6cd969f51f917c9e" providerId="LiveId" clId="{61B92799-7A46-4B34-9A7A-19699DCCFA99}" dt="2022-01-16T07:50:29.885" v="22" actId="26606"/>
          <ac:spMkLst>
            <pc:docMk/>
            <pc:sldMk cId="104075742" sldId="256"/>
            <ac:spMk id="10" creationId="{08C9B587-E65E-4B52-B37C-ABEBB6E87928}"/>
          </ac:spMkLst>
        </pc:spChg>
        <pc:spChg chg="add del">
          <ac:chgData name="mohammad Hosseinabady" userId="6cd969f51f917c9e" providerId="LiveId" clId="{61B92799-7A46-4B34-9A7A-19699DCCFA99}" dt="2022-01-16T07:49:23.696" v="6" actId="26606"/>
          <ac:spMkLst>
            <pc:docMk/>
            <pc:sldMk cId="104075742" sldId="256"/>
            <ac:spMk id="11" creationId="{FBCADCC9-9C0D-4CE3-8966-44472EFCF348}"/>
          </ac:spMkLst>
        </pc:spChg>
        <pc:spChg chg="add del">
          <ac:chgData name="mohammad Hosseinabady" userId="6cd969f51f917c9e" providerId="LiveId" clId="{61B92799-7A46-4B34-9A7A-19699DCCFA99}" dt="2022-01-16T07:50:32.442" v="24" actId="26606"/>
          <ac:spMkLst>
            <pc:docMk/>
            <pc:sldMk cId="104075742" sldId="256"/>
            <ac:spMk id="12" creationId="{3A352D1D-4A63-48A8-8335-5B3A8BECEF3C}"/>
          </ac:spMkLst>
        </pc:spChg>
        <pc:spChg chg="add del">
          <ac:chgData name="mohammad Hosseinabady" userId="6cd969f51f917c9e" providerId="LiveId" clId="{61B92799-7A46-4B34-9A7A-19699DCCFA99}" dt="2022-01-16T07:49:23.696" v="6" actId="26606"/>
          <ac:spMkLst>
            <pc:docMk/>
            <pc:sldMk cId="104075742" sldId="256"/>
            <ac:spMk id="13" creationId="{05FD221C-EDD3-49D9-90A7-260CECEE1C11}"/>
          </ac:spMkLst>
        </pc:spChg>
        <pc:spChg chg="add del">
          <ac:chgData name="mohammad Hosseinabady" userId="6cd969f51f917c9e" providerId="LiveId" clId="{61B92799-7A46-4B34-9A7A-19699DCCFA99}" dt="2022-01-16T07:50:32.442" v="24" actId="26606"/>
          <ac:spMkLst>
            <pc:docMk/>
            <pc:sldMk cId="104075742" sldId="256"/>
            <ac:spMk id="14" creationId="{A447B5DB-9895-4F80-B037-1DC074A90CE1}"/>
          </ac:spMkLst>
        </pc:spChg>
        <pc:spChg chg="add del">
          <ac:chgData name="mohammad Hosseinabady" userId="6cd969f51f917c9e" providerId="LiveId" clId="{61B92799-7A46-4B34-9A7A-19699DCCFA99}" dt="2022-01-16T07:50:32.442" v="24" actId="26606"/>
          <ac:spMkLst>
            <pc:docMk/>
            <pc:sldMk cId="104075742" sldId="256"/>
            <ac:spMk id="16" creationId="{0CA5747C-8A92-4D00-89F4-4223A1B283D4}"/>
          </ac:spMkLst>
        </pc:spChg>
        <pc:spChg chg="add del">
          <ac:chgData name="mohammad Hosseinabady" userId="6cd969f51f917c9e" providerId="LiveId" clId="{61B92799-7A46-4B34-9A7A-19699DCCFA99}" dt="2022-01-16T07:51:58.368" v="60" actId="26606"/>
          <ac:spMkLst>
            <pc:docMk/>
            <pc:sldMk cId="104075742" sldId="256"/>
            <ac:spMk id="18" creationId="{E37D2F59-319C-4435-B2E2-6AE60A4F7AC7}"/>
          </ac:spMkLst>
        </pc:spChg>
        <pc:spChg chg="add del">
          <ac:chgData name="mohammad Hosseinabady" userId="6cd969f51f917c9e" providerId="LiveId" clId="{61B92799-7A46-4B34-9A7A-19699DCCFA99}" dt="2022-01-16T07:50:55.416" v="34" actId="26606"/>
          <ac:spMkLst>
            <pc:docMk/>
            <pc:sldMk cId="104075742" sldId="256"/>
            <ac:spMk id="19" creationId="{D33F926C-2613-475D-AEE4-CD7D87D3BA2D}"/>
          </ac:spMkLst>
        </pc:spChg>
        <pc:spChg chg="add del">
          <ac:chgData name="mohammad Hosseinabady" userId="6cd969f51f917c9e" providerId="LiveId" clId="{61B92799-7A46-4B34-9A7A-19699DCCFA99}" dt="2022-01-16T07:51:58.368" v="60" actId="26606"/>
          <ac:spMkLst>
            <pc:docMk/>
            <pc:sldMk cId="104075742" sldId="256"/>
            <ac:spMk id="20" creationId="{DEF4046A-4981-4863-B165-152FBF7877D3}"/>
          </ac:spMkLst>
        </pc:spChg>
        <pc:spChg chg="add del">
          <ac:chgData name="mohammad Hosseinabady" userId="6cd969f51f917c9e" providerId="LiveId" clId="{61B92799-7A46-4B34-9A7A-19699DCCFA99}" dt="2022-01-16T07:50:55.416" v="34" actId="26606"/>
          <ac:spMkLst>
            <pc:docMk/>
            <pc:sldMk cId="104075742" sldId="256"/>
            <ac:spMk id="21" creationId="{1FD32A06-E9FE-4F5A-88A6-84905A72C26F}"/>
          </ac:spMkLst>
        </pc:spChg>
        <pc:spChg chg="add del">
          <ac:chgData name="mohammad Hosseinabady" userId="6cd969f51f917c9e" providerId="LiveId" clId="{61B92799-7A46-4B34-9A7A-19699DCCFA99}" dt="2022-01-16T07:49:31.671" v="10" actId="26606"/>
          <ac:spMkLst>
            <pc:docMk/>
            <pc:sldMk cId="104075742" sldId="256"/>
            <ac:spMk id="23" creationId="{DD99E1B6-CBC4-4306-9DFC-847D6D135208}"/>
          </ac:spMkLst>
        </pc:spChg>
        <pc:spChg chg="add del">
          <ac:chgData name="mohammad Hosseinabady" userId="6cd969f51f917c9e" providerId="LiveId" clId="{61B92799-7A46-4B34-9A7A-19699DCCFA99}" dt="2022-01-16T07:50:32.442" v="24" actId="26606"/>
          <ac:spMkLst>
            <pc:docMk/>
            <pc:sldMk cId="104075742" sldId="256"/>
            <ac:spMk id="24" creationId="{5163BA8B-9A73-44EA-9FA4-BD1D04E89FC6}"/>
          </ac:spMkLst>
        </pc:spChg>
        <pc:spChg chg="add del">
          <ac:chgData name="mohammad Hosseinabady" userId="6cd969f51f917c9e" providerId="LiveId" clId="{61B92799-7A46-4B34-9A7A-19699DCCFA99}" dt="2022-01-16T07:50:38.499" v="26" actId="26606"/>
          <ac:spMkLst>
            <pc:docMk/>
            <pc:sldMk cId="104075742" sldId="256"/>
            <ac:spMk id="26" creationId="{A8384FB5-9ADC-4DDC-881B-597D56F5B15D}"/>
          </ac:spMkLst>
        </pc:spChg>
        <pc:spChg chg="add del">
          <ac:chgData name="mohammad Hosseinabady" userId="6cd969f51f917c9e" providerId="LiveId" clId="{61B92799-7A46-4B34-9A7A-19699DCCFA99}" dt="2022-01-16T07:50:38.499" v="26" actId="26606"/>
          <ac:spMkLst>
            <pc:docMk/>
            <pc:sldMk cId="104075742" sldId="256"/>
            <ac:spMk id="27" creationId="{0AF57B88-1D4C-41FA-A761-EC1DD10C35CB}"/>
          </ac:spMkLst>
        </pc:spChg>
        <pc:spChg chg="add del">
          <ac:chgData name="mohammad Hosseinabady" userId="6cd969f51f917c9e" providerId="LiveId" clId="{61B92799-7A46-4B34-9A7A-19699DCCFA99}" dt="2022-01-16T07:50:38.499" v="26" actId="26606"/>
          <ac:spMkLst>
            <pc:docMk/>
            <pc:sldMk cId="104075742" sldId="256"/>
            <ac:spMk id="28" creationId="{D2548F45-5164-4ABB-8212-7F293FDED8D4}"/>
          </ac:spMkLst>
        </pc:spChg>
        <pc:spChg chg="add del">
          <ac:chgData name="mohammad Hosseinabady" userId="6cd969f51f917c9e" providerId="LiveId" clId="{61B92799-7A46-4B34-9A7A-19699DCCFA99}" dt="2022-01-16T07:50:38.499" v="26" actId="26606"/>
          <ac:spMkLst>
            <pc:docMk/>
            <pc:sldMk cId="104075742" sldId="256"/>
            <ac:spMk id="30" creationId="{5E81CCFB-7BEF-4186-86FB-D09450B4D02D}"/>
          </ac:spMkLst>
        </pc:spChg>
        <pc:spChg chg="add del">
          <ac:chgData name="mohammad Hosseinabady" userId="6cd969f51f917c9e" providerId="LiveId" clId="{61B92799-7A46-4B34-9A7A-19699DCCFA99}" dt="2022-01-16T07:51:58.368" v="60" actId="26606"/>
          <ac:spMkLst>
            <pc:docMk/>
            <pc:sldMk cId="104075742" sldId="256"/>
            <ac:spMk id="31" creationId="{05206A06-3741-4597-A321-66F7A99680DC}"/>
          </ac:spMkLst>
        </pc:spChg>
        <pc:spChg chg="add del">
          <ac:chgData name="mohammad Hosseinabady" userId="6cd969f51f917c9e" providerId="LiveId" clId="{61B92799-7A46-4B34-9A7A-19699DCCFA99}" dt="2022-01-16T07:50:44.135" v="30" actId="26606"/>
          <ac:spMkLst>
            <pc:docMk/>
            <pc:sldMk cId="104075742" sldId="256"/>
            <ac:spMk id="32" creationId="{1E644DE9-8D09-43E2-BA69-F57482CFC93A}"/>
          </ac:spMkLst>
        </pc:spChg>
        <pc:spChg chg="add del">
          <ac:chgData name="mohammad Hosseinabady" userId="6cd969f51f917c9e" providerId="LiveId" clId="{61B92799-7A46-4B34-9A7A-19699DCCFA99}" dt="2022-01-16T07:50:44.135" v="30" actId="26606"/>
          <ac:spMkLst>
            <pc:docMk/>
            <pc:sldMk cId="104075742" sldId="256"/>
            <ac:spMk id="33" creationId="{6C23C919-B32E-40FF-B3D8-631316E84E3E}"/>
          </ac:spMkLst>
        </pc:spChg>
        <pc:spChg chg="add del">
          <ac:chgData name="mohammad Hosseinabady" userId="6cd969f51f917c9e" providerId="LiveId" clId="{61B92799-7A46-4B34-9A7A-19699DCCFA99}" dt="2022-01-16T07:50:44.135" v="30" actId="26606"/>
          <ac:spMkLst>
            <pc:docMk/>
            <pc:sldMk cId="104075742" sldId="256"/>
            <ac:spMk id="34" creationId="{61B17B84-F8A7-4053-9C9D-91E3CA7FFEFA}"/>
          </ac:spMkLst>
        </pc:spChg>
        <pc:spChg chg="add del">
          <ac:chgData name="mohammad Hosseinabady" userId="6cd969f51f917c9e" providerId="LiveId" clId="{61B92799-7A46-4B34-9A7A-19699DCCFA99}" dt="2022-01-16T07:50:49.773" v="32" actId="26606"/>
          <ac:spMkLst>
            <pc:docMk/>
            <pc:sldMk cId="104075742" sldId="256"/>
            <ac:spMk id="37" creationId="{D2306AB6-9D65-4F8E-9FD7-C3F3A3DE395D}"/>
          </ac:spMkLst>
        </pc:spChg>
        <pc:spChg chg="add del">
          <ac:chgData name="mohammad Hosseinabady" userId="6cd969f51f917c9e" providerId="LiveId" clId="{61B92799-7A46-4B34-9A7A-19699DCCFA99}" dt="2022-01-16T07:50:49.773" v="32" actId="26606"/>
          <ac:spMkLst>
            <pc:docMk/>
            <pc:sldMk cId="104075742" sldId="256"/>
            <ac:spMk id="39" creationId="{284C940E-7A1D-418E-A9E8-C9852CA8EE57}"/>
          </ac:spMkLst>
        </pc:spChg>
        <pc:spChg chg="add del">
          <ac:chgData name="mohammad Hosseinabady" userId="6cd969f51f917c9e" providerId="LiveId" clId="{61B92799-7A46-4B34-9A7A-19699DCCFA99}" dt="2022-01-16T07:50:49.773" v="32" actId="26606"/>
          <ac:spMkLst>
            <pc:docMk/>
            <pc:sldMk cId="104075742" sldId="256"/>
            <ac:spMk id="40" creationId="{72E0F698-EDF5-464C-B466-8D34B8AF17C7}"/>
          </ac:spMkLst>
        </pc:spChg>
        <pc:spChg chg="add del">
          <ac:chgData name="mohammad Hosseinabady" userId="6cd969f51f917c9e" providerId="LiveId" clId="{61B92799-7A46-4B34-9A7A-19699DCCFA99}" dt="2022-01-16T07:50:55.416" v="34" actId="26606"/>
          <ac:spMkLst>
            <pc:docMk/>
            <pc:sldMk cId="104075742" sldId="256"/>
            <ac:spMk id="42" creationId="{610334BF-0422-4A9A-BE46-AEB8C348BAC4}"/>
          </ac:spMkLst>
        </pc:spChg>
        <pc:spChg chg="add del">
          <ac:chgData name="mohammad Hosseinabady" userId="6cd969f51f917c9e" providerId="LiveId" clId="{61B92799-7A46-4B34-9A7A-19699DCCFA99}" dt="2022-01-16T07:50:55.416" v="34" actId="26606"/>
          <ac:spMkLst>
            <pc:docMk/>
            <pc:sldMk cId="104075742" sldId="256"/>
            <ac:spMk id="43" creationId="{C98F2823-0279-49D8-928D-754B222533EF}"/>
          </ac:spMkLst>
        </pc:spChg>
        <pc:spChg chg="add del">
          <ac:chgData name="mohammad Hosseinabady" userId="6cd969f51f917c9e" providerId="LiveId" clId="{61B92799-7A46-4B34-9A7A-19699DCCFA99}" dt="2022-01-16T07:50:55.416" v="34" actId="26606"/>
          <ac:spMkLst>
            <pc:docMk/>
            <pc:sldMk cId="104075742" sldId="256"/>
            <ac:spMk id="44" creationId="{02E45E95-311C-41C7-A882-6E43F0806865}"/>
          </ac:spMkLst>
        </pc:spChg>
        <pc:spChg chg="add del">
          <ac:chgData name="mohammad Hosseinabady" userId="6cd969f51f917c9e" providerId="LiveId" clId="{61B92799-7A46-4B34-9A7A-19699DCCFA99}" dt="2022-01-16T07:50:55.416" v="34" actId="26606"/>
          <ac:spMkLst>
            <pc:docMk/>
            <pc:sldMk cId="104075742" sldId="256"/>
            <ac:spMk id="45" creationId="{B7299D5D-ECC5-41EB-B830-C3A35FB35516}"/>
          </ac:spMkLst>
        </pc:spChg>
        <pc:spChg chg="add del">
          <ac:chgData name="mohammad Hosseinabady" userId="6cd969f51f917c9e" providerId="LiveId" clId="{61B92799-7A46-4B34-9A7A-19699DCCFA99}" dt="2022-01-16T07:50:55.416" v="34" actId="26606"/>
          <ac:spMkLst>
            <pc:docMk/>
            <pc:sldMk cId="104075742" sldId="256"/>
            <ac:spMk id="46" creationId="{88C91735-5EFE-44D1-8CC6-FDF0D11B6F5D}"/>
          </ac:spMkLst>
        </pc:spChg>
        <pc:spChg chg="add del">
          <ac:chgData name="mohammad Hosseinabady" userId="6cd969f51f917c9e" providerId="LiveId" clId="{61B92799-7A46-4B34-9A7A-19699DCCFA99}" dt="2022-01-16T07:51:58.368" v="60" actId="26606"/>
          <ac:spMkLst>
            <pc:docMk/>
            <pc:sldMk cId="104075742" sldId="256"/>
            <ac:spMk id="48" creationId="{09BCF989-255A-4CF6-AC6C-F7E46020C6EA}"/>
          </ac:spMkLst>
        </pc:spChg>
        <pc:spChg chg="add del">
          <ac:chgData name="mohammad Hosseinabady" userId="6cd969f51f917c9e" providerId="LiveId" clId="{61B92799-7A46-4B34-9A7A-19699DCCFA99}" dt="2022-01-16T07:51:02.102" v="38" actId="26606"/>
          <ac:spMkLst>
            <pc:docMk/>
            <pc:sldMk cId="104075742" sldId="256"/>
            <ac:spMk id="49" creationId="{4D7E4E2C-86DD-480F-90B7-16EACF5CB939}"/>
          </ac:spMkLst>
        </pc:spChg>
        <pc:spChg chg="add del">
          <ac:chgData name="mohammad Hosseinabady" userId="6cd969f51f917c9e" providerId="LiveId" clId="{61B92799-7A46-4B34-9A7A-19699DCCFA99}" dt="2022-01-16T07:51:02.102" v="38" actId="26606"/>
          <ac:spMkLst>
            <pc:docMk/>
            <pc:sldMk cId="104075742" sldId="256"/>
            <ac:spMk id="50" creationId="{D711F2E7-CB9E-42C0-9301-B95C19E45BF2}"/>
          </ac:spMkLst>
        </pc:spChg>
        <pc:spChg chg="add del">
          <ac:chgData name="mohammad Hosseinabady" userId="6cd969f51f917c9e" providerId="LiveId" clId="{61B92799-7A46-4B34-9A7A-19699DCCFA99}" dt="2022-01-16T07:51:02.102" v="38" actId="26606"/>
          <ac:spMkLst>
            <pc:docMk/>
            <pc:sldMk cId="104075742" sldId="256"/>
            <ac:spMk id="51" creationId="{A938BF42-A8C1-4B84-8ADB-8D608DAD9AE2}"/>
          </ac:spMkLst>
        </pc:spChg>
        <pc:spChg chg="add del">
          <ac:chgData name="mohammad Hosseinabady" userId="6cd969f51f917c9e" providerId="LiveId" clId="{61B92799-7A46-4B34-9A7A-19699DCCFA99}" dt="2022-01-16T07:51:02.102" v="38" actId="26606"/>
          <ac:spMkLst>
            <pc:docMk/>
            <pc:sldMk cId="104075742" sldId="256"/>
            <ac:spMk id="53" creationId="{1C13ACF3-903E-4B6E-B59C-B9796350F718}"/>
          </ac:spMkLst>
        </pc:spChg>
        <pc:spChg chg="add del">
          <ac:chgData name="mohammad Hosseinabady" userId="6cd969f51f917c9e" providerId="LiveId" clId="{61B92799-7A46-4B34-9A7A-19699DCCFA99}" dt="2022-01-16T07:51:58.368" v="60" actId="26606"/>
          <ac:spMkLst>
            <pc:docMk/>
            <pc:sldMk cId="104075742" sldId="256"/>
            <ac:spMk id="55" creationId="{03B6CD95-D4DD-40EB-9FBB-C1323608CF5C}"/>
          </ac:spMkLst>
        </pc:spChg>
        <pc:spChg chg="add del">
          <ac:chgData name="mohammad Hosseinabady" userId="6cd969f51f917c9e" providerId="LiveId" clId="{61B92799-7A46-4B34-9A7A-19699DCCFA99}" dt="2022-01-16T07:49:30.657" v="8" actId="26606"/>
          <ac:spMkLst>
            <pc:docMk/>
            <pc:sldMk cId="104075742" sldId="256"/>
            <ac:spMk id="56" creationId="{657F69E0-C4B0-4BEC-A689-4F8D877F05D4}"/>
          </ac:spMkLst>
        </pc:spChg>
        <pc:spChg chg="add del">
          <ac:chgData name="mohammad Hosseinabady" userId="6cd969f51f917c9e" providerId="LiveId" clId="{61B92799-7A46-4B34-9A7A-19699DCCFA99}" dt="2022-01-16T07:49:30.657" v="8" actId="26606"/>
          <ac:spMkLst>
            <pc:docMk/>
            <pc:sldMk cId="104075742" sldId="256"/>
            <ac:spMk id="58" creationId="{9F6380B4-6A1C-481E-8408-B4E6C75B9B81}"/>
          </ac:spMkLst>
        </pc:spChg>
        <pc:spChg chg="add del">
          <ac:chgData name="mohammad Hosseinabady" userId="6cd969f51f917c9e" providerId="LiveId" clId="{61B92799-7A46-4B34-9A7A-19699DCCFA99}" dt="2022-01-16T07:51:19.675" v="44" actId="26606"/>
          <ac:spMkLst>
            <pc:docMk/>
            <pc:sldMk cId="104075742" sldId="256"/>
            <ac:spMk id="59" creationId="{7A18C9FB-EC4C-4DAE-8F7D-C6E5AF607958}"/>
          </ac:spMkLst>
        </pc:spChg>
        <pc:spChg chg="add del">
          <ac:chgData name="mohammad Hosseinabady" userId="6cd969f51f917c9e" providerId="LiveId" clId="{61B92799-7A46-4B34-9A7A-19699DCCFA99}" dt="2022-01-16T07:49:31.671" v="10" actId="26606"/>
          <ac:spMkLst>
            <pc:docMk/>
            <pc:sldMk cId="104075742" sldId="256"/>
            <ac:spMk id="60" creationId="{EB9B5A19-3592-48E2-BC31-90E092BD68E1}"/>
          </ac:spMkLst>
        </pc:spChg>
        <pc:spChg chg="add del">
          <ac:chgData name="mohammad Hosseinabady" userId="6cd969f51f917c9e" providerId="LiveId" clId="{61B92799-7A46-4B34-9A7A-19699DCCFA99}" dt="2022-01-16T07:51:19.675" v="44" actId="26606"/>
          <ac:spMkLst>
            <pc:docMk/>
            <pc:sldMk cId="104075742" sldId="256"/>
            <ac:spMk id="63" creationId="{55F5D1E8-E605-4EFC-8912-6E191F84FE26}"/>
          </ac:spMkLst>
        </pc:spChg>
        <pc:spChg chg="add del">
          <ac:chgData name="mohammad Hosseinabady" userId="6cd969f51f917c9e" providerId="LiveId" clId="{61B92799-7A46-4B34-9A7A-19699DCCFA99}" dt="2022-01-16T07:53:08.917" v="68" actId="26606"/>
          <ac:spMkLst>
            <pc:docMk/>
            <pc:sldMk cId="104075742" sldId="256"/>
            <ac:spMk id="65" creationId="{B6D694DB-A3FC-4F14-A225-17BEBA4416DA}"/>
          </ac:spMkLst>
        </pc:spChg>
        <pc:spChg chg="add del">
          <ac:chgData name="mohammad Hosseinabady" userId="6cd969f51f917c9e" providerId="LiveId" clId="{61B92799-7A46-4B34-9A7A-19699DCCFA99}" dt="2022-01-16T07:49:38.762" v="12" actId="26606"/>
          <ac:spMkLst>
            <pc:docMk/>
            <pc:sldMk cId="104075742" sldId="256"/>
            <ac:spMk id="66" creationId="{526E0BFB-CDF1-4990-8C11-AC849311E0A8}"/>
          </ac:spMkLst>
        </pc:spChg>
        <pc:spChg chg="add del">
          <ac:chgData name="mohammad Hosseinabady" userId="6cd969f51f917c9e" providerId="LiveId" clId="{61B92799-7A46-4B34-9A7A-19699DCCFA99}" dt="2022-01-16T07:49:38.762" v="12" actId="26606"/>
          <ac:spMkLst>
            <pc:docMk/>
            <pc:sldMk cId="104075742" sldId="256"/>
            <ac:spMk id="68" creationId="{6069A1F8-9BEB-4786-9694-FC48B2D75D21}"/>
          </ac:spMkLst>
        </pc:spChg>
        <pc:spChg chg="add del">
          <ac:chgData name="mohammad Hosseinabady" userId="6cd969f51f917c9e" providerId="LiveId" clId="{61B92799-7A46-4B34-9A7A-19699DCCFA99}" dt="2022-01-16T07:49:38.762" v="12" actId="26606"/>
          <ac:spMkLst>
            <pc:docMk/>
            <pc:sldMk cId="104075742" sldId="256"/>
            <ac:spMk id="69" creationId="{AF2F604E-43BE-4DC3-B983-E071523364F8}"/>
          </ac:spMkLst>
        </pc:spChg>
        <pc:spChg chg="add del">
          <ac:chgData name="mohammad Hosseinabady" userId="6cd969f51f917c9e" providerId="LiveId" clId="{61B92799-7A46-4B34-9A7A-19699DCCFA99}" dt="2022-01-16T07:49:38.762" v="12" actId="26606"/>
          <ac:spMkLst>
            <pc:docMk/>
            <pc:sldMk cId="104075742" sldId="256"/>
            <ac:spMk id="70" creationId="{08C9B587-E65E-4B52-B37C-ABEBB6E87928}"/>
          </ac:spMkLst>
        </pc:spChg>
        <pc:spChg chg="add del">
          <ac:chgData name="mohammad Hosseinabady" userId="6cd969f51f917c9e" providerId="LiveId" clId="{61B92799-7A46-4B34-9A7A-19699DCCFA99}" dt="2022-01-16T07:49:47.377" v="16" actId="26606"/>
          <ac:spMkLst>
            <pc:docMk/>
            <pc:sldMk cId="104075742" sldId="256"/>
            <ac:spMk id="72" creationId="{1E644DE9-8D09-43E2-BA69-F57482CFC93A}"/>
          </ac:spMkLst>
        </pc:spChg>
        <pc:spChg chg="add del">
          <ac:chgData name="mohammad Hosseinabady" userId="6cd969f51f917c9e" providerId="LiveId" clId="{61B92799-7A46-4B34-9A7A-19699DCCFA99}" dt="2022-01-16T07:49:47.377" v="16" actId="26606"/>
          <ac:spMkLst>
            <pc:docMk/>
            <pc:sldMk cId="104075742" sldId="256"/>
            <ac:spMk id="73" creationId="{6C23C919-B32E-40FF-B3D8-631316E84E3E}"/>
          </ac:spMkLst>
        </pc:spChg>
        <pc:spChg chg="add del">
          <ac:chgData name="mohammad Hosseinabady" userId="6cd969f51f917c9e" providerId="LiveId" clId="{61B92799-7A46-4B34-9A7A-19699DCCFA99}" dt="2022-01-16T07:49:47.377" v="16" actId="26606"/>
          <ac:spMkLst>
            <pc:docMk/>
            <pc:sldMk cId="104075742" sldId="256"/>
            <ac:spMk id="74" creationId="{61B17B84-F8A7-4053-9C9D-91E3CA7FFEFA}"/>
          </ac:spMkLst>
        </pc:spChg>
        <pc:spChg chg="add del">
          <ac:chgData name="mohammad Hosseinabady" userId="6cd969f51f917c9e" providerId="LiveId" clId="{61B92799-7A46-4B34-9A7A-19699DCCFA99}" dt="2022-01-16T07:50:14.529" v="20" actId="26606"/>
          <ac:spMkLst>
            <pc:docMk/>
            <pc:sldMk cId="104075742" sldId="256"/>
            <ac:spMk id="77" creationId="{8C37C960-91F5-4F61-B2CD-8A037920720B}"/>
          </ac:spMkLst>
        </pc:spChg>
        <pc:spChg chg="add del">
          <ac:chgData name="mohammad Hosseinabady" userId="6cd969f51f917c9e" providerId="LiveId" clId="{61B92799-7A46-4B34-9A7A-19699DCCFA99}" dt="2022-01-16T07:54:24.969" v="76" actId="26606"/>
          <ac:spMkLst>
            <pc:docMk/>
            <pc:sldMk cId="104075742" sldId="256"/>
            <ac:spMk id="79" creationId="{E08D4B6A-8113-4DFB-B82E-B60CAC8E0A50}"/>
          </ac:spMkLst>
        </pc:spChg>
        <pc:spChg chg="add del">
          <ac:chgData name="mohammad Hosseinabady" userId="6cd969f51f917c9e" providerId="LiveId" clId="{61B92799-7A46-4B34-9A7A-19699DCCFA99}" dt="2022-01-16T07:54:24.969" v="76" actId="26606"/>
          <ac:spMkLst>
            <pc:docMk/>
            <pc:sldMk cId="104075742" sldId="256"/>
            <ac:spMk id="80" creationId="{9822E561-F97C-4CBB-A9A6-A6BF6317BC84}"/>
          </ac:spMkLst>
        </pc:spChg>
        <pc:spChg chg="add del">
          <ac:chgData name="mohammad Hosseinabady" userId="6cd969f51f917c9e" providerId="LiveId" clId="{61B92799-7A46-4B34-9A7A-19699DCCFA99}" dt="2022-01-16T07:54:24.969" v="76" actId="26606"/>
          <ac:spMkLst>
            <pc:docMk/>
            <pc:sldMk cId="104075742" sldId="256"/>
            <ac:spMk id="81" creationId="{B01B0E58-A5C8-4CDA-A2E0-35DF94E59857}"/>
          </ac:spMkLst>
        </pc:spChg>
        <pc:spChg chg="add del">
          <ac:chgData name="mohammad Hosseinabady" userId="6cd969f51f917c9e" providerId="LiveId" clId="{61B92799-7A46-4B34-9A7A-19699DCCFA99}" dt="2022-01-16T07:54:27.912" v="78" actId="26606"/>
          <ac:spMkLst>
            <pc:docMk/>
            <pc:sldMk cId="104075742" sldId="256"/>
            <ac:spMk id="84" creationId="{44CA2EAD-E7C7-4F64-924A-52D34FD759C7}"/>
          </ac:spMkLst>
        </pc:spChg>
        <pc:spChg chg="add del">
          <ac:chgData name="mohammad Hosseinabady" userId="6cd969f51f917c9e" providerId="LiveId" clId="{61B92799-7A46-4B34-9A7A-19699DCCFA99}" dt="2022-01-16T07:53:31.267" v="74" actId="26606"/>
          <ac:spMkLst>
            <pc:docMk/>
            <pc:sldMk cId="104075742" sldId="256"/>
            <ac:spMk id="85" creationId="{A1D7EC86-7CB9-431D-8AC3-8AAF0440B162}"/>
          </ac:spMkLst>
        </pc:spChg>
        <pc:spChg chg="add del">
          <ac:chgData name="mohammad Hosseinabady" userId="6cd969f51f917c9e" providerId="LiveId" clId="{61B92799-7A46-4B34-9A7A-19699DCCFA99}" dt="2022-01-16T07:53:31.267" v="74" actId="26606"/>
          <ac:spMkLst>
            <pc:docMk/>
            <pc:sldMk cId="104075742" sldId="256"/>
            <ac:spMk id="86" creationId="{D4B9777F-B610-419B-9193-80306388F3E2}"/>
          </ac:spMkLst>
        </pc:spChg>
        <pc:spChg chg="add del">
          <ac:chgData name="mohammad Hosseinabady" userId="6cd969f51f917c9e" providerId="LiveId" clId="{61B92799-7A46-4B34-9A7A-19699DCCFA99}" dt="2022-01-16T07:53:31.267" v="74" actId="26606"/>
          <ac:spMkLst>
            <pc:docMk/>
            <pc:sldMk cId="104075742" sldId="256"/>
            <ac:spMk id="87" creationId="{311F016A-A753-449B-9EA6-322199B7119E}"/>
          </ac:spMkLst>
        </pc:spChg>
        <pc:spChg chg="add del">
          <ac:chgData name="mohammad Hosseinabady" userId="6cd969f51f917c9e" providerId="LiveId" clId="{61B92799-7A46-4B34-9A7A-19699DCCFA99}" dt="2022-01-16T07:53:31.267" v="74" actId="26606"/>
          <ac:spMkLst>
            <pc:docMk/>
            <pc:sldMk cId="104075742" sldId="256"/>
            <ac:spMk id="89" creationId="{95106A28-883A-4993-BF9E-C403B81A8D66}"/>
          </ac:spMkLst>
        </pc:spChg>
        <pc:spChg chg="add del">
          <ac:chgData name="mohammad Hosseinabady" userId="6cd969f51f917c9e" providerId="LiveId" clId="{61B92799-7A46-4B34-9A7A-19699DCCFA99}" dt="2022-01-16T07:53:31.267" v="74" actId="26606"/>
          <ac:spMkLst>
            <pc:docMk/>
            <pc:sldMk cId="104075742" sldId="256"/>
            <ac:spMk id="90" creationId="{F5AE4E4F-9F4C-43ED-8299-9BD63B74E8F0}"/>
          </ac:spMkLst>
        </pc:spChg>
        <pc:spChg chg="add del">
          <ac:chgData name="mohammad Hosseinabady" userId="6cd969f51f917c9e" providerId="LiveId" clId="{61B92799-7A46-4B34-9A7A-19699DCCFA99}" dt="2022-01-16T07:54:35.538" v="80" actId="26606"/>
          <ac:spMkLst>
            <pc:docMk/>
            <pc:sldMk cId="104075742" sldId="256"/>
            <ac:spMk id="94" creationId="{3011B0B3-5679-4759-90B8-3B908C4CBD21}"/>
          </ac:spMkLst>
        </pc:spChg>
        <pc:spChg chg="add del">
          <ac:chgData name="mohammad Hosseinabady" userId="6cd969f51f917c9e" providerId="LiveId" clId="{61B92799-7A46-4B34-9A7A-19699DCCFA99}" dt="2022-01-16T07:54:39.712" v="82" actId="26606"/>
          <ac:spMkLst>
            <pc:docMk/>
            <pc:sldMk cId="104075742" sldId="256"/>
            <ac:spMk id="98" creationId="{E08D4B6A-8113-4DFB-B82E-B60CAC8E0A50}"/>
          </ac:spMkLst>
        </pc:spChg>
        <pc:spChg chg="add del">
          <ac:chgData name="mohammad Hosseinabady" userId="6cd969f51f917c9e" providerId="LiveId" clId="{61B92799-7A46-4B34-9A7A-19699DCCFA99}" dt="2022-01-16T07:54:39.712" v="82" actId="26606"/>
          <ac:spMkLst>
            <pc:docMk/>
            <pc:sldMk cId="104075742" sldId="256"/>
            <ac:spMk id="99" creationId="{9822E561-F97C-4CBB-A9A6-A6BF6317BC84}"/>
          </ac:spMkLst>
        </pc:spChg>
        <pc:spChg chg="add del">
          <ac:chgData name="mohammad Hosseinabady" userId="6cd969f51f917c9e" providerId="LiveId" clId="{61B92799-7A46-4B34-9A7A-19699DCCFA99}" dt="2022-01-16T07:54:39.712" v="82" actId="26606"/>
          <ac:spMkLst>
            <pc:docMk/>
            <pc:sldMk cId="104075742" sldId="256"/>
            <ac:spMk id="100" creationId="{B01B0E58-A5C8-4CDA-A2E0-35DF94E59857}"/>
          </ac:spMkLst>
        </pc:spChg>
        <pc:spChg chg="add del">
          <ac:chgData name="mohammad Hosseinabady" userId="6cd969f51f917c9e" providerId="LiveId" clId="{61B92799-7A46-4B34-9A7A-19699DCCFA99}" dt="2022-01-16T07:54:42.995" v="86" actId="26606"/>
          <ac:spMkLst>
            <pc:docMk/>
            <pc:sldMk cId="104075742" sldId="256"/>
            <ac:spMk id="103" creationId="{7A18C9FB-EC4C-4DAE-8F7D-C6E5AF607958}"/>
          </ac:spMkLst>
        </pc:spChg>
        <pc:spChg chg="add del">
          <ac:chgData name="mohammad Hosseinabady" userId="6cd969f51f917c9e" providerId="LiveId" clId="{61B92799-7A46-4B34-9A7A-19699DCCFA99}" dt="2022-01-16T07:54:42.995" v="86" actId="26606"/>
          <ac:spMkLst>
            <pc:docMk/>
            <pc:sldMk cId="104075742" sldId="256"/>
            <ac:spMk id="105" creationId="{B47A9921-6509-49C2-BEBF-924F28066091}"/>
          </ac:spMkLst>
        </pc:spChg>
        <pc:spChg chg="add del">
          <ac:chgData name="mohammad Hosseinabady" userId="6cd969f51f917c9e" providerId="LiveId" clId="{61B92799-7A46-4B34-9A7A-19699DCCFA99}" dt="2022-01-16T07:54:51.265" v="90" actId="26606"/>
          <ac:spMkLst>
            <pc:docMk/>
            <pc:sldMk cId="104075742" sldId="256"/>
            <ac:spMk id="107" creationId="{9B7AD9F6-8CE7-4299-8FC6-328F4DCD3FF9}"/>
          </ac:spMkLst>
        </pc:spChg>
        <pc:spChg chg="add del">
          <ac:chgData name="mohammad Hosseinabady" userId="6cd969f51f917c9e" providerId="LiveId" clId="{61B92799-7A46-4B34-9A7A-19699DCCFA99}" dt="2022-01-16T07:54:51.265" v="90" actId="26606"/>
          <ac:spMkLst>
            <pc:docMk/>
            <pc:sldMk cId="104075742" sldId="256"/>
            <ac:spMk id="108" creationId="{F49775AF-8896-43EE-92C6-83497D6DC56F}"/>
          </ac:spMkLst>
        </pc:spChg>
        <pc:spChg chg="add del">
          <ac:chgData name="mohammad Hosseinabady" userId="6cd969f51f917c9e" providerId="LiveId" clId="{61B92799-7A46-4B34-9A7A-19699DCCFA99}" dt="2022-01-16T07:55:21.434" v="95" actId="22"/>
          <ac:spMkLst>
            <pc:docMk/>
            <pc:sldMk cId="104075742" sldId="256"/>
            <ac:spMk id="110" creationId="{CEB35A56-4B76-45B5-BA55-6F28E339925A}"/>
          </ac:spMkLst>
        </pc:spChg>
        <pc:spChg chg="add del mod">
          <ac:chgData name="mohammad Hosseinabady" userId="6cd969f51f917c9e" providerId="LiveId" clId="{61B92799-7A46-4B34-9A7A-19699DCCFA99}" dt="2022-01-16T07:59:31.872" v="133" actId="21"/>
          <ac:spMkLst>
            <pc:docMk/>
            <pc:sldMk cId="104075742" sldId="256"/>
            <ac:spMk id="111" creationId="{F39B6E6B-283B-402F-BEC9-E071FD253E75}"/>
          </ac:spMkLst>
        </pc:spChg>
        <pc:spChg chg="add del mod">
          <ac:chgData name="mohammad Hosseinabady" userId="6cd969f51f917c9e" providerId="LiveId" clId="{61B92799-7A46-4B34-9A7A-19699DCCFA99}" dt="2022-01-16T07:56:51.526" v="113" actId="478"/>
          <ac:spMkLst>
            <pc:docMk/>
            <pc:sldMk cId="104075742" sldId="256"/>
            <ac:spMk id="112" creationId="{1F0FBCA0-605A-43D0-A611-7A72F78EEE88}"/>
          </ac:spMkLst>
        </pc:spChg>
        <pc:spChg chg="add del mod">
          <ac:chgData name="mohammad Hosseinabady" userId="6cd969f51f917c9e" providerId="LiveId" clId="{61B92799-7A46-4B34-9A7A-19699DCCFA99}" dt="2022-01-16T07:59:31.872" v="133" actId="21"/>
          <ac:spMkLst>
            <pc:docMk/>
            <pc:sldMk cId="104075742" sldId="256"/>
            <ac:spMk id="113" creationId="{FCF37408-728C-45E2-A0B1-11A16DAE50A2}"/>
          </ac:spMkLst>
        </pc:spChg>
        <pc:spChg chg="add mod">
          <ac:chgData name="mohammad Hosseinabady" userId="6cd969f51f917c9e" providerId="LiveId" clId="{61B92799-7A46-4B34-9A7A-19699DCCFA99}" dt="2022-01-16T07:59:31.872" v="133" actId="21"/>
          <ac:spMkLst>
            <pc:docMk/>
            <pc:sldMk cId="104075742" sldId="256"/>
            <ac:spMk id="115" creationId="{8DDD5E45-0E5C-4F33-8BE3-5BB17C1AA265}"/>
          </ac:spMkLst>
        </pc:spChg>
        <pc:spChg chg="add mod">
          <ac:chgData name="mohammad Hosseinabady" userId="6cd969f51f917c9e" providerId="LiveId" clId="{61B92799-7A46-4B34-9A7A-19699DCCFA99}" dt="2022-01-16T07:59:31.872" v="133" actId="21"/>
          <ac:spMkLst>
            <pc:docMk/>
            <pc:sldMk cId="104075742" sldId="256"/>
            <ac:spMk id="117" creationId="{6C43B8D1-E9C7-4B50-9C6C-9ED19888E214}"/>
          </ac:spMkLst>
        </pc:spChg>
        <pc:grpChg chg="add del">
          <ac:chgData name="mohammad Hosseinabady" userId="6cd969f51f917c9e" providerId="LiveId" clId="{61B92799-7A46-4B34-9A7A-19699DCCFA99}" dt="2022-01-16T07:49:23.696" v="6" actId="26606"/>
          <ac:grpSpMkLst>
            <pc:docMk/>
            <pc:sldMk cId="104075742" sldId="256"/>
            <ac:grpSpMk id="15" creationId="{B858DA4F-B13B-4D82-A95F-CBF114BDDD7A}"/>
          </ac:grpSpMkLst>
        </pc:grpChg>
        <pc:grpChg chg="add del">
          <ac:chgData name="mohammad Hosseinabady" userId="6cd969f51f917c9e" providerId="LiveId" clId="{61B92799-7A46-4B34-9A7A-19699DCCFA99}" dt="2022-01-16T07:50:32.442" v="24" actId="26606"/>
          <ac:grpSpMkLst>
            <pc:docMk/>
            <pc:sldMk cId="104075742" sldId="256"/>
            <ac:grpSpMk id="17" creationId="{1F91EA59-6DC9-4DBE-A695-5C34F3589C77}"/>
          </ac:grpSpMkLst>
        </pc:grpChg>
        <pc:grpChg chg="add del">
          <ac:chgData name="mohammad Hosseinabady" userId="6cd969f51f917c9e" providerId="LiveId" clId="{61B92799-7A46-4B34-9A7A-19699DCCFA99}" dt="2022-01-16T07:49:31.671" v="10" actId="26606"/>
          <ac:grpSpMkLst>
            <pc:docMk/>
            <pc:sldMk cId="104075742" sldId="256"/>
            <ac:grpSpMk id="25" creationId="{3C16EB93-E299-481D-A004-769603D375CE}"/>
          </ac:grpSpMkLst>
        </pc:grpChg>
        <pc:grpChg chg="add del">
          <ac:chgData name="mohammad Hosseinabady" userId="6cd969f51f917c9e" providerId="LiveId" clId="{61B92799-7A46-4B34-9A7A-19699DCCFA99}" dt="2022-01-16T07:49:23.696" v="6" actId="26606"/>
          <ac:grpSpMkLst>
            <pc:docMk/>
            <pc:sldMk cId="104075742" sldId="256"/>
            <ac:grpSpMk id="41" creationId="{D77BF9F5-CA63-42A6-AC93-C2BDF4727665}"/>
          </ac:grpSpMkLst>
        </pc:grpChg>
        <pc:grpChg chg="add del">
          <ac:chgData name="mohammad Hosseinabady" userId="6cd969f51f917c9e" providerId="LiveId" clId="{61B92799-7A46-4B34-9A7A-19699DCCFA99}" dt="2022-01-16T07:49:23.696" v="6" actId="26606"/>
          <ac:grpSpMkLst>
            <pc:docMk/>
            <pc:sldMk cId="104075742" sldId="256"/>
            <ac:grpSpMk id="52" creationId="{94D09F36-C387-49FA-9BEA-D0427CE84C57}"/>
          </ac:grpSpMkLst>
        </pc:grpChg>
        <pc:grpChg chg="add del">
          <ac:chgData name="mohammad Hosseinabady" userId="6cd969f51f917c9e" providerId="LiveId" clId="{61B92799-7A46-4B34-9A7A-19699DCCFA99}" dt="2022-01-16T07:49:31.671" v="10" actId="26606"/>
          <ac:grpSpMkLst>
            <pc:docMk/>
            <pc:sldMk cId="104075742" sldId="256"/>
            <ac:grpSpMk id="61" creationId="{E2548C40-4C00-4E91-BFA6-84B4D66225A4}"/>
          </ac:grpSpMkLst>
        </pc:grpChg>
        <pc:grpChg chg="add del">
          <ac:chgData name="mohammad Hosseinabady" userId="6cd969f51f917c9e" providerId="LiveId" clId="{61B92799-7A46-4B34-9A7A-19699DCCFA99}" dt="2022-01-16T07:53:08.917" v="68" actId="26606"/>
          <ac:grpSpMkLst>
            <pc:docMk/>
            <pc:sldMk cId="104075742" sldId="256"/>
            <ac:grpSpMk id="76" creationId="{D4433877-8295-4A0D-94F7-BFD8A63360E4}"/>
          </ac:grpSpMkLst>
        </pc:grpChg>
        <pc:picChg chg="add del">
          <ac:chgData name="mohammad Hosseinabady" userId="6cd969f51f917c9e" providerId="LiveId" clId="{61B92799-7A46-4B34-9A7A-19699DCCFA99}" dt="2022-01-16T07:49:23.696" v="6" actId="26606"/>
          <ac:picMkLst>
            <pc:docMk/>
            <pc:sldMk cId="104075742" sldId="256"/>
            <ac:picMk id="4" creationId="{C66FD2A1-805D-4336-8DA6-CD171B864B9B}"/>
          </ac:picMkLst>
        </pc:picChg>
        <pc:picChg chg="add del">
          <ac:chgData name="mohammad Hosseinabady" userId="6cd969f51f917c9e" providerId="LiveId" clId="{61B92799-7A46-4B34-9A7A-19699DCCFA99}" dt="2022-01-16T07:50:29.885" v="22" actId="26606"/>
          <ac:picMkLst>
            <pc:docMk/>
            <pc:sldMk cId="104075742" sldId="256"/>
            <ac:picMk id="6" creationId="{30A98D23-9F2E-4F69-BF25-4E5529BD9DBF}"/>
          </ac:picMkLst>
        </pc:picChg>
        <pc:picChg chg="add del">
          <ac:chgData name="mohammad Hosseinabady" userId="6cd969f51f917c9e" providerId="LiveId" clId="{61B92799-7A46-4B34-9A7A-19699DCCFA99}" dt="2022-01-16T07:50:32.442" v="24" actId="26606"/>
          <ac:picMkLst>
            <pc:docMk/>
            <pc:sldMk cId="104075742" sldId="256"/>
            <ac:picMk id="22" creationId="{1D81EE3C-A354-4EAC-AD78-F6C37F9C85F8}"/>
          </ac:picMkLst>
        </pc:picChg>
        <pc:picChg chg="add del">
          <ac:chgData name="mohammad Hosseinabady" userId="6cd969f51f917c9e" providerId="LiveId" clId="{61B92799-7A46-4B34-9A7A-19699DCCFA99}" dt="2022-01-16T07:50:38.499" v="26" actId="26606"/>
          <ac:picMkLst>
            <pc:docMk/>
            <pc:sldMk cId="104075742" sldId="256"/>
            <ac:picMk id="29" creationId="{E3F74537-34A8-4653-8AC1-F72A03080E91}"/>
          </ac:picMkLst>
        </pc:picChg>
        <pc:picChg chg="add del">
          <ac:chgData name="mohammad Hosseinabady" userId="6cd969f51f917c9e" providerId="LiveId" clId="{61B92799-7A46-4B34-9A7A-19699DCCFA99}" dt="2022-01-16T07:50:44.135" v="30" actId="26606"/>
          <ac:picMkLst>
            <pc:docMk/>
            <pc:sldMk cId="104075742" sldId="256"/>
            <ac:picMk id="35" creationId="{68A8DC69-8CCF-495C-903D-A15A853F9417}"/>
          </ac:picMkLst>
        </pc:picChg>
        <pc:picChg chg="add del">
          <ac:chgData name="mohammad Hosseinabady" userId="6cd969f51f917c9e" providerId="LiveId" clId="{61B92799-7A46-4B34-9A7A-19699DCCFA99}" dt="2022-01-16T07:51:58.368" v="60" actId="26606"/>
          <ac:picMkLst>
            <pc:docMk/>
            <pc:sldMk cId="104075742" sldId="256"/>
            <ac:picMk id="36" creationId="{1B51121F-2A85-47B6-8E6A-903CCB9878EC}"/>
          </ac:picMkLst>
        </pc:picChg>
        <pc:picChg chg="add del">
          <ac:chgData name="mohammad Hosseinabady" userId="6cd969f51f917c9e" providerId="LiveId" clId="{61B92799-7A46-4B34-9A7A-19699DCCFA99}" dt="2022-01-16T07:50:49.773" v="32" actId="26606"/>
          <ac:picMkLst>
            <pc:docMk/>
            <pc:sldMk cId="104075742" sldId="256"/>
            <ac:picMk id="38" creationId="{B94734AB-0B02-4BD7-A468-EC52784FCE3F}"/>
          </ac:picMkLst>
        </pc:picChg>
        <pc:picChg chg="add del">
          <ac:chgData name="mohammad Hosseinabady" userId="6cd969f51f917c9e" providerId="LiveId" clId="{61B92799-7A46-4B34-9A7A-19699DCCFA99}" dt="2022-01-16T07:50:55.416" v="34" actId="26606"/>
          <ac:picMkLst>
            <pc:docMk/>
            <pc:sldMk cId="104075742" sldId="256"/>
            <ac:picMk id="47" creationId="{A9861FCB-6798-4A0E-B478-D679BC9C845A}"/>
          </ac:picMkLst>
        </pc:picChg>
        <pc:picChg chg="add del">
          <ac:chgData name="mohammad Hosseinabady" userId="6cd969f51f917c9e" providerId="LiveId" clId="{61B92799-7A46-4B34-9A7A-19699DCCFA99}" dt="2022-01-16T07:51:02.102" v="38" actId="26606"/>
          <ac:picMkLst>
            <pc:docMk/>
            <pc:sldMk cId="104075742" sldId="256"/>
            <ac:picMk id="54" creationId="{AB9EC0BC-3F8B-43A0-ABDD-153032DA1B44}"/>
          </ac:picMkLst>
        </pc:picChg>
        <pc:picChg chg="add del">
          <ac:chgData name="mohammad Hosseinabady" userId="6cd969f51f917c9e" providerId="LiveId" clId="{61B92799-7A46-4B34-9A7A-19699DCCFA99}" dt="2022-01-16T07:49:30.657" v="8" actId="26606"/>
          <ac:picMkLst>
            <pc:docMk/>
            <pc:sldMk cId="104075742" sldId="256"/>
            <ac:picMk id="57" creationId="{E28F73B6-C602-41AB-822D-864AAB667309}"/>
          </ac:picMkLst>
        </pc:picChg>
        <pc:picChg chg="add del">
          <ac:chgData name="mohammad Hosseinabady" userId="6cd969f51f917c9e" providerId="LiveId" clId="{61B92799-7A46-4B34-9A7A-19699DCCFA99}" dt="2022-01-16T07:51:19.675" v="44" actId="26606"/>
          <ac:picMkLst>
            <pc:docMk/>
            <pc:sldMk cId="104075742" sldId="256"/>
            <ac:picMk id="62" creationId="{15B054F2-DA47-465C-BB8F-B39F5E504694}"/>
          </ac:picMkLst>
        </pc:picChg>
        <pc:picChg chg="add del">
          <ac:chgData name="mohammad Hosseinabady" userId="6cd969f51f917c9e" providerId="LiveId" clId="{61B92799-7A46-4B34-9A7A-19699DCCFA99}" dt="2022-01-16T07:49:31.671" v="10" actId="26606"/>
          <ac:picMkLst>
            <pc:docMk/>
            <pc:sldMk cId="104075742" sldId="256"/>
            <ac:picMk id="64" creationId="{A97566B3-ADFE-47BB-8230-23EEB6A36FE6}"/>
          </ac:picMkLst>
        </pc:picChg>
        <pc:picChg chg="add del">
          <ac:chgData name="mohammad Hosseinabady" userId="6cd969f51f917c9e" providerId="LiveId" clId="{61B92799-7A46-4B34-9A7A-19699DCCFA99}" dt="2022-01-16T07:49:38.762" v="12" actId="26606"/>
          <ac:picMkLst>
            <pc:docMk/>
            <pc:sldMk cId="104075742" sldId="256"/>
            <ac:picMk id="67" creationId="{0E67FB57-1D59-476F-AA3C-3B60E2807AEE}"/>
          </ac:picMkLst>
        </pc:picChg>
        <pc:picChg chg="add del">
          <ac:chgData name="mohammad Hosseinabady" userId="6cd969f51f917c9e" providerId="LiveId" clId="{61B92799-7A46-4B34-9A7A-19699DCCFA99}" dt="2022-01-16T07:53:08.917" v="68" actId="26606"/>
          <ac:picMkLst>
            <pc:docMk/>
            <pc:sldMk cId="104075742" sldId="256"/>
            <ac:picMk id="71" creationId="{547C6F94-7070-42AB-9F9D-90F8D7A8C27D}"/>
          </ac:picMkLst>
        </pc:picChg>
        <pc:picChg chg="add del">
          <ac:chgData name="mohammad Hosseinabady" userId="6cd969f51f917c9e" providerId="LiveId" clId="{61B92799-7A46-4B34-9A7A-19699DCCFA99}" dt="2022-01-16T07:49:47.377" v="16" actId="26606"/>
          <ac:picMkLst>
            <pc:docMk/>
            <pc:sldMk cId="104075742" sldId="256"/>
            <ac:picMk id="75" creationId="{A399F9D1-30B9-42A9-B574-3306E050A6D9}"/>
          </ac:picMkLst>
        </pc:picChg>
        <pc:picChg chg="add del">
          <ac:chgData name="mohammad Hosseinabady" userId="6cd969f51f917c9e" providerId="LiveId" clId="{61B92799-7A46-4B34-9A7A-19699DCCFA99}" dt="2022-01-16T07:50:14.529" v="20" actId="26606"/>
          <ac:picMkLst>
            <pc:docMk/>
            <pc:sldMk cId="104075742" sldId="256"/>
            <ac:picMk id="78" creationId="{9BB51F56-C7E1-4B03-A972-FDD924E7606A}"/>
          </ac:picMkLst>
        </pc:picChg>
        <pc:picChg chg="add del">
          <ac:chgData name="mohammad Hosseinabady" userId="6cd969f51f917c9e" providerId="LiveId" clId="{61B92799-7A46-4B34-9A7A-19699DCCFA99}" dt="2022-01-16T07:54:24.969" v="76" actId="26606"/>
          <ac:picMkLst>
            <pc:docMk/>
            <pc:sldMk cId="104075742" sldId="256"/>
            <ac:picMk id="82" creationId="{8FE572A1-143D-4614-AEF0-DBC368783E5A}"/>
          </ac:picMkLst>
        </pc:picChg>
        <pc:picChg chg="add del">
          <ac:chgData name="mohammad Hosseinabady" userId="6cd969f51f917c9e" providerId="LiveId" clId="{61B92799-7A46-4B34-9A7A-19699DCCFA99}" dt="2022-01-16T07:53:31.267" v="74" actId="26606"/>
          <ac:picMkLst>
            <pc:docMk/>
            <pc:sldMk cId="104075742" sldId="256"/>
            <ac:picMk id="88" creationId="{8FF740E8-C3B9-4394-938E-9BAFD6B1E8C3}"/>
          </ac:picMkLst>
        </pc:picChg>
        <pc:picChg chg="add del">
          <ac:chgData name="mohammad Hosseinabady" userId="6cd969f51f917c9e" providerId="LiveId" clId="{61B92799-7A46-4B34-9A7A-19699DCCFA99}" dt="2022-01-16T07:54:27.912" v="78" actId="26606"/>
          <ac:picMkLst>
            <pc:docMk/>
            <pc:sldMk cId="104075742" sldId="256"/>
            <ac:picMk id="91" creationId="{07FE25B1-A3C2-42FF-8EC8-AD0A9A02CE48}"/>
          </ac:picMkLst>
        </pc:picChg>
        <pc:picChg chg="add del">
          <ac:chgData name="mohammad Hosseinabady" userId="6cd969f51f917c9e" providerId="LiveId" clId="{61B92799-7A46-4B34-9A7A-19699DCCFA99}" dt="2022-01-16T07:54:35.538" v="80" actId="26606"/>
          <ac:picMkLst>
            <pc:docMk/>
            <pc:sldMk cId="104075742" sldId="256"/>
            <ac:picMk id="95" creationId="{0C3A993E-5AFC-47E5-9D8A-E3305150CD10}"/>
          </ac:picMkLst>
        </pc:picChg>
        <pc:picChg chg="add del">
          <ac:chgData name="mohammad Hosseinabady" userId="6cd969f51f917c9e" providerId="LiveId" clId="{61B92799-7A46-4B34-9A7A-19699DCCFA99}" dt="2022-01-16T07:54:39.712" v="82" actId="26606"/>
          <ac:picMkLst>
            <pc:docMk/>
            <pc:sldMk cId="104075742" sldId="256"/>
            <ac:picMk id="101" creationId="{8FE572A1-143D-4614-AEF0-DBC368783E5A}"/>
          </ac:picMkLst>
        </pc:picChg>
        <pc:picChg chg="add del">
          <ac:chgData name="mohammad Hosseinabady" userId="6cd969f51f917c9e" providerId="LiveId" clId="{61B92799-7A46-4B34-9A7A-19699DCCFA99}" dt="2022-01-16T07:54:42.995" v="86" actId="26606"/>
          <ac:picMkLst>
            <pc:docMk/>
            <pc:sldMk cId="104075742" sldId="256"/>
            <ac:picMk id="104" creationId="{5C2DB392-252C-4BB5-B4A8-C9F991174D36}"/>
          </ac:picMkLst>
        </pc:picChg>
        <pc:picChg chg="add del mod ord">
          <ac:chgData name="mohammad Hosseinabady" userId="6cd969f51f917c9e" providerId="LiveId" clId="{61B92799-7A46-4B34-9A7A-19699DCCFA99}" dt="2022-01-16T07:59:22.329" v="131" actId="21"/>
          <ac:picMkLst>
            <pc:docMk/>
            <pc:sldMk cId="104075742" sldId="256"/>
            <ac:picMk id="106" creationId="{30C73815-2D55-4E6F-8E12-305C7A812612}"/>
          </ac:picMkLst>
        </pc:picChg>
        <pc:picChg chg="add del">
          <ac:chgData name="mohammad Hosseinabady" userId="6cd969f51f917c9e" providerId="LiveId" clId="{61B92799-7A46-4B34-9A7A-19699DCCFA99}" dt="2022-01-16T07:54:51.265" v="90" actId="26606"/>
          <ac:picMkLst>
            <pc:docMk/>
            <pc:sldMk cId="104075742" sldId="256"/>
            <ac:picMk id="109" creationId="{580C6053-76A0-4F13-B9C8-92E526B39232}"/>
          </ac:picMkLst>
        </pc:picChg>
        <pc:cxnChg chg="add del">
          <ac:chgData name="mohammad Hosseinabady" userId="6cd969f51f917c9e" providerId="LiveId" clId="{61B92799-7A46-4B34-9A7A-19699DCCFA99}" dt="2022-01-16T07:54:27.912" v="78" actId="26606"/>
          <ac:cxnSpMkLst>
            <pc:docMk/>
            <pc:sldMk cId="104075742" sldId="256"/>
            <ac:cxnSpMk id="92" creationId="{9E7C23BC-DAA6-40E1-8166-B8C4439D1430}"/>
          </ac:cxnSpMkLst>
        </pc:cxnChg>
        <pc:cxnChg chg="add del">
          <ac:chgData name="mohammad Hosseinabady" userId="6cd969f51f917c9e" providerId="LiveId" clId="{61B92799-7A46-4B34-9A7A-19699DCCFA99}" dt="2022-01-16T07:54:35.538" v="80" actId="26606"/>
          <ac:cxnSpMkLst>
            <pc:docMk/>
            <pc:sldMk cId="104075742" sldId="256"/>
            <ac:cxnSpMk id="96" creationId="{32E97E5C-7A5F-424E-AAE4-654396E90799}"/>
          </ac:cxnSpMkLst>
        </pc:cxnChg>
      </pc:sldChg>
      <pc:sldChg chg="new del">
        <pc:chgData name="mohammad Hosseinabady" userId="6cd969f51f917c9e" providerId="LiveId" clId="{61B92799-7A46-4B34-9A7A-19699DCCFA99}" dt="2022-01-16T07:51:17.960" v="43" actId="680"/>
        <pc:sldMkLst>
          <pc:docMk/>
          <pc:sldMk cId="347903189" sldId="257"/>
        </pc:sldMkLst>
      </pc:sldChg>
      <pc:sldChg chg="new del">
        <pc:chgData name="mohammad Hosseinabady" userId="6cd969f51f917c9e" providerId="LiveId" clId="{61B92799-7A46-4B34-9A7A-19699DCCFA99}" dt="2022-01-16T07:50:14.039" v="19" actId="680"/>
        <pc:sldMkLst>
          <pc:docMk/>
          <pc:sldMk cId="391745891" sldId="257"/>
        </pc:sldMkLst>
      </pc:sldChg>
      <pc:sldChg chg="new del">
        <pc:chgData name="mohammad Hosseinabady" userId="6cd969f51f917c9e" providerId="LiveId" clId="{61B92799-7A46-4B34-9A7A-19699DCCFA99}" dt="2022-01-16T07:58:01.339" v="123" actId="47"/>
        <pc:sldMkLst>
          <pc:docMk/>
          <pc:sldMk cId="633177840" sldId="257"/>
        </pc:sldMkLst>
      </pc:sldChg>
      <pc:sldChg chg="new del">
        <pc:chgData name="mohammad Hosseinabady" userId="6cd969f51f917c9e" providerId="LiveId" clId="{61B92799-7A46-4B34-9A7A-19699DCCFA99}" dt="2022-01-16T07:58:05.611" v="125" actId="47"/>
        <pc:sldMkLst>
          <pc:docMk/>
          <pc:sldMk cId="690455953" sldId="257"/>
        </pc:sldMkLst>
      </pc:sldChg>
      <pc:sldChg chg="modSp new del mod">
        <pc:chgData name="mohammad Hosseinabady" userId="6cd969f51f917c9e" providerId="LiveId" clId="{61B92799-7A46-4B34-9A7A-19699DCCFA99}" dt="2022-01-16T07:51:57.647" v="59" actId="680"/>
        <pc:sldMkLst>
          <pc:docMk/>
          <pc:sldMk cId="861337540" sldId="257"/>
        </pc:sldMkLst>
        <pc:spChg chg="mod">
          <ac:chgData name="mohammad Hosseinabady" userId="6cd969f51f917c9e" providerId="LiveId" clId="{61B92799-7A46-4B34-9A7A-19699DCCFA99}" dt="2022-01-16T07:51:57.367" v="58" actId="20577"/>
          <ac:spMkLst>
            <pc:docMk/>
            <pc:sldMk cId="861337540" sldId="257"/>
            <ac:spMk id="2" creationId="{5D62C129-B610-4C82-B4C7-7EDF6B05A942}"/>
          </ac:spMkLst>
        </pc:spChg>
        <pc:spChg chg="mod">
          <ac:chgData name="mohammad Hosseinabady" userId="6cd969f51f917c9e" providerId="LiveId" clId="{61B92799-7A46-4B34-9A7A-19699DCCFA99}" dt="2022-01-16T07:51:57.127" v="57" actId="20577"/>
          <ac:spMkLst>
            <pc:docMk/>
            <pc:sldMk cId="861337540" sldId="257"/>
            <ac:spMk id="3" creationId="{CE109A50-E4EE-4AFA-BE2F-A9E417240A83}"/>
          </ac:spMkLst>
        </pc:spChg>
      </pc:sldChg>
      <pc:sldChg chg="addSp delSp modSp new mod chgLayout">
        <pc:chgData name="mohammad Hosseinabady" userId="6cd969f51f917c9e" providerId="LiveId" clId="{61B92799-7A46-4B34-9A7A-19699DCCFA99}" dt="2022-01-16T07:59:45.266" v="136" actId="14100"/>
        <pc:sldMkLst>
          <pc:docMk/>
          <pc:sldMk cId="1828841948" sldId="257"/>
        </pc:sldMkLst>
        <pc:spChg chg="del">
          <ac:chgData name="mohammad Hosseinabady" userId="6cd969f51f917c9e" providerId="LiveId" clId="{61B92799-7A46-4B34-9A7A-19699DCCFA99}" dt="2022-01-16T07:58:21.991" v="127" actId="6264"/>
          <ac:spMkLst>
            <pc:docMk/>
            <pc:sldMk cId="1828841948" sldId="257"/>
            <ac:spMk id="2" creationId="{38BA9BCC-727B-4C86-AB95-E8645A76CBF6}"/>
          </ac:spMkLst>
        </pc:spChg>
        <pc:spChg chg="del">
          <ac:chgData name="mohammad Hosseinabady" userId="6cd969f51f917c9e" providerId="LiveId" clId="{61B92799-7A46-4B34-9A7A-19699DCCFA99}" dt="2022-01-16T07:58:21.991" v="127" actId="6264"/>
          <ac:spMkLst>
            <pc:docMk/>
            <pc:sldMk cId="1828841948" sldId="257"/>
            <ac:spMk id="3" creationId="{F3ABFD96-1061-4369-A85C-45B067A1FA4E}"/>
          </ac:spMkLst>
        </pc:spChg>
        <pc:spChg chg="add mod ord">
          <ac:chgData name="mohammad Hosseinabady" userId="6cd969f51f917c9e" providerId="LiveId" clId="{61B92799-7A46-4B34-9A7A-19699DCCFA99}" dt="2022-01-16T07:59:10.642" v="128"/>
          <ac:spMkLst>
            <pc:docMk/>
            <pc:sldMk cId="1828841948" sldId="257"/>
            <ac:spMk id="4" creationId="{2F2E9E15-1F24-4B5C-A814-D8DE560C5FD0}"/>
          </ac:spMkLst>
        </pc:spChg>
        <pc:spChg chg="add mod ord">
          <ac:chgData name="mohammad Hosseinabady" userId="6cd969f51f917c9e" providerId="LiveId" clId="{61B92799-7A46-4B34-9A7A-19699DCCFA99}" dt="2022-01-16T07:59:10.642" v="128"/>
          <ac:spMkLst>
            <pc:docMk/>
            <pc:sldMk cId="1828841948" sldId="257"/>
            <ac:spMk id="5" creationId="{99FCE4E7-BB9F-4DEB-BC5A-5129B74A2F66}"/>
          </ac:spMkLst>
        </pc:spChg>
        <pc:spChg chg="add mod">
          <ac:chgData name="mohammad Hosseinabady" userId="6cd969f51f917c9e" providerId="LiveId" clId="{61B92799-7A46-4B34-9A7A-19699DCCFA99}" dt="2022-01-16T07:59:33.819" v="134"/>
          <ac:spMkLst>
            <pc:docMk/>
            <pc:sldMk cId="1828841948" sldId="257"/>
            <ac:spMk id="7" creationId="{2FF4F5D3-0183-483C-B974-E331EDA6ED54}"/>
          </ac:spMkLst>
        </pc:spChg>
        <pc:spChg chg="add mod">
          <ac:chgData name="mohammad Hosseinabady" userId="6cd969f51f917c9e" providerId="LiveId" clId="{61B92799-7A46-4B34-9A7A-19699DCCFA99}" dt="2022-01-16T07:59:45.266" v="136" actId="14100"/>
          <ac:spMkLst>
            <pc:docMk/>
            <pc:sldMk cId="1828841948" sldId="257"/>
            <ac:spMk id="8" creationId="{9F019DE9-3F1D-4A32-8A3C-1030E3A0AA0C}"/>
          </ac:spMkLst>
        </pc:spChg>
        <pc:spChg chg="add mod">
          <ac:chgData name="mohammad Hosseinabady" userId="6cd969f51f917c9e" providerId="LiveId" clId="{61B92799-7A46-4B34-9A7A-19699DCCFA99}" dt="2022-01-16T07:59:33.819" v="134"/>
          <ac:spMkLst>
            <pc:docMk/>
            <pc:sldMk cId="1828841948" sldId="257"/>
            <ac:spMk id="9" creationId="{672CD17C-EAF0-4203-BB89-75CED2973B37}"/>
          </ac:spMkLst>
        </pc:spChg>
        <pc:spChg chg="add mod">
          <ac:chgData name="mohammad Hosseinabady" userId="6cd969f51f917c9e" providerId="LiveId" clId="{61B92799-7A46-4B34-9A7A-19699DCCFA99}" dt="2022-01-16T07:59:33.819" v="134"/>
          <ac:spMkLst>
            <pc:docMk/>
            <pc:sldMk cId="1828841948" sldId="257"/>
            <ac:spMk id="10" creationId="{0EF9B8AC-1750-462F-B357-3109A4405D06}"/>
          </ac:spMkLst>
        </pc:spChg>
        <pc:picChg chg="add mod">
          <ac:chgData name="mohammad Hosseinabady" userId="6cd969f51f917c9e" providerId="LiveId" clId="{61B92799-7A46-4B34-9A7A-19699DCCFA99}" dt="2022-01-16T07:59:24.474" v="132"/>
          <ac:picMkLst>
            <pc:docMk/>
            <pc:sldMk cId="1828841948" sldId="257"/>
            <ac:picMk id="6" creationId="{B428073A-8F07-4C1D-B7D1-0F1771AD4564}"/>
          </ac:picMkLst>
        </pc:picChg>
      </pc:sldChg>
      <pc:sldChg chg="new del">
        <pc:chgData name="mohammad Hosseinabady" userId="6cd969f51f917c9e" providerId="LiveId" clId="{61B92799-7A46-4B34-9A7A-19699DCCFA99}" dt="2022-01-16T07:53:30.522" v="73" actId="680"/>
        <pc:sldMkLst>
          <pc:docMk/>
          <pc:sldMk cId="2083580793" sldId="257"/>
        </pc:sldMkLst>
      </pc:sldChg>
      <pc:sldChg chg="modSp new del mod">
        <pc:chgData name="mohammad Hosseinabady" userId="6cd969f51f917c9e" providerId="LiveId" clId="{61B92799-7A46-4B34-9A7A-19699DCCFA99}" dt="2022-01-16T07:53:08.324" v="67" actId="680"/>
        <pc:sldMkLst>
          <pc:docMk/>
          <pc:sldMk cId="2334073073" sldId="257"/>
        </pc:sldMkLst>
        <pc:spChg chg="mod">
          <ac:chgData name="mohammad Hosseinabady" userId="6cd969f51f917c9e" providerId="LiveId" clId="{61B92799-7A46-4B34-9A7A-19699DCCFA99}" dt="2022-01-16T07:53:07.829" v="66" actId="20577"/>
          <ac:spMkLst>
            <pc:docMk/>
            <pc:sldMk cId="2334073073" sldId="257"/>
            <ac:spMk id="2" creationId="{4BB486E0-7BFD-4E53-911B-36521B07DF66}"/>
          </ac:spMkLst>
        </pc:spChg>
      </pc:sldChg>
      <pc:sldChg chg="new del">
        <pc:chgData name="mohammad Hosseinabady" userId="6cd969f51f917c9e" providerId="LiveId" clId="{61B92799-7A46-4B34-9A7A-19699DCCFA99}" dt="2022-01-16T07:57:36.571" v="119" actId="47"/>
        <pc:sldMkLst>
          <pc:docMk/>
          <pc:sldMk cId="2892466587" sldId="257"/>
        </pc:sldMkLst>
      </pc:sldChg>
      <pc:sldChg chg="new del">
        <pc:chgData name="mohammad Hosseinabady" userId="6cd969f51f917c9e" providerId="LiveId" clId="{61B92799-7A46-4B34-9A7A-19699DCCFA99}" dt="2022-01-16T07:54:50.802" v="89" actId="680"/>
        <pc:sldMkLst>
          <pc:docMk/>
          <pc:sldMk cId="4146082345" sldId="257"/>
        </pc:sldMkLst>
      </pc:sldChg>
      <pc:sldChg chg="addSp modSp new mod ord">
        <pc:chgData name="mohammad Hosseinabady" userId="6cd969f51f917c9e" providerId="LiveId" clId="{61B92799-7A46-4B34-9A7A-19699DCCFA99}" dt="2022-01-16T12:33:06.845" v="2016" actId="20577"/>
        <pc:sldMkLst>
          <pc:docMk/>
          <pc:sldMk cId="1478317197" sldId="258"/>
        </pc:sldMkLst>
        <pc:spChg chg="mod">
          <ac:chgData name="mohammad Hosseinabady" userId="6cd969f51f917c9e" providerId="LiveId" clId="{61B92799-7A46-4B34-9A7A-19699DCCFA99}" dt="2022-01-16T12:33:06.845" v="2016" actId="20577"/>
          <ac:spMkLst>
            <pc:docMk/>
            <pc:sldMk cId="1478317197" sldId="258"/>
            <ac:spMk id="2" creationId="{F19D870D-27B2-4756-BC1F-3855998E6849}"/>
          </ac:spMkLst>
        </pc:spChg>
        <pc:spChg chg="mod">
          <ac:chgData name="mohammad Hosseinabady" userId="6cd969f51f917c9e" providerId="LiveId" clId="{61B92799-7A46-4B34-9A7A-19699DCCFA99}" dt="2022-01-16T09:26:59.227" v="574" actId="1076"/>
          <ac:spMkLst>
            <pc:docMk/>
            <pc:sldMk cId="1478317197" sldId="258"/>
            <ac:spMk id="3" creationId="{182922C0-899D-4135-B7AB-B91EEF014914}"/>
          </ac:spMkLst>
        </pc:spChg>
        <pc:spChg chg="add mod">
          <ac:chgData name="mohammad Hosseinabady" userId="6cd969f51f917c9e" providerId="LiveId" clId="{61B92799-7A46-4B34-9A7A-19699DCCFA99}" dt="2022-01-16T09:27:06.683" v="576" actId="1076"/>
          <ac:spMkLst>
            <pc:docMk/>
            <pc:sldMk cId="1478317197" sldId="258"/>
            <ac:spMk id="6" creationId="{7C7399AB-82D1-46D6-BC3F-4C5B6F48A406}"/>
          </ac:spMkLst>
        </pc:spChg>
        <pc:spChg chg="add mod">
          <ac:chgData name="mohammad Hosseinabady" userId="6cd969f51f917c9e" providerId="LiveId" clId="{61B92799-7A46-4B34-9A7A-19699DCCFA99}" dt="2022-01-16T09:26:44.107" v="571" actId="113"/>
          <ac:spMkLst>
            <pc:docMk/>
            <pc:sldMk cId="1478317197" sldId="258"/>
            <ac:spMk id="9" creationId="{5A7D7CD7-B104-4AAB-8ED4-F6A0B6E9E2F1}"/>
          </ac:spMkLst>
        </pc:spChg>
        <pc:picChg chg="add mod">
          <ac:chgData name="mohammad Hosseinabady" userId="6cd969f51f917c9e" providerId="LiveId" clId="{61B92799-7A46-4B34-9A7A-19699DCCFA99}" dt="2022-01-16T09:27:06.683" v="576" actId="1076"/>
          <ac:picMkLst>
            <pc:docMk/>
            <pc:sldMk cId="1478317197" sldId="258"/>
            <ac:picMk id="5" creationId="{FC429DE2-6C33-493F-8F32-B790A7286E9C}"/>
          </ac:picMkLst>
        </pc:picChg>
        <pc:picChg chg="add mod">
          <ac:chgData name="mohammad Hosseinabady" userId="6cd969f51f917c9e" providerId="LiveId" clId="{61B92799-7A46-4B34-9A7A-19699DCCFA99}" dt="2022-01-16T09:27:01.426" v="575" actId="1076"/>
          <ac:picMkLst>
            <pc:docMk/>
            <pc:sldMk cId="1478317197" sldId="258"/>
            <ac:picMk id="1026" creationId="{108F9BC2-D2B3-49A9-9896-0DD6C2E65931}"/>
          </ac:picMkLst>
        </pc:picChg>
      </pc:sldChg>
      <pc:sldChg chg="add del">
        <pc:chgData name="mohammad Hosseinabady" userId="6cd969f51f917c9e" providerId="LiveId" clId="{61B92799-7A46-4B34-9A7A-19699DCCFA99}" dt="2022-01-16T07:57:45.787" v="122" actId="47"/>
        <pc:sldMkLst>
          <pc:docMk/>
          <pc:sldMk cId="2753944766" sldId="258"/>
        </pc:sldMkLst>
      </pc:sldChg>
      <pc:sldChg chg="addSp delSp modSp new add del mod">
        <pc:chgData name="mohammad Hosseinabady" userId="6cd969f51f917c9e" providerId="LiveId" clId="{61B92799-7A46-4B34-9A7A-19699DCCFA99}" dt="2022-01-16T08:36:57.250" v="476" actId="20577"/>
        <pc:sldMkLst>
          <pc:docMk/>
          <pc:sldMk cId="1409897356" sldId="259"/>
        </pc:sldMkLst>
        <pc:spChg chg="mod">
          <ac:chgData name="mohammad Hosseinabady" userId="6cd969f51f917c9e" providerId="LiveId" clId="{61B92799-7A46-4B34-9A7A-19699DCCFA99}" dt="2022-01-16T08:03:09.575" v="169" actId="6549"/>
          <ac:spMkLst>
            <pc:docMk/>
            <pc:sldMk cId="1409897356" sldId="259"/>
            <ac:spMk id="2" creationId="{7B5788EC-6CC3-435B-9219-6958CF2AD6A6}"/>
          </ac:spMkLst>
        </pc:spChg>
        <pc:spChg chg="del mod">
          <ac:chgData name="mohammad Hosseinabady" userId="6cd969f51f917c9e" providerId="LiveId" clId="{61B92799-7A46-4B34-9A7A-19699DCCFA99}" dt="2022-01-16T08:03:15.974" v="171" actId="478"/>
          <ac:spMkLst>
            <pc:docMk/>
            <pc:sldMk cId="1409897356" sldId="259"/>
            <ac:spMk id="3" creationId="{5808A60A-8C46-4AA6-B238-396C41195771}"/>
          </ac:spMkLst>
        </pc:spChg>
        <pc:spChg chg="add del mod">
          <ac:chgData name="mohammad Hosseinabady" userId="6cd969f51f917c9e" providerId="LiveId" clId="{61B92799-7A46-4B34-9A7A-19699DCCFA99}" dt="2022-01-16T08:03:18.370" v="172" actId="478"/>
          <ac:spMkLst>
            <pc:docMk/>
            <pc:sldMk cId="1409897356" sldId="259"/>
            <ac:spMk id="5" creationId="{3559933F-6A90-4FB8-B184-160754CF922A}"/>
          </ac:spMkLst>
        </pc:spChg>
        <pc:spChg chg="add mod">
          <ac:chgData name="mohammad Hosseinabady" userId="6cd969f51f917c9e" providerId="LiveId" clId="{61B92799-7A46-4B34-9A7A-19699DCCFA99}" dt="2022-01-16T08:21:25.025" v="345" actId="1076"/>
          <ac:spMkLst>
            <pc:docMk/>
            <pc:sldMk cId="1409897356" sldId="259"/>
            <ac:spMk id="50" creationId="{76259FF5-03A4-40D8-9A2B-65C5BC6DEEE6}"/>
          </ac:spMkLst>
        </pc:spChg>
        <pc:spChg chg="add mod">
          <ac:chgData name="mohammad Hosseinabady" userId="6cd969f51f917c9e" providerId="LiveId" clId="{61B92799-7A46-4B34-9A7A-19699DCCFA99}" dt="2022-01-16T08:21:25.025" v="345" actId="1076"/>
          <ac:spMkLst>
            <pc:docMk/>
            <pc:sldMk cId="1409897356" sldId="259"/>
            <ac:spMk id="51" creationId="{B472B19D-6D70-4A76-B63A-05DF3B937BBC}"/>
          </ac:spMkLst>
        </pc:spChg>
        <pc:spChg chg="add mod">
          <ac:chgData name="mohammad Hosseinabady" userId="6cd969f51f917c9e" providerId="LiveId" clId="{61B92799-7A46-4B34-9A7A-19699DCCFA99}" dt="2022-01-16T08:21:25.025" v="345" actId="1076"/>
          <ac:spMkLst>
            <pc:docMk/>
            <pc:sldMk cId="1409897356" sldId="259"/>
            <ac:spMk id="52" creationId="{A9E48910-079F-41E1-B293-8F5BA97DE2B3}"/>
          </ac:spMkLst>
        </pc:spChg>
        <pc:spChg chg="add mod">
          <ac:chgData name="mohammad Hosseinabady" userId="6cd969f51f917c9e" providerId="LiveId" clId="{61B92799-7A46-4B34-9A7A-19699DCCFA99}" dt="2022-01-16T08:34:51.451" v="443" actId="1076"/>
          <ac:spMkLst>
            <pc:docMk/>
            <pc:sldMk cId="1409897356" sldId="259"/>
            <ac:spMk id="91" creationId="{792C0AFF-9413-445F-9863-D553E57FB347}"/>
          </ac:spMkLst>
        </pc:spChg>
        <pc:spChg chg="add mod">
          <ac:chgData name="mohammad Hosseinabady" userId="6cd969f51f917c9e" providerId="LiveId" clId="{61B92799-7A46-4B34-9A7A-19699DCCFA99}" dt="2022-01-16T08:35:08.932" v="453" actId="1076"/>
          <ac:spMkLst>
            <pc:docMk/>
            <pc:sldMk cId="1409897356" sldId="259"/>
            <ac:spMk id="92" creationId="{073E5BC2-6C33-410D-97C4-6BA7FB1A179F}"/>
          </ac:spMkLst>
        </pc:spChg>
        <pc:spChg chg="add mod">
          <ac:chgData name="mohammad Hosseinabady" userId="6cd969f51f917c9e" providerId="LiveId" clId="{61B92799-7A46-4B34-9A7A-19699DCCFA99}" dt="2022-01-16T08:35:12.013" v="454" actId="1076"/>
          <ac:spMkLst>
            <pc:docMk/>
            <pc:sldMk cId="1409897356" sldId="259"/>
            <ac:spMk id="93" creationId="{D75927B0-E637-4CB5-8301-6A82242989A2}"/>
          </ac:spMkLst>
        </pc:spChg>
        <pc:spChg chg="add mod">
          <ac:chgData name="mohammad Hosseinabady" userId="6cd969f51f917c9e" providerId="LiveId" clId="{61B92799-7A46-4B34-9A7A-19699DCCFA99}" dt="2022-01-16T08:21:31.321" v="346" actId="1076"/>
          <ac:spMkLst>
            <pc:docMk/>
            <pc:sldMk cId="1409897356" sldId="259"/>
            <ac:spMk id="95" creationId="{01394C01-1F44-419A-B67A-FBCC5616533D}"/>
          </ac:spMkLst>
        </pc:spChg>
        <pc:spChg chg="add mod">
          <ac:chgData name="mohammad Hosseinabady" userId="6cd969f51f917c9e" providerId="LiveId" clId="{61B92799-7A46-4B34-9A7A-19699DCCFA99}" dt="2022-01-16T08:21:31.321" v="346" actId="1076"/>
          <ac:spMkLst>
            <pc:docMk/>
            <pc:sldMk cId="1409897356" sldId="259"/>
            <ac:spMk id="96" creationId="{756AC3AE-A45D-4BEF-91FD-1FB9526A5BC3}"/>
          </ac:spMkLst>
        </pc:spChg>
        <pc:spChg chg="add mod">
          <ac:chgData name="mohammad Hosseinabady" userId="6cd969f51f917c9e" providerId="LiveId" clId="{61B92799-7A46-4B34-9A7A-19699DCCFA99}" dt="2022-01-16T08:23:24.804" v="379" actId="20577"/>
          <ac:spMkLst>
            <pc:docMk/>
            <pc:sldMk cId="1409897356" sldId="259"/>
            <ac:spMk id="97" creationId="{D3378D14-F5DB-4A52-80CA-5286E04D3686}"/>
          </ac:spMkLst>
        </pc:spChg>
        <pc:spChg chg="add del mod">
          <ac:chgData name="mohammad Hosseinabady" userId="6cd969f51f917c9e" providerId="LiveId" clId="{61B92799-7A46-4B34-9A7A-19699DCCFA99}" dt="2022-01-16T08:17:44.416" v="297" actId="478"/>
          <ac:spMkLst>
            <pc:docMk/>
            <pc:sldMk cId="1409897356" sldId="259"/>
            <ac:spMk id="104" creationId="{8AC97254-91BD-4716-B64A-318B729349BC}"/>
          </ac:spMkLst>
        </pc:spChg>
        <pc:spChg chg="add del mod">
          <ac:chgData name="mohammad Hosseinabady" userId="6cd969f51f917c9e" providerId="LiveId" clId="{61B92799-7A46-4B34-9A7A-19699DCCFA99}" dt="2022-01-16T08:23:41.394" v="390" actId="478"/>
          <ac:spMkLst>
            <pc:docMk/>
            <pc:sldMk cId="1409897356" sldId="259"/>
            <ac:spMk id="105" creationId="{AEFE1A12-414D-4794-A926-C7F7F32D053A}"/>
          </ac:spMkLst>
        </pc:spChg>
        <pc:spChg chg="add del mod">
          <ac:chgData name="mohammad Hosseinabady" userId="6cd969f51f917c9e" providerId="LiveId" clId="{61B92799-7A46-4B34-9A7A-19699DCCFA99}" dt="2022-01-16T08:23:44.242" v="392" actId="478"/>
          <ac:spMkLst>
            <pc:docMk/>
            <pc:sldMk cId="1409897356" sldId="259"/>
            <ac:spMk id="106" creationId="{A8B6F53B-6831-43B7-97E6-BC8E40D5566A}"/>
          </ac:spMkLst>
        </pc:spChg>
        <pc:spChg chg="add del mod">
          <ac:chgData name="mohammad Hosseinabady" userId="6cd969f51f917c9e" providerId="LiveId" clId="{61B92799-7A46-4B34-9A7A-19699DCCFA99}" dt="2022-01-16T08:23:45.648" v="393" actId="478"/>
          <ac:spMkLst>
            <pc:docMk/>
            <pc:sldMk cId="1409897356" sldId="259"/>
            <ac:spMk id="107" creationId="{76FF03EB-E865-46A9-85B4-95598E9C0B0A}"/>
          </ac:spMkLst>
        </pc:spChg>
        <pc:spChg chg="add del mod">
          <ac:chgData name="mohammad Hosseinabady" userId="6cd969f51f917c9e" providerId="LiveId" clId="{61B92799-7A46-4B34-9A7A-19699DCCFA99}" dt="2022-01-16T08:23:42.963" v="391" actId="478"/>
          <ac:spMkLst>
            <pc:docMk/>
            <pc:sldMk cId="1409897356" sldId="259"/>
            <ac:spMk id="109" creationId="{DAF29A8D-B15B-4A0A-9534-F72FB528F68F}"/>
          </ac:spMkLst>
        </pc:spChg>
        <pc:spChg chg="add mod">
          <ac:chgData name="mohammad Hosseinabady" userId="6cd969f51f917c9e" providerId="LiveId" clId="{61B92799-7A46-4B34-9A7A-19699DCCFA99}" dt="2022-01-16T08:34:26.588" v="436" actId="1076"/>
          <ac:spMkLst>
            <pc:docMk/>
            <pc:sldMk cId="1409897356" sldId="259"/>
            <ac:spMk id="113" creationId="{CF1BBB09-E10B-47F6-93F8-3497871A1B11}"/>
          </ac:spMkLst>
        </pc:spChg>
        <pc:spChg chg="add mod">
          <ac:chgData name="mohammad Hosseinabady" userId="6cd969f51f917c9e" providerId="LiveId" clId="{61B92799-7A46-4B34-9A7A-19699DCCFA99}" dt="2022-01-16T08:34:28.677" v="437" actId="1076"/>
          <ac:spMkLst>
            <pc:docMk/>
            <pc:sldMk cId="1409897356" sldId="259"/>
            <ac:spMk id="114" creationId="{EBF05A78-00C9-444F-8E3B-311463C49602}"/>
          </ac:spMkLst>
        </pc:spChg>
        <pc:spChg chg="add mod">
          <ac:chgData name="mohammad Hosseinabady" userId="6cd969f51f917c9e" providerId="LiveId" clId="{61B92799-7A46-4B34-9A7A-19699DCCFA99}" dt="2022-01-16T08:23:56.168" v="400" actId="1076"/>
          <ac:spMkLst>
            <pc:docMk/>
            <pc:sldMk cId="1409897356" sldId="259"/>
            <ac:spMk id="115" creationId="{1EBD7E37-9C1F-4358-BB13-B0B63B8CEB6E}"/>
          </ac:spMkLst>
        </pc:spChg>
        <pc:spChg chg="add mod">
          <ac:chgData name="mohammad Hosseinabady" userId="6cd969f51f917c9e" providerId="LiveId" clId="{61B92799-7A46-4B34-9A7A-19699DCCFA99}" dt="2022-01-16T08:36:46.179" v="470" actId="20577"/>
          <ac:spMkLst>
            <pc:docMk/>
            <pc:sldMk cId="1409897356" sldId="259"/>
            <ac:spMk id="116" creationId="{962EFB31-9F77-4A2B-A8EE-C514B46A305A}"/>
          </ac:spMkLst>
        </pc:spChg>
        <pc:spChg chg="add mod">
          <ac:chgData name="mohammad Hosseinabady" userId="6cd969f51f917c9e" providerId="LiveId" clId="{61B92799-7A46-4B34-9A7A-19699DCCFA99}" dt="2022-01-16T08:36:49.634" v="472" actId="20577"/>
          <ac:spMkLst>
            <pc:docMk/>
            <pc:sldMk cId="1409897356" sldId="259"/>
            <ac:spMk id="117" creationId="{F3D309FA-DD22-4AFE-9FFD-1F05D7999A87}"/>
          </ac:spMkLst>
        </pc:spChg>
        <pc:spChg chg="add mod">
          <ac:chgData name="mohammad Hosseinabady" userId="6cd969f51f917c9e" providerId="LiveId" clId="{61B92799-7A46-4B34-9A7A-19699DCCFA99}" dt="2022-01-16T08:24:04.212" v="406" actId="1076"/>
          <ac:spMkLst>
            <pc:docMk/>
            <pc:sldMk cId="1409897356" sldId="259"/>
            <ac:spMk id="118" creationId="{FDEC9D04-FBBF-46A6-87A7-B3FB2E8B10FF}"/>
          </ac:spMkLst>
        </pc:spChg>
        <pc:spChg chg="add mod">
          <ac:chgData name="mohammad Hosseinabady" userId="6cd969f51f917c9e" providerId="LiveId" clId="{61B92799-7A46-4B34-9A7A-19699DCCFA99}" dt="2022-01-16T08:34:32.524" v="438" actId="1076"/>
          <ac:spMkLst>
            <pc:docMk/>
            <pc:sldMk cId="1409897356" sldId="259"/>
            <ac:spMk id="119" creationId="{3A6C158C-A646-449B-9D09-DF8696756A80}"/>
          </ac:spMkLst>
        </pc:spChg>
        <pc:spChg chg="add mod">
          <ac:chgData name="mohammad Hosseinabady" userId="6cd969f51f917c9e" providerId="LiveId" clId="{61B92799-7A46-4B34-9A7A-19699DCCFA99}" dt="2022-01-16T08:36:07.706" v="468" actId="20577"/>
          <ac:spMkLst>
            <pc:docMk/>
            <pc:sldMk cId="1409897356" sldId="259"/>
            <ac:spMk id="120" creationId="{FE89AEDD-A6CA-439E-B3E8-7F434E21C486}"/>
          </ac:spMkLst>
        </pc:spChg>
        <pc:spChg chg="add mod">
          <ac:chgData name="mohammad Hosseinabady" userId="6cd969f51f917c9e" providerId="LiveId" clId="{61B92799-7A46-4B34-9A7A-19699DCCFA99}" dt="2022-01-16T08:35:41.808" v="467" actId="1076"/>
          <ac:spMkLst>
            <pc:docMk/>
            <pc:sldMk cId="1409897356" sldId="259"/>
            <ac:spMk id="121" creationId="{F94D3713-1A40-45FA-B22A-8BD3A40A6A85}"/>
          </ac:spMkLst>
        </pc:spChg>
        <pc:spChg chg="add mod">
          <ac:chgData name="mohammad Hosseinabady" userId="6cd969f51f917c9e" providerId="LiveId" clId="{61B92799-7A46-4B34-9A7A-19699DCCFA99}" dt="2022-01-16T08:36:53.747" v="474" actId="20577"/>
          <ac:spMkLst>
            <pc:docMk/>
            <pc:sldMk cId="1409897356" sldId="259"/>
            <ac:spMk id="122" creationId="{5A338BCD-1314-4109-A6D6-071CB2643BE9}"/>
          </ac:spMkLst>
        </pc:spChg>
        <pc:spChg chg="add mod">
          <ac:chgData name="mohammad Hosseinabady" userId="6cd969f51f917c9e" providerId="LiveId" clId="{61B92799-7A46-4B34-9A7A-19699DCCFA99}" dt="2022-01-16T08:36:57.250" v="476" actId="20577"/>
          <ac:spMkLst>
            <pc:docMk/>
            <pc:sldMk cId="1409897356" sldId="259"/>
            <ac:spMk id="123" creationId="{FA027B7A-8B27-40A3-AB6A-D4653F47451A}"/>
          </ac:spMkLst>
        </pc:spChg>
        <pc:grpChg chg="add mod">
          <ac:chgData name="mohammad Hosseinabady" userId="6cd969f51f917c9e" providerId="LiveId" clId="{61B92799-7A46-4B34-9A7A-19699DCCFA99}" dt="2022-01-16T08:21:25.025" v="345" actId="1076"/>
          <ac:grpSpMkLst>
            <pc:docMk/>
            <pc:sldMk cId="1409897356" sldId="259"/>
            <ac:grpSpMk id="23" creationId="{6ED6CDA5-B24B-436E-B7AA-95D1431865A0}"/>
          </ac:grpSpMkLst>
        </pc:grpChg>
        <pc:grpChg chg="add mod">
          <ac:chgData name="mohammad Hosseinabady" userId="6cd969f51f917c9e" providerId="LiveId" clId="{61B92799-7A46-4B34-9A7A-19699DCCFA99}" dt="2022-01-16T08:21:25.025" v="345" actId="1076"/>
          <ac:grpSpMkLst>
            <pc:docMk/>
            <pc:sldMk cId="1409897356" sldId="259"/>
            <ac:grpSpMk id="24" creationId="{85AFEBAB-0957-43B7-A88E-481AA564B6A0}"/>
          </ac:grpSpMkLst>
        </pc:grpChg>
        <pc:grpChg chg="add mod">
          <ac:chgData name="mohammad Hosseinabady" userId="6cd969f51f917c9e" providerId="LiveId" clId="{61B92799-7A46-4B34-9A7A-19699DCCFA99}" dt="2022-01-16T08:21:25.025" v="345" actId="1076"/>
          <ac:grpSpMkLst>
            <pc:docMk/>
            <pc:sldMk cId="1409897356" sldId="259"/>
            <ac:grpSpMk id="35" creationId="{5F0FE6B6-28F6-44AF-849D-D59A296C916D}"/>
          </ac:grpSpMkLst>
        </pc:grpChg>
        <pc:grpChg chg="add mod">
          <ac:chgData name="mohammad Hosseinabady" userId="6cd969f51f917c9e" providerId="LiveId" clId="{61B92799-7A46-4B34-9A7A-19699DCCFA99}" dt="2022-01-16T08:21:31.321" v="346" actId="1076"/>
          <ac:grpSpMkLst>
            <pc:docMk/>
            <pc:sldMk cId="1409897356" sldId="259"/>
            <ac:grpSpMk id="56" creationId="{46C3070A-5530-484A-9B43-5EB296B527B8}"/>
          </ac:grpSpMkLst>
        </pc:grpChg>
        <pc:grpChg chg="add mod">
          <ac:chgData name="mohammad Hosseinabady" userId="6cd969f51f917c9e" providerId="LiveId" clId="{61B92799-7A46-4B34-9A7A-19699DCCFA99}" dt="2022-01-16T08:21:31.321" v="346" actId="1076"/>
          <ac:grpSpMkLst>
            <pc:docMk/>
            <pc:sldMk cId="1409897356" sldId="259"/>
            <ac:grpSpMk id="67" creationId="{7C250A3A-F25E-44B8-806E-210FE9B11A3A}"/>
          </ac:grpSpMkLst>
        </pc:grpChg>
        <pc:grpChg chg="add mod">
          <ac:chgData name="mohammad Hosseinabady" userId="6cd969f51f917c9e" providerId="LiveId" clId="{61B92799-7A46-4B34-9A7A-19699DCCFA99}" dt="2022-01-16T08:21:31.321" v="346" actId="1076"/>
          <ac:grpSpMkLst>
            <pc:docMk/>
            <pc:sldMk cId="1409897356" sldId="259"/>
            <ac:grpSpMk id="78" creationId="{F2034A58-7C2B-44C1-A79F-1134B683DB09}"/>
          </ac:grpSpMkLst>
        </pc:grpChg>
        <pc:cxnChg chg="add mod">
          <ac:chgData name="mohammad Hosseinabady" userId="6cd969f51f917c9e" providerId="LiveId" clId="{61B92799-7A46-4B34-9A7A-19699DCCFA99}" dt="2022-01-16T08:06:37.516" v="229" actId="208"/>
          <ac:cxnSpMkLst>
            <pc:docMk/>
            <pc:sldMk cId="1409897356" sldId="259"/>
            <ac:cxnSpMk id="7" creationId="{C20EFB0A-AA63-44F7-B2C2-ED4C552EE7C9}"/>
          </ac:cxnSpMkLst>
        </pc:cxnChg>
        <pc:cxnChg chg="add mod">
          <ac:chgData name="mohammad Hosseinabady" userId="6cd969f51f917c9e" providerId="LiveId" clId="{61B92799-7A46-4B34-9A7A-19699DCCFA99}" dt="2022-01-16T08:06:37.516" v="229" actId="208"/>
          <ac:cxnSpMkLst>
            <pc:docMk/>
            <pc:sldMk cId="1409897356" sldId="259"/>
            <ac:cxnSpMk id="8" creationId="{69790D29-1F7C-46B2-9C5A-B549F4D2180E}"/>
          </ac:cxnSpMkLst>
        </pc:cxnChg>
        <pc:cxnChg chg="add mod">
          <ac:chgData name="mohammad Hosseinabady" userId="6cd969f51f917c9e" providerId="LiveId" clId="{61B92799-7A46-4B34-9A7A-19699DCCFA99}" dt="2022-01-16T08:06:37.516" v="229" actId="208"/>
          <ac:cxnSpMkLst>
            <pc:docMk/>
            <pc:sldMk cId="1409897356" sldId="259"/>
            <ac:cxnSpMk id="9" creationId="{C4B52C80-A248-42BC-BF4A-8E7A214779CC}"/>
          </ac:cxnSpMkLst>
        </pc:cxnChg>
        <pc:cxnChg chg="add mod">
          <ac:chgData name="mohammad Hosseinabady" userId="6cd969f51f917c9e" providerId="LiveId" clId="{61B92799-7A46-4B34-9A7A-19699DCCFA99}" dt="2022-01-16T08:06:37.516" v="229" actId="208"/>
          <ac:cxnSpMkLst>
            <pc:docMk/>
            <pc:sldMk cId="1409897356" sldId="259"/>
            <ac:cxnSpMk id="13" creationId="{113F0023-AF60-4E7C-ACEA-12CB681BE7EA}"/>
          </ac:cxnSpMkLst>
        </pc:cxnChg>
        <pc:cxnChg chg="add mod">
          <ac:chgData name="mohammad Hosseinabady" userId="6cd969f51f917c9e" providerId="LiveId" clId="{61B92799-7A46-4B34-9A7A-19699DCCFA99}" dt="2022-01-16T08:06:37.516" v="229" actId="208"/>
          <ac:cxnSpMkLst>
            <pc:docMk/>
            <pc:sldMk cId="1409897356" sldId="259"/>
            <ac:cxnSpMk id="14" creationId="{773484BE-38BD-4B1C-BA7F-D8EFDC89A033}"/>
          </ac:cxnSpMkLst>
        </pc:cxnChg>
        <pc:cxnChg chg="add mod">
          <ac:chgData name="mohammad Hosseinabady" userId="6cd969f51f917c9e" providerId="LiveId" clId="{61B92799-7A46-4B34-9A7A-19699DCCFA99}" dt="2022-01-16T08:06:37.516" v="229" actId="208"/>
          <ac:cxnSpMkLst>
            <pc:docMk/>
            <pc:sldMk cId="1409897356" sldId="259"/>
            <ac:cxnSpMk id="15" creationId="{B8C74364-825C-4D5B-917C-BDACDCE2A9DC}"/>
          </ac:cxnSpMkLst>
        </pc:cxnChg>
        <pc:cxnChg chg="add mod">
          <ac:chgData name="mohammad Hosseinabady" userId="6cd969f51f917c9e" providerId="LiveId" clId="{61B92799-7A46-4B34-9A7A-19699DCCFA99}" dt="2022-01-16T08:06:37.516" v="229" actId="208"/>
          <ac:cxnSpMkLst>
            <pc:docMk/>
            <pc:sldMk cId="1409897356" sldId="259"/>
            <ac:cxnSpMk id="16" creationId="{67DCAB0F-7C1A-4821-A400-9A322F3D8520}"/>
          </ac:cxnSpMkLst>
        </pc:cxnChg>
        <pc:cxnChg chg="add mod">
          <ac:chgData name="mohammad Hosseinabady" userId="6cd969f51f917c9e" providerId="LiveId" clId="{61B92799-7A46-4B34-9A7A-19699DCCFA99}" dt="2022-01-16T08:06:37.516" v="229" actId="208"/>
          <ac:cxnSpMkLst>
            <pc:docMk/>
            <pc:sldMk cId="1409897356" sldId="259"/>
            <ac:cxnSpMk id="17" creationId="{19F6C426-D2BA-4970-94A8-33643A683C03}"/>
          </ac:cxnSpMkLst>
        </pc:cxnChg>
        <pc:cxnChg chg="add del mod">
          <ac:chgData name="mohammad Hosseinabady" userId="6cd969f51f917c9e" providerId="LiveId" clId="{61B92799-7A46-4B34-9A7A-19699DCCFA99}" dt="2022-01-16T08:05:44.434" v="212" actId="478"/>
          <ac:cxnSpMkLst>
            <pc:docMk/>
            <pc:sldMk cId="1409897356" sldId="259"/>
            <ac:cxnSpMk id="18" creationId="{BE20FF20-C2CB-44B9-92E5-3334A9508078}"/>
          </ac:cxnSpMkLst>
        </pc:cxnChg>
        <pc:cxnChg chg="add mod">
          <ac:chgData name="mohammad Hosseinabady" userId="6cd969f51f917c9e" providerId="LiveId" clId="{61B92799-7A46-4B34-9A7A-19699DCCFA99}" dt="2022-01-16T08:06:37.516" v="229" actId="208"/>
          <ac:cxnSpMkLst>
            <pc:docMk/>
            <pc:sldMk cId="1409897356" sldId="259"/>
            <ac:cxnSpMk id="20" creationId="{05D2D6F6-A3A9-4CC8-961D-519BFEF6417B}"/>
          </ac:cxnSpMkLst>
        </pc:cxnChg>
        <pc:cxnChg chg="add mod">
          <ac:chgData name="mohammad Hosseinabady" userId="6cd969f51f917c9e" providerId="LiveId" clId="{61B92799-7A46-4B34-9A7A-19699DCCFA99}" dt="2022-01-16T08:06:37.516" v="229" actId="208"/>
          <ac:cxnSpMkLst>
            <pc:docMk/>
            <pc:sldMk cId="1409897356" sldId="259"/>
            <ac:cxnSpMk id="21" creationId="{E2C7A032-54B8-4096-A73C-3B41077B7B32}"/>
          </ac:cxnSpMkLst>
        </pc:cxnChg>
        <pc:cxnChg chg="mod">
          <ac:chgData name="mohammad Hosseinabady" userId="6cd969f51f917c9e" providerId="LiveId" clId="{61B92799-7A46-4B34-9A7A-19699DCCFA99}" dt="2022-01-16T08:06:40.861" v="230"/>
          <ac:cxnSpMkLst>
            <pc:docMk/>
            <pc:sldMk cId="1409897356" sldId="259"/>
            <ac:cxnSpMk id="25" creationId="{0F5EB324-EDA2-4D45-85AA-1D9E8D5A3366}"/>
          </ac:cxnSpMkLst>
        </pc:cxnChg>
        <pc:cxnChg chg="mod">
          <ac:chgData name="mohammad Hosseinabady" userId="6cd969f51f917c9e" providerId="LiveId" clId="{61B92799-7A46-4B34-9A7A-19699DCCFA99}" dt="2022-01-16T08:06:40.861" v="230"/>
          <ac:cxnSpMkLst>
            <pc:docMk/>
            <pc:sldMk cId="1409897356" sldId="259"/>
            <ac:cxnSpMk id="26" creationId="{90AF6E0E-52B1-4B82-BB1C-AA2EE713CD75}"/>
          </ac:cxnSpMkLst>
        </pc:cxnChg>
        <pc:cxnChg chg="mod">
          <ac:chgData name="mohammad Hosseinabady" userId="6cd969f51f917c9e" providerId="LiveId" clId="{61B92799-7A46-4B34-9A7A-19699DCCFA99}" dt="2022-01-16T08:06:40.861" v="230"/>
          <ac:cxnSpMkLst>
            <pc:docMk/>
            <pc:sldMk cId="1409897356" sldId="259"/>
            <ac:cxnSpMk id="27" creationId="{CEF15260-5E53-4A89-8FE2-DA350334A374}"/>
          </ac:cxnSpMkLst>
        </pc:cxnChg>
        <pc:cxnChg chg="mod">
          <ac:chgData name="mohammad Hosseinabady" userId="6cd969f51f917c9e" providerId="LiveId" clId="{61B92799-7A46-4B34-9A7A-19699DCCFA99}" dt="2022-01-16T08:06:40.861" v="230"/>
          <ac:cxnSpMkLst>
            <pc:docMk/>
            <pc:sldMk cId="1409897356" sldId="259"/>
            <ac:cxnSpMk id="28" creationId="{DBF53018-EDB7-47CB-9204-D91A2A6B60F0}"/>
          </ac:cxnSpMkLst>
        </pc:cxnChg>
        <pc:cxnChg chg="mod">
          <ac:chgData name="mohammad Hosseinabady" userId="6cd969f51f917c9e" providerId="LiveId" clId="{61B92799-7A46-4B34-9A7A-19699DCCFA99}" dt="2022-01-16T08:06:40.861" v="230"/>
          <ac:cxnSpMkLst>
            <pc:docMk/>
            <pc:sldMk cId="1409897356" sldId="259"/>
            <ac:cxnSpMk id="29" creationId="{0E1CBC66-B685-47C7-95EC-9F944927FD26}"/>
          </ac:cxnSpMkLst>
        </pc:cxnChg>
        <pc:cxnChg chg="mod">
          <ac:chgData name="mohammad Hosseinabady" userId="6cd969f51f917c9e" providerId="LiveId" clId="{61B92799-7A46-4B34-9A7A-19699DCCFA99}" dt="2022-01-16T08:06:40.861" v="230"/>
          <ac:cxnSpMkLst>
            <pc:docMk/>
            <pc:sldMk cId="1409897356" sldId="259"/>
            <ac:cxnSpMk id="30" creationId="{A1ED02B0-CD0D-4BFD-8CB2-8DE27BCC5F7E}"/>
          </ac:cxnSpMkLst>
        </pc:cxnChg>
        <pc:cxnChg chg="mod">
          <ac:chgData name="mohammad Hosseinabady" userId="6cd969f51f917c9e" providerId="LiveId" clId="{61B92799-7A46-4B34-9A7A-19699DCCFA99}" dt="2022-01-16T08:06:40.861" v="230"/>
          <ac:cxnSpMkLst>
            <pc:docMk/>
            <pc:sldMk cId="1409897356" sldId="259"/>
            <ac:cxnSpMk id="31" creationId="{2F233A66-41EA-42C9-8F79-A0421E7B429C}"/>
          </ac:cxnSpMkLst>
        </pc:cxnChg>
        <pc:cxnChg chg="mod">
          <ac:chgData name="mohammad Hosseinabady" userId="6cd969f51f917c9e" providerId="LiveId" clId="{61B92799-7A46-4B34-9A7A-19699DCCFA99}" dt="2022-01-16T08:06:40.861" v="230"/>
          <ac:cxnSpMkLst>
            <pc:docMk/>
            <pc:sldMk cId="1409897356" sldId="259"/>
            <ac:cxnSpMk id="32" creationId="{0D1E1BED-B38E-407E-AFB0-807FBFEB2DDC}"/>
          </ac:cxnSpMkLst>
        </pc:cxnChg>
        <pc:cxnChg chg="mod">
          <ac:chgData name="mohammad Hosseinabady" userId="6cd969f51f917c9e" providerId="LiveId" clId="{61B92799-7A46-4B34-9A7A-19699DCCFA99}" dt="2022-01-16T08:06:40.861" v="230"/>
          <ac:cxnSpMkLst>
            <pc:docMk/>
            <pc:sldMk cId="1409897356" sldId="259"/>
            <ac:cxnSpMk id="33" creationId="{2DDC27A1-D98C-48E1-99C6-C21F006CC2DD}"/>
          </ac:cxnSpMkLst>
        </pc:cxnChg>
        <pc:cxnChg chg="mod">
          <ac:chgData name="mohammad Hosseinabady" userId="6cd969f51f917c9e" providerId="LiveId" clId="{61B92799-7A46-4B34-9A7A-19699DCCFA99}" dt="2022-01-16T08:06:40.861" v="230"/>
          <ac:cxnSpMkLst>
            <pc:docMk/>
            <pc:sldMk cId="1409897356" sldId="259"/>
            <ac:cxnSpMk id="34" creationId="{65C6E3F4-7010-448C-8842-72D35EE3740F}"/>
          </ac:cxnSpMkLst>
        </pc:cxnChg>
        <pc:cxnChg chg="mod">
          <ac:chgData name="mohammad Hosseinabady" userId="6cd969f51f917c9e" providerId="LiveId" clId="{61B92799-7A46-4B34-9A7A-19699DCCFA99}" dt="2022-01-16T08:06:49.692" v="234"/>
          <ac:cxnSpMkLst>
            <pc:docMk/>
            <pc:sldMk cId="1409897356" sldId="259"/>
            <ac:cxnSpMk id="36" creationId="{B76A6D98-D486-4152-A198-F7DBDB79BA29}"/>
          </ac:cxnSpMkLst>
        </pc:cxnChg>
        <pc:cxnChg chg="mod">
          <ac:chgData name="mohammad Hosseinabady" userId="6cd969f51f917c9e" providerId="LiveId" clId="{61B92799-7A46-4B34-9A7A-19699DCCFA99}" dt="2022-01-16T08:06:49.692" v="234"/>
          <ac:cxnSpMkLst>
            <pc:docMk/>
            <pc:sldMk cId="1409897356" sldId="259"/>
            <ac:cxnSpMk id="37" creationId="{A4D9B996-0B83-4E2F-831E-29DD3D5592A2}"/>
          </ac:cxnSpMkLst>
        </pc:cxnChg>
        <pc:cxnChg chg="mod">
          <ac:chgData name="mohammad Hosseinabady" userId="6cd969f51f917c9e" providerId="LiveId" clId="{61B92799-7A46-4B34-9A7A-19699DCCFA99}" dt="2022-01-16T08:06:49.692" v="234"/>
          <ac:cxnSpMkLst>
            <pc:docMk/>
            <pc:sldMk cId="1409897356" sldId="259"/>
            <ac:cxnSpMk id="38" creationId="{F32252B6-AA3E-463D-BB3C-939FA04DBC39}"/>
          </ac:cxnSpMkLst>
        </pc:cxnChg>
        <pc:cxnChg chg="mod">
          <ac:chgData name="mohammad Hosseinabady" userId="6cd969f51f917c9e" providerId="LiveId" clId="{61B92799-7A46-4B34-9A7A-19699DCCFA99}" dt="2022-01-16T08:06:49.692" v="234"/>
          <ac:cxnSpMkLst>
            <pc:docMk/>
            <pc:sldMk cId="1409897356" sldId="259"/>
            <ac:cxnSpMk id="39" creationId="{0A35E1AD-D311-450A-90A7-4395BA7D59D8}"/>
          </ac:cxnSpMkLst>
        </pc:cxnChg>
        <pc:cxnChg chg="mod">
          <ac:chgData name="mohammad Hosseinabady" userId="6cd969f51f917c9e" providerId="LiveId" clId="{61B92799-7A46-4B34-9A7A-19699DCCFA99}" dt="2022-01-16T08:06:49.692" v="234"/>
          <ac:cxnSpMkLst>
            <pc:docMk/>
            <pc:sldMk cId="1409897356" sldId="259"/>
            <ac:cxnSpMk id="40" creationId="{62A7F85A-217A-4745-B790-7A03DE5200C0}"/>
          </ac:cxnSpMkLst>
        </pc:cxnChg>
        <pc:cxnChg chg="mod">
          <ac:chgData name="mohammad Hosseinabady" userId="6cd969f51f917c9e" providerId="LiveId" clId="{61B92799-7A46-4B34-9A7A-19699DCCFA99}" dt="2022-01-16T08:06:49.692" v="234"/>
          <ac:cxnSpMkLst>
            <pc:docMk/>
            <pc:sldMk cId="1409897356" sldId="259"/>
            <ac:cxnSpMk id="41" creationId="{CFC3AA55-EE49-461C-9226-5C2A0779C453}"/>
          </ac:cxnSpMkLst>
        </pc:cxnChg>
        <pc:cxnChg chg="mod">
          <ac:chgData name="mohammad Hosseinabady" userId="6cd969f51f917c9e" providerId="LiveId" clId="{61B92799-7A46-4B34-9A7A-19699DCCFA99}" dt="2022-01-16T08:06:49.692" v="234"/>
          <ac:cxnSpMkLst>
            <pc:docMk/>
            <pc:sldMk cId="1409897356" sldId="259"/>
            <ac:cxnSpMk id="42" creationId="{DD649D85-37F8-4846-B4E0-3D2454720931}"/>
          </ac:cxnSpMkLst>
        </pc:cxnChg>
        <pc:cxnChg chg="mod">
          <ac:chgData name="mohammad Hosseinabady" userId="6cd969f51f917c9e" providerId="LiveId" clId="{61B92799-7A46-4B34-9A7A-19699DCCFA99}" dt="2022-01-16T08:06:49.692" v="234"/>
          <ac:cxnSpMkLst>
            <pc:docMk/>
            <pc:sldMk cId="1409897356" sldId="259"/>
            <ac:cxnSpMk id="43" creationId="{92B55C6F-CCCD-4856-8174-857D4E3199B7}"/>
          </ac:cxnSpMkLst>
        </pc:cxnChg>
        <pc:cxnChg chg="mod">
          <ac:chgData name="mohammad Hosseinabady" userId="6cd969f51f917c9e" providerId="LiveId" clId="{61B92799-7A46-4B34-9A7A-19699DCCFA99}" dt="2022-01-16T08:06:49.692" v="234"/>
          <ac:cxnSpMkLst>
            <pc:docMk/>
            <pc:sldMk cId="1409897356" sldId="259"/>
            <ac:cxnSpMk id="44" creationId="{F0B618B5-16B1-4C32-8063-75579DFA2467}"/>
          </ac:cxnSpMkLst>
        </pc:cxnChg>
        <pc:cxnChg chg="mod">
          <ac:chgData name="mohammad Hosseinabady" userId="6cd969f51f917c9e" providerId="LiveId" clId="{61B92799-7A46-4B34-9A7A-19699DCCFA99}" dt="2022-01-16T08:06:49.692" v="234"/>
          <ac:cxnSpMkLst>
            <pc:docMk/>
            <pc:sldMk cId="1409897356" sldId="259"/>
            <ac:cxnSpMk id="45" creationId="{E59FA020-37FF-4BDD-B3B7-0C85F6B5D01B}"/>
          </ac:cxnSpMkLst>
        </pc:cxnChg>
        <pc:cxnChg chg="add mod">
          <ac:chgData name="mohammad Hosseinabady" userId="6cd969f51f917c9e" providerId="LiveId" clId="{61B92799-7A46-4B34-9A7A-19699DCCFA99}" dt="2022-01-16T08:21:25.025" v="345" actId="1076"/>
          <ac:cxnSpMkLst>
            <pc:docMk/>
            <pc:sldMk cId="1409897356" sldId="259"/>
            <ac:cxnSpMk id="47" creationId="{F5AFA0C0-61F7-4905-A043-0842B91A529C}"/>
          </ac:cxnSpMkLst>
        </pc:cxnChg>
        <pc:cxnChg chg="add mod">
          <ac:chgData name="mohammad Hosseinabady" userId="6cd969f51f917c9e" providerId="LiveId" clId="{61B92799-7A46-4B34-9A7A-19699DCCFA99}" dt="2022-01-16T08:21:25.025" v="345" actId="1076"/>
          <ac:cxnSpMkLst>
            <pc:docMk/>
            <pc:sldMk cId="1409897356" sldId="259"/>
            <ac:cxnSpMk id="48" creationId="{0BB22DF9-8653-46B3-A96E-B20D67B1D470}"/>
          </ac:cxnSpMkLst>
        </pc:cxnChg>
        <pc:cxnChg chg="add mod">
          <ac:chgData name="mohammad Hosseinabady" userId="6cd969f51f917c9e" providerId="LiveId" clId="{61B92799-7A46-4B34-9A7A-19699DCCFA99}" dt="2022-01-16T08:21:25.025" v="345" actId="1076"/>
          <ac:cxnSpMkLst>
            <pc:docMk/>
            <pc:sldMk cId="1409897356" sldId="259"/>
            <ac:cxnSpMk id="53" creationId="{3C1184DC-07F9-4BA9-AA12-8501AEA1E3DE}"/>
          </ac:cxnSpMkLst>
        </pc:cxnChg>
        <pc:cxnChg chg="mod">
          <ac:chgData name="mohammad Hosseinabady" userId="6cd969f51f917c9e" providerId="LiveId" clId="{61B92799-7A46-4B34-9A7A-19699DCCFA99}" dt="2022-01-16T08:14:39.805" v="264"/>
          <ac:cxnSpMkLst>
            <pc:docMk/>
            <pc:sldMk cId="1409897356" sldId="259"/>
            <ac:cxnSpMk id="57" creationId="{3EF66B8A-0B8C-4C73-AAB1-880092B50CB6}"/>
          </ac:cxnSpMkLst>
        </pc:cxnChg>
        <pc:cxnChg chg="mod">
          <ac:chgData name="mohammad Hosseinabady" userId="6cd969f51f917c9e" providerId="LiveId" clId="{61B92799-7A46-4B34-9A7A-19699DCCFA99}" dt="2022-01-16T08:14:39.805" v="264"/>
          <ac:cxnSpMkLst>
            <pc:docMk/>
            <pc:sldMk cId="1409897356" sldId="259"/>
            <ac:cxnSpMk id="58" creationId="{81B11C5B-8A36-48E2-B8C3-BC4DA6FEC55F}"/>
          </ac:cxnSpMkLst>
        </pc:cxnChg>
        <pc:cxnChg chg="mod">
          <ac:chgData name="mohammad Hosseinabady" userId="6cd969f51f917c9e" providerId="LiveId" clId="{61B92799-7A46-4B34-9A7A-19699DCCFA99}" dt="2022-01-16T08:14:39.805" v="264"/>
          <ac:cxnSpMkLst>
            <pc:docMk/>
            <pc:sldMk cId="1409897356" sldId="259"/>
            <ac:cxnSpMk id="59" creationId="{F9630CE1-728E-469A-BC37-76747EDFCAF7}"/>
          </ac:cxnSpMkLst>
        </pc:cxnChg>
        <pc:cxnChg chg="mod">
          <ac:chgData name="mohammad Hosseinabady" userId="6cd969f51f917c9e" providerId="LiveId" clId="{61B92799-7A46-4B34-9A7A-19699DCCFA99}" dt="2022-01-16T08:14:39.805" v="264"/>
          <ac:cxnSpMkLst>
            <pc:docMk/>
            <pc:sldMk cId="1409897356" sldId="259"/>
            <ac:cxnSpMk id="60" creationId="{55A495F4-1E53-45EA-A3F7-06DA0990C4CF}"/>
          </ac:cxnSpMkLst>
        </pc:cxnChg>
        <pc:cxnChg chg="mod">
          <ac:chgData name="mohammad Hosseinabady" userId="6cd969f51f917c9e" providerId="LiveId" clId="{61B92799-7A46-4B34-9A7A-19699DCCFA99}" dt="2022-01-16T08:14:39.805" v="264"/>
          <ac:cxnSpMkLst>
            <pc:docMk/>
            <pc:sldMk cId="1409897356" sldId="259"/>
            <ac:cxnSpMk id="61" creationId="{4F73949F-8B13-4457-9F54-13D43FF3103C}"/>
          </ac:cxnSpMkLst>
        </pc:cxnChg>
        <pc:cxnChg chg="mod">
          <ac:chgData name="mohammad Hosseinabady" userId="6cd969f51f917c9e" providerId="LiveId" clId="{61B92799-7A46-4B34-9A7A-19699DCCFA99}" dt="2022-01-16T08:14:39.805" v="264"/>
          <ac:cxnSpMkLst>
            <pc:docMk/>
            <pc:sldMk cId="1409897356" sldId="259"/>
            <ac:cxnSpMk id="62" creationId="{1624D39B-278D-42A3-A05C-26D9E53DB249}"/>
          </ac:cxnSpMkLst>
        </pc:cxnChg>
        <pc:cxnChg chg="mod">
          <ac:chgData name="mohammad Hosseinabady" userId="6cd969f51f917c9e" providerId="LiveId" clId="{61B92799-7A46-4B34-9A7A-19699DCCFA99}" dt="2022-01-16T08:14:39.805" v="264"/>
          <ac:cxnSpMkLst>
            <pc:docMk/>
            <pc:sldMk cId="1409897356" sldId="259"/>
            <ac:cxnSpMk id="63" creationId="{1D58774F-00AE-48F5-9ACC-0C659897323A}"/>
          </ac:cxnSpMkLst>
        </pc:cxnChg>
        <pc:cxnChg chg="mod">
          <ac:chgData name="mohammad Hosseinabady" userId="6cd969f51f917c9e" providerId="LiveId" clId="{61B92799-7A46-4B34-9A7A-19699DCCFA99}" dt="2022-01-16T08:14:39.805" v="264"/>
          <ac:cxnSpMkLst>
            <pc:docMk/>
            <pc:sldMk cId="1409897356" sldId="259"/>
            <ac:cxnSpMk id="64" creationId="{8EB4B38E-9485-4706-AE15-8FF0CBC09969}"/>
          </ac:cxnSpMkLst>
        </pc:cxnChg>
        <pc:cxnChg chg="mod">
          <ac:chgData name="mohammad Hosseinabady" userId="6cd969f51f917c9e" providerId="LiveId" clId="{61B92799-7A46-4B34-9A7A-19699DCCFA99}" dt="2022-01-16T08:14:39.805" v="264"/>
          <ac:cxnSpMkLst>
            <pc:docMk/>
            <pc:sldMk cId="1409897356" sldId="259"/>
            <ac:cxnSpMk id="65" creationId="{9DC3B9F0-90FE-4B8B-871F-6EC72D050AFD}"/>
          </ac:cxnSpMkLst>
        </pc:cxnChg>
        <pc:cxnChg chg="mod">
          <ac:chgData name="mohammad Hosseinabady" userId="6cd969f51f917c9e" providerId="LiveId" clId="{61B92799-7A46-4B34-9A7A-19699DCCFA99}" dt="2022-01-16T08:14:39.805" v="264"/>
          <ac:cxnSpMkLst>
            <pc:docMk/>
            <pc:sldMk cId="1409897356" sldId="259"/>
            <ac:cxnSpMk id="66" creationId="{7D19FCC1-648B-4DE1-9D3E-D7BDB3A9F4EE}"/>
          </ac:cxnSpMkLst>
        </pc:cxnChg>
        <pc:cxnChg chg="mod">
          <ac:chgData name="mohammad Hosseinabady" userId="6cd969f51f917c9e" providerId="LiveId" clId="{61B92799-7A46-4B34-9A7A-19699DCCFA99}" dt="2022-01-16T08:14:39.805" v="264"/>
          <ac:cxnSpMkLst>
            <pc:docMk/>
            <pc:sldMk cId="1409897356" sldId="259"/>
            <ac:cxnSpMk id="68" creationId="{F0A69E72-96CE-45F5-9C17-CCF723F36237}"/>
          </ac:cxnSpMkLst>
        </pc:cxnChg>
        <pc:cxnChg chg="mod">
          <ac:chgData name="mohammad Hosseinabady" userId="6cd969f51f917c9e" providerId="LiveId" clId="{61B92799-7A46-4B34-9A7A-19699DCCFA99}" dt="2022-01-16T08:14:39.805" v="264"/>
          <ac:cxnSpMkLst>
            <pc:docMk/>
            <pc:sldMk cId="1409897356" sldId="259"/>
            <ac:cxnSpMk id="69" creationId="{D0AF0105-E699-4FEC-8E33-18699372E48A}"/>
          </ac:cxnSpMkLst>
        </pc:cxnChg>
        <pc:cxnChg chg="mod">
          <ac:chgData name="mohammad Hosseinabady" userId="6cd969f51f917c9e" providerId="LiveId" clId="{61B92799-7A46-4B34-9A7A-19699DCCFA99}" dt="2022-01-16T08:14:39.805" v="264"/>
          <ac:cxnSpMkLst>
            <pc:docMk/>
            <pc:sldMk cId="1409897356" sldId="259"/>
            <ac:cxnSpMk id="70" creationId="{69F93326-307D-4CE0-915E-50CB203E5605}"/>
          </ac:cxnSpMkLst>
        </pc:cxnChg>
        <pc:cxnChg chg="mod">
          <ac:chgData name="mohammad Hosseinabady" userId="6cd969f51f917c9e" providerId="LiveId" clId="{61B92799-7A46-4B34-9A7A-19699DCCFA99}" dt="2022-01-16T08:14:39.805" v="264"/>
          <ac:cxnSpMkLst>
            <pc:docMk/>
            <pc:sldMk cId="1409897356" sldId="259"/>
            <ac:cxnSpMk id="71" creationId="{2809704D-10AE-404B-B1AD-157464763542}"/>
          </ac:cxnSpMkLst>
        </pc:cxnChg>
        <pc:cxnChg chg="mod">
          <ac:chgData name="mohammad Hosseinabady" userId="6cd969f51f917c9e" providerId="LiveId" clId="{61B92799-7A46-4B34-9A7A-19699DCCFA99}" dt="2022-01-16T08:14:39.805" v="264"/>
          <ac:cxnSpMkLst>
            <pc:docMk/>
            <pc:sldMk cId="1409897356" sldId="259"/>
            <ac:cxnSpMk id="72" creationId="{F1130B14-1A9B-4CBE-BBC7-33AAF561405C}"/>
          </ac:cxnSpMkLst>
        </pc:cxnChg>
        <pc:cxnChg chg="mod">
          <ac:chgData name="mohammad Hosseinabady" userId="6cd969f51f917c9e" providerId="LiveId" clId="{61B92799-7A46-4B34-9A7A-19699DCCFA99}" dt="2022-01-16T08:14:39.805" v="264"/>
          <ac:cxnSpMkLst>
            <pc:docMk/>
            <pc:sldMk cId="1409897356" sldId="259"/>
            <ac:cxnSpMk id="73" creationId="{6304C095-5746-4B10-9FC0-A4A41AC2DD1D}"/>
          </ac:cxnSpMkLst>
        </pc:cxnChg>
        <pc:cxnChg chg="mod">
          <ac:chgData name="mohammad Hosseinabady" userId="6cd969f51f917c9e" providerId="LiveId" clId="{61B92799-7A46-4B34-9A7A-19699DCCFA99}" dt="2022-01-16T08:14:39.805" v="264"/>
          <ac:cxnSpMkLst>
            <pc:docMk/>
            <pc:sldMk cId="1409897356" sldId="259"/>
            <ac:cxnSpMk id="74" creationId="{03326C67-882E-4C24-ACF2-04D92A35E58D}"/>
          </ac:cxnSpMkLst>
        </pc:cxnChg>
        <pc:cxnChg chg="mod">
          <ac:chgData name="mohammad Hosseinabady" userId="6cd969f51f917c9e" providerId="LiveId" clId="{61B92799-7A46-4B34-9A7A-19699DCCFA99}" dt="2022-01-16T08:14:39.805" v="264"/>
          <ac:cxnSpMkLst>
            <pc:docMk/>
            <pc:sldMk cId="1409897356" sldId="259"/>
            <ac:cxnSpMk id="75" creationId="{8799D940-3750-46C1-ADB8-C3803FEDB905}"/>
          </ac:cxnSpMkLst>
        </pc:cxnChg>
        <pc:cxnChg chg="mod">
          <ac:chgData name="mohammad Hosseinabady" userId="6cd969f51f917c9e" providerId="LiveId" clId="{61B92799-7A46-4B34-9A7A-19699DCCFA99}" dt="2022-01-16T08:14:39.805" v="264"/>
          <ac:cxnSpMkLst>
            <pc:docMk/>
            <pc:sldMk cId="1409897356" sldId="259"/>
            <ac:cxnSpMk id="76" creationId="{B42093EB-25DF-4F59-A849-5FCBC4468987}"/>
          </ac:cxnSpMkLst>
        </pc:cxnChg>
        <pc:cxnChg chg="mod">
          <ac:chgData name="mohammad Hosseinabady" userId="6cd969f51f917c9e" providerId="LiveId" clId="{61B92799-7A46-4B34-9A7A-19699DCCFA99}" dt="2022-01-16T08:14:39.805" v="264"/>
          <ac:cxnSpMkLst>
            <pc:docMk/>
            <pc:sldMk cId="1409897356" sldId="259"/>
            <ac:cxnSpMk id="77" creationId="{8D3655CF-63FD-403D-A1DF-4F6CACDBE880}"/>
          </ac:cxnSpMkLst>
        </pc:cxnChg>
        <pc:cxnChg chg="mod">
          <ac:chgData name="mohammad Hosseinabady" userId="6cd969f51f917c9e" providerId="LiveId" clId="{61B92799-7A46-4B34-9A7A-19699DCCFA99}" dt="2022-01-16T08:14:39.805" v="264"/>
          <ac:cxnSpMkLst>
            <pc:docMk/>
            <pc:sldMk cId="1409897356" sldId="259"/>
            <ac:cxnSpMk id="79" creationId="{C2B503C3-754A-4089-954E-51C440A37BC6}"/>
          </ac:cxnSpMkLst>
        </pc:cxnChg>
        <pc:cxnChg chg="mod">
          <ac:chgData name="mohammad Hosseinabady" userId="6cd969f51f917c9e" providerId="LiveId" clId="{61B92799-7A46-4B34-9A7A-19699DCCFA99}" dt="2022-01-16T08:14:39.805" v="264"/>
          <ac:cxnSpMkLst>
            <pc:docMk/>
            <pc:sldMk cId="1409897356" sldId="259"/>
            <ac:cxnSpMk id="80" creationId="{F187E1CF-F591-4E1F-9480-74EF90E1B827}"/>
          </ac:cxnSpMkLst>
        </pc:cxnChg>
        <pc:cxnChg chg="mod">
          <ac:chgData name="mohammad Hosseinabady" userId="6cd969f51f917c9e" providerId="LiveId" clId="{61B92799-7A46-4B34-9A7A-19699DCCFA99}" dt="2022-01-16T08:14:39.805" v="264"/>
          <ac:cxnSpMkLst>
            <pc:docMk/>
            <pc:sldMk cId="1409897356" sldId="259"/>
            <ac:cxnSpMk id="81" creationId="{F6DD7334-55A9-495C-8223-37C0AF29E52D}"/>
          </ac:cxnSpMkLst>
        </pc:cxnChg>
        <pc:cxnChg chg="mod">
          <ac:chgData name="mohammad Hosseinabady" userId="6cd969f51f917c9e" providerId="LiveId" clId="{61B92799-7A46-4B34-9A7A-19699DCCFA99}" dt="2022-01-16T08:14:39.805" v="264"/>
          <ac:cxnSpMkLst>
            <pc:docMk/>
            <pc:sldMk cId="1409897356" sldId="259"/>
            <ac:cxnSpMk id="82" creationId="{A4017206-6695-42D8-A4DE-DBF67AC8399A}"/>
          </ac:cxnSpMkLst>
        </pc:cxnChg>
        <pc:cxnChg chg="mod">
          <ac:chgData name="mohammad Hosseinabady" userId="6cd969f51f917c9e" providerId="LiveId" clId="{61B92799-7A46-4B34-9A7A-19699DCCFA99}" dt="2022-01-16T08:14:39.805" v="264"/>
          <ac:cxnSpMkLst>
            <pc:docMk/>
            <pc:sldMk cId="1409897356" sldId="259"/>
            <ac:cxnSpMk id="83" creationId="{416547EA-F920-40BD-AAF4-E56F860A424D}"/>
          </ac:cxnSpMkLst>
        </pc:cxnChg>
        <pc:cxnChg chg="mod">
          <ac:chgData name="mohammad Hosseinabady" userId="6cd969f51f917c9e" providerId="LiveId" clId="{61B92799-7A46-4B34-9A7A-19699DCCFA99}" dt="2022-01-16T08:14:39.805" v="264"/>
          <ac:cxnSpMkLst>
            <pc:docMk/>
            <pc:sldMk cId="1409897356" sldId="259"/>
            <ac:cxnSpMk id="84" creationId="{E0056F89-6C41-4308-9809-E58B55FD8379}"/>
          </ac:cxnSpMkLst>
        </pc:cxnChg>
        <pc:cxnChg chg="mod">
          <ac:chgData name="mohammad Hosseinabady" userId="6cd969f51f917c9e" providerId="LiveId" clId="{61B92799-7A46-4B34-9A7A-19699DCCFA99}" dt="2022-01-16T08:14:39.805" v="264"/>
          <ac:cxnSpMkLst>
            <pc:docMk/>
            <pc:sldMk cId="1409897356" sldId="259"/>
            <ac:cxnSpMk id="85" creationId="{32C9763B-1E95-4B76-BC78-F9C3BFE620E2}"/>
          </ac:cxnSpMkLst>
        </pc:cxnChg>
        <pc:cxnChg chg="mod">
          <ac:chgData name="mohammad Hosseinabady" userId="6cd969f51f917c9e" providerId="LiveId" clId="{61B92799-7A46-4B34-9A7A-19699DCCFA99}" dt="2022-01-16T08:14:39.805" v="264"/>
          <ac:cxnSpMkLst>
            <pc:docMk/>
            <pc:sldMk cId="1409897356" sldId="259"/>
            <ac:cxnSpMk id="86" creationId="{64240464-80B2-427B-89FF-012BA8840E7A}"/>
          </ac:cxnSpMkLst>
        </pc:cxnChg>
        <pc:cxnChg chg="mod">
          <ac:chgData name="mohammad Hosseinabady" userId="6cd969f51f917c9e" providerId="LiveId" clId="{61B92799-7A46-4B34-9A7A-19699DCCFA99}" dt="2022-01-16T08:14:39.805" v="264"/>
          <ac:cxnSpMkLst>
            <pc:docMk/>
            <pc:sldMk cId="1409897356" sldId="259"/>
            <ac:cxnSpMk id="87" creationId="{BD81E57C-7E60-4485-A4D1-FB5A4C44808F}"/>
          </ac:cxnSpMkLst>
        </pc:cxnChg>
        <pc:cxnChg chg="mod">
          <ac:chgData name="mohammad Hosseinabady" userId="6cd969f51f917c9e" providerId="LiveId" clId="{61B92799-7A46-4B34-9A7A-19699DCCFA99}" dt="2022-01-16T08:14:39.805" v="264"/>
          <ac:cxnSpMkLst>
            <pc:docMk/>
            <pc:sldMk cId="1409897356" sldId="259"/>
            <ac:cxnSpMk id="88" creationId="{7C749D22-FF70-4EC1-BAD6-3C382D7B76BA}"/>
          </ac:cxnSpMkLst>
        </pc:cxnChg>
        <pc:cxnChg chg="add mod">
          <ac:chgData name="mohammad Hosseinabady" userId="6cd969f51f917c9e" providerId="LiveId" clId="{61B92799-7A46-4B34-9A7A-19699DCCFA99}" dt="2022-01-16T08:21:31.321" v="346" actId="1076"/>
          <ac:cxnSpMkLst>
            <pc:docMk/>
            <pc:sldMk cId="1409897356" sldId="259"/>
            <ac:cxnSpMk id="89" creationId="{E4020584-8162-4F12-8768-4849233E406A}"/>
          </ac:cxnSpMkLst>
        </pc:cxnChg>
        <pc:cxnChg chg="add mod">
          <ac:chgData name="mohammad Hosseinabady" userId="6cd969f51f917c9e" providerId="LiveId" clId="{61B92799-7A46-4B34-9A7A-19699DCCFA99}" dt="2022-01-16T08:21:31.321" v="346" actId="1076"/>
          <ac:cxnSpMkLst>
            <pc:docMk/>
            <pc:sldMk cId="1409897356" sldId="259"/>
            <ac:cxnSpMk id="90" creationId="{4EA4861C-3274-44E3-B550-28FA89C64A91}"/>
          </ac:cxnSpMkLst>
        </pc:cxnChg>
        <pc:cxnChg chg="add mod">
          <ac:chgData name="mohammad Hosseinabady" userId="6cd969f51f917c9e" providerId="LiveId" clId="{61B92799-7A46-4B34-9A7A-19699DCCFA99}" dt="2022-01-16T08:21:31.321" v="346" actId="1076"/>
          <ac:cxnSpMkLst>
            <pc:docMk/>
            <pc:sldMk cId="1409897356" sldId="259"/>
            <ac:cxnSpMk id="94" creationId="{A5270443-B34D-43BF-8DB5-38052E1657F3}"/>
          </ac:cxnSpMkLst>
        </pc:cxnChg>
        <pc:cxnChg chg="add mod">
          <ac:chgData name="mohammad Hosseinabady" userId="6cd969f51f917c9e" providerId="LiveId" clId="{61B92799-7A46-4B34-9A7A-19699DCCFA99}" dt="2022-01-16T08:21:31.321" v="346" actId="1076"/>
          <ac:cxnSpMkLst>
            <pc:docMk/>
            <pc:sldMk cId="1409897356" sldId="259"/>
            <ac:cxnSpMk id="99" creationId="{A102E932-9029-49E4-9340-5A08E498A08E}"/>
          </ac:cxnSpMkLst>
        </pc:cxnChg>
        <pc:cxnChg chg="add mod">
          <ac:chgData name="mohammad Hosseinabady" userId="6cd969f51f917c9e" providerId="LiveId" clId="{61B92799-7A46-4B34-9A7A-19699DCCFA99}" dt="2022-01-16T08:21:31.321" v="346" actId="1076"/>
          <ac:cxnSpMkLst>
            <pc:docMk/>
            <pc:sldMk cId="1409897356" sldId="259"/>
            <ac:cxnSpMk id="100" creationId="{E6A5A2F2-1C8A-4A7B-A6D5-A75B3A3CA994}"/>
          </ac:cxnSpMkLst>
        </pc:cxnChg>
        <pc:cxnChg chg="add mod">
          <ac:chgData name="mohammad Hosseinabady" userId="6cd969f51f917c9e" providerId="LiveId" clId="{61B92799-7A46-4B34-9A7A-19699DCCFA99}" dt="2022-01-16T08:21:31.321" v="346" actId="1076"/>
          <ac:cxnSpMkLst>
            <pc:docMk/>
            <pc:sldMk cId="1409897356" sldId="259"/>
            <ac:cxnSpMk id="103" creationId="{45F1E050-63BD-4188-82A2-F0993ECF7870}"/>
          </ac:cxnSpMkLst>
        </pc:cxnChg>
        <pc:cxnChg chg="add mod">
          <ac:chgData name="mohammad Hosseinabady" userId="6cd969f51f917c9e" providerId="LiveId" clId="{61B92799-7A46-4B34-9A7A-19699DCCFA99}" dt="2022-01-16T08:21:31.321" v="346" actId="1076"/>
          <ac:cxnSpMkLst>
            <pc:docMk/>
            <pc:sldMk cId="1409897356" sldId="259"/>
            <ac:cxnSpMk id="108" creationId="{0C5D6AE9-EFD4-468A-92F8-ED7F83FFFFE4}"/>
          </ac:cxnSpMkLst>
        </pc:cxnChg>
      </pc:sldChg>
      <pc:sldChg chg="addSp delSp modSp new mod modAnim">
        <pc:chgData name="mohammad Hosseinabady" userId="6cd969f51f917c9e" providerId="LiveId" clId="{61B92799-7A46-4B34-9A7A-19699DCCFA99}" dt="2022-01-16T09:37:02.222" v="712"/>
        <pc:sldMkLst>
          <pc:docMk/>
          <pc:sldMk cId="4085099428" sldId="260"/>
        </pc:sldMkLst>
        <pc:spChg chg="mod">
          <ac:chgData name="mohammad Hosseinabady" userId="6cd969f51f917c9e" providerId="LiveId" clId="{61B92799-7A46-4B34-9A7A-19699DCCFA99}" dt="2022-01-16T09:02:19.230" v="511" actId="20577"/>
          <ac:spMkLst>
            <pc:docMk/>
            <pc:sldMk cId="4085099428" sldId="260"/>
            <ac:spMk id="2" creationId="{7D4B4045-3737-405F-A26E-9CC92262BB7E}"/>
          </ac:spMkLst>
        </pc:spChg>
        <pc:spChg chg="del mod">
          <ac:chgData name="mohammad Hosseinabady" userId="6cd969f51f917c9e" providerId="LiveId" clId="{61B92799-7A46-4B34-9A7A-19699DCCFA99}" dt="2022-01-16T09:01:56.095" v="482" actId="478"/>
          <ac:spMkLst>
            <pc:docMk/>
            <pc:sldMk cId="4085099428" sldId="260"/>
            <ac:spMk id="3" creationId="{0EB9B951-EEA3-4D43-933A-610945047D8D}"/>
          </ac:spMkLst>
        </pc:spChg>
        <pc:spChg chg="add mod">
          <ac:chgData name="mohammad Hosseinabady" userId="6cd969f51f917c9e" providerId="LiveId" clId="{61B92799-7A46-4B34-9A7A-19699DCCFA99}" dt="2022-01-16T09:34:42.298" v="687" actId="207"/>
          <ac:spMkLst>
            <pc:docMk/>
            <pc:sldMk cId="4085099428" sldId="260"/>
            <ac:spMk id="4" creationId="{5178632A-59AA-4FF6-882C-13FB9B83ED76}"/>
          </ac:spMkLst>
        </pc:spChg>
        <pc:spChg chg="add mod">
          <ac:chgData name="mohammad Hosseinabady" userId="6cd969f51f917c9e" providerId="LiveId" clId="{61B92799-7A46-4B34-9A7A-19699DCCFA99}" dt="2022-01-16T09:36:25.548" v="701" actId="164"/>
          <ac:spMkLst>
            <pc:docMk/>
            <pc:sldMk cId="4085099428" sldId="260"/>
            <ac:spMk id="7" creationId="{182D8B47-C51C-496C-B2C2-8EE748D5A8C1}"/>
          </ac:spMkLst>
        </pc:spChg>
        <pc:spChg chg="add mod">
          <ac:chgData name="mohammad Hosseinabady" userId="6cd969f51f917c9e" providerId="LiveId" clId="{61B92799-7A46-4B34-9A7A-19699DCCFA99}" dt="2022-01-16T09:34:44.347" v="688" actId="1076"/>
          <ac:spMkLst>
            <pc:docMk/>
            <pc:sldMk cId="4085099428" sldId="260"/>
            <ac:spMk id="8" creationId="{0B318B33-66DC-4706-A89D-F1B8DF8EF940}"/>
          </ac:spMkLst>
        </pc:spChg>
        <pc:spChg chg="add mod">
          <ac:chgData name="mohammad Hosseinabady" userId="6cd969f51f917c9e" providerId="LiveId" clId="{61B92799-7A46-4B34-9A7A-19699DCCFA99}" dt="2022-01-16T09:35:47.451" v="697" actId="1076"/>
          <ac:spMkLst>
            <pc:docMk/>
            <pc:sldMk cId="4085099428" sldId="260"/>
            <ac:spMk id="10" creationId="{FFDB68E0-54F9-466C-BB25-EFAE6E7F0052}"/>
          </ac:spMkLst>
        </pc:spChg>
        <pc:spChg chg="add mod">
          <ac:chgData name="mohammad Hosseinabady" userId="6cd969f51f917c9e" providerId="LiveId" clId="{61B92799-7A46-4B34-9A7A-19699DCCFA99}" dt="2022-01-16T09:35:44.614" v="696" actId="1076"/>
          <ac:spMkLst>
            <pc:docMk/>
            <pc:sldMk cId="4085099428" sldId="260"/>
            <ac:spMk id="12" creationId="{3D565D5A-3A30-4633-9AE4-8CF2AE59164A}"/>
          </ac:spMkLst>
        </pc:spChg>
        <pc:spChg chg="add mod">
          <ac:chgData name="mohammad Hosseinabady" userId="6cd969f51f917c9e" providerId="LiveId" clId="{61B92799-7A46-4B34-9A7A-19699DCCFA99}" dt="2022-01-16T09:36:12.043" v="700" actId="14100"/>
          <ac:spMkLst>
            <pc:docMk/>
            <pc:sldMk cId="4085099428" sldId="260"/>
            <ac:spMk id="14" creationId="{4E56B244-1E60-4418-85AB-406788C383AF}"/>
          </ac:spMkLst>
        </pc:spChg>
        <pc:grpChg chg="add mod">
          <ac:chgData name="mohammad Hosseinabady" userId="6cd969f51f917c9e" providerId="LiveId" clId="{61B92799-7A46-4B34-9A7A-19699DCCFA99}" dt="2022-01-16T09:36:25.548" v="701" actId="164"/>
          <ac:grpSpMkLst>
            <pc:docMk/>
            <pc:sldMk cId="4085099428" sldId="260"/>
            <ac:grpSpMk id="13" creationId="{FF4F3953-8010-49B0-8916-1A0B023AB2C9}"/>
          </ac:grpSpMkLst>
        </pc:grpChg>
        <pc:picChg chg="add mod">
          <ac:chgData name="mohammad Hosseinabady" userId="6cd969f51f917c9e" providerId="LiveId" clId="{61B92799-7A46-4B34-9A7A-19699DCCFA99}" dt="2022-01-16T09:36:25.548" v="701" actId="164"/>
          <ac:picMkLst>
            <pc:docMk/>
            <pc:sldMk cId="4085099428" sldId="260"/>
            <ac:picMk id="5" creationId="{17EA2383-B03E-4594-8166-0F2067FFC01B}"/>
          </ac:picMkLst>
        </pc:picChg>
        <pc:picChg chg="add del">
          <ac:chgData name="mohammad Hosseinabady" userId="6cd969f51f917c9e" providerId="LiveId" clId="{61B92799-7A46-4B34-9A7A-19699DCCFA99}" dt="2022-01-16T09:03:18.052" v="513" actId="21"/>
          <ac:picMkLst>
            <pc:docMk/>
            <pc:sldMk cId="4085099428" sldId="260"/>
            <ac:picMk id="2050" creationId="{DDD6E63F-ED37-400D-9E8F-5F26EBCE8F6F}"/>
          </ac:picMkLst>
        </pc:picChg>
        <pc:picChg chg="add mod">
          <ac:chgData name="mohammad Hosseinabady" userId="6cd969f51f917c9e" providerId="LiveId" clId="{61B92799-7A46-4B34-9A7A-19699DCCFA99}" dt="2022-01-16T09:34:14.370" v="654" actId="1076"/>
          <ac:picMkLst>
            <pc:docMk/>
            <pc:sldMk cId="4085099428" sldId="260"/>
            <ac:picMk id="2052" creationId="{925C2421-EF5B-402A-A1E8-20CE1EC3FFF4}"/>
          </ac:picMkLst>
        </pc:picChg>
      </pc:sldChg>
      <pc:sldChg chg="addSp delSp modSp new mod modAnim">
        <pc:chgData name="mohammad Hosseinabady" userId="6cd969f51f917c9e" providerId="LiveId" clId="{61B92799-7A46-4B34-9A7A-19699DCCFA99}" dt="2022-01-16T09:20:39.316" v="526" actId="1076"/>
        <pc:sldMkLst>
          <pc:docMk/>
          <pc:sldMk cId="4160720055" sldId="261"/>
        </pc:sldMkLst>
        <pc:spChg chg="del">
          <ac:chgData name="mohammad Hosseinabady" userId="6cd969f51f917c9e" providerId="LiveId" clId="{61B92799-7A46-4B34-9A7A-19699DCCFA99}" dt="2022-01-16T09:20:31.583" v="523" actId="478"/>
          <ac:spMkLst>
            <pc:docMk/>
            <pc:sldMk cId="4160720055" sldId="261"/>
            <ac:spMk id="2" creationId="{7ED358D0-7FEE-44F1-AE52-4B23A8DE785D}"/>
          </ac:spMkLst>
        </pc:spChg>
        <pc:spChg chg="del">
          <ac:chgData name="mohammad Hosseinabady" userId="6cd969f51f917c9e" providerId="LiveId" clId="{61B92799-7A46-4B34-9A7A-19699DCCFA99}" dt="2022-01-16T09:20:06.102" v="521"/>
          <ac:spMkLst>
            <pc:docMk/>
            <pc:sldMk cId="4160720055" sldId="261"/>
            <ac:spMk id="3" creationId="{9C933F27-59A4-4DA1-AA5C-CD47820BE7DB}"/>
          </ac:spMkLst>
        </pc:spChg>
        <pc:picChg chg="add mod">
          <ac:chgData name="mohammad Hosseinabady" userId="6cd969f51f917c9e" providerId="LiveId" clId="{61B92799-7A46-4B34-9A7A-19699DCCFA99}" dt="2022-01-16T09:20:39.316" v="526" actId="1076"/>
          <ac:picMkLst>
            <pc:docMk/>
            <pc:sldMk cId="4160720055" sldId="261"/>
            <ac:picMk id="4" creationId="{F79D31DF-9B37-49F6-BEE2-6221572603BF}"/>
          </ac:picMkLst>
        </pc:picChg>
      </pc:sldChg>
      <pc:sldChg chg="addSp modSp new mod">
        <pc:chgData name="mohammad Hosseinabady" userId="6cd969f51f917c9e" providerId="LiveId" clId="{61B92799-7A46-4B34-9A7A-19699DCCFA99}" dt="2022-01-16T09:29:53.854" v="653" actId="27022"/>
        <pc:sldMkLst>
          <pc:docMk/>
          <pc:sldMk cId="1611266227" sldId="262"/>
        </pc:sldMkLst>
        <pc:graphicFrameChg chg="add modGraphic">
          <ac:chgData name="mohammad Hosseinabady" userId="6cd969f51f917c9e" providerId="LiveId" clId="{61B92799-7A46-4B34-9A7A-19699DCCFA99}" dt="2022-01-16T09:29:53.854" v="653" actId="27022"/>
          <ac:graphicFrameMkLst>
            <pc:docMk/>
            <pc:sldMk cId="1611266227" sldId="262"/>
            <ac:graphicFrameMk id="5" creationId="{B2FE68C4-DDDA-4038-BDA6-2F620ABA6A1F}"/>
          </ac:graphicFrameMkLst>
        </pc:graphicFrameChg>
      </pc:sldChg>
      <pc:sldChg chg="modSp new del mod">
        <pc:chgData name="mohammad Hosseinabady" userId="6cd969f51f917c9e" providerId="LiveId" clId="{61B92799-7A46-4B34-9A7A-19699DCCFA99}" dt="2022-01-16T09:29:09.699" v="652" actId="47"/>
        <pc:sldMkLst>
          <pc:docMk/>
          <pc:sldMk cId="2555962681" sldId="262"/>
        </pc:sldMkLst>
        <pc:spChg chg="mod">
          <ac:chgData name="mohammad Hosseinabady" userId="6cd969f51f917c9e" providerId="LiveId" clId="{61B92799-7A46-4B34-9A7A-19699DCCFA99}" dt="2022-01-16T09:29:01.547" v="651" actId="20577"/>
          <ac:spMkLst>
            <pc:docMk/>
            <pc:sldMk cId="2555962681" sldId="262"/>
            <ac:spMk id="2" creationId="{FE2550AB-44D8-4545-8FF8-AAE7FCA0E2DD}"/>
          </ac:spMkLst>
        </pc:spChg>
      </pc:sldChg>
      <pc:sldChg chg="addSp delSp modSp add mod modAnim">
        <pc:chgData name="mohammad Hosseinabady" userId="6cd969f51f917c9e" providerId="LiveId" clId="{61B92799-7A46-4B34-9A7A-19699DCCFA99}" dt="2022-01-16T09:50:30.622" v="993"/>
        <pc:sldMkLst>
          <pc:docMk/>
          <pc:sldMk cId="3456551507" sldId="263"/>
        </pc:sldMkLst>
        <pc:spChg chg="add del">
          <ac:chgData name="mohammad Hosseinabady" userId="6cd969f51f917c9e" providerId="LiveId" clId="{61B92799-7A46-4B34-9A7A-19699DCCFA99}" dt="2022-01-16T09:38:34.094" v="733" actId="478"/>
          <ac:spMkLst>
            <pc:docMk/>
            <pc:sldMk cId="3456551507" sldId="263"/>
            <ac:spMk id="3" creationId="{E8E19B8A-0543-4A2D-8A28-03C4B1DCAD81}"/>
          </ac:spMkLst>
        </pc:spChg>
        <pc:spChg chg="add del">
          <ac:chgData name="mohammad Hosseinabady" userId="6cd969f51f917c9e" providerId="LiveId" clId="{61B92799-7A46-4B34-9A7A-19699DCCFA99}" dt="2022-01-16T09:37:25.596" v="716" actId="478"/>
          <ac:spMkLst>
            <pc:docMk/>
            <pc:sldMk cId="3456551507" sldId="263"/>
            <ac:spMk id="50" creationId="{76259FF5-03A4-40D8-9A2B-65C5BC6DEEE6}"/>
          </ac:spMkLst>
        </pc:spChg>
        <pc:spChg chg="add del">
          <ac:chgData name="mohammad Hosseinabady" userId="6cd969f51f917c9e" providerId="LiveId" clId="{61B92799-7A46-4B34-9A7A-19699DCCFA99}" dt="2022-01-16T09:37:25.596" v="716" actId="478"/>
          <ac:spMkLst>
            <pc:docMk/>
            <pc:sldMk cId="3456551507" sldId="263"/>
            <ac:spMk id="51" creationId="{B472B19D-6D70-4A76-B63A-05DF3B937BBC}"/>
          </ac:spMkLst>
        </pc:spChg>
        <pc:spChg chg="add del">
          <ac:chgData name="mohammad Hosseinabady" userId="6cd969f51f917c9e" providerId="LiveId" clId="{61B92799-7A46-4B34-9A7A-19699DCCFA99}" dt="2022-01-16T09:37:25.596" v="716" actId="478"/>
          <ac:spMkLst>
            <pc:docMk/>
            <pc:sldMk cId="3456551507" sldId="263"/>
            <ac:spMk id="52" creationId="{A9E48910-079F-41E1-B293-8F5BA97DE2B3}"/>
          </ac:spMkLst>
        </pc:spChg>
        <pc:spChg chg="add del mod">
          <ac:chgData name="mohammad Hosseinabady" userId="6cd969f51f917c9e" providerId="LiveId" clId="{61B92799-7A46-4B34-9A7A-19699DCCFA99}" dt="2022-01-16T09:40:32.084" v="773" actId="1076"/>
          <ac:spMkLst>
            <pc:docMk/>
            <pc:sldMk cId="3456551507" sldId="263"/>
            <ac:spMk id="91" creationId="{792C0AFF-9413-445F-9863-D553E57FB347}"/>
          </ac:spMkLst>
        </pc:spChg>
        <pc:spChg chg="mod">
          <ac:chgData name="mohammad Hosseinabady" userId="6cd969f51f917c9e" providerId="LiveId" clId="{61B92799-7A46-4B34-9A7A-19699DCCFA99}" dt="2022-01-16T09:40:32.084" v="773" actId="1076"/>
          <ac:spMkLst>
            <pc:docMk/>
            <pc:sldMk cId="3456551507" sldId="263"/>
            <ac:spMk id="92" creationId="{073E5BC2-6C33-410D-97C4-6BA7FB1A179F}"/>
          </ac:spMkLst>
        </pc:spChg>
        <pc:spChg chg="mod">
          <ac:chgData name="mohammad Hosseinabady" userId="6cd969f51f917c9e" providerId="LiveId" clId="{61B92799-7A46-4B34-9A7A-19699DCCFA99}" dt="2022-01-16T09:40:32.084" v="773" actId="1076"/>
          <ac:spMkLst>
            <pc:docMk/>
            <pc:sldMk cId="3456551507" sldId="263"/>
            <ac:spMk id="93" creationId="{D75927B0-E637-4CB5-8301-6A82242989A2}"/>
          </ac:spMkLst>
        </pc:spChg>
        <pc:spChg chg="mod">
          <ac:chgData name="mohammad Hosseinabady" userId="6cd969f51f917c9e" providerId="LiveId" clId="{61B92799-7A46-4B34-9A7A-19699DCCFA99}" dt="2022-01-16T09:40:32.084" v="773" actId="1076"/>
          <ac:spMkLst>
            <pc:docMk/>
            <pc:sldMk cId="3456551507" sldId="263"/>
            <ac:spMk id="95" creationId="{01394C01-1F44-419A-B67A-FBCC5616533D}"/>
          </ac:spMkLst>
        </pc:spChg>
        <pc:spChg chg="mod">
          <ac:chgData name="mohammad Hosseinabady" userId="6cd969f51f917c9e" providerId="LiveId" clId="{61B92799-7A46-4B34-9A7A-19699DCCFA99}" dt="2022-01-16T09:40:32.084" v="773" actId="1076"/>
          <ac:spMkLst>
            <pc:docMk/>
            <pc:sldMk cId="3456551507" sldId="263"/>
            <ac:spMk id="96" creationId="{756AC3AE-A45D-4BEF-91FD-1FB9526A5BC3}"/>
          </ac:spMkLst>
        </pc:spChg>
        <pc:spChg chg="mod">
          <ac:chgData name="mohammad Hosseinabady" userId="6cd969f51f917c9e" providerId="LiveId" clId="{61B92799-7A46-4B34-9A7A-19699DCCFA99}" dt="2022-01-16T09:40:32.084" v="773" actId="1076"/>
          <ac:spMkLst>
            <pc:docMk/>
            <pc:sldMk cId="3456551507" sldId="263"/>
            <ac:spMk id="97" creationId="{D3378D14-F5DB-4A52-80CA-5286E04D3686}"/>
          </ac:spMkLst>
        </pc:spChg>
        <pc:spChg chg="mod">
          <ac:chgData name="mohammad Hosseinabady" userId="6cd969f51f917c9e" providerId="LiveId" clId="{61B92799-7A46-4B34-9A7A-19699DCCFA99}" dt="2022-01-16T09:40:41.218" v="775" actId="1076"/>
          <ac:spMkLst>
            <pc:docMk/>
            <pc:sldMk cId="3456551507" sldId="263"/>
            <ac:spMk id="113" creationId="{CF1BBB09-E10B-47F6-93F8-3497871A1B11}"/>
          </ac:spMkLst>
        </pc:spChg>
        <pc:spChg chg="mod">
          <ac:chgData name="mohammad Hosseinabady" userId="6cd969f51f917c9e" providerId="LiveId" clId="{61B92799-7A46-4B34-9A7A-19699DCCFA99}" dt="2022-01-16T09:40:43.499" v="776" actId="1076"/>
          <ac:spMkLst>
            <pc:docMk/>
            <pc:sldMk cId="3456551507" sldId="263"/>
            <ac:spMk id="114" creationId="{EBF05A78-00C9-444F-8E3B-311463C49602}"/>
          </ac:spMkLst>
        </pc:spChg>
        <pc:spChg chg="mod">
          <ac:chgData name="mohammad Hosseinabady" userId="6cd969f51f917c9e" providerId="LiveId" clId="{61B92799-7A46-4B34-9A7A-19699DCCFA99}" dt="2022-01-16T09:40:32.084" v="773" actId="1076"/>
          <ac:spMkLst>
            <pc:docMk/>
            <pc:sldMk cId="3456551507" sldId="263"/>
            <ac:spMk id="115" creationId="{1EBD7E37-9C1F-4358-BB13-B0B63B8CEB6E}"/>
          </ac:spMkLst>
        </pc:spChg>
        <pc:spChg chg="mod">
          <ac:chgData name="mohammad Hosseinabady" userId="6cd969f51f917c9e" providerId="LiveId" clId="{61B92799-7A46-4B34-9A7A-19699DCCFA99}" dt="2022-01-16T09:40:32.084" v="773" actId="1076"/>
          <ac:spMkLst>
            <pc:docMk/>
            <pc:sldMk cId="3456551507" sldId="263"/>
            <ac:spMk id="116" creationId="{962EFB31-9F77-4A2B-A8EE-C514B46A305A}"/>
          </ac:spMkLst>
        </pc:spChg>
        <pc:spChg chg="mod">
          <ac:chgData name="mohammad Hosseinabady" userId="6cd969f51f917c9e" providerId="LiveId" clId="{61B92799-7A46-4B34-9A7A-19699DCCFA99}" dt="2022-01-16T09:40:32.084" v="773" actId="1076"/>
          <ac:spMkLst>
            <pc:docMk/>
            <pc:sldMk cId="3456551507" sldId="263"/>
            <ac:spMk id="117" creationId="{F3D309FA-DD22-4AFE-9FFD-1F05D7999A87}"/>
          </ac:spMkLst>
        </pc:spChg>
        <pc:spChg chg="mod">
          <ac:chgData name="mohammad Hosseinabady" userId="6cd969f51f917c9e" providerId="LiveId" clId="{61B92799-7A46-4B34-9A7A-19699DCCFA99}" dt="2022-01-16T09:40:32.084" v="773" actId="1076"/>
          <ac:spMkLst>
            <pc:docMk/>
            <pc:sldMk cId="3456551507" sldId="263"/>
            <ac:spMk id="118" creationId="{FDEC9D04-FBBF-46A6-87A7-B3FB2E8B10FF}"/>
          </ac:spMkLst>
        </pc:spChg>
        <pc:spChg chg="mod">
          <ac:chgData name="mohammad Hosseinabady" userId="6cd969f51f917c9e" providerId="LiveId" clId="{61B92799-7A46-4B34-9A7A-19699DCCFA99}" dt="2022-01-16T09:40:45.601" v="777" actId="1076"/>
          <ac:spMkLst>
            <pc:docMk/>
            <pc:sldMk cId="3456551507" sldId="263"/>
            <ac:spMk id="119" creationId="{3A6C158C-A646-449B-9D09-DF8696756A80}"/>
          </ac:spMkLst>
        </pc:spChg>
        <pc:spChg chg="mod">
          <ac:chgData name="mohammad Hosseinabady" userId="6cd969f51f917c9e" providerId="LiveId" clId="{61B92799-7A46-4B34-9A7A-19699DCCFA99}" dt="2022-01-16T09:40:48.245" v="778" actId="1076"/>
          <ac:spMkLst>
            <pc:docMk/>
            <pc:sldMk cId="3456551507" sldId="263"/>
            <ac:spMk id="120" creationId="{FE89AEDD-A6CA-439E-B3E8-7F434E21C486}"/>
          </ac:spMkLst>
        </pc:spChg>
        <pc:spChg chg="del mod">
          <ac:chgData name="mohammad Hosseinabady" userId="6cd969f51f917c9e" providerId="LiveId" clId="{61B92799-7A46-4B34-9A7A-19699DCCFA99}" dt="2022-01-16T09:40:52.683" v="780" actId="478"/>
          <ac:spMkLst>
            <pc:docMk/>
            <pc:sldMk cId="3456551507" sldId="263"/>
            <ac:spMk id="121" creationId="{F94D3713-1A40-45FA-B22A-8BD3A40A6A85}"/>
          </ac:spMkLst>
        </pc:spChg>
        <pc:spChg chg="del mod">
          <ac:chgData name="mohammad Hosseinabady" userId="6cd969f51f917c9e" providerId="LiveId" clId="{61B92799-7A46-4B34-9A7A-19699DCCFA99}" dt="2022-01-16T09:40:52.683" v="780" actId="478"/>
          <ac:spMkLst>
            <pc:docMk/>
            <pc:sldMk cId="3456551507" sldId="263"/>
            <ac:spMk id="122" creationId="{5A338BCD-1314-4109-A6D6-071CB2643BE9}"/>
          </ac:spMkLst>
        </pc:spChg>
        <pc:spChg chg="del mod">
          <ac:chgData name="mohammad Hosseinabady" userId="6cd969f51f917c9e" providerId="LiveId" clId="{61B92799-7A46-4B34-9A7A-19699DCCFA99}" dt="2022-01-16T09:40:52.683" v="780" actId="478"/>
          <ac:spMkLst>
            <pc:docMk/>
            <pc:sldMk cId="3456551507" sldId="263"/>
            <ac:spMk id="123" creationId="{FA027B7A-8B27-40A3-AB6A-D4653F47451A}"/>
          </ac:spMkLst>
        </pc:spChg>
        <pc:spChg chg="add del mod">
          <ac:chgData name="mohammad Hosseinabady" userId="6cd969f51f917c9e" providerId="LiveId" clId="{61B92799-7A46-4B34-9A7A-19699DCCFA99}" dt="2022-01-16T09:37:56.250" v="726" actId="478"/>
          <ac:spMkLst>
            <pc:docMk/>
            <pc:sldMk cId="3456551507" sldId="263"/>
            <ac:spMk id="149" creationId="{CFD553FF-6643-415F-BC69-D42B974B8656}"/>
          </ac:spMkLst>
        </pc:spChg>
        <pc:spChg chg="add mod">
          <ac:chgData name="mohammad Hosseinabady" userId="6cd969f51f917c9e" providerId="LiveId" clId="{61B92799-7A46-4B34-9A7A-19699DCCFA99}" dt="2022-01-16T09:40:32.084" v="773" actId="1076"/>
          <ac:spMkLst>
            <pc:docMk/>
            <pc:sldMk cId="3456551507" sldId="263"/>
            <ac:spMk id="150" creationId="{DC079E5E-4D3B-4AF9-B01F-F20952D06586}"/>
          </ac:spMkLst>
        </pc:spChg>
        <pc:spChg chg="add mod">
          <ac:chgData name="mohammad Hosseinabady" userId="6cd969f51f917c9e" providerId="LiveId" clId="{61B92799-7A46-4B34-9A7A-19699DCCFA99}" dt="2022-01-16T09:40:32.084" v="773" actId="1076"/>
          <ac:spMkLst>
            <pc:docMk/>
            <pc:sldMk cId="3456551507" sldId="263"/>
            <ac:spMk id="152" creationId="{E44D16EA-29F8-42A2-95B2-59BB3A1246F3}"/>
          </ac:spMkLst>
        </pc:spChg>
        <pc:spChg chg="add mod">
          <ac:chgData name="mohammad Hosseinabady" userId="6cd969f51f917c9e" providerId="LiveId" clId="{61B92799-7A46-4B34-9A7A-19699DCCFA99}" dt="2022-01-16T09:40:32.084" v="773" actId="1076"/>
          <ac:spMkLst>
            <pc:docMk/>
            <pc:sldMk cId="3456551507" sldId="263"/>
            <ac:spMk id="153" creationId="{C20A020D-2242-405D-B41B-30F40AF21B25}"/>
          </ac:spMkLst>
        </pc:spChg>
        <pc:spChg chg="add mod">
          <ac:chgData name="mohammad Hosseinabady" userId="6cd969f51f917c9e" providerId="LiveId" clId="{61B92799-7A46-4B34-9A7A-19699DCCFA99}" dt="2022-01-16T09:40:32.084" v="773" actId="1076"/>
          <ac:spMkLst>
            <pc:docMk/>
            <pc:sldMk cId="3456551507" sldId="263"/>
            <ac:spMk id="154" creationId="{3B901D16-8DEB-4E1D-A55F-EF6722B411FB}"/>
          </ac:spMkLst>
        </pc:spChg>
        <pc:spChg chg="add mod">
          <ac:chgData name="mohammad Hosseinabady" userId="6cd969f51f917c9e" providerId="LiveId" clId="{61B92799-7A46-4B34-9A7A-19699DCCFA99}" dt="2022-01-16T09:40:32.084" v="773" actId="1076"/>
          <ac:spMkLst>
            <pc:docMk/>
            <pc:sldMk cId="3456551507" sldId="263"/>
            <ac:spMk id="159" creationId="{F2815BA0-2907-42D2-BA4D-586C83F27328}"/>
          </ac:spMkLst>
        </pc:spChg>
        <pc:spChg chg="add del mod">
          <ac:chgData name="mohammad Hosseinabady" userId="6cd969f51f917c9e" providerId="LiveId" clId="{61B92799-7A46-4B34-9A7A-19699DCCFA99}" dt="2022-01-16T09:37:51.387" v="721" actId="478"/>
          <ac:spMkLst>
            <pc:docMk/>
            <pc:sldMk cId="3456551507" sldId="263"/>
            <ac:spMk id="160" creationId="{1FC6054D-930F-46AF-9CA2-3832EF34CCEB}"/>
          </ac:spMkLst>
        </pc:spChg>
        <pc:spChg chg="add del mod">
          <ac:chgData name="mohammad Hosseinabady" userId="6cd969f51f917c9e" providerId="LiveId" clId="{61B92799-7A46-4B34-9A7A-19699DCCFA99}" dt="2022-01-16T09:37:54.619" v="724" actId="478"/>
          <ac:spMkLst>
            <pc:docMk/>
            <pc:sldMk cId="3456551507" sldId="263"/>
            <ac:spMk id="161" creationId="{FA538123-9A0B-4842-AFF3-A568F978EA08}"/>
          </ac:spMkLst>
        </pc:spChg>
        <pc:spChg chg="add mod">
          <ac:chgData name="mohammad Hosseinabady" userId="6cd969f51f917c9e" providerId="LiveId" clId="{61B92799-7A46-4B34-9A7A-19699DCCFA99}" dt="2022-01-16T09:40:32.084" v="773" actId="1076"/>
          <ac:spMkLst>
            <pc:docMk/>
            <pc:sldMk cId="3456551507" sldId="263"/>
            <ac:spMk id="162" creationId="{0F7A04E4-5847-4CE6-AEC7-2E6540D25A8C}"/>
          </ac:spMkLst>
        </pc:spChg>
        <pc:spChg chg="add mod">
          <ac:chgData name="mohammad Hosseinabady" userId="6cd969f51f917c9e" providerId="LiveId" clId="{61B92799-7A46-4B34-9A7A-19699DCCFA99}" dt="2022-01-16T09:40:32.084" v="773" actId="1076"/>
          <ac:spMkLst>
            <pc:docMk/>
            <pc:sldMk cId="3456551507" sldId="263"/>
            <ac:spMk id="174" creationId="{56AD05B6-4A9A-43BD-96AC-3FA9D3561601}"/>
          </ac:spMkLst>
        </pc:spChg>
        <pc:spChg chg="add mod">
          <ac:chgData name="mohammad Hosseinabady" userId="6cd969f51f917c9e" providerId="LiveId" clId="{61B92799-7A46-4B34-9A7A-19699DCCFA99}" dt="2022-01-16T09:40:34.908" v="774" actId="1076"/>
          <ac:spMkLst>
            <pc:docMk/>
            <pc:sldMk cId="3456551507" sldId="263"/>
            <ac:spMk id="188" creationId="{87BA6BC3-3F2F-465E-B223-8C054F66D3AE}"/>
          </ac:spMkLst>
        </pc:spChg>
        <pc:spChg chg="add mod">
          <ac:chgData name="mohammad Hosseinabady" userId="6cd969f51f917c9e" providerId="LiveId" clId="{61B92799-7A46-4B34-9A7A-19699DCCFA99}" dt="2022-01-16T09:40:32.084" v="773" actId="1076"/>
          <ac:spMkLst>
            <pc:docMk/>
            <pc:sldMk cId="3456551507" sldId="263"/>
            <ac:spMk id="190" creationId="{3078EC22-7B88-4A99-A7BE-7111B3F57E90}"/>
          </ac:spMkLst>
        </pc:spChg>
        <pc:spChg chg="add mod">
          <ac:chgData name="mohammad Hosseinabady" userId="6cd969f51f917c9e" providerId="LiveId" clId="{61B92799-7A46-4B34-9A7A-19699DCCFA99}" dt="2022-01-16T09:40:32.084" v="773" actId="1076"/>
          <ac:spMkLst>
            <pc:docMk/>
            <pc:sldMk cId="3456551507" sldId="263"/>
            <ac:spMk id="191" creationId="{45505F26-B705-41DF-B41A-614C59F297F9}"/>
          </ac:spMkLst>
        </pc:spChg>
        <pc:spChg chg="add mod">
          <ac:chgData name="mohammad Hosseinabady" userId="6cd969f51f917c9e" providerId="LiveId" clId="{61B92799-7A46-4B34-9A7A-19699DCCFA99}" dt="2022-01-16T09:40:32.084" v="773" actId="1076"/>
          <ac:spMkLst>
            <pc:docMk/>
            <pc:sldMk cId="3456551507" sldId="263"/>
            <ac:spMk id="192" creationId="{93254571-F5F4-41AF-83F5-3537DC6D5214}"/>
          </ac:spMkLst>
        </pc:spChg>
        <pc:spChg chg="add mod">
          <ac:chgData name="mohammad Hosseinabady" userId="6cd969f51f917c9e" providerId="LiveId" clId="{61B92799-7A46-4B34-9A7A-19699DCCFA99}" dt="2022-01-16T09:40:32.084" v="773" actId="1076"/>
          <ac:spMkLst>
            <pc:docMk/>
            <pc:sldMk cId="3456551507" sldId="263"/>
            <ac:spMk id="195" creationId="{E8F02960-BC9E-4FCC-BD64-6D446BF91C49}"/>
          </ac:spMkLst>
        </pc:spChg>
        <pc:spChg chg="add mod">
          <ac:chgData name="mohammad Hosseinabady" userId="6cd969f51f917c9e" providerId="LiveId" clId="{61B92799-7A46-4B34-9A7A-19699DCCFA99}" dt="2022-01-16T09:40:32.084" v="773" actId="1076"/>
          <ac:spMkLst>
            <pc:docMk/>
            <pc:sldMk cId="3456551507" sldId="263"/>
            <ac:spMk id="196" creationId="{B5FE8979-4F85-476B-88A7-1D48D313A9A9}"/>
          </ac:spMkLst>
        </pc:spChg>
        <pc:spChg chg="add mod">
          <ac:chgData name="mohammad Hosseinabady" userId="6cd969f51f917c9e" providerId="LiveId" clId="{61B92799-7A46-4B34-9A7A-19699DCCFA99}" dt="2022-01-16T09:48:39.425" v="970" actId="16959"/>
          <ac:spMkLst>
            <pc:docMk/>
            <pc:sldMk cId="3456551507" sldId="263"/>
            <ac:spMk id="208" creationId="{1361DE43-9CF4-4EA5-A668-2ABD0C157BA0}"/>
          </ac:spMkLst>
        </pc:spChg>
        <pc:spChg chg="add del mod">
          <ac:chgData name="mohammad Hosseinabady" userId="6cd969f51f917c9e" providerId="LiveId" clId="{61B92799-7A46-4B34-9A7A-19699DCCFA99}" dt="2022-01-16T09:42:59.900" v="839" actId="478"/>
          <ac:spMkLst>
            <pc:docMk/>
            <pc:sldMk cId="3456551507" sldId="263"/>
            <ac:spMk id="209" creationId="{A963DC88-6691-462B-B148-CED37EE97CF3}"/>
          </ac:spMkLst>
        </pc:spChg>
        <pc:spChg chg="add mod">
          <ac:chgData name="mohammad Hosseinabady" userId="6cd969f51f917c9e" providerId="LiveId" clId="{61B92799-7A46-4B34-9A7A-19699DCCFA99}" dt="2022-01-16T09:48:25.288" v="968" actId="20577"/>
          <ac:spMkLst>
            <pc:docMk/>
            <pc:sldMk cId="3456551507" sldId="263"/>
            <ac:spMk id="210" creationId="{2657D134-6BCB-463A-8009-B7B2804AD7FC}"/>
          </ac:spMkLst>
        </pc:spChg>
        <pc:spChg chg="add mod">
          <ac:chgData name="mohammad Hosseinabady" userId="6cd969f51f917c9e" providerId="LiveId" clId="{61B92799-7A46-4B34-9A7A-19699DCCFA99}" dt="2022-01-16T09:48:20.737" v="966" actId="20577"/>
          <ac:spMkLst>
            <pc:docMk/>
            <pc:sldMk cId="3456551507" sldId="263"/>
            <ac:spMk id="211" creationId="{CC0666D8-04BE-478A-B321-59F70CAB0BDE}"/>
          </ac:spMkLst>
        </pc:spChg>
        <pc:spChg chg="add mod">
          <ac:chgData name="mohammad Hosseinabady" userId="6cd969f51f917c9e" providerId="LiveId" clId="{61B92799-7A46-4B34-9A7A-19699DCCFA99}" dt="2022-01-16T09:48:17.160" v="964" actId="20577"/>
          <ac:spMkLst>
            <pc:docMk/>
            <pc:sldMk cId="3456551507" sldId="263"/>
            <ac:spMk id="212" creationId="{36AB6295-9F74-4A37-A3A9-D2C37F34332B}"/>
          </ac:spMkLst>
        </pc:spChg>
        <pc:grpChg chg="add del">
          <ac:chgData name="mohammad Hosseinabady" userId="6cd969f51f917c9e" providerId="LiveId" clId="{61B92799-7A46-4B34-9A7A-19699DCCFA99}" dt="2022-01-16T09:37:25.596" v="716" actId="478"/>
          <ac:grpSpMkLst>
            <pc:docMk/>
            <pc:sldMk cId="3456551507" sldId="263"/>
            <ac:grpSpMk id="23" creationId="{6ED6CDA5-B24B-436E-B7AA-95D1431865A0}"/>
          </ac:grpSpMkLst>
        </pc:grpChg>
        <pc:grpChg chg="add del">
          <ac:chgData name="mohammad Hosseinabady" userId="6cd969f51f917c9e" providerId="LiveId" clId="{61B92799-7A46-4B34-9A7A-19699DCCFA99}" dt="2022-01-16T09:37:25.596" v="716" actId="478"/>
          <ac:grpSpMkLst>
            <pc:docMk/>
            <pc:sldMk cId="3456551507" sldId="263"/>
            <ac:grpSpMk id="24" creationId="{85AFEBAB-0957-43B7-A88E-481AA564B6A0}"/>
          </ac:grpSpMkLst>
        </pc:grpChg>
        <pc:grpChg chg="add del">
          <ac:chgData name="mohammad Hosseinabady" userId="6cd969f51f917c9e" providerId="LiveId" clId="{61B92799-7A46-4B34-9A7A-19699DCCFA99}" dt="2022-01-16T09:37:25.596" v="716" actId="478"/>
          <ac:grpSpMkLst>
            <pc:docMk/>
            <pc:sldMk cId="3456551507" sldId="263"/>
            <ac:grpSpMk id="35" creationId="{5F0FE6B6-28F6-44AF-849D-D59A296C916D}"/>
          </ac:grpSpMkLst>
        </pc:grpChg>
        <pc:grpChg chg="mod">
          <ac:chgData name="mohammad Hosseinabady" userId="6cd969f51f917c9e" providerId="LiveId" clId="{61B92799-7A46-4B34-9A7A-19699DCCFA99}" dt="2022-01-16T09:40:32.084" v="773" actId="1076"/>
          <ac:grpSpMkLst>
            <pc:docMk/>
            <pc:sldMk cId="3456551507" sldId="263"/>
            <ac:grpSpMk id="56" creationId="{46C3070A-5530-484A-9B43-5EB296B527B8}"/>
          </ac:grpSpMkLst>
        </pc:grpChg>
        <pc:grpChg chg="mod">
          <ac:chgData name="mohammad Hosseinabady" userId="6cd969f51f917c9e" providerId="LiveId" clId="{61B92799-7A46-4B34-9A7A-19699DCCFA99}" dt="2022-01-16T09:40:32.084" v="773" actId="1076"/>
          <ac:grpSpMkLst>
            <pc:docMk/>
            <pc:sldMk cId="3456551507" sldId="263"/>
            <ac:grpSpMk id="67" creationId="{7C250A3A-F25E-44B8-806E-210FE9B11A3A}"/>
          </ac:grpSpMkLst>
        </pc:grpChg>
        <pc:grpChg chg="mod">
          <ac:chgData name="mohammad Hosseinabady" userId="6cd969f51f917c9e" providerId="LiveId" clId="{61B92799-7A46-4B34-9A7A-19699DCCFA99}" dt="2022-01-16T09:40:32.084" v="773" actId="1076"/>
          <ac:grpSpMkLst>
            <pc:docMk/>
            <pc:sldMk cId="3456551507" sldId="263"/>
            <ac:grpSpMk id="78" creationId="{F2034A58-7C2B-44C1-A79F-1134B683DB09}"/>
          </ac:grpSpMkLst>
        </pc:grpChg>
        <pc:grpChg chg="add mod">
          <ac:chgData name="mohammad Hosseinabady" userId="6cd969f51f917c9e" providerId="LiveId" clId="{61B92799-7A46-4B34-9A7A-19699DCCFA99}" dt="2022-01-16T09:40:32.084" v="773" actId="1076"/>
          <ac:grpSpMkLst>
            <pc:docMk/>
            <pc:sldMk cId="3456551507" sldId="263"/>
            <ac:grpSpMk id="101" creationId="{DA289FF0-B075-494C-94F2-404C4C8CD96A}"/>
          </ac:grpSpMkLst>
        </pc:grpChg>
        <pc:grpChg chg="add del mod">
          <ac:chgData name="mohammad Hosseinabady" userId="6cd969f51f917c9e" providerId="LiveId" clId="{61B92799-7A46-4B34-9A7A-19699DCCFA99}" dt="2022-01-16T09:37:52.381" v="722" actId="478"/>
          <ac:grpSpMkLst>
            <pc:docMk/>
            <pc:sldMk cId="3456551507" sldId="263"/>
            <ac:grpSpMk id="125" creationId="{381F633E-8FF6-42BB-BCC0-B22A4469C7F7}"/>
          </ac:grpSpMkLst>
        </pc:grpChg>
        <pc:grpChg chg="add del mod">
          <ac:chgData name="mohammad Hosseinabady" userId="6cd969f51f917c9e" providerId="LiveId" clId="{61B92799-7A46-4B34-9A7A-19699DCCFA99}" dt="2022-01-16T09:38:10.972" v="731" actId="478"/>
          <ac:grpSpMkLst>
            <pc:docMk/>
            <pc:sldMk cId="3456551507" sldId="263"/>
            <ac:grpSpMk id="136" creationId="{A60C225A-76C6-4D27-B7B1-1AA2D37378F9}"/>
          </ac:grpSpMkLst>
        </pc:grpChg>
        <pc:grpChg chg="add mod">
          <ac:chgData name="mohammad Hosseinabady" userId="6cd969f51f917c9e" providerId="LiveId" clId="{61B92799-7A46-4B34-9A7A-19699DCCFA99}" dt="2022-01-16T09:40:32.084" v="773" actId="1076"/>
          <ac:grpSpMkLst>
            <pc:docMk/>
            <pc:sldMk cId="3456551507" sldId="263"/>
            <ac:grpSpMk id="163" creationId="{A101FEEC-4CFE-4766-8A82-590195438BFD}"/>
          </ac:grpSpMkLst>
        </pc:grpChg>
        <pc:grpChg chg="add del mod">
          <ac:chgData name="mohammad Hosseinabady" userId="6cd969f51f917c9e" providerId="LiveId" clId="{61B92799-7A46-4B34-9A7A-19699DCCFA99}" dt="2022-01-16T09:40:00.779" v="762" actId="478"/>
          <ac:grpSpMkLst>
            <pc:docMk/>
            <pc:sldMk cId="3456551507" sldId="263"/>
            <ac:grpSpMk id="175" creationId="{73E065E8-AA49-4CED-AE9E-17B39F43180F}"/>
          </ac:grpSpMkLst>
        </pc:grpChg>
        <pc:grpChg chg="add mod">
          <ac:chgData name="mohammad Hosseinabady" userId="6cd969f51f917c9e" providerId="LiveId" clId="{61B92799-7A46-4B34-9A7A-19699DCCFA99}" dt="2022-01-16T09:40:32.084" v="773" actId="1076"/>
          <ac:grpSpMkLst>
            <pc:docMk/>
            <pc:sldMk cId="3456551507" sldId="263"/>
            <ac:grpSpMk id="197" creationId="{EE348ABA-467C-43DD-B471-216A8A615B13}"/>
          </ac:grpSpMkLst>
        </pc:grpChg>
        <pc:cxnChg chg="add del">
          <ac:chgData name="mohammad Hosseinabady" userId="6cd969f51f917c9e" providerId="LiveId" clId="{61B92799-7A46-4B34-9A7A-19699DCCFA99}" dt="2022-01-16T09:37:25.596" v="716" actId="478"/>
          <ac:cxnSpMkLst>
            <pc:docMk/>
            <pc:sldMk cId="3456551507" sldId="263"/>
            <ac:cxnSpMk id="47" creationId="{F5AFA0C0-61F7-4905-A043-0842B91A529C}"/>
          </ac:cxnSpMkLst>
        </pc:cxnChg>
        <pc:cxnChg chg="add del">
          <ac:chgData name="mohammad Hosseinabady" userId="6cd969f51f917c9e" providerId="LiveId" clId="{61B92799-7A46-4B34-9A7A-19699DCCFA99}" dt="2022-01-16T09:37:25.596" v="716" actId="478"/>
          <ac:cxnSpMkLst>
            <pc:docMk/>
            <pc:sldMk cId="3456551507" sldId="263"/>
            <ac:cxnSpMk id="48" creationId="{0BB22DF9-8653-46B3-A96E-B20D67B1D470}"/>
          </ac:cxnSpMkLst>
        </pc:cxnChg>
        <pc:cxnChg chg="add del">
          <ac:chgData name="mohammad Hosseinabady" userId="6cd969f51f917c9e" providerId="LiveId" clId="{61B92799-7A46-4B34-9A7A-19699DCCFA99}" dt="2022-01-16T09:37:25.596" v="716" actId="478"/>
          <ac:cxnSpMkLst>
            <pc:docMk/>
            <pc:sldMk cId="3456551507" sldId="263"/>
            <ac:cxnSpMk id="53" creationId="{3C1184DC-07F9-4BA9-AA12-8501AEA1E3DE}"/>
          </ac:cxnSpMkLst>
        </pc:cxnChg>
        <pc:cxnChg chg="mod">
          <ac:chgData name="mohammad Hosseinabady" userId="6cd969f51f917c9e" providerId="LiveId" clId="{61B92799-7A46-4B34-9A7A-19699DCCFA99}" dt="2022-01-16T09:40:32.084" v="773" actId="1076"/>
          <ac:cxnSpMkLst>
            <pc:docMk/>
            <pc:sldMk cId="3456551507" sldId="263"/>
            <ac:cxnSpMk id="89" creationId="{E4020584-8162-4F12-8768-4849233E406A}"/>
          </ac:cxnSpMkLst>
        </pc:cxnChg>
        <pc:cxnChg chg="mod">
          <ac:chgData name="mohammad Hosseinabady" userId="6cd969f51f917c9e" providerId="LiveId" clId="{61B92799-7A46-4B34-9A7A-19699DCCFA99}" dt="2022-01-16T09:40:32.084" v="773" actId="1076"/>
          <ac:cxnSpMkLst>
            <pc:docMk/>
            <pc:sldMk cId="3456551507" sldId="263"/>
            <ac:cxnSpMk id="90" creationId="{4EA4861C-3274-44E3-B550-28FA89C64A91}"/>
          </ac:cxnSpMkLst>
        </pc:cxnChg>
        <pc:cxnChg chg="mod">
          <ac:chgData name="mohammad Hosseinabady" userId="6cd969f51f917c9e" providerId="LiveId" clId="{61B92799-7A46-4B34-9A7A-19699DCCFA99}" dt="2022-01-16T09:40:32.084" v="773" actId="1076"/>
          <ac:cxnSpMkLst>
            <pc:docMk/>
            <pc:sldMk cId="3456551507" sldId="263"/>
            <ac:cxnSpMk id="94" creationId="{A5270443-B34D-43BF-8DB5-38052E1657F3}"/>
          </ac:cxnSpMkLst>
        </pc:cxnChg>
        <pc:cxnChg chg="mod">
          <ac:chgData name="mohammad Hosseinabady" userId="6cd969f51f917c9e" providerId="LiveId" clId="{61B92799-7A46-4B34-9A7A-19699DCCFA99}" dt="2022-01-16T09:40:32.084" v="773" actId="1076"/>
          <ac:cxnSpMkLst>
            <pc:docMk/>
            <pc:sldMk cId="3456551507" sldId="263"/>
            <ac:cxnSpMk id="99" creationId="{A102E932-9029-49E4-9340-5A08E498A08E}"/>
          </ac:cxnSpMkLst>
        </pc:cxnChg>
        <pc:cxnChg chg="mod">
          <ac:chgData name="mohammad Hosseinabady" userId="6cd969f51f917c9e" providerId="LiveId" clId="{61B92799-7A46-4B34-9A7A-19699DCCFA99}" dt="2022-01-16T09:40:32.084" v="773" actId="1076"/>
          <ac:cxnSpMkLst>
            <pc:docMk/>
            <pc:sldMk cId="3456551507" sldId="263"/>
            <ac:cxnSpMk id="100" creationId="{E6A5A2F2-1C8A-4A7B-A6D5-A75B3A3CA994}"/>
          </ac:cxnSpMkLst>
        </pc:cxnChg>
        <pc:cxnChg chg="mod">
          <ac:chgData name="mohammad Hosseinabady" userId="6cd969f51f917c9e" providerId="LiveId" clId="{61B92799-7A46-4B34-9A7A-19699DCCFA99}" dt="2022-01-16T09:37:44.493" v="719"/>
          <ac:cxnSpMkLst>
            <pc:docMk/>
            <pc:sldMk cId="3456551507" sldId="263"/>
            <ac:cxnSpMk id="102" creationId="{3B4F7E07-524B-44ED-9100-8B38EEF5EF2C}"/>
          </ac:cxnSpMkLst>
        </pc:cxnChg>
        <pc:cxnChg chg="mod">
          <ac:chgData name="mohammad Hosseinabady" userId="6cd969f51f917c9e" providerId="LiveId" clId="{61B92799-7A46-4B34-9A7A-19699DCCFA99}" dt="2022-01-16T09:40:32.084" v="773" actId="1076"/>
          <ac:cxnSpMkLst>
            <pc:docMk/>
            <pc:sldMk cId="3456551507" sldId="263"/>
            <ac:cxnSpMk id="103" creationId="{45F1E050-63BD-4188-82A2-F0993ECF7870}"/>
          </ac:cxnSpMkLst>
        </pc:cxnChg>
        <pc:cxnChg chg="mod">
          <ac:chgData name="mohammad Hosseinabady" userId="6cd969f51f917c9e" providerId="LiveId" clId="{61B92799-7A46-4B34-9A7A-19699DCCFA99}" dt="2022-01-16T09:37:44.493" v="719"/>
          <ac:cxnSpMkLst>
            <pc:docMk/>
            <pc:sldMk cId="3456551507" sldId="263"/>
            <ac:cxnSpMk id="104" creationId="{EFBFCBD6-C913-4E06-BDB3-3F7CE80C4CC1}"/>
          </ac:cxnSpMkLst>
        </pc:cxnChg>
        <pc:cxnChg chg="mod">
          <ac:chgData name="mohammad Hosseinabady" userId="6cd969f51f917c9e" providerId="LiveId" clId="{61B92799-7A46-4B34-9A7A-19699DCCFA99}" dt="2022-01-16T09:37:44.493" v="719"/>
          <ac:cxnSpMkLst>
            <pc:docMk/>
            <pc:sldMk cId="3456551507" sldId="263"/>
            <ac:cxnSpMk id="105" creationId="{1BFEBB07-3622-43D7-AFA1-2A4F1B5F2DD7}"/>
          </ac:cxnSpMkLst>
        </pc:cxnChg>
        <pc:cxnChg chg="mod">
          <ac:chgData name="mohammad Hosseinabady" userId="6cd969f51f917c9e" providerId="LiveId" clId="{61B92799-7A46-4B34-9A7A-19699DCCFA99}" dt="2022-01-16T09:37:44.493" v="719"/>
          <ac:cxnSpMkLst>
            <pc:docMk/>
            <pc:sldMk cId="3456551507" sldId="263"/>
            <ac:cxnSpMk id="106" creationId="{E0E358DB-2D34-4AE8-A2F9-ABC9E123C67F}"/>
          </ac:cxnSpMkLst>
        </pc:cxnChg>
        <pc:cxnChg chg="mod">
          <ac:chgData name="mohammad Hosseinabady" userId="6cd969f51f917c9e" providerId="LiveId" clId="{61B92799-7A46-4B34-9A7A-19699DCCFA99}" dt="2022-01-16T09:37:44.493" v="719"/>
          <ac:cxnSpMkLst>
            <pc:docMk/>
            <pc:sldMk cId="3456551507" sldId="263"/>
            <ac:cxnSpMk id="107" creationId="{0A1830AE-2943-4830-91BB-EED2781F9733}"/>
          </ac:cxnSpMkLst>
        </pc:cxnChg>
        <pc:cxnChg chg="mod">
          <ac:chgData name="mohammad Hosseinabady" userId="6cd969f51f917c9e" providerId="LiveId" clId="{61B92799-7A46-4B34-9A7A-19699DCCFA99}" dt="2022-01-16T09:40:32.084" v="773" actId="1076"/>
          <ac:cxnSpMkLst>
            <pc:docMk/>
            <pc:sldMk cId="3456551507" sldId="263"/>
            <ac:cxnSpMk id="108" creationId="{0C5D6AE9-EFD4-468A-92F8-ED7F83FFFFE4}"/>
          </ac:cxnSpMkLst>
        </pc:cxnChg>
        <pc:cxnChg chg="mod">
          <ac:chgData name="mohammad Hosseinabady" userId="6cd969f51f917c9e" providerId="LiveId" clId="{61B92799-7A46-4B34-9A7A-19699DCCFA99}" dt="2022-01-16T09:37:44.493" v="719"/>
          <ac:cxnSpMkLst>
            <pc:docMk/>
            <pc:sldMk cId="3456551507" sldId="263"/>
            <ac:cxnSpMk id="109" creationId="{F5748C57-27E6-465A-8855-9E81E0E35FF3}"/>
          </ac:cxnSpMkLst>
        </pc:cxnChg>
        <pc:cxnChg chg="mod">
          <ac:chgData name="mohammad Hosseinabady" userId="6cd969f51f917c9e" providerId="LiveId" clId="{61B92799-7A46-4B34-9A7A-19699DCCFA99}" dt="2022-01-16T09:37:44.493" v="719"/>
          <ac:cxnSpMkLst>
            <pc:docMk/>
            <pc:sldMk cId="3456551507" sldId="263"/>
            <ac:cxnSpMk id="110" creationId="{7D4DDE8B-787D-427F-87D2-17F7E36EDD6F}"/>
          </ac:cxnSpMkLst>
        </pc:cxnChg>
        <pc:cxnChg chg="mod">
          <ac:chgData name="mohammad Hosseinabady" userId="6cd969f51f917c9e" providerId="LiveId" clId="{61B92799-7A46-4B34-9A7A-19699DCCFA99}" dt="2022-01-16T09:37:44.493" v="719"/>
          <ac:cxnSpMkLst>
            <pc:docMk/>
            <pc:sldMk cId="3456551507" sldId="263"/>
            <ac:cxnSpMk id="111" creationId="{0FEBFED4-D6C0-47DD-A021-50146FF6AD7D}"/>
          </ac:cxnSpMkLst>
        </pc:cxnChg>
        <pc:cxnChg chg="mod">
          <ac:chgData name="mohammad Hosseinabady" userId="6cd969f51f917c9e" providerId="LiveId" clId="{61B92799-7A46-4B34-9A7A-19699DCCFA99}" dt="2022-01-16T09:37:44.493" v="719"/>
          <ac:cxnSpMkLst>
            <pc:docMk/>
            <pc:sldMk cId="3456551507" sldId="263"/>
            <ac:cxnSpMk id="112" creationId="{C53BB7EF-E68D-4B69-B89C-D0846B202AC5}"/>
          </ac:cxnSpMkLst>
        </pc:cxnChg>
        <pc:cxnChg chg="mod">
          <ac:chgData name="mohammad Hosseinabady" userId="6cd969f51f917c9e" providerId="LiveId" clId="{61B92799-7A46-4B34-9A7A-19699DCCFA99}" dt="2022-01-16T09:37:44.493" v="719"/>
          <ac:cxnSpMkLst>
            <pc:docMk/>
            <pc:sldMk cId="3456551507" sldId="263"/>
            <ac:cxnSpMk id="124" creationId="{3C448A55-46C8-4F9E-B11F-B481E45E15A3}"/>
          </ac:cxnSpMkLst>
        </pc:cxnChg>
        <pc:cxnChg chg="mod">
          <ac:chgData name="mohammad Hosseinabady" userId="6cd969f51f917c9e" providerId="LiveId" clId="{61B92799-7A46-4B34-9A7A-19699DCCFA99}" dt="2022-01-16T09:37:44.493" v="719"/>
          <ac:cxnSpMkLst>
            <pc:docMk/>
            <pc:sldMk cId="3456551507" sldId="263"/>
            <ac:cxnSpMk id="126" creationId="{836A11B3-5DA4-4599-B670-F3BB9269E7BE}"/>
          </ac:cxnSpMkLst>
        </pc:cxnChg>
        <pc:cxnChg chg="mod">
          <ac:chgData name="mohammad Hosseinabady" userId="6cd969f51f917c9e" providerId="LiveId" clId="{61B92799-7A46-4B34-9A7A-19699DCCFA99}" dt="2022-01-16T09:37:44.493" v="719"/>
          <ac:cxnSpMkLst>
            <pc:docMk/>
            <pc:sldMk cId="3456551507" sldId="263"/>
            <ac:cxnSpMk id="127" creationId="{2104D901-8CFF-45C3-A448-F3AE562738C6}"/>
          </ac:cxnSpMkLst>
        </pc:cxnChg>
        <pc:cxnChg chg="mod">
          <ac:chgData name="mohammad Hosseinabady" userId="6cd969f51f917c9e" providerId="LiveId" clId="{61B92799-7A46-4B34-9A7A-19699DCCFA99}" dt="2022-01-16T09:37:44.493" v="719"/>
          <ac:cxnSpMkLst>
            <pc:docMk/>
            <pc:sldMk cId="3456551507" sldId="263"/>
            <ac:cxnSpMk id="128" creationId="{73E19A41-9926-4C85-8160-7B106A32944F}"/>
          </ac:cxnSpMkLst>
        </pc:cxnChg>
        <pc:cxnChg chg="mod">
          <ac:chgData name="mohammad Hosseinabady" userId="6cd969f51f917c9e" providerId="LiveId" clId="{61B92799-7A46-4B34-9A7A-19699DCCFA99}" dt="2022-01-16T09:37:44.493" v="719"/>
          <ac:cxnSpMkLst>
            <pc:docMk/>
            <pc:sldMk cId="3456551507" sldId="263"/>
            <ac:cxnSpMk id="129" creationId="{09C8C3FF-BDCC-4ACA-A5B2-E4CACBE0F11D}"/>
          </ac:cxnSpMkLst>
        </pc:cxnChg>
        <pc:cxnChg chg="mod">
          <ac:chgData name="mohammad Hosseinabady" userId="6cd969f51f917c9e" providerId="LiveId" clId="{61B92799-7A46-4B34-9A7A-19699DCCFA99}" dt="2022-01-16T09:37:44.493" v="719"/>
          <ac:cxnSpMkLst>
            <pc:docMk/>
            <pc:sldMk cId="3456551507" sldId="263"/>
            <ac:cxnSpMk id="130" creationId="{2AA8BFDB-B98C-4B41-BC0F-261AB00F2F68}"/>
          </ac:cxnSpMkLst>
        </pc:cxnChg>
        <pc:cxnChg chg="mod">
          <ac:chgData name="mohammad Hosseinabady" userId="6cd969f51f917c9e" providerId="LiveId" clId="{61B92799-7A46-4B34-9A7A-19699DCCFA99}" dt="2022-01-16T09:37:44.493" v="719"/>
          <ac:cxnSpMkLst>
            <pc:docMk/>
            <pc:sldMk cId="3456551507" sldId="263"/>
            <ac:cxnSpMk id="131" creationId="{13B85B16-A458-4BC6-85E2-15954E39947B}"/>
          </ac:cxnSpMkLst>
        </pc:cxnChg>
        <pc:cxnChg chg="mod">
          <ac:chgData name="mohammad Hosseinabady" userId="6cd969f51f917c9e" providerId="LiveId" clId="{61B92799-7A46-4B34-9A7A-19699DCCFA99}" dt="2022-01-16T09:37:44.493" v="719"/>
          <ac:cxnSpMkLst>
            <pc:docMk/>
            <pc:sldMk cId="3456551507" sldId="263"/>
            <ac:cxnSpMk id="132" creationId="{7262928D-F19F-4626-BD5C-088076A11776}"/>
          </ac:cxnSpMkLst>
        </pc:cxnChg>
        <pc:cxnChg chg="mod">
          <ac:chgData name="mohammad Hosseinabady" userId="6cd969f51f917c9e" providerId="LiveId" clId="{61B92799-7A46-4B34-9A7A-19699DCCFA99}" dt="2022-01-16T09:37:44.493" v="719"/>
          <ac:cxnSpMkLst>
            <pc:docMk/>
            <pc:sldMk cId="3456551507" sldId="263"/>
            <ac:cxnSpMk id="133" creationId="{06FFE6F1-EF54-4145-9ACD-478231B6E720}"/>
          </ac:cxnSpMkLst>
        </pc:cxnChg>
        <pc:cxnChg chg="mod">
          <ac:chgData name="mohammad Hosseinabady" userId="6cd969f51f917c9e" providerId="LiveId" clId="{61B92799-7A46-4B34-9A7A-19699DCCFA99}" dt="2022-01-16T09:37:44.493" v="719"/>
          <ac:cxnSpMkLst>
            <pc:docMk/>
            <pc:sldMk cId="3456551507" sldId="263"/>
            <ac:cxnSpMk id="134" creationId="{917F82F0-BB2A-4325-9D14-CEA3E5F68C30}"/>
          </ac:cxnSpMkLst>
        </pc:cxnChg>
        <pc:cxnChg chg="mod">
          <ac:chgData name="mohammad Hosseinabady" userId="6cd969f51f917c9e" providerId="LiveId" clId="{61B92799-7A46-4B34-9A7A-19699DCCFA99}" dt="2022-01-16T09:37:44.493" v="719"/>
          <ac:cxnSpMkLst>
            <pc:docMk/>
            <pc:sldMk cId="3456551507" sldId="263"/>
            <ac:cxnSpMk id="135" creationId="{E0762C28-B7B3-46D7-A398-196AACA67976}"/>
          </ac:cxnSpMkLst>
        </pc:cxnChg>
        <pc:cxnChg chg="mod">
          <ac:chgData name="mohammad Hosseinabady" userId="6cd969f51f917c9e" providerId="LiveId" clId="{61B92799-7A46-4B34-9A7A-19699DCCFA99}" dt="2022-01-16T09:37:44.493" v="719"/>
          <ac:cxnSpMkLst>
            <pc:docMk/>
            <pc:sldMk cId="3456551507" sldId="263"/>
            <ac:cxnSpMk id="137" creationId="{01A5476D-BEDA-4D4D-B188-654327E3B366}"/>
          </ac:cxnSpMkLst>
        </pc:cxnChg>
        <pc:cxnChg chg="mod">
          <ac:chgData name="mohammad Hosseinabady" userId="6cd969f51f917c9e" providerId="LiveId" clId="{61B92799-7A46-4B34-9A7A-19699DCCFA99}" dt="2022-01-16T09:37:44.493" v="719"/>
          <ac:cxnSpMkLst>
            <pc:docMk/>
            <pc:sldMk cId="3456551507" sldId="263"/>
            <ac:cxnSpMk id="138" creationId="{DEAC6439-29AF-4625-89BB-F82B1AF1D5D9}"/>
          </ac:cxnSpMkLst>
        </pc:cxnChg>
        <pc:cxnChg chg="mod">
          <ac:chgData name="mohammad Hosseinabady" userId="6cd969f51f917c9e" providerId="LiveId" clId="{61B92799-7A46-4B34-9A7A-19699DCCFA99}" dt="2022-01-16T09:37:44.493" v="719"/>
          <ac:cxnSpMkLst>
            <pc:docMk/>
            <pc:sldMk cId="3456551507" sldId="263"/>
            <ac:cxnSpMk id="139" creationId="{75D2731B-12AB-4A58-B9FB-E886CE43F10E}"/>
          </ac:cxnSpMkLst>
        </pc:cxnChg>
        <pc:cxnChg chg="mod">
          <ac:chgData name="mohammad Hosseinabady" userId="6cd969f51f917c9e" providerId="LiveId" clId="{61B92799-7A46-4B34-9A7A-19699DCCFA99}" dt="2022-01-16T09:37:44.493" v="719"/>
          <ac:cxnSpMkLst>
            <pc:docMk/>
            <pc:sldMk cId="3456551507" sldId="263"/>
            <ac:cxnSpMk id="140" creationId="{748A785F-D910-45DC-A5A1-EB3802B5B8AD}"/>
          </ac:cxnSpMkLst>
        </pc:cxnChg>
        <pc:cxnChg chg="mod">
          <ac:chgData name="mohammad Hosseinabady" userId="6cd969f51f917c9e" providerId="LiveId" clId="{61B92799-7A46-4B34-9A7A-19699DCCFA99}" dt="2022-01-16T09:37:44.493" v="719"/>
          <ac:cxnSpMkLst>
            <pc:docMk/>
            <pc:sldMk cId="3456551507" sldId="263"/>
            <ac:cxnSpMk id="141" creationId="{7BFFBA4F-5261-4C95-B262-A156A8D2B008}"/>
          </ac:cxnSpMkLst>
        </pc:cxnChg>
        <pc:cxnChg chg="mod">
          <ac:chgData name="mohammad Hosseinabady" userId="6cd969f51f917c9e" providerId="LiveId" clId="{61B92799-7A46-4B34-9A7A-19699DCCFA99}" dt="2022-01-16T09:37:44.493" v="719"/>
          <ac:cxnSpMkLst>
            <pc:docMk/>
            <pc:sldMk cId="3456551507" sldId="263"/>
            <ac:cxnSpMk id="142" creationId="{E65ADA57-4F3F-44E1-9AC5-CCB68A58F588}"/>
          </ac:cxnSpMkLst>
        </pc:cxnChg>
        <pc:cxnChg chg="mod">
          <ac:chgData name="mohammad Hosseinabady" userId="6cd969f51f917c9e" providerId="LiveId" clId="{61B92799-7A46-4B34-9A7A-19699DCCFA99}" dt="2022-01-16T09:37:44.493" v="719"/>
          <ac:cxnSpMkLst>
            <pc:docMk/>
            <pc:sldMk cId="3456551507" sldId="263"/>
            <ac:cxnSpMk id="143" creationId="{B23A7F9C-F255-4DF4-8B46-343EE677C15A}"/>
          </ac:cxnSpMkLst>
        </pc:cxnChg>
        <pc:cxnChg chg="mod">
          <ac:chgData name="mohammad Hosseinabady" userId="6cd969f51f917c9e" providerId="LiveId" clId="{61B92799-7A46-4B34-9A7A-19699DCCFA99}" dt="2022-01-16T09:37:44.493" v="719"/>
          <ac:cxnSpMkLst>
            <pc:docMk/>
            <pc:sldMk cId="3456551507" sldId="263"/>
            <ac:cxnSpMk id="144" creationId="{1EE4D438-7667-4DAA-B594-3C816DD3D476}"/>
          </ac:cxnSpMkLst>
        </pc:cxnChg>
        <pc:cxnChg chg="mod">
          <ac:chgData name="mohammad Hosseinabady" userId="6cd969f51f917c9e" providerId="LiveId" clId="{61B92799-7A46-4B34-9A7A-19699DCCFA99}" dt="2022-01-16T09:37:44.493" v="719"/>
          <ac:cxnSpMkLst>
            <pc:docMk/>
            <pc:sldMk cId="3456551507" sldId="263"/>
            <ac:cxnSpMk id="145" creationId="{CEC4EE9F-D6B3-48B2-9502-87955DA5A1D7}"/>
          </ac:cxnSpMkLst>
        </pc:cxnChg>
        <pc:cxnChg chg="mod">
          <ac:chgData name="mohammad Hosseinabady" userId="6cd969f51f917c9e" providerId="LiveId" clId="{61B92799-7A46-4B34-9A7A-19699DCCFA99}" dt="2022-01-16T09:37:44.493" v="719"/>
          <ac:cxnSpMkLst>
            <pc:docMk/>
            <pc:sldMk cId="3456551507" sldId="263"/>
            <ac:cxnSpMk id="146" creationId="{7266C554-27FB-4A64-9B32-4A16219532E1}"/>
          </ac:cxnSpMkLst>
        </pc:cxnChg>
        <pc:cxnChg chg="add mod">
          <ac:chgData name="mohammad Hosseinabady" userId="6cd969f51f917c9e" providerId="LiveId" clId="{61B92799-7A46-4B34-9A7A-19699DCCFA99}" dt="2022-01-16T09:40:32.084" v="773" actId="1076"/>
          <ac:cxnSpMkLst>
            <pc:docMk/>
            <pc:sldMk cId="3456551507" sldId="263"/>
            <ac:cxnSpMk id="147" creationId="{3A6CE6A8-FC6F-4D40-991E-EC049215F108}"/>
          </ac:cxnSpMkLst>
        </pc:cxnChg>
        <pc:cxnChg chg="add mod">
          <ac:chgData name="mohammad Hosseinabady" userId="6cd969f51f917c9e" providerId="LiveId" clId="{61B92799-7A46-4B34-9A7A-19699DCCFA99}" dt="2022-01-16T09:40:32.084" v="773" actId="1076"/>
          <ac:cxnSpMkLst>
            <pc:docMk/>
            <pc:sldMk cId="3456551507" sldId="263"/>
            <ac:cxnSpMk id="148" creationId="{DA05710D-F48A-4C6E-9EAD-77AA97E57F03}"/>
          </ac:cxnSpMkLst>
        </pc:cxnChg>
        <pc:cxnChg chg="add mod">
          <ac:chgData name="mohammad Hosseinabady" userId="6cd969f51f917c9e" providerId="LiveId" clId="{61B92799-7A46-4B34-9A7A-19699DCCFA99}" dt="2022-01-16T09:40:32.084" v="773" actId="1076"/>
          <ac:cxnSpMkLst>
            <pc:docMk/>
            <pc:sldMk cId="3456551507" sldId="263"/>
            <ac:cxnSpMk id="151" creationId="{1D6E34BC-F0E5-4799-8629-3C0C4802F01D}"/>
          </ac:cxnSpMkLst>
        </pc:cxnChg>
        <pc:cxnChg chg="add mod">
          <ac:chgData name="mohammad Hosseinabady" userId="6cd969f51f917c9e" providerId="LiveId" clId="{61B92799-7A46-4B34-9A7A-19699DCCFA99}" dt="2022-01-16T09:40:32.084" v="773" actId="1076"/>
          <ac:cxnSpMkLst>
            <pc:docMk/>
            <pc:sldMk cId="3456551507" sldId="263"/>
            <ac:cxnSpMk id="155" creationId="{EEB4F499-F168-4210-AC49-D90EFCA7B475}"/>
          </ac:cxnSpMkLst>
        </pc:cxnChg>
        <pc:cxnChg chg="add del mod">
          <ac:chgData name="mohammad Hosseinabady" userId="6cd969f51f917c9e" providerId="LiveId" clId="{61B92799-7A46-4B34-9A7A-19699DCCFA99}" dt="2022-01-16T09:37:53.147" v="723" actId="478"/>
          <ac:cxnSpMkLst>
            <pc:docMk/>
            <pc:sldMk cId="3456551507" sldId="263"/>
            <ac:cxnSpMk id="156" creationId="{D8FCA79B-E3C8-4C39-A8E7-25D98E3E9360}"/>
          </ac:cxnSpMkLst>
        </pc:cxnChg>
        <pc:cxnChg chg="add del mod">
          <ac:chgData name="mohammad Hosseinabady" userId="6cd969f51f917c9e" providerId="LiveId" clId="{61B92799-7A46-4B34-9A7A-19699DCCFA99}" dt="2022-01-16T09:37:55.258" v="725" actId="478"/>
          <ac:cxnSpMkLst>
            <pc:docMk/>
            <pc:sldMk cId="3456551507" sldId="263"/>
            <ac:cxnSpMk id="157" creationId="{D2D4E83B-5AA6-49A1-85DA-50679DB19520}"/>
          </ac:cxnSpMkLst>
        </pc:cxnChg>
        <pc:cxnChg chg="add mod">
          <ac:chgData name="mohammad Hosseinabady" userId="6cd969f51f917c9e" providerId="LiveId" clId="{61B92799-7A46-4B34-9A7A-19699DCCFA99}" dt="2022-01-16T09:40:32.084" v="773" actId="1076"/>
          <ac:cxnSpMkLst>
            <pc:docMk/>
            <pc:sldMk cId="3456551507" sldId="263"/>
            <ac:cxnSpMk id="158" creationId="{432C8860-E11B-461F-9B35-5CB8C170EF92}"/>
          </ac:cxnSpMkLst>
        </pc:cxnChg>
        <pc:cxnChg chg="mod">
          <ac:chgData name="mohammad Hosseinabady" userId="6cd969f51f917c9e" providerId="LiveId" clId="{61B92799-7A46-4B34-9A7A-19699DCCFA99}" dt="2022-01-16T09:38:36.339" v="734"/>
          <ac:cxnSpMkLst>
            <pc:docMk/>
            <pc:sldMk cId="3456551507" sldId="263"/>
            <ac:cxnSpMk id="164" creationId="{7BB4006D-441E-46A4-ADE1-95D22DCABD15}"/>
          </ac:cxnSpMkLst>
        </pc:cxnChg>
        <pc:cxnChg chg="mod">
          <ac:chgData name="mohammad Hosseinabady" userId="6cd969f51f917c9e" providerId="LiveId" clId="{61B92799-7A46-4B34-9A7A-19699DCCFA99}" dt="2022-01-16T09:38:36.339" v="734"/>
          <ac:cxnSpMkLst>
            <pc:docMk/>
            <pc:sldMk cId="3456551507" sldId="263"/>
            <ac:cxnSpMk id="165" creationId="{42D1957B-2F2D-4E12-B756-66CF37D0DEA6}"/>
          </ac:cxnSpMkLst>
        </pc:cxnChg>
        <pc:cxnChg chg="mod">
          <ac:chgData name="mohammad Hosseinabady" userId="6cd969f51f917c9e" providerId="LiveId" clId="{61B92799-7A46-4B34-9A7A-19699DCCFA99}" dt="2022-01-16T09:38:36.339" v="734"/>
          <ac:cxnSpMkLst>
            <pc:docMk/>
            <pc:sldMk cId="3456551507" sldId="263"/>
            <ac:cxnSpMk id="166" creationId="{C5DD2498-71BD-427E-BD7B-9F0CF9D2DCEE}"/>
          </ac:cxnSpMkLst>
        </pc:cxnChg>
        <pc:cxnChg chg="mod">
          <ac:chgData name="mohammad Hosseinabady" userId="6cd969f51f917c9e" providerId="LiveId" clId="{61B92799-7A46-4B34-9A7A-19699DCCFA99}" dt="2022-01-16T09:38:36.339" v="734"/>
          <ac:cxnSpMkLst>
            <pc:docMk/>
            <pc:sldMk cId="3456551507" sldId="263"/>
            <ac:cxnSpMk id="167" creationId="{BA8CE5FE-6B1E-4192-9F7A-B7406E6A4F8A}"/>
          </ac:cxnSpMkLst>
        </pc:cxnChg>
        <pc:cxnChg chg="mod">
          <ac:chgData name="mohammad Hosseinabady" userId="6cd969f51f917c9e" providerId="LiveId" clId="{61B92799-7A46-4B34-9A7A-19699DCCFA99}" dt="2022-01-16T09:38:36.339" v="734"/>
          <ac:cxnSpMkLst>
            <pc:docMk/>
            <pc:sldMk cId="3456551507" sldId="263"/>
            <ac:cxnSpMk id="168" creationId="{DD2AF59A-A15C-4EBF-90D9-227641BCC2D5}"/>
          </ac:cxnSpMkLst>
        </pc:cxnChg>
        <pc:cxnChg chg="mod">
          <ac:chgData name="mohammad Hosseinabady" userId="6cd969f51f917c9e" providerId="LiveId" clId="{61B92799-7A46-4B34-9A7A-19699DCCFA99}" dt="2022-01-16T09:38:36.339" v="734"/>
          <ac:cxnSpMkLst>
            <pc:docMk/>
            <pc:sldMk cId="3456551507" sldId="263"/>
            <ac:cxnSpMk id="169" creationId="{9A71C077-6A29-4D61-9230-C21526F8B766}"/>
          </ac:cxnSpMkLst>
        </pc:cxnChg>
        <pc:cxnChg chg="mod">
          <ac:chgData name="mohammad Hosseinabady" userId="6cd969f51f917c9e" providerId="LiveId" clId="{61B92799-7A46-4B34-9A7A-19699DCCFA99}" dt="2022-01-16T09:38:36.339" v="734"/>
          <ac:cxnSpMkLst>
            <pc:docMk/>
            <pc:sldMk cId="3456551507" sldId="263"/>
            <ac:cxnSpMk id="170" creationId="{10CCBD92-3B5B-43D3-9785-B48AA4642F95}"/>
          </ac:cxnSpMkLst>
        </pc:cxnChg>
        <pc:cxnChg chg="mod">
          <ac:chgData name="mohammad Hosseinabady" userId="6cd969f51f917c9e" providerId="LiveId" clId="{61B92799-7A46-4B34-9A7A-19699DCCFA99}" dt="2022-01-16T09:38:36.339" v="734"/>
          <ac:cxnSpMkLst>
            <pc:docMk/>
            <pc:sldMk cId="3456551507" sldId="263"/>
            <ac:cxnSpMk id="171" creationId="{E5D4FEF5-6C01-4C22-8CB4-4B7D81AAE2BB}"/>
          </ac:cxnSpMkLst>
        </pc:cxnChg>
        <pc:cxnChg chg="mod">
          <ac:chgData name="mohammad Hosseinabady" userId="6cd969f51f917c9e" providerId="LiveId" clId="{61B92799-7A46-4B34-9A7A-19699DCCFA99}" dt="2022-01-16T09:38:36.339" v="734"/>
          <ac:cxnSpMkLst>
            <pc:docMk/>
            <pc:sldMk cId="3456551507" sldId="263"/>
            <ac:cxnSpMk id="172" creationId="{005FE5F8-6E4E-4003-ACB3-7A441781E52E}"/>
          </ac:cxnSpMkLst>
        </pc:cxnChg>
        <pc:cxnChg chg="mod">
          <ac:chgData name="mohammad Hosseinabady" userId="6cd969f51f917c9e" providerId="LiveId" clId="{61B92799-7A46-4B34-9A7A-19699DCCFA99}" dt="2022-01-16T09:38:36.339" v="734"/>
          <ac:cxnSpMkLst>
            <pc:docMk/>
            <pc:sldMk cId="3456551507" sldId="263"/>
            <ac:cxnSpMk id="173" creationId="{69BA690F-F26C-4537-840C-AE72EA3AAB47}"/>
          </ac:cxnSpMkLst>
        </pc:cxnChg>
        <pc:cxnChg chg="mod">
          <ac:chgData name="mohammad Hosseinabady" userId="6cd969f51f917c9e" providerId="LiveId" clId="{61B92799-7A46-4B34-9A7A-19699DCCFA99}" dt="2022-01-16T09:39:28.502" v="754"/>
          <ac:cxnSpMkLst>
            <pc:docMk/>
            <pc:sldMk cId="3456551507" sldId="263"/>
            <ac:cxnSpMk id="176" creationId="{98862842-941B-4147-AA0C-90E43594789A}"/>
          </ac:cxnSpMkLst>
        </pc:cxnChg>
        <pc:cxnChg chg="mod">
          <ac:chgData name="mohammad Hosseinabady" userId="6cd969f51f917c9e" providerId="LiveId" clId="{61B92799-7A46-4B34-9A7A-19699DCCFA99}" dt="2022-01-16T09:39:28.502" v="754"/>
          <ac:cxnSpMkLst>
            <pc:docMk/>
            <pc:sldMk cId="3456551507" sldId="263"/>
            <ac:cxnSpMk id="177" creationId="{BD4EF9C2-2FFC-40EE-8ECD-78CFFC5C9459}"/>
          </ac:cxnSpMkLst>
        </pc:cxnChg>
        <pc:cxnChg chg="mod">
          <ac:chgData name="mohammad Hosseinabady" userId="6cd969f51f917c9e" providerId="LiveId" clId="{61B92799-7A46-4B34-9A7A-19699DCCFA99}" dt="2022-01-16T09:39:28.502" v="754"/>
          <ac:cxnSpMkLst>
            <pc:docMk/>
            <pc:sldMk cId="3456551507" sldId="263"/>
            <ac:cxnSpMk id="178" creationId="{2C65B6B1-1E9B-4E72-A1D0-4A536D6F10CB}"/>
          </ac:cxnSpMkLst>
        </pc:cxnChg>
        <pc:cxnChg chg="del mod">
          <ac:chgData name="mohammad Hosseinabady" userId="6cd969f51f917c9e" providerId="LiveId" clId="{61B92799-7A46-4B34-9A7A-19699DCCFA99}" dt="2022-01-16T09:39:59.386" v="761" actId="478"/>
          <ac:cxnSpMkLst>
            <pc:docMk/>
            <pc:sldMk cId="3456551507" sldId="263"/>
            <ac:cxnSpMk id="179" creationId="{7DE3BA44-824D-4A7F-99CE-77C36F6A78BA}"/>
          </ac:cxnSpMkLst>
        </pc:cxnChg>
        <pc:cxnChg chg="mod">
          <ac:chgData name="mohammad Hosseinabady" userId="6cd969f51f917c9e" providerId="LiveId" clId="{61B92799-7A46-4B34-9A7A-19699DCCFA99}" dt="2022-01-16T09:39:28.502" v="754"/>
          <ac:cxnSpMkLst>
            <pc:docMk/>
            <pc:sldMk cId="3456551507" sldId="263"/>
            <ac:cxnSpMk id="180" creationId="{B121D30C-903F-43B7-9A70-E554C6B8C87D}"/>
          </ac:cxnSpMkLst>
        </pc:cxnChg>
        <pc:cxnChg chg="mod">
          <ac:chgData name="mohammad Hosseinabady" userId="6cd969f51f917c9e" providerId="LiveId" clId="{61B92799-7A46-4B34-9A7A-19699DCCFA99}" dt="2022-01-16T09:39:28.502" v="754"/>
          <ac:cxnSpMkLst>
            <pc:docMk/>
            <pc:sldMk cId="3456551507" sldId="263"/>
            <ac:cxnSpMk id="181" creationId="{CBAA18A4-1935-4775-ABFD-D0997A29C195}"/>
          </ac:cxnSpMkLst>
        </pc:cxnChg>
        <pc:cxnChg chg="mod">
          <ac:chgData name="mohammad Hosseinabady" userId="6cd969f51f917c9e" providerId="LiveId" clId="{61B92799-7A46-4B34-9A7A-19699DCCFA99}" dt="2022-01-16T09:39:28.502" v="754"/>
          <ac:cxnSpMkLst>
            <pc:docMk/>
            <pc:sldMk cId="3456551507" sldId="263"/>
            <ac:cxnSpMk id="182" creationId="{05D5DC4B-C30E-43A5-AFF5-BE59573DB039}"/>
          </ac:cxnSpMkLst>
        </pc:cxnChg>
        <pc:cxnChg chg="mod">
          <ac:chgData name="mohammad Hosseinabady" userId="6cd969f51f917c9e" providerId="LiveId" clId="{61B92799-7A46-4B34-9A7A-19699DCCFA99}" dt="2022-01-16T09:39:28.502" v="754"/>
          <ac:cxnSpMkLst>
            <pc:docMk/>
            <pc:sldMk cId="3456551507" sldId="263"/>
            <ac:cxnSpMk id="183" creationId="{074C6871-A146-4290-8EDB-5DFEA05A66C2}"/>
          </ac:cxnSpMkLst>
        </pc:cxnChg>
        <pc:cxnChg chg="mod">
          <ac:chgData name="mohammad Hosseinabady" userId="6cd969f51f917c9e" providerId="LiveId" clId="{61B92799-7A46-4B34-9A7A-19699DCCFA99}" dt="2022-01-16T09:39:28.502" v="754"/>
          <ac:cxnSpMkLst>
            <pc:docMk/>
            <pc:sldMk cId="3456551507" sldId="263"/>
            <ac:cxnSpMk id="184" creationId="{F67766F0-EC1B-4CDB-85C4-711ED13A7913}"/>
          </ac:cxnSpMkLst>
        </pc:cxnChg>
        <pc:cxnChg chg="mod">
          <ac:chgData name="mohammad Hosseinabady" userId="6cd969f51f917c9e" providerId="LiveId" clId="{61B92799-7A46-4B34-9A7A-19699DCCFA99}" dt="2022-01-16T09:39:28.502" v="754"/>
          <ac:cxnSpMkLst>
            <pc:docMk/>
            <pc:sldMk cId="3456551507" sldId="263"/>
            <ac:cxnSpMk id="185" creationId="{7E65C2FE-5A10-4B42-84E9-B737C999B510}"/>
          </ac:cxnSpMkLst>
        </pc:cxnChg>
        <pc:cxnChg chg="add mod">
          <ac:chgData name="mohammad Hosseinabady" userId="6cd969f51f917c9e" providerId="LiveId" clId="{61B92799-7A46-4B34-9A7A-19699DCCFA99}" dt="2022-01-16T09:49:28.141" v="980" actId="14100"/>
          <ac:cxnSpMkLst>
            <pc:docMk/>
            <pc:sldMk cId="3456551507" sldId="263"/>
            <ac:cxnSpMk id="186" creationId="{56AE47C2-1D7B-4659-98EC-776B4337B02E}"/>
          </ac:cxnSpMkLst>
        </pc:cxnChg>
        <pc:cxnChg chg="add mod">
          <ac:chgData name="mohammad Hosseinabady" userId="6cd969f51f917c9e" providerId="LiveId" clId="{61B92799-7A46-4B34-9A7A-19699DCCFA99}" dt="2022-01-16T09:40:32.084" v="773" actId="1076"/>
          <ac:cxnSpMkLst>
            <pc:docMk/>
            <pc:sldMk cId="3456551507" sldId="263"/>
            <ac:cxnSpMk id="187" creationId="{42FA192C-2B5E-44B7-A9A2-55D1BAA154D2}"/>
          </ac:cxnSpMkLst>
        </pc:cxnChg>
        <pc:cxnChg chg="add del mod">
          <ac:chgData name="mohammad Hosseinabady" userId="6cd969f51f917c9e" providerId="LiveId" clId="{61B92799-7A46-4B34-9A7A-19699DCCFA99}" dt="2022-01-16T09:49:21.787" v="975" actId="478"/>
          <ac:cxnSpMkLst>
            <pc:docMk/>
            <pc:sldMk cId="3456551507" sldId="263"/>
            <ac:cxnSpMk id="189" creationId="{BDD128C8-00DB-48F9-9CE7-E1B9FA11EF3D}"/>
          </ac:cxnSpMkLst>
        </pc:cxnChg>
        <pc:cxnChg chg="add mod">
          <ac:chgData name="mohammad Hosseinabady" userId="6cd969f51f917c9e" providerId="LiveId" clId="{61B92799-7A46-4B34-9A7A-19699DCCFA99}" dt="2022-01-16T09:40:32.084" v="773" actId="1076"/>
          <ac:cxnSpMkLst>
            <pc:docMk/>
            <pc:sldMk cId="3456551507" sldId="263"/>
            <ac:cxnSpMk id="193" creationId="{4D707C36-4C6E-434E-841C-A039B64D2F7A}"/>
          </ac:cxnSpMkLst>
        </pc:cxnChg>
        <pc:cxnChg chg="add mod">
          <ac:chgData name="mohammad Hosseinabady" userId="6cd969f51f917c9e" providerId="LiveId" clId="{61B92799-7A46-4B34-9A7A-19699DCCFA99}" dt="2022-01-16T09:40:32.084" v="773" actId="1076"/>
          <ac:cxnSpMkLst>
            <pc:docMk/>
            <pc:sldMk cId="3456551507" sldId="263"/>
            <ac:cxnSpMk id="194" creationId="{899B32AC-4D0F-493A-8BD1-B6928F67FBCA}"/>
          </ac:cxnSpMkLst>
        </pc:cxnChg>
        <pc:cxnChg chg="mod">
          <ac:chgData name="mohammad Hosseinabady" userId="6cd969f51f917c9e" providerId="LiveId" clId="{61B92799-7A46-4B34-9A7A-19699DCCFA99}" dt="2022-01-16T09:39:28.502" v="754"/>
          <ac:cxnSpMkLst>
            <pc:docMk/>
            <pc:sldMk cId="3456551507" sldId="263"/>
            <ac:cxnSpMk id="198" creationId="{02F39FAC-6553-4213-9654-C02AA9D4F8F5}"/>
          </ac:cxnSpMkLst>
        </pc:cxnChg>
        <pc:cxnChg chg="mod">
          <ac:chgData name="mohammad Hosseinabady" userId="6cd969f51f917c9e" providerId="LiveId" clId="{61B92799-7A46-4B34-9A7A-19699DCCFA99}" dt="2022-01-16T09:39:28.502" v="754"/>
          <ac:cxnSpMkLst>
            <pc:docMk/>
            <pc:sldMk cId="3456551507" sldId="263"/>
            <ac:cxnSpMk id="199" creationId="{EFE9F5FB-F122-493E-B7C6-FB13F043DAE6}"/>
          </ac:cxnSpMkLst>
        </pc:cxnChg>
        <pc:cxnChg chg="mod">
          <ac:chgData name="mohammad Hosseinabady" userId="6cd969f51f917c9e" providerId="LiveId" clId="{61B92799-7A46-4B34-9A7A-19699DCCFA99}" dt="2022-01-16T09:39:28.502" v="754"/>
          <ac:cxnSpMkLst>
            <pc:docMk/>
            <pc:sldMk cId="3456551507" sldId="263"/>
            <ac:cxnSpMk id="200" creationId="{3E286F5D-9BD6-4A6B-A287-51F292741335}"/>
          </ac:cxnSpMkLst>
        </pc:cxnChg>
        <pc:cxnChg chg="mod">
          <ac:chgData name="mohammad Hosseinabady" userId="6cd969f51f917c9e" providerId="LiveId" clId="{61B92799-7A46-4B34-9A7A-19699DCCFA99}" dt="2022-01-16T09:39:28.502" v="754"/>
          <ac:cxnSpMkLst>
            <pc:docMk/>
            <pc:sldMk cId="3456551507" sldId="263"/>
            <ac:cxnSpMk id="201" creationId="{39581420-E5D5-4E7A-B257-16C88E1D50C9}"/>
          </ac:cxnSpMkLst>
        </pc:cxnChg>
        <pc:cxnChg chg="mod">
          <ac:chgData name="mohammad Hosseinabady" userId="6cd969f51f917c9e" providerId="LiveId" clId="{61B92799-7A46-4B34-9A7A-19699DCCFA99}" dt="2022-01-16T09:39:28.502" v="754"/>
          <ac:cxnSpMkLst>
            <pc:docMk/>
            <pc:sldMk cId="3456551507" sldId="263"/>
            <ac:cxnSpMk id="202" creationId="{0E9FEE62-8D9D-402B-BC7F-BF88FF685A64}"/>
          </ac:cxnSpMkLst>
        </pc:cxnChg>
        <pc:cxnChg chg="mod">
          <ac:chgData name="mohammad Hosseinabady" userId="6cd969f51f917c9e" providerId="LiveId" clId="{61B92799-7A46-4B34-9A7A-19699DCCFA99}" dt="2022-01-16T09:39:28.502" v="754"/>
          <ac:cxnSpMkLst>
            <pc:docMk/>
            <pc:sldMk cId="3456551507" sldId="263"/>
            <ac:cxnSpMk id="203" creationId="{6C756E4E-8E1A-4C5C-B4D3-B5DDB0C6A288}"/>
          </ac:cxnSpMkLst>
        </pc:cxnChg>
        <pc:cxnChg chg="mod">
          <ac:chgData name="mohammad Hosseinabady" userId="6cd969f51f917c9e" providerId="LiveId" clId="{61B92799-7A46-4B34-9A7A-19699DCCFA99}" dt="2022-01-16T09:39:28.502" v="754"/>
          <ac:cxnSpMkLst>
            <pc:docMk/>
            <pc:sldMk cId="3456551507" sldId="263"/>
            <ac:cxnSpMk id="204" creationId="{E6E5F269-F4C6-4E13-9862-7AF896DE084C}"/>
          </ac:cxnSpMkLst>
        </pc:cxnChg>
        <pc:cxnChg chg="mod">
          <ac:chgData name="mohammad Hosseinabady" userId="6cd969f51f917c9e" providerId="LiveId" clId="{61B92799-7A46-4B34-9A7A-19699DCCFA99}" dt="2022-01-16T09:39:28.502" v="754"/>
          <ac:cxnSpMkLst>
            <pc:docMk/>
            <pc:sldMk cId="3456551507" sldId="263"/>
            <ac:cxnSpMk id="205" creationId="{23B2158F-2307-4DFC-95B8-2124442BEBF1}"/>
          </ac:cxnSpMkLst>
        </pc:cxnChg>
        <pc:cxnChg chg="mod">
          <ac:chgData name="mohammad Hosseinabady" userId="6cd969f51f917c9e" providerId="LiveId" clId="{61B92799-7A46-4B34-9A7A-19699DCCFA99}" dt="2022-01-16T09:39:28.502" v="754"/>
          <ac:cxnSpMkLst>
            <pc:docMk/>
            <pc:sldMk cId="3456551507" sldId="263"/>
            <ac:cxnSpMk id="206" creationId="{91D3947B-C725-48D8-8A87-45C09D37C504}"/>
          </ac:cxnSpMkLst>
        </pc:cxnChg>
        <pc:cxnChg chg="mod">
          <ac:chgData name="mohammad Hosseinabady" userId="6cd969f51f917c9e" providerId="LiveId" clId="{61B92799-7A46-4B34-9A7A-19699DCCFA99}" dt="2022-01-16T09:39:28.502" v="754"/>
          <ac:cxnSpMkLst>
            <pc:docMk/>
            <pc:sldMk cId="3456551507" sldId="263"/>
            <ac:cxnSpMk id="207" creationId="{B78AE01B-B933-430F-9EC1-4FDC337AC2C4}"/>
          </ac:cxnSpMkLst>
        </pc:cxnChg>
      </pc:sldChg>
      <pc:sldChg chg="addSp delSp modSp new mod delAnim modAnim">
        <pc:chgData name="mohammad Hosseinabady" userId="6cd969f51f917c9e" providerId="LiveId" clId="{61B92799-7A46-4B34-9A7A-19699DCCFA99}" dt="2022-01-16T10:17:02.013" v="1267" actId="164"/>
        <pc:sldMkLst>
          <pc:docMk/>
          <pc:sldMk cId="2827329358" sldId="264"/>
        </pc:sldMkLst>
        <pc:spChg chg="mod">
          <ac:chgData name="mohammad Hosseinabady" userId="6cd969f51f917c9e" providerId="LiveId" clId="{61B92799-7A46-4B34-9A7A-19699DCCFA99}" dt="2022-01-16T09:59:15.714" v="1005" actId="108"/>
          <ac:spMkLst>
            <pc:docMk/>
            <pc:sldMk cId="2827329358" sldId="264"/>
            <ac:spMk id="2" creationId="{6D69C683-EEDB-4415-9CAD-EA096990C5D6}"/>
          </ac:spMkLst>
        </pc:spChg>
        <pc:spChg chg="del">
          <ac:chgData name="mohammad Hosseinabady" userId="6cd969f51f917c9e" providerId="LiveId" clId="{61B92799-7A46-4B34-9A7A-19699DCCFA99}" dt="2022-01-16T09:59:18.858" v="1006" actId="478"/>
          <ac:spMkLst>
            <pc:docMk/>
            <pc:sldMk cId="2827329358" sldId="264"/>
            <ac:spMk id="3" creationId="{4418D2C7-81E3-4E65-96D1-65D6D762FA95}"/>
          </ac:spMkLst>
        </pc:spChg>
        <pc:spChg chg="add del mod">
          <ac:chgData name="mohammad Hosseinabady" userId="6cd969f51f917c9e" providerId="LiveId" clId="{61B92799-7A46-4B34-9A7A-19699DCCFA99}" dt="2022-01-16T10:04:57.737" v="1090" actId="478"/>
          <ac:spMkLst>
            <pc:docMk/>
            <pc:sldMk cId="2827329358" sldId="264"/>
            <ac:spMk id="48" creationId="{3ED05876-EC70-4BAE-9A7E-D680B93191C5}"/>
          </ac:spMkLst>
        </pc:spChg>
        <pc:spChg chg="add mod">
          <ac:chgData name="mohammad Hosseinabady" userId="6cd969f51f917c9e" providerId="LiveId" clId="{61B92799-7A46-4B34-9A7A-19699DCCFA99}" dt="2022-01-16T10:17:02.013" v="1267" actId="164"/>
          <ac:spMkLst>
            <pc:docMk/>
            <pc:sldMk cId="2827329358" sldId="264"/>
            <ac:spMk id="108" creationId="{28F3ABC2-58B3-4B8D-8CC5-2B7860E76245}"/>
          </ac:spMkLst>
        </pc:spChg>
        <pc:spChg chg="add mod">
          <ac:chgData name="mohammad Hosseinabady" userId="6cd969f51f917c9e" providerId="LiveId" clId="{61B92799-7A46-4B34-9A7A-19699DCCFA99}" dt="2022-01-16T10:17:02.013" v="1267" actId="164"/>
          <ac:spMkLst>
            <pc:docMk/>
            <pc:sldMk cId="2827329358" sldId="264"/>
            <ac:spMk id="109" creationId="{455DC77D-3EF4-4414-9EC6-1DADB9A13126}"/>
          </ac:spMkLst>
        </pc:spChg>
        <pc:spChg chg="add mod">
          <ac:chgData name="mohammad Hosseinabady" userId="6cd969f51f917c9e" providerId="LiveId" clId="{61B92799-7A46-4B34-9A7A-19699DCCFA99}" dt="2022-01-16T10:17:02.013" v="1267" actId="164"/>
          <ac:spMkLst>
            <pc:docMk/>
            <pc:sldMk cId="2827329358" sldId="264"/>
            <ac:spMk id="110" creationId="{099BA9F2-CBEF-44B7-9D4E-8B17451FE926}"/>
          </ac:spMkLst>
        </pc:spChg>
        <pc:spChg chg="add mod">
          <ac:chgData name="mohammad Hosseinabady" userId="6cd969f51f917c9e" providerId="LiveId" clId="{61B92799-7A46-4B34-9A7A-19699DCCFA99}" dt="2022-01-16T10:17:02.013" v="1267" actId="164"/>
          <ac:spMkLst>
            <pc:docMk/>
            <pc:sldMk cId="2827329358" sldId="264"/>
            <ac:spMk id="111" creationId="{67069420-3705-465F-8F03-75CAFDC61841}"/>
          </ac:spMkLst>
        </pc:spChg>
        <pc:spChg chg="add mod">
          <ac:chgData name="mohammad Hosseinabady" userId="6cd969f51f917c9e" providerId="LiveId" clId="{61B92799-7A46-4B34-9A7A-19699DCCFA99}" dt="2022-01-16T10:17:02.013" v="1267" actId="164"/>
          <ac:spMkLst>
            <pc:docMk/>
            <pc:sldMk cId="2827329358" sldId="264"/>
            <ac:spMk id="112" creationId="{6B5E6B43-8092-4FD2-907D-B60E99A799DD}"/>
          </ac:spMkLst>
        </pc:spChg>
        <pc:spChg chg="add mod">
          <ac:chgData name="mohammad Hosseinabady" userId="6cd969f51f917c9e" providerId="LiveId" clId="{61B92799-7A46-4B34-9A7A-19699DCCFA99}" dt="2022-01-16T10:17:02.013" v="1267" actId="164"/>
          <ac:spMkLst>
            <pc:docMk/>
            <pc:sldMk cId="2827329358" sldId="264"/>
            <ac:spMk id="113" creationId="{DBF481ED-E9AC-407B-82D2-3102E057FA2F}"/>
          </ac:spMkLst>
        </pc:spChg>
        <pc:spChg chg="add mod">
          <ac:chgData name="mohammad Hosseinabady" userId="6cd969f51f917c9e" providerId="LiveId" clId="{61B92799-7A46-4B34-9A7A-19699DCCFA99}" dt="2022-01-16T10:17:02.013" v="1267" actId="164"/>
          <ac:spMkLst>
            <pc:docMk/>
            <pc:sldMk cId="2827329358" sldId="264"/>
            <ac:spMk id="114" creationId="{8BDED40E-BDA8-4B74-890D-7B66B0381E2F}"/>
          </ac:spMkLst>
        </pc:spChg>
        <pc:spChg chg="add mod">
          <ac:chgData name="mohammad Hosseinabady" userId="6cd969f51f917c9e" providerId="LiveId" clId="{61B92799-7A46-4B34-9A7A-19699DCCFA99}" dt="2022-01-16T10:17:02.013" v="1267" actId="164"/>
          <ac:spMkLst>
            <pc:docMk/>
            <pc:sldMk cId="2827329358" sldId="264"/>
            <ac:spMk id="125" creationId="{C1D3DF26-6D4B-49D1-8AEF-4BDA1C9C11AB}"/>
          </ac:spMkLst>
        </pc:spChg>
        <pc:spChg chg="add mod">
          <ac:chgData name="mohammad Hosseinabady" userId="6cd969f51f917c9e" providerId="LiveId" clId="{61B92799-7A46-4B34-9A7A-19699DCCFA99}" dt="2022-01-16T10:17:02.013" v="1267" actId="164"/>
          <ac:spMkLst>
            <pc:docMk/>
            <pc:sldMk cId="2827329358" sldId="264"/>
            <ac:spMk id="126" creationId="{608E5C9C-1E57-4252-AB90-5499BEB231F9}"/>
          </ac:spMkLst>
        </pc:spChg>
        <pc:spChg chg="add mod">
          <ac:chgData name="mohammad Hosseinabady" userId="6cd969f51f917c9e" providerId="LiveId" clId="{61B92799-7A46-4B34-9A7A-19699DCCFA99}" dt="2022-01-16T10:17:02.013" v="1267" actId="164"/>
          <ac:spMkLst>
            <pc:docMk/>
            <pc:sldMk cId="2827329358" sldId="264"/>
            <ac:spMk id="127" creationId="{AD02A156-A357-4D8D-AC80-41042A0A1E1D}"/>
          </ac:spMkLst>
        </pc:spChg>
        <pc:spChg chg="add mod">
          <ac:chgData name="mohammad Hosseinabady" userId="6cd969f51f917c9e" providerId="LiveId" clId="{61B92799-7A46-4B34-9A7A-19699DCCFA99}" dt="2022-01-16T10:17:02.013" v="1267" actId="164"/>
          <ac:spMkLst>
            <pc:docMk/>
            <pc:sldMk cId="2827329358" sldId="264"/>
            <ac:spMk id="129" creationId="{07047AAA-E4A2-44DF-AEF3-3A8BC34FF7F7}"/>
          </ac:spMkLst>
        </pc:spChg>
        <pc:spChg chg="add mod">
          <ac:chgData name="mohammad Hosseinabady" userId="6cd969f51f917c9e" providerId="LiveId" clId="{61B92799-7A46-4B34-9A7A-19699DCCFA99}" dt="2022-01-16T10:17:02.013" v="1267" actId="164"/>
          <ac:spMkLst>
            <pc:docMk/>
            <pc:sldMk cId="2827329358" sldId="264"/>
            <ac:spMk id="130" creationId="{FC3F459F-1E2B-4EB5-8640-658BC277176B}"/>
          </ac:spMkLst>
        </pc:spChg>
        <pc:spChg chg="add mod">
          <ac:chgData name="mohammad Hosseinabady" userId="6cd969f51f917c9e" providerId="LiveId" clId="{61B92799-7A46-4B34-9A7A-19699DCCFA99}" dt="2022-01-16T10:17:02.013" v="1267" actId="164"/>
          <ac:spMkLst>
            <pc:docMk/>
            <pc:sldMk cId="2827329358" sldId="264"/>
            <ac:spMk id="131" creationId="{900624DE-3C60-4A04-B732-5DEE34009AB5}"/>
          </ac:spMkLst>
        </pc:spChg>
        <pc:spChg chg="add del mod">
          <ac:chgData name="mohammad Hosseinabady" userId="6cd969f51f917c9e" providerId="LiveId" clId="{61B92799-7A46-4B34-9A7A-19699DCCFA99}" dt="2022-01-16T10:13:11.048" v="1204" actId="478"/>
          <ac:spMkLst>
            <pc:docMk/>
            <pc:sldMk cId="2827329358" sldId="264"/>
            <ac:spMk id="133" creationId="{D765C66D-E0E9-4A2D-9C31-53918812A9DE}"/>
          </ac:spMkLst>
        </pc:spChg>
        <pc:spChg chg="add mod">
          <ac:chgData name="mohammad Hosseinabady" userId="6cd969f51f917c9e" providerId="LiveId" clId="{61B92799-7A46-4B34-9A7A-19699DCCFA99}" dt="2022-01-16T10:17:02.013" v="1267" actId="164"/>
          <ac:spMkLst>
            <pc:docMk/>
            <pc:sldMk cId="2827329358" sldId="264"/>
            <ac:spMk id="134" creationId="{4E902C40-6D22-4381-87B8-2E2D6134404A}"/>
          </ac:spMkLst>
        </pc:spChg>
        <pc:spChg chg="add mod">
          <ac:chgData name="mohammad Hosseinabady" userId="6cd969f51f917c9e" providerId="LiveId" clId="{61B92799-7A46-4B34-9A7A-19699DCCFA99}" dt="2022-01-16T10:17:02.013" v="1267" actId="164"/>
          <ac:spMkLst>
            <pc:docMk/>
            <pc:sldMk cId="2827329358" sldId="264"/>
            <ac:spMk id="135" creationId="{26751685-E35F-4F34-A4ED-BA73A7F10B17}"/>
          </ac:spMkLst>
        </pc:spChg>
        <pc:grpChg chg="add mod">
          <ac:chgData name="mohammad Hosseinabady" userId="6cd969f51f917c9e" providerId="LiveId" clId="{61B92799-7A46-4B34-9A7A-19699DCCFA99}" dt="2022-01-16T10:17:02.013" v="1267" actId="164"/>
          <ac:grpSpMkLst>
            <pc:docMk/>
            <pc:sldMk cId="2827329358" sldId="264"/>
            <ac:grpSpMk id="4" creationId="{F410AD48-0B23-4A06-BABC-29B14DB2C1A0}"/>
          </ac:grpSpMkLst>
        </pc:grpChg>
        <pc:grpChg chg="add del mod">
          <ac:chgData name="mohammad Hosseinabady" userId="6cd969f51f917c9e" providerId="LiveId" clId="{61B92799-7A46-4B34-9A7A-19699DCCFA99}" dt="2022-01-16T10:03:36.126" v="1066" actId="478"/>
          <ac:grpSpMkLst>
            <pc:docMk/>
            <pc:sldMk cId="2827329358" sldId="264"/>
            <ac:grpSpMk id="15" creationId="{DF1534B8-FB46-4DAA-B49B-7CE6B66E9FB2}"/>
          </ac:grpSpMkLst>
        </pc:grpChg>
        <pc:grpChg chg="add del mod">
          <ac:chgData name="mohammad Hosseinabady" userId="6cd969f51f917c9e" providerId="LiveId" clId="{61B92799-7A46-4B34-9A7A-19699DCCFA99}" dt="2022-01-16T10:03:36.126" v="1066" actId="478"/>
          <ac:grpSpMkLst>
            <pc:docMk/>
            <pc:sldMk cId="2827329358" sldId="264"/>
            <ac:grpSpMk id="26" creationId="{367FAF36-EF74-4372-BE3A-9193E687F628}"/>
          </ac:grpSpMkLst>
        </pc:grpChg>
        <pc:grpChg chg="add del mod">
          <ac:chgData name="mohammad Hosseinabady" userId="6cd969f51f917c9e" providerId="LiveId" clId="{61B92799-7A46-4B34-9A7A-19699DCCFA99}" dt="2022-01-16T10:03:36.126" v="1066" actId="478"/>
          <ac:grpSpMkLst>
            <pc:docMk/>
            <pc:sldMk cId="2827329358" sldId="264"/>
            <ac:grpSpMk id="37" creationId="{E4E193C3-6731-42D9-BB7D-A94ECD1A0944}"/>
          </ac:grpSpMkLst>
        </pc:grpChg>
        <pc:grpChg chg="add mod">
          <ac:chgData name="mohammad Hosseinabady" userId="6cd969f51f917c9e" providerId="LiveId" clId="{61B92799-7A46-4B34-9A7A-19699DCCFA99}" dt="2022-01-16T10:17:02.013" v="1267" actId="164"/>
          <ac:grpSpMkLst>
            <pc:docMk/>
            <pc:sldMk cId="2827329358" sldId="264"/>
            <ac:grpSpMk id="61" creationId="{E893D023-931E-43E7-8C83-DC39FB737D4C}"/>
          </ac:grpSpMkLst>
        </pc:grpChg>
        <pc:grpChg chg="add mod">
          <ac:chgData name="mohammad Hosseinabady" userId="6cd969f51f917c9e" providerId="LiveId" clId="{61B92799-7A46-4B34-9A7A-19699DCCFA99}" dt="2022-01-16T10:17:02.013" v="1267" actId="164"/>
          <ac:grpSpMkLst>
            <pc:docMk/>
            <pc:sldMk cId="2827329358" sldId="264"/>
            <ac:grpSpMk id="72" creationId="{367D8245-3A07-49B9-8F3E-D3BD586AD8F5}"/>
          </ac:grpSpMkLst>
        </pc:grpChg>
        <pc:grpChg chg="add mod">
          <ac:chgData name="mohammad Hosseinabady" userId="6cd969f51f917c9e" providerId="LiveId" clId="{61B92799-7A46-4B34-9A7A-19699DCCFA99}" dt="2022-01-16T10:17:02.013" v="1267" actId="164"/>
          <ac:grpSpMkLst>
            <pc:docMk/>
            <pc:sldMk cId="2827329358" sldId="264"/>
            <ac:grpSpMk id="83" creationId="{C663F229-747A-411E-AF81-137DCA55E0D0}"/>
          </ac:grpSpMkLst>
        </pc:grpChg>
        <pc:grpChg chg="add mod">
          <ac:chgData name="mohammad Hosseinabady" userId="6cd969f51f917c9e" providerId="LiveId" clId="{61B92799-7A46-4B34-9A7A-19699DCCFA99}" dt="2022-01-16T10:17:02.013" v="1267" actId="164"/>
          <ac:grpSpMkLst>
            <pc:docMk/>
            <pc:sldMk cId="2827329358" sldId="264"/>
            <ac:grpSpMk id="136" creationId="{8C378ED7-D613-49D4-9813-9EED0FB35933}"/>
          </ac:grpSpMkLst>
        </pc:grpChg>
        <pc:cxnChg chg="mod">
          <ac:chgData name="mohammad Hosseinabady" userId="6cd969f51f917c9e" providerId="LiveId" clId="{61B92799-7A46-4B34-9A7A-19699DCCFA99}" dt="2022-01-16T10:04:08.193" v="1076" actId="12789"/>
          <ac:cxnSpMkLst>
            <pc:docMk/>
            <pc:sldMk cId="2827329358" sldId="264"/>
            <ac:cxnSpMk id="5" creationId="{80FD9BF7-27D0-4588-902A-D22F156AABA3}"/>
          </ac:cxnSpMkLst>
        </pc:cxnChg>
        <pc:cxnChg chg="mod">
          <ac:chgData name="mohammad Hosseinabady" userId="6cd969f51f917c9e" providerId="LiveId" clId="{61B92799-7A46-4B34-9A7A-19699DCCFA99}" dt="2022-01-16T09:59:25.010" v="1007"/>
          <ac:cxnSpMkLst>
            <pc:docMk/>
            <pc:sldMk cId="2827329358" sldId="264"/>
            <ac:cxnSpMk id="6" creationId="{D84BA9BF-1135-4EBC-BBE3-C0BB461BD3EC}"/>
          </ac:cxnSpMkLst>
        </pc:cxnChg>
        <pc:cxnChg chg="mod">
          <ac:chgData name="mohammad Hosseinabady" userId="6cd969f51f917c9e" providerId="LiveId" clId="{61B92799-7A46-4B34-9A7A-19699DCCFA99}" dt="2022-01-16T09:59:25.010" v="1007"/>
          <ac:cxnSpMkLst>
            <pc:docMk/>
            <pc:sldMk cId="2827329358" sldId="264"/>
            <ac:cxnSpMk id="7" creationId="{406846DA-B239-47A6-8FF2-2EB636AC5CD7}"/>
          </ac:cxnSpMkLst>
        </pc:cxnChg>
        <pc:cxnChg chg="mod">
          <ac:chgData name="mohammad Hosseinabady" userId="6cd969f51f917c9e" providerId="LiveId" clId="{61B92799-7A46-4B34-9A7A-19699DCCFA99}" dt="2022-01-16T09:59:25.010" v="1007"/>
          <ac:cxnSpMkLst>
            <pc:docMk/>
            <pc:sldMk cId="2827329358" sldId="264"/>
            <ac:cxnSpMk id="8" creationId="{09A1705B-7B03-4413-A1D2-DF60D1D26225}"/>
          </ac:cxnSpMkLst>
        </pc:cxnChg>
        <pc:cxnChg chg="mod">
          <ac:chgData name="mohammad Hosseinabady" userId="6cd969f51f917c9e" providerId="LiveId" clId="{61B92799-7A46-4B34-9A7A-19699DCCFA99}" dt="2022-01-16T09:59:25.010" v="1007"/>
          <ac:cxnSpMkLst>
            <pc:docMk/>
            <pc:sldMk cId="2827329358" sldId="264"/>
            <ac:cxnSpMk id="9" creationId="{F07AC9C6-A970-4BE7-B918-FC062101426A}"/>
          </ac:cxnSpMkLst>
        </pc:cxnChg>
        <pc:cxnChg chg="mod">
          <ac:chgData name="mohammad Hosseinabady" userId="6cd969f51f917c9e" providerId="LiveId" clId="{61B92799-7A46-4B34-9A7A-19699DCCFA99}" dt="2022-01-16T09:59:25.010" v="1007"/>
          <ac:cxnSpMkLst>
            <pc:docMk/>
            <pc:sldMk cId="2827329358" sldId="264"/>
            <ac:cxnSpMk id="10" creationId="{C6B25604-24AB-4540-98DC-932504302693}"/>
          </ac:cxnSpMkLst>
        </pc:cxnChg>
        <pc:cxnChg chg="mod">
          <ac:chgData name="mohammad Hosseinabady" userId="6cd969f51f917c9e" providerId="LiveId" clId="{61B92799-7A46-4B34-9A7A-19699DCCFA99}" dt="2022-01-16T09:59:25.010" v="1007"/>
          <ac:cxnSpMkLst>
            <pc:docMk/>
            <pc:sldMk cId="2827329358" sldId="264"/>
            <ac:cxnSpMk id="11" creationId="{D2EE2253-F9E3-4EE1-9DC6-68FDC9DB5F04}"/>
          </ac:cxnSpMkLst>
        </pc:cxnChg>
        <pc:cxnChg chg="mod">
          <ac:chgData name="mohammad Hosseinabady" userId="6cd969f51f917c9e" providerId="LiveId" clId="{61B92799-7A46-4B34-9A7A-19699DCCFA99}" dt="2022-01-16T09:59:25.010" v="1007"/>
          <ac:cxnSpMkLst>
            <pc:docMk/>
            <pc:sldMk cId="2827329358" sldId="264"/>
            <ac:cxnSpMk id="12" creationId="{6287A8D5-F597-47EB-AAFD-9053883D1D56}"/>
          </ac:cxnSpMkLst>
        </pc:cxnChg>
        <pc:cxnChg chg="mod">
          <ac:chgData name="mohammad Hosseinabady" userId="6cd969f51f917c9e" providerId="LiveId" clId="{61B92799-7A46-4B34-9A7A-19699DCCFA99}" dt="2022-01-16T10:04:08.193" v="1076" actId="12789"/>
          <ac:cxnSpMkLst>
            <pc:docMk/>
            <pc:sldMk cId="2827329358" sldId="264"/>
            <ac:cxnSpMk id="13" creationId="{38565715-3278-4120-A4BE-D391A47B39B5}"/>
          </ac:cxnSpMkLst>
        </pc:cxnChg>
        <pc:cxnChg chg="mod">
          <ac:chgData name="mohammad Hosseinabady" userId="6cd969f51f917c9e" providerId="LiveId" clId="{61B92799-7A46-4B34-9A7A-19699DCCFA99}" dt="2022-01-16T09:59:25.010" v="1007"/>
          <ac:cxnSpMkLst>
            <pc:docMk/>
            <pc:sldMk cId="2827329358" sldId="264"/>
            <ac:cxnSpMk id="14" creationId="{44F49A1F-EA5D-473F-BDE5-873E12396EF6}"/>
          </ac:cxnSpMkLst>
        </pc:cxnChg>
        <pc:cxnChg chg="mod">
          <ac:chgData name="mohammad Hosseinabady" userId="6cd969f51f917c9e" providerId="LiveId" clId="{61B92799-7A46-4B34-9A7A-19699DCCFA99}" dt="2022-01-16T10:00:03.713" v="1012"/>
          <ac:cxnSpMkLst>
            <pc:docMk/>
            <pc:sldMk cId="2827329358" sldId="264"/>
            <ac:cxnSpMk id="16" creationId="{C27EDA79-0F44-4CD3-A6A3-AB4D7B1BD49E}"/>
          </ac:cxnSpMkLst>
        </pc:cxnChg>
        <pc:cxnChg chg="mod">
          <ac:chgData name="mohammad Hosseinabady" userId="6cd969f51f917c9e" providerId="LiveId" clId="{61B92799-7A46-4B34-9A7A-19699DCCFA99}" dt="2022-01-16T10:00:03.713" v="1012"/>
          <ac:cxnSpMkLst>
            <pc:docMk/>
            <pc:sldMk cId="2827329358" sldId="264"/>
            <ac:cxnSpMk id="17" creationId="{6631C622-6305-448D-8A8E-ACFDE946BD90}"/>
          </ac:cxnSpMkLst>
        </pc:cxnChg>
        <pc:cxnChg chg="mod">
          <ac:chgData name="mohammad Hosseinabady" userId="6cd969f51f917c9e" providerId="LiveId" clId="{61B92799-7A46-4B34-9A7A-19699DCCFA99}" dt="2022-01-16T10:00:03.713" v="1012"/>
          <ac:cxnSpMkLst>
            <pc:docMk/>
            <pc:sldMk cId="2827329358" sldId="264"/>
            <ac:cxnSpMk id="18" creationId="{B694F778-C761-45AE-8087-F3E4240295F0}"/>
          </ac:cxnSpMkLst>
        </pc:cxnChg>
        <pc:cxnChg chg="mod">
          <ac:chgData name="mohammad Hosseinabady" userId="6cd969f51f917c9e" providerId="LiveId" clId="{61B92799-7A46-4B34-9A7A-19699DCCFA99}" dt="2022-01-16T10:00:03.713" v="1012"/>
          <ac:cxnSpMkLst>
            <pc:docMk/>
            <pc:sldMk cId="2827329358" sldId="264"/>
            <ac:cxnSpMk id="19" creationId="{4E25AAEF-E3F4-4FBE-83E1-8DEC77E2F0F8}"/>
          </ac:cxnSpMkLst>
        </pc:cxnChg>
        <pc:cxnChg chg="mod">
          <ac:chgData name="mohammad Hosseinabady" userId="6cd969f51f917c9e" providerId="LiveId" clId="{61B92799-7A46-4B34-9A7A-19699DCCFA99}" dt="2022-01-16T10:00:03.713" v="1012"/>
          <ac:cxnSpMkLst>
            <pc:docMk/>
            <pc:sldMk cId="2827329358" sldId="264"/>
            <ac:cxnSpMk id="20" creationId="{8B1AC7E7-18C7-413C-94DD-3E5042A23B9B}"/>
          </ac:cxnSpMkLst>
        </pc:cxnChg>
        <pc:cxnChg chg="mod">
          <ac:chgData name="mohammad Hosseinabady" userId="6cd969f51f917c9e" providerId="LiveId" clId="{61B92799-7A46-4B34-9A7A-19699DCCFA99}" dt="2022-01-16T10:00:03.713" v="1012"/>
          <ac:cxnSpMkLst>
            <pc:docMk/>
            <pc:sldMk cId="2827329358" sldId="264"/>
            <ac:cxnSpMk id="21" creationId="{D86CA6AB-7236-48F0-B7F2-72F48E376650}"/>
          </ac:cxnSpMkLst>
        </pc:cxnChg>
        <pc:cxnChg chg="mod">
          <ac:chgData name="mohammad Hosseinabady" userId="6cd969f51f917c9e" providerId="LiveId" clId="{61B92799-7A46-4B34-9A7A-19699DCCFA99}" dt="2022-01-16T10:00:03.713" v="1012"/>
          <ac:cxnSpMkLst>
            <pc:docMk/>
            <pc:sldMk cId="2827329358" sldId="264"/>
            <ac:cxnSpMk id="22" creationId="{DFA60C72-8911-4606-A908-9C0F9BE98EB5}"/>
          </ac:cxnSpMkLst>
        </pc:cxnChg>
        <pc:cxnChg chg="mod">
          <ac:chgData name="mohammad Hosseinabady" userId="6cd969f51f917c9e" providerId="LiveId" clId="{61B92799-7A46-4B34-9A7A-19699DCCFA99}" dt="2022-01-16T10:00:03.713" v="1012"/>
          <ac:cxnSpMkLst>
            <pc:docMk/>
            <pc:sldMk cId="2827329358" sldId="264"/>
            <ac:cxnSpMk id="23" creationId="{11C6A0A3-CD9D-4C29-9120-9D9DA1FBF572}"/>
          </ac:cxnSpMkLst>
        </pc:cxnChg>
        <pc:cxnChg chg="mod">
          <ac:chgData name="mohammad Hosseinabady" userId="6cd969f51f917c9e" providerId="LiveId" clId="{61B92799-7A46-4B34-9A7A-19699DCCFA99}" dt="2022-01-16T10:00:03.713" v="1012"/>
          <ac:cxnSpMkLst>
            <pc:docMk/>
            <pc:sldMk cId="2827329358" sldId="264"/>
            <ac:cxnSpMk id="24" creationId="{8023694F-1860-4C1A-8B6E-1412AB57A468}"/>
          </ac:cxnSpMkLst>
        </pc:cxnChg>
        <pc:cxnChg chg="mod">
          <ac:chgData name="mohammad Hosseinabady" userId="6cd969f51f917c9e" providerId="LiveId" clId="{61B92799-7A46-4B34-9A7A-19699DCCFA99}" dt="2022-01-16T10:00:03.713" v="1012"/>
          <ac:cxnSpMkLst>
            <pc:docMk/>
            <pc:sldMk cId="2827329358" sldId="264"/>
            <ac:cxnSpMk id="25" creationId="{6AD54BC7-8B8B-4593-AFDF-5672FA18C5B2}"/>
          </ac:cxnSpMkLst>
        </pc:cxnChg>
        <pc:cxnChg chg="mod">
          <ac:chgData name="mohammad Hosseinabady" userId="6cd969f51f917c9e" providerId="LiveId" clId="{61B92799-7A46-4B34-9A7A-19699DCCFA99}" dt="2022-01-16T10:00:33.663" v="1021"/>
          <ac:cxnSpMkLst>
            <pc:docMk/>
            <pc:sldMk cId="2827329358" sldId="264"/>
            <ac:cxnSpMk id="27" creationId="{D7C38378-0D92-4B61-BE6C-E20D3CE55A18}"/>
          </ac:cxnSpMkLst>
        </pc:cxnChg>
        <pc:cxnChg chg="mod">
          <ac:chgData name="mohammad Hosseinabady" userId="6cd969f51f917c9e" providerId="LiveId" clId="{61B92799-7A46-4B34-9A7A-19699DCCFA99}" dt="2022-01-16T10:00:33.663" v="1021"/>
          <ac:cxnSpMkLst>
            <pc:docMk/>
            <pc:sldMk cId="2827329358" sldId="264"/>
            <ac:cxnSpMk id="28" creationId="{9EEEEC0E-5150-43F9-B93E-10BC5CC2482F}"/>
          </ac:cxnSpMkLst>
        </pc:cxnChg>
        <pc:cxnChg chg="mod">
          <ac:chgData name="mohammad Hosseinabady" userId="6cd969f51f917c9e" providerId="LiveId" clId="{61B92799-7A46-4B34-9A7A-19699DCCFA99}" dt="2022-01-16T10:00:33.663" v="1021"/>
          <ac:cxnSpMkLst>
            <pc:docMk/>
            <pc:sldMk cId="2827329358" sldId="264"/>
            <ac:cxnSpMk id="29" creationId="{9CC070AE-5291-4F58-A29A-8B9BC96AC9FD}"/>
          </ac:cxnSpMkLst>
        </pc:cxnChg>
        <pc:cxnChg chg="mod">
          <ac:chgData name="mohammad Hosseinabady" userId="6cd969f51f917c9e" providerId="LiveId" clId="{61B92799-7A46-4B34-9A7A-19699DCCFA99}" dt="2022-01-16T10:00:33.663" v="1021"/>
          <ac:cxnSpMkLst>
            <pc:docMk/>
            <pc:sldMk cId="2827329358" sldId="264"/>
            <ac:cxnSpMk id="30" creationId="{01DBD904-FF20-4C74-9CE7-B5EA6281686B}"/>
          </ac:cxnSpMkLst>
        </pc:cxnChg>
        <pc:cxnChg chg="mod">
          <ac:chgData name="mohammad Hosseinabady" userId="6cd969f51f917c9e" providerId="LiveId" clId="{61B92799-7A46-4B34-9A7A-19699DCCFA99}" dt="2022-01-16T10:00:33.663" v="1021"/>
          <ac:cxnSpMkLst>
            <pc:docMk/>
            <pc:sldMk cId="2827329358" sldId="264"/>
            <ac:cxnSpMk id="31" creationId="{C715B86C-46CC-4472-BC70-1D3DD868BF5D}"/>
          </ac:cxnSpMkLst>
        </pc:cxnChg>
        <pc:cxnChg chg="mod">
          <ac:chgData name="mohammad Hosseinabady" userId="6cd969f51f917c9e" providerId="LiveId" clId="{61B92799-7A46-4B34-9A7A-19699DCCFA99}" dt="2022-01-16T10:00:33.663" v="1021"/>
          <ac:cxnSpMkLst>
            <pc:docMk/>
            <pc:sldMk cId="2827329358" sldId="264"/>
            <ac:cxnSpMk id="32" creationId="{8EB720A4-9C20-4FD8-A23C-E4E2D056F58F}"/>
          </ac:cxnSpMkLst>
        </pc:cxnChg>
        <pc:cxnChg chg="mod">
          <ac:chgData name="mohammad Hosseinabady" userId="6cd969f51f917c9e" providerId="LiveId" clId="{61B92799-7A46-4B34-9A7A-19699DCCFA99}" dt="2022-01-16T10:00:33.663" v="1021"/>
          <ac:cxnSpMkLst>
            <pc:docMk/>
            <pc:sldMk cId="2827329358" sldId="264"/>
            <ac:cxnSpMk id="33" creationId="{4B6FB77F-C3A5-4089-AD0B-708F6B382123}"/>
          </ac:cxnSpMkLst>
        </pc:cxnChg>
        <pc:cxnChg chg="mod">
          <ac:chgData name="mohammad Hosseinabady" userId="6cd969f51f917c9e" providerId="LiveId" clId="{61B92799-7A46-4B34-9A7A-19699DCCFA99}" dt="2022-01-16T10:00:33.663" v="1021"/>
          <ac:cxnSpMkLst>
            <pc:docMk/>
            <pc:sldMk cId="2827329358" sldId="264"/>
            <ac:cxnSpMk id="34" creationId="{5BF1F57F-60C4-4F94-AFCA-1CDA7FAB0B66}"/>
          </ac:cxnSpMkLst>
        </pc:cxnChg>
        <pc:cxnChg chg="mod">
          <ac:chgData name="mohammad Hosseinabady" userId="6cd969f51f917c9e" providerId="LiveId" clId="{61B92799-7A46-4B34-9A7A-19699DCCFA99}" dt="2022-01-16T10:00:33.663" v="1021"/>
          <ac:cxnSpMkLst>
            <pc:docMk/>
            <pc:sldMk cId="2827329358" sldId="264"/>
            <ac:cxnSpMk id="35" creationId="{3868D300-2CFE-45BD-8B25-CE575E3270A9}"/>
          </ac:cxnSpMkLst>
        </pc:cxnChg>
        <pc:cxnChg chg="mod">
          <ac:chgData name="mohammad Hosseinabady" userId="6cd969f51f917c9e" providerId="LiveId" clId="{61B92799-7A46-4B34-9A7A-19699DCCFA99}" dt="2022-01-16T10:00:33.663" v="1021"/>
          <ac:cxnSpMkLst>
            <pc:docMk/>
            <pc:sldMk cId="2827329358" sldId="264"/>
            <ac:cxnSpMk id="36" creationId="{83140FD3-69C7-461C-86CA-C1810CE5102A}"/>
          </ac:cxnSpMkLst>
        </pc:cxnChg>
        <pc:cxnChg chg="mod">
          <ac:chgData name="mohammad Hosseinabady" userId="6cd969f51f917c9e" providerId="LiveId" clId="{61B92799-7A46-4B34-9A7A-19699DCCFA99}" dt="2022-01-16T10:00:33.663" v="1021"/>
          <ac:cxnSpMkLst>
            <pc:docMk/>
            <pc:sldMk cId="2827329358" sldId="264"/>
            <ac:cxnSpMk id="38" creationId="{AEB4135F-CCDF-497E-8D1D-97F0BCDC1C61}"/>
          </ac:cxnSpMkLst>
        </pc:cxnChg>
        <pc:cxnChg chg="mod">
          <ac:chgData name="mohammad Hosseinabady" userId="6cd969f51f917c9e" providerId="LiveId" clId="{61B92799-7A46-4B34-9A7A-19699DCCFA99}" dt="2022-01-16T10:00:33.663" v="1021"/>
          <ac:cxnSpMkLst>
            <pc:docMk/>
            <pc:sldMk cId="2827329358" sldId="264"/>
            <ac:cxnSpMk id="39" creationId="{20531640-403F-4083-A91F-A9F4A27D79AB}"/>
          </ac:cxnSpMkLst>
        </pc:cxnChg>
        <pc:cxnChg chg="mod">
          <ac:chgData name="mohammad Hosseinabady" userId="6cd969f51f917c9e" providerId="LiveId" clId="{61B92799-7A46-4B34-9A7A-19699DCCFA99}" dt="2022-01-16T10:00:33.663" v="1021"/>
          <ac:cxnSpMkLst>
            <pc:docMk/>
            <pc:sldMk cId="2827329358" sldId="264"/>
            <ac:cxnSpMk id="40" creationId="{C411BFE5-9D1E-412F-BB07-B6335D071557}"/>
          </ac:cxnSpMkLst>
        </pc:cxnChg>
        <pc:cxnChg chg="mod">
          <ac:chgData name="mohammad Hosseinabady" userId="6cd969f51f917c9e" providerId="LiveId" clId="{61B92799-7A46-4B34-9A7A-19699DCCFA99}" dt="2022-01-16T10:00:33.663" v="1021"/>
          <ac:cxnSpMkLst>
            <pc:docMk/>
            <pc:sldMk cId="2827329358" sldId="264"/>
            <ac:cxnSpMk id="41" creationId="{CE8005D1-AF06-4005-84DE-63F3BA62AC0B}"/>
          </ac:cxnSpMkLst>
        </pc:cxnChg>
        <pc:cxnChg chg="mod">
          <ac:chgData name="mohammad Hosseinabady" userId="6cd969f51f917c9e" providerId="LiveId" clId="{61B92799-7A46-4B34-9A7A-19699DCCFA99}" dt="2022-01-16T10:00:33.663" v="1021"/>
          <ac:cxnSpMkLst>
            <pc:docMk/>
            <pc:sldMk cId="2827329358" sldId="264"/>
            <ac:cxnSpMk id="42" creationId="{864FF744-9FDC-4A5E-BB34-D9CE92EDA08B}"/>
          </ac:cxnSpMkLst>
        </pc:cxnChg>
        <pc:cxnChg chg="mod">
          <ac:chgData name="mohammad Hosseinabady" userId="6cd969f51f917c9e" providerId="LiveId" clId="{61B92799-7A46-4B34-9A7A-19699DCCFA99}" dt="2022-01-16T10:00:33.663" v="1021"/>
          <ac:cxnSpMkLst>
            <pc:docMk/>
            <pc:sldMk cId="2827329358" sldId="264"/>
            <ac:cxnSpMk id="43" creationId="{3FB22067-87A5-48F1-82BE-15B0F4ED3C08}"/>
          </ac:cxnSpMkLst>
        </pc:cxnChg>
        <pc:cxnChg chg="mod">
          <ac:chgData name="mohammad Hosseinabady" userId="6cd969f51f917c9e" providerId="LiveId" clId="{61B92799-7A46-4B34-9A7A-19699DCCFA99}" dt="2022-01-16T10:00:33.663" v="1021"/>
          <ac:cxnSpMkLst>
            <pc:docMk/>
            <pc:sldMk cId="2827329358" sldId="264"/>
            <ac:cxnSpMk id="44" creationId="{84EEB760-F055-4182-BC8D-D555BE46962D}"/>
          </ac:cxnSpMkLst>
        </pc:cxnChg>
        <pc:cxnChg chg="mod">
          <ac:chgData name="mohammad Hosseinabady" userId="6cd969f51f917c9e" providerId="LiveId" clId="{61B92799-7A46-4B34-9A7A-19699DCCFA99}" dt="2022-01-16T10:00:33.663" v="1021"/>
          <ac:cxnSpMkLst>
            <pc:docMk/>
            <pc:sldMk cId="2827329358" sldId="264"/>
            <ac:cxnSpMk id="45" creationId="{5DDC169F-BD60-4B13-A8B3-4E7E3C60A49A}"/>
          </ac:cxnSpMkLst>
        </pc:cxnChg>
        <pc:cxnChg chg="mod">
          <ac:chgData name="mohammad Hosseinabady" userId="6cd969f51f917c9e" providerId="LiveId" clId="{61B92799-7A46-4B34-9A7A-19699DCCFA99}" dt="2022-01-16T10:00:33.663" v="1021"/>
          <ac:cxnSpMkLst>
            <pc:docMk/>
            <pc:sldMk cId="2827329358" sldId="264"/>
            <ac:cxnSpMk id="46" creationId="{9A97768D-5D83-4C93-8D53-685938A289B1}"/>
          </ac:cxnSpMkLst>
        </pc:cxnChg>
        <pc:cxnChg chg="mod">
          <ac:chgData name="mohammad Hosseinabady" userId="6cd969f51f917c9e" providerId="LiveId" clId="{61B92799-7A46-4B34-9A7A-19699DCCFA99}" dt="2022-01-16T10:00:33.663" v="1021"/>
          <ac:cxnSpMkLst>
            <pc:docMk/>
            <pc:sldMk cId="2827329358" sldId="264"/>
            <ac:cxnSpMk id="47" creationId="{9F7F6EC3-C77B-4CF4-9131-C9E1AC38393E}"/>
          </ac:cxnSpMkLst>
        </pc:cxnChg>
        <pc:cxnChg chg="add del">
          <ac:chgData name="mohammad Hosseinabady" userId="6cd969f51f917c9e" providerId="LiveId" clId="{61B92799-7A46-4B34-9A7A-19699DCCFA99}" dt="2022-01-16T10:02:02.200" v="1046" actId="478"/>
          <ac:cxnSpMkLst>
            <pc:docMk/>
            <pc:sldMk cId="2827329358" sldId="264"/>
            <ac:cxnSpMk id="50" creationId="{FDDA8CEF-650A-4FB7-8F17-9A081AFD4F05}"/>
          </ac:cxnSpMkLst>
        </pc:cxnChg>
        <pc:cxnChg chg="add del">
          <ac:chgData name="mohammad Hosseinabady" userId="6cd969f51f917c9e" providerId="LiveId" clId="{61B92799-7A46-4B34-9A7A-19699DCCFA99}" dt="2022-01-16T10:02:37.162" v="1050" actId="478"/>
          <ac:cxnSpMkLst>
            <pc:docMk/>
            <pc:sldMk cId="2827329358" sldId="264"/>
            <ac:cxnSpMk id="52" creationId="{D981F71B-C4B2-4930-81DF-DA164130C66C}"/>
          </ac:cxnSpMkLst>
        </pc:cxnChg>
        <pc:cxnChg chg="add del">
          <ac:chgData name="mohammad Hosseinabady" userId="6cd969f51f917c9e" providerId="LiveId" clId="{61B92799-7A46-4B34-9A7A-19699DCCFA99}" dt="2022-01-16T10:02:36.266" v="1049" actId="478"/>
          <ac:cxnSpMkLst>
            <pc:docMk/>
            <pc:sldMk cId="2827329358" sldId="264"/>
            <ac:cxnSpMk id="54" creationId="{58CEE851-B069-4FFE-B525-F2BE612D2E80}"/>
          </ac:cxnSpMkLst>
        </pc:cxnChg>
        <pc:cxnChg chg="add del">
          <ac:chgData name="mohammad Hosseinabady" userId="6cd969f51f917c9e" providerId="LiveId" clId="{61B92799-7A46-4B34-9A7A-19699DCCFA99}" dt="2022-01-16T10:03:04.889" v="1055" actId="478"/>
          <ac:cxnSpMkLst>
            <pc:docMk/>
            <pc:sldMk cId="2827329358" sldId="264"/>
            <ac:cxnSpMk id="56" creationId="{C0709328-95D7-47AD-9F2C-142BB3A09F29}"/>
          </ac:cxnSpMkLst>
        </pc:cxnChg>
        <pc:cxnChg chg="add del">
          <ac:chgData name="mohammad Hosseinabady" userId="6cd969f51f917c9e" providerId="LiveId" clId="{61B92799-7A46-4B34-9A7A-19699DCCFA99}" dt="2022-01-16T10:03:04.104" v="1054" actId="478"/>
          <ac:cxnSpMkLst>
            <pc:docMk/>
            <pc:sldMk cId="2827329358" sldId="264"/>
            <ac:cxnSpMk id="58" creationId="{6937A806-0A1E-4295-A0EC-F0E98F2B940C}"/>
          </ac:cxnSpMkLst>
        </pc:cxnChg>
        <pc:cxnChg chg="mod">
          <ac:chgData name="mohammad Hosseinabady" userId="6cd969f51f917c9e" providerId="LiveId" clId="{61B92799-7A46-4B34-9A7A-19699DCCFA99}" dt="2022-01-16T10:04:13.503" v="1077"/>
          <ac:cxnSpMkLst>
            <pc:docMk/>
            <pc:sldMk cId="2827329358" sldId="264"/>
            <ac:cxnSpMk id="62" creationId="{E545A52E-C938-4BBA-BFC7-1F7D9F0B7FAE}"/>
          </ac:cxnSpMkLst>
        </pc:cxnChg>
        <pc:cxnChg chg="mod">
          <ac:chgData name="mohammad Hosseinabady" userId="6cd969f51f917c9e" providerId="LiveId" clId="{61B92799-7A46-4B34-9A7A-19699DCCFA99}" dt="2022-01-16T10:04:13.503" v="1077"/>
          <ac:cxnSpMkLst>
            <pc:docMk/>
            <pc:sldMk cId="2827329358" sldId="264"/>
            <ac:cxnSpMk id="63" creationId="{F0346742-7898-43FF-8AFA-64CD7D826C5E}"/>
          </ac:cxnSpMkLst>
        </pc:cxnChg>
        <pc:cxnChg chg="mod">
          <ac:chgData name="mohammad Hosseinabady" userId="6cd969f51f917c9e" providerId="LiveId" clId="{61B92799-7A46-4B34-9A7A-19699DCCFA99}" dt="2022-01-16T10:04:13.503" v="1077"/>
          <ac:cxnSpMkLst>
            <pc:docMk/>
            <pc:sldMk cId="2827329358" sldId="264"/>
            <ac:cxnSpMk id="64" creationId="{B120FB7C-B729-441D-90C9-1C5C84F16CF5}"/>
          </ac:cxnSpMkLst>
        </pc:cxnChg>
        <pc:cxnChg chg="mod">
          <ac:chgData name="mohammad Hosseinabady" userId="6cd969f51f917c9e" providerId="LiveId" clId="{61B92799-7A46-4B34-9A7A-19699DCCFA99}" dt="2022-01-16T10:04:13.503" v="1077"/>
          <ac:cxnSpMkLst>
            <pc:docMk/>
            <pc:sldMk cId="2827329358" sldId="264"/>
            <ac:cxnSpMk id="65" creationId="{6ACE6537-EB72-409F-B237-7830F9EF0CCC}"/>
          </ac:cxnSpMkLst>
        </pc:cxnChg>
        <pc:cxnChg chg="mod">
          <ac:chgData name="mohammad Hosseinabady" userId="6cd969f51f917c9e" providerId="LiveId" clId="{61B92799-7A46-4B34-9A7A-19699DCCFA99}" dt="2022-01-16T10:04:13.503" v="1077"/>
          <ac:cxnSpMkLst>
            <pc:docMk/>
            <pc:sldMk cId="2827329358" sldId="264"/>
            <ac:cxnSpMk id="66" creationId="{339B4CBD-D114-4CB1-8D07-25195568290E}"/>
          </ac:cxnSpMkLst>
        </pc:cxnChg>
        <pc:cxnChg chg="mod">
          <ac:chgData name="mohammad Hosseinabady" userId="6cd969f51f917c9e" providerId="LiveId" clId="{61B92799-7A46-4B34-9A7A-19699DCCFA99}" dt="2022-01-16T10:04:13.503" v="1077"/>
          <ac:cxnSpMkLst>
            <pc:docMk/>
            <pc:sldMk cId="2827329358" sldId="264"/>
            <ac:cxnSpMk id="67" creationId="{67DB033E-09B8-4675-9C9E-A4D16EFD60AC}"/>
          </ac:cxnSpMkLst>
        </pc:cxnChg>
        <pc:cxnChg chg="mod">
          <ac:chgData name="mohammad Hosseinabady" userId="6cd969f51f917c9e" providerId="LiveId" clId="{61B92799-7A46-4B34-9A7A-19699DCCFA99}" dt="2022-01-16T10:04:13.503" v="1077"/>
          <ac:cxnSpMkLst>
            <pc:docMk/>
            <pc:sldMk cId="2827329358" sldId="264"/>
            <ac:cxnSpMk id="68" creationId="{8954C534-F0DA-49C4-B995-3C61F9F2C697}"/>
          </ac:cxnSpMkLst>
        </pc:cxnChg>
        <pc:cxnChg chg="mod">
          <ac:chgData name="mohammad Hosseinabady" userId="6cd969f51f917c9e" providerId="LiveId" clId="{61B92799-7A46-4B34-9A7A-19699DCCFA99}" dt="2022-01-16T10:04:13.503" v="1077"/>
          <ac:cxnSpMkLst>
            <pc:docMk/>
            <pc:sldMk cId="2827329358" sldId="264"/>
            <ac:cxnSpMk id="69" creationId="{F44B130E-7D8A-4986-9173-2D6BA21DCB08}"/>
          </ac:cxnSpMkLst>
        </pc:cxnChg>
        <pc:cxnChg chg="mod">
          <ac:chgData name="mohammad Hosseinabady" userId="6cd969f51f917c9e" providerId="LiveId" clId="{61B92799-7A46-4B34-9A7A-19699DCCFA99}" dt="2022-01-16T10:04:13.503" v="1077"/>
          <ac:cxnSpMkLst>
            <pc:docMk/>
            <pc:sldMk cId="2827329358" sldId="264"/>
            <ac:cxnSpMk id="70" creationId="{F078CADA-CB87-4398-A89C-EA96683592FA}"/>
          </ac:cxnSpMkLst>
        </pc:cxnChg>
        <pc:cxnChg chg="mod">
          <ac:chgData name="mohammad Hosseinabady" userId="6cd969f51f917c9e" providerId="LiveId" clId="{61B92799-7A46-4B34-9A7A-19699DCCFA99}" dt="2022-01-16T10:04:13.503" v="1077"/>
          <ac:cxnSpMkLst>
            <pc:docMk/>
            <pc:sldMk cId="2827329358" sldId="264"/>
            <ac:cxnSpMk id="71" creationId="{80DBE0BC-D139-46BF-A02B-0D96B298EF34}"/>
          </ac:cxnSpMkLst>
        </pc:cxnChg>
        <pc:cxnChg chg="mod">
          <ac:chgData name="mohammad Hosseinabady" userId="6cd969f51f917c9e" providerId="LiveId" clId="{61B92799-7A46-4B34-9A7A-19699DCCFA99}" dt="2022-01-16T10:04:41.056" v="1084"/>
          <ac:cxnSpMkLst>
            <pc:docMk/>
            <pc:sldMk cId="2827329358" sldId="264"/>
            <ac:cxnSpMk id="73" creationId="{3A1DEFE3-CEA6-4204-9BF7-98C8BB8C9F2F}"/>
          </ac:cxnSpMkLst>
        </pc:cxnChg>
        <pc:cxnChg chg="mod">
          <ac:chgData name="mohammad Hosseinabady" userId="6cd969f51f917c9e" providerId="LiveId" clId="{61B92799-7A46-4B34-9A7A-19699DCCFA99}" dt="2022-01-16T10:04:41.056" v="1084"/>
          <ac:cxnSpMkLst>
            <pc:docMk/>
            <pc:sldMk cId="2827329358" sldId="264"/>
            <ac:cxnSpMk id="74" creationId="{597A23D9-8C62-4B82-8060-DEDD6371F81C}"/>
          </ac:cxnSpMkLst>
        </pc:cxnChg>
        <pc:cxnChg chg="mod">
          <ac:chgData name="mohammad Hosseinabady" userId="6cd969f51f917c9e" providerId="LiveId" clId="{61B92799-7A46-4B34-9A7A-19699DCCFA99}" dt="2022-01-16T10:04:41.056" v="1084"/>
          <ac:cxnSpMkLst>
            <pc:docMk/>
            <pc:sldMk cId="2827329358" sldId="264"/>
            <ac:cxnSpMk id="75" creationId="{C3CF372C-0F04-4BC3-9998-A8551FC18E9F}"/>
          </ac:cxnSpMkLst>
        </pc:cxnChg>
        <pc:cxnChg chg="mod">
          <ac:chgData name="mohammad Hosseinabady" userId="6cd969f51f917c9e" providerId="LiveId" clId="{61B92799-7A46-4B34-9A7A-19699DCCFA99}" dt="2022-01-16T10:04:41.056" v="1084"/>
          <ac:cxnSpMkLst>
            <pc:docMk/>
            <pc:sldMk cId="2827329358" sldId="264"/>
            <ac:cxnSpMk id="76" creationId="{B6418B33-B5CF-4888-A57E-4B1D4CA6DAA3}"/>
          </ac:cxnSpMkLst>
        </pc:cxnChg>
        <pc:cxnChg chg="mod">
          <ac:chgData name="mohammad Hosseinabady" userId="6cd969f51f917c9e" providerId="LiveId" clId="{61B92799-7A46-4B34-9A7A-19699DCCFA99}" dt="2022-01-16T10:04:41.056" v="1084"/>
          <ac:cxnSpMkLst>
            <pc:docMk/>
            <pc:sldMk cId="2827329358" sldId="264"/>
            <ac:cxnSpMk id="77" creationId="{6FBA643C-86BB-490D-95A2-6B0FE0FE8549}"/>
          </ac:cxnSpMkLst>
        </pc:cxnChg>
        <pc:cxnChg chg="mod">
          <ac:chgData name="mohammad Hosseinabady" userId="6cd969f51f917c9e" providerId="LiveId" clId="{61B92799-7A46-4B34-9A7A-19699DCCFA99}" dt="2022-01-16T10:04:41.056" v="1084"/>
          <ac:cxnSpMkLst>
            <pc:docMk/>
            <pc:sldMk cId="2827329358" sldId="264"/>
            <ac:cxnSpMk id="78" creationId="{740CE5FC-F391-4690-9492-316F209532AC}"/>
          </ac:cxnSpMkLst>
        </pc:cxnChg>
        <pc:cxnChg chg="mod">
          <ac:chgData name="mohammad Hosseinabady" userId="6cd969f51f917c9e" providerId="LiveId" clId="{61B92799-7A46-4B34-9A7A-19699DCCFA99}" dt="2022-01-16T10:04:41.056" v="1084"/>
          <ac:cxnSpMkLst>
            <pc:docMk/>
            <pc:sldMk cId="2827329358" sldId="264"/>
            <ac:cxnSpMk id="79" creationId="{5DFA88B4-073C-40A2-B171-E99E4A43DADA}"/>
          </ac:cxnSpMkLst>
        </pc:cxnChg>
        <pc:cxnChg chg="mod">
          <ac:chgData name="mohammad Hosseinabady" userId="6cd969f51f917c9e" providerId="LiveId" clId="{61B92799-7A46-4B34-9A7A-19699DCCFA99}" dt="2022-01-16T10:04:41.056" v="1084"/>
          <ac:cxnSpMkLst>
            <pc:docMk/>
            <pc:sldMk cId="2827329358" sldId="264"/>
            <ac:cxnSpMk id="80" creationId="{AC0BCAED-A991-405B-8966-3B639E70AEA1}"/>
          </ac:cxnSpMkLst>
        </pc:cxnChg>
        <pc:cxnChg chg="mod">
          <ac:chgData name="mohammad Hosseinabady" userId="6cd969f51f917c9e" providerId="LiveId" clId="{61B92799-7A46-4B34-9A7A-19699DCCFA99}" dt="2022-01-16T10:04:41.056" v="1084"/>
          <ac:cxnSpMkLst>
            <pc:docMk/>
            <pc:sldMk cId="2827329358" sldId="264"/>
            <ac:cxnSpMk id="81" creationId="{960CCCB6-9DE5-4A1E-9961-9467C0754C25}"/>
          </ac:cxnSpMkLst>
        </pc:cxnChg>
        <pc:cxnChg chg="mod">
          <ac:chgData name="mohammad Hosseinabady" userId="6cd969f51f917c9e" providerId="LiveId" clId="{61B92799-7A46-4B34-9A7A-19699DCCFA99}" dt="2022-01-16T10:04:41.056" v="1084"/>
          <ac:cxnSpMkLst>
            <pc:docMk/>
            <pc:sldMk cId="2827329358" sldId="264"/>
            <ac:cxnSpMk id="82" creationId="{94F3EFA3-CF92-4835-AC0D-B902B697C17F}"/>
          </ac:cxnSpMkLst>
        </pc:cxnChg>
        <pc:cxnChg chg="mod">
          <ac:chgData name="mohammad Hosseinabady" userId="6cd969f51f917c9e" providerId="LiveId" clId="{61B92799-7A46-4B34-9A7A-19699DCCFA99}" dt="2022-01-16T10:04:51.918" v="1088"/>
          <ac:cxnSpMkLst>
            <pc:docMk/>
            <pc:sldMk cId="2827329358" sldId="264"/>
            <ac:cxnSpMk id="84" creationId="{69C98490-5C59-452B-9FB6-3EC09E6F03BA}"/>
          </ac:cxnSpMkLst>
        </pc:cxnChg>
        <pc:cxnChg chg="mod">
          <ac:chgData name="mohammad Hosseinabady" userId="6cd969f51f917c9e" providerId="LiveId" clId="{61B92799-7A46-4B34-9A7A-19699DCCFA99}" dt="2022-01-16T10:04:51.918" v="1088"/>
          <ac:cxnSpMkLst>
            <pc:docMk/>
            <pc:sldMk cId="2827329358" sldId="264"/>
            <ac:cxnSpMk id="85" creationId="{411C057F-6C95-4EE1-B2C7-5BB91F8E8114}"/>
          </ac:cxnSpMkLst>
        </pc:cxnChg>
        <pc:cxnChg chg="mod">
          <ac:chgData name="mohammad Hosseinabady" userId="6cd969f51f917c9e" providerId="LiveId" clId="{61B92799-7A46-4B34-9A7A-19699DCCFA99}" dt="2022-01-16T10:04:51.918" v="1088"/>
          <ac:cxnSpMkLst>
            <pc:docMk/>
            <pc:sldMk cId="2827329358" sldId="264"/>
            <ac:cxnSpMk id="86" creationId="{2A60D491-0D7A-4401-9F81-762A70365278}"/>
          </ac:cxnSpMkLst>
        </pc:cxnChg>
        <pc:cxnChg chg="mod">
          <ac:chgData name="mohammad Hosseinabady" userId="6cd969f51f917c9e" providerId="LiveId" clId="{61B92799-7A46-4B34-9A7A-19699DCCFA99}" dt="2022-01-16T10:04:51.918" v="1088"/>
          <ac:cxnSpMkLst>
            <pc:docMk/>
            <pc:sldMk cId="2827329358" sldId="264"/>
            <ac:cxnSpMk id="87" creationId="{DDE174BC-AF53-461C-8F1D-2ECF97358756}"/>
          </ac:cxnSpMkLst>
        </pc:cxnChg>
        <pc:cxnChg chg="mod">
          <ac:chgData name="mohammad Hosseinabady" userId="6cd969f51f917c9e" providerId="LiveId" clId="{61B92799-7A46-4B34-9A7A-19699DCCFA99}" dt="2022-01-16T10:04:51.918" v="1088"/>
          <ac:cxnSpMkLst>
            <pc:docMk/>
            <pc:sldMk cId="2827329358" sldId="264"/>
            <ac:cxnSpMk id="88" creationId="{31BAC0EB-3914-4C6C-B82A-886EFDAC7EB4}"/>
          </ac:cxnSpMkLst>
        </pc:cxnChg>
        <pc:cxnChg chg="mod">
          <ac:chgData name="mohammad Hosseinabady" userId="6cd969f51f917c9e" providerId="LiveId" clId="{61B92799-7A46-4B34-9A7A-19699DCCFA99}" dt="2022-01-16T10:04:51.918" v="1088"/>
          <ac:cxnSpMkLst>
            <pc:docMk/>
            <pc:sldMk cId="2827329358" sldId="264"/>
            <ac:cxnSpMk id="89" creationId="{11F6B8F4-9F52-4562-8A1F-82B9E6095075}"/>
          </ac:cxnSpMkLst>
        </pc:cxnChg>
        <pc:cxnChg chg="mod">
          <ac:chgData name="mohammad Hosseinabady" userId="6cd969f51f917c9e" providerId="LiveId" clId="{61B92799-7A46-4B34-9A7A-19699DCCFA99}" dt="2022-01-16T10:04:51.918" v="1088"/>
          <ac:cxnSpMkLst>
            <pc:docMk/>
            <pc:sldMk cId="2827329358" sldId="264"/>
            <ac:cxnSpMk id="90" creationId="{BB189EDA-8F38-4398-9595-CC733B367217}"/>
          </ac:cxnSpMkLst>
        </pc:cxnChg>
        <pc:cxnChg chg="mod">
          <ac:chgData name="mohammad Hosseinabady" userId="6cd969f51f917c9e" providerId="LiveId" clId="{61B92799-7A46-4B34-9A7A-19699DCCFA99}" dt="2022-01-16T10:04:51.918" v="1088"/>
          <ac:cxnSpMkLst>
            <pc:docMk/>
            <pc:sldMk cId="2827329358" sldId="264"/>
            <ac:cxnSpMk id="91" creationId="{B5153363-AFE4-484C-94F6-1B26B7EE21BB}"/>
          </ac:cxnSpMkLst>
        </pc:cxnChg>
        <pc:cxnChg chg="mod">
          <ac:chgData name="mohammad Hosseinabady" userId="6cd969f51f917c9e" providerId="LiveId" clId="{61B92799-7A46-4B34-9A7A-19699DCCFA99}" dt="2022-01-16T10:04:51.918" v="1088"/>
          <ac:cxnSpMkLst>
            <pc:docMk/>
            <pc:sldMk cId="2827329358" sldId="264"/>
            <ac:cxnSpMk id="92" creationId="{7D14CAC1-CC8A-4FD7-B902-BA0EF3D739B7}"/>
          </ac:cxnSpMkLst>
        </pc:cxnChg>
        <pc:cxnChg chg="mod">
          <ac:chgData name="mohammad Hosseinabady" userId="6cd969f51f917c9e" providerId="LiveId" clId="{61B92799-7A46-4B34-9A7A-19699DCCFA99}" dt="2022-01-16T10:04:51.918" v="1088"/>
          <ac:cxnSpMkLst>
            <pc:docMk/>
            <pc:sldMk cId="2827329358" sldId="264"/>
            <ac:cxnSpMk id="93" creationId="{DF7C3204-49CF-477E-9A67-4CA60DD2F350}"/>
          </ac:cxnSpMkLst>
        </pc:cxnChg>
        <pc:cxnChg chg="add mod">
          <ac:chgData name="mohammad Hosseinabady" userId="6cd969f51f917c9e" providerId="LiveId" clId="{61B92799-7A46-4B34-9A7A-19699DCCFA99}" dt="2022-01-16T10:17:02.013" v="1267" actId="164"/>
          <ac:cxnSpMkLst>
            <pc:docMk/>
            <pc:sldMk cId="2827329358" sldId="264"/>
            <ac:cxnSpMk id="95" creationId="{24DDB76C-BDFE-432D-BBF6-4743E94C9B6E}"/>
          </ac:cxnSpMkLst>
        </pc:cxnChg>
        <pc:cxnChg chg="add mod">
          <ac:chgData name="mohammad Hosseinabady" userId="6cd969f51f917c9e" providerId="LiveId" clId="{61B92799-7A46-4B34-9A7A-19699DCCFA99}" dt="2022-01-16T10:17:02.013" v="1267" actId="164"/>
          <ac:cxnSpMkLst>
            <pc:docMk/>
            <pc:sldMk cId="2827329358" sldId="264"/>
            <ac:cxnSpMk id="96" creationId="{E7E65CEB-0FBC-430C-BA84-CC577D7D94BF}"/>
          </ac:cxnSpMkLst>
        </pc:cxnChg>
        <pc:cxnChg chg="add mod">
          <ac:chgData name="mohammad Hosseinabady" userId="6cd969f51f917c9e" providerId="LiveId" clId="{61B92799-7A46-4B34-9A7A-19699DCCFA99}" dt="2022-01-16T10:17:02.013" v="1267" actId="164"/>
          <ac:cxnSpMkLst>
            <pc:docMk/>
            <pc:sldMk cId="2827329358" sldId="264"/>
            <ac:cxnSpMk id="98" creationId="{D49DDBC6-85A1-4D3A-A042-8F5F27E07C7C}"/>
          </ac:cxnSpMkLst>
        </pc:cxnChg>
        <pc:cxnChg chg="add mod">
          <ac:chgData name="mohammad Hosseinabady" userId="6cd969f51f917c9e" providerId="LiveId" clId="{61B92799-7A46-4B34-9A7A-19699DCCFA99}" dt="2022-01-16T10:17:02.013" v="1267" actId="164"/>
          <ac:cxnSpMkLst>
            <pc:docMk/>
            <pc:sldMk cId="2827329358" sldId="264"/>
            <ac:cxnSpMk id="99" creationId="{232D406C-B460-47F6-94A3-ABE32411866D}"/>
          </ac:cxnSpMkLst>
        </pc:cxnChg>
        <pc:cxnChg chg="add mod">
          <ac:chgData name="mohammad Hosseinabady" userId="6cd969f51f917c9e" providerId="LiveId" clId="{61B92799-7A46-4B34-9A7A-19699DCCFA99}" dt="2022-01-16T10:17:02.013" v="1267" actId="164"/>
          <ac:cxnSpMkLst>
            <pc:docMk/>
            <pc:sldMk cId="2827329358" sldId="264"/>
            <ac:cxnSpMk id="101" creationId="{F2F46EB0-417A-4BAC-BFA6-06B1A5D51F4E}"/>
          </ac:cxnSpMkLst>
        </pc:cxnChg>
        <pc:cxnChg chg="add mod">
          <ac:chgData name="mohammad Hosseinabady" userId="6cd969f51f917c9e" providerId="LiveId" clId="{61B92799-7A46-4B34-9A7A-19699DCCFA99}" dt="2022-01-16T10:17:02.013" v="1267" actId="164"/>
          <ac:cxnSpMkLst>
            <pc:docMk/>
            <pc:sldMk cId="2827329358" sldId="264"/>
            <ac:cxnSpMk id="102" creationId="{6F02C695-EC97-4F27-905C-38BA8CFEE22F}"/>
          </ac:cxnSpMkLst>
        </pc:cxnChg>
        <pc:cxnChg chg="add mod">
          <ac:chgData name="mohammad Hosseinabady" userId="6cd969f51f917c9e" providerId="LiveId" clId="{61B92799-7A46-4B34-9A7A-19699DCCFA99}" dt="2022-01-16T10:17:02.013" v="1267" actId="164"/>
          <ac:cxnSpMkLst>
            <pc:docMk/>
            <pc:sldMk cId="2827329358" sldId="264"/>
            <ac:cxnSpMk id="103" creationId="{4A5C1690-435C-4A47-BD72-D09570BB13AF}"/>
          </ac:cxnSpMkLst>
        </pc:cxnChg>
        <pc:cxnChg chg="add del mod">
          <ac:chgData name="mohammad Hosseinabady" userId="6cd969f51f917c9e" providerId="LiveId" clId="{61B92799-7A46-4B34-9A7A-19699DCCFA99}" dt="2022-01-16T10:08:41.656" v="1110" actId="478"/>
          <ac:cxnSpMkLst>
            <pc:docMk/>
            <pc:sldMk cId="2827329358" sldId="264"/>
            <ac:cxnSpMk id="105" creationId="{60F48027-140F-45C3-A695-5B4FC7FD80AF}"/>
          </ac:cxnSpMkLst>
        </pc:cxnChg>
        <pc:cxnChg chg="add mod">
          <ac:chgData name="mohammad Hosseinabady" userId="6cd969f51f917c9e" providerId="LiveId" clId="{61B92799-7A46-4B34-9A7A-19699DCCFA99}" dt="2022-01-16T10:17:02.013" v="1267" actId="164"/>
          <ac:cxnSpMkLst>
            <pc:docMk/>
            <pc:sldMk cId="2827329358" sldId="264"/>
            <ac:cxnSpMk id="106" creationId="{2D921F1B-710F-423C-A3C5-0BA3273708B1}"/>
          </ac:cxnSpMkLst>
        </pc:cxnChg>
        <pc:cxnChg chg="add mod">
          <ac:chgData name="mohammad Hosseinabady" userId="6cd969f51f917c9e" providerId="LiveId" clId="{61B92799-7A46-4B34-9A7A-19699DCCFA99}" dt="2022-01-16T10:17:02.013" v="1267" actId="164"/>
          <ac:cxnSpMkLst>
            <pc:docMk/>
            <pc:sldMk cId="2827329358" sldId="264"/>
            <ac:cxnSpMk id="116" creationId="{3EC78E97-EC10-47D3-B6B7-5E2FFAF24EBF}"/>
          </ac:cxnSpMkLst>
        </pc:cxnChg>
        <pc:cxnChg chg="add mod">
          <ac:chgData name="mohammad Hosseinabady" userId="6cd969f51f917c9e" providerId="LiveId" clId="{61B92799-7A46-4B34-9A7A-19699DCCFA99}" dt="2022-01-16T10:17:02.013" v="1267" actId="164"/>
          <ac:cxnSpMkLst>
            <pc:docMk/>
            <pc:sldMk cId="2827329358" sldId="264"/>
            <ac:cxnSpMk id="119" creationId="{1CE9E695-9120-4C2E-AC7B-815F3E5F3036}"/>
          </ac:cxnSpMkLst>
        </pc:cxnChg>
      </pc:sldChg>
      <pc:sldChg chg="addSp delSp modSp add mod delAnim modAnim">
        <pc:chgData name="mohammad Hosseinabady" userId="6cd969f51f917c9e" providerId="LiveId" clId="{61B92799-7A46-4B34-9A7A-19699DCCFA99}" dt="2022-01-16T12:29:53.947" v="2004" actId="14100"/>
        <pc:sldMkLst>
          <pc:docMk/>
          <pc:sldMk cId="937877043" sldId="265"/>
        </pc:sldMkLst>
        <pc:spChg chg="mod">
          <ac:chgData name="mohammad Hosseinabady" userId="6cd969f51f917c9e" providerId="LiveId" clId="{61B92799-7A46-4B34-9A7A-19699DCCFA99}" dt="2022-01-16T10:16:52.993" v="1266" actId="1076"/>
          <ac:spMkLst>
            <pc:docMk/>
            <pc:sldMk cId="937877043" sldId="265"/>
            <ac:spMk id="108" creationId="{28F3ABC2-58B3-4B8D-8CC5-2B7860E76245}"/>
          </ac:spMkLst>
        </pc:spChg>
        <pc:spChg chg="mod">
          <ac:chgData name="mohammad Hosseinabady" userId="6cd969f51f917c9e" providerId="LiveId" clId="{61B92799-7A46-4B34-9A7A-19699DCCFA99}" dt="2022-01-16T10:16:52.993" v="1266" actId="1076"/>
          <ac:spMkLst>
            <pc:docMk/>
            <pc:sldMk cId="937877043" sldId="265"/>
            <ac:spMk id="109" creationId="{455DC77D-3EF4-4414-9EC6-1DADB9A13126}"/>
          </ac:spMkLst>
        </pc:spChg>
        <pc:spChg chg="mod">
          <ac:chgData name="mohammad Hosseinabady" userId="6cd969f51f917c9e" providerId="LiveId" clId="{61B92799-7A46-4B34-9A7A-19699DCCFA99}" dt="2022-01-16T10:16:52.993" v="1266" actId="1076"/>
          <ac:spMkLst>
            <pc:docMk/>
            <pc:sldMk cId="937877043" sldId="265"/>
            <ac:spMk id="110" creationId="{099BA9F2-CBEF-44B7-9D4E-8B17451FE926}"/>
          </ac:spMkLst>
        </pc:spChg>
        <pc:spChg chg="mod">
          <ac:chgData name="mohammad Hosseinabady" userId="6cd969f51f917c9e" providerId="LiveId" clId="{61B92799-7A46-4B34-9A7A-19699DCCFA99}" dt="2022-01-16T10:16:52.993" v="1266" actId="1076"/>
          <ac:spMkLst>
            <pc:docMk/>
            <pc:sldMk cId="937877043" sldId="265"/>
            <ac:spMk id="111" creationId="{67069420-3705-465F-8F03-75CAFDC61841}"/>
          </ac:spMkLst>
        </pc:spChg>
        <pc:spChg chg="mod">
          <ac:chgData name="mohammad Hosseinabady" userId="6cd969f51f917c9e" providerId="LiveId" clId="{61B92799-7A46-4B34-9A7A-19699DCCFA99}" dt="2022-01-16T10:16:52.993" v="1266" actId="1076"/>
          <ac:spMkLst>
            <pc:docMk/>
            <pc:sldMk cId="937877043" sldId="265"/>
            <ac:spMk id="112" creationId="{6B5E6B43-8092-4FD2-907D-B60E99A799DD}"/>
          </ac:spMkLst>
        </pc:spChg>
        <pc:spChg chg="mod">
          <ac:chgData name="mohammad Hosseinabady" userId="6cd969f51f917c9e" providerId="LiveId" clId="{61B92799-7A46-4B34-9A7A-19699DCCFA99}" dt="2022-01-16T10:16:52.993" v="1266" actId="1076"/>
          <ac:spMkLst>
            <pc:docMk/>
            <pc:sldMk cId="937877043" sldId="265"/>
            <ac:spMk id="113" creationId="{DBF481ED-E9AC-407B-82D2-3102E057FA2F}"/>
          </ac:spMkLst>
        </pc:spChg>
        <pc:spChg chg="mod">
          <ac:chgData name="mohammad Hosseinabady" userId="6cd969f51f917c9e" providerId="LiveId" clId="{61B92799-7A46-4B34-9A7A-19699DCCFA99}" dt="2022-01-16T10:16:52.993" v="1266" actId="1076"/>
          <ac:spMkLst>
            <pc:docMk/>
            <pc:sldMk cId="937877043" sldId="265"/>
            <ac:spMk id="114" creationId="{8BDED40E-BDA8-4B74-890D-7B66B0381E2F}"/>
          </ac:spMkLst>
        </pc:spChg>
        <pc:spChg chg="mod">
          <ac:chgData name="mohammad Hosseinabady" userId="6cd969f51f917c9e" providerId="LiveId" clId="{61B92799-7A46-4B34-9A7A-19699DCCFA99}" dt="2022-01-16T10:16:52.993" v="1266" actId="1076"/>
          <ac:spMkLst>
            <pc:docMk/>
            <pc:sldMk cId="937877043" sldId="265"/>
            <ac:spMk id="125" creationId="{C1D3DF26-6D4B-49D1-8AEF-4BDA1C9C11AB}"/>
          </ac:spMkLst>
        </pc:spChg>
        <pc:spChg chg="mod">
          <ac:chgData name="mohammad Hosseinabady" userId="6cd969f51f917c9e" providerId="LiveId" clId="{61B92799-7A46-4B34-9A7A-19699DCCFA99}" dt="2022-01-16T10:16:52.993" v="1266" actId="1076"/>
          <ac:spMkLst>
            <pc:docMk/>
            <pc:sldMk cId="937877043" sldId="265"/>
            <ac:spMk id="126" creationId="{608E5C9C-1E57-4252-AB90-5499BEB231F9}"/>
          </ac:spMkLst>
        </pc:spChg>
        <pc:spChg chg="mod">
          <ac:chgData name="mohammad Hosseinabady" userId="6cd969f51f917c9e" providerId="LiveId" clId="{61B92799-7A46-4B34-9A7A-19699DCCFA99}" dt="2022-01-16T10:16:52.993" v="1266" actId="1076"/>
          <ac:spMkLst>
            <pc:docMk/>
            <pc:sldMk cId="937877043" sldId="265"/>
            <ac:spMk id="127" creationId="{AD02A156-A357-4D8D-AC80-41042A0A1E1D}"/>
          </ac:spMkLst>
        </pc:spChg>
        <pc:spChg chg="mod">
          <ac:chgData name="mohammad Hosseinabady" userId="6cd969f51f917c9e" providerId="LiveId" clId="{61B92799-7A46-4B34-9A7A-19699DCCFA99}" dt="2022-01-16T10:16:52.993" v="1266" actId="1076"/>
          <ac:spMkLst>
            <pc:docMk/>
            <pc:sldMk cId="937877043" sldId="265"/>
            <ac:spMk id="129" creationId="{07047AAA-E4A2-44DF-AEF3-3A8BC34FF7F7}"/>
          </ac:spMkLst>
        </pc:spChg>
        <pc:spChg chg="mod">
          <ac:chgData name="mohammad Hosseinabady" userId="6cd969f51f917c9e" providerId="LiveId" clId="{61B92799-7A46-4B34-9A7A-19699DCCFA99}" dt="2022-01-16T10:16:52.993" v="1266" actId="1076"/>
          <ac:spMkLst>
            <pc:docMk/>
            <pc:sldMk cId="937877043" sldId="265"/>
            <ac:spMk id="130" creationId="{FC3F459F-1E2B-4EB5-8640-658BC277176B}"/>
          </ac:spMkLst>
        </pc:spChg>
        <pc:spChg chg="mod">
          <ac:chgData name="mohammad Hosseinabady" userId="6cd969f51f917c9e" providerId="LiveId" clId="{61B92799-7A46-4B34-9A7A-19699DCCFA99}" dt="2022-01-16T10:16:52.993" v="1266" actId="1076"/>
          <ac:spMkLst>
            <pc:docMk/>
            <pc:sldMk cId="937877043" sldId="265"/>
            <ac:spMk id="131" creationId="{900624DE-3C60-4A04-B732-5DEE34009AB5}"/>
          </ac:spMkLst>
        </pc:spChg>
        <pc:spChg chg="mod">
          <ac:chgData name="mohammad Hosseinabady" userId="6cd969f51f917c9e" providerId="LiveId" clId="{61B92799-7A46-4B34-9A7A-19699DCCFA99}" dt="2022-01-16T10:16:52.993" v="1266" actId="1076"/>
          <ac:spMkLst>
            <pc:docMk/>
            <pc:sldMk cId="937877043" sldId="265"/>
            <ac:spMk id="134" creationId="{4E902C40-6D22-4381-87B8-2E2D6134404A}"/>
          </ac:spMkLst>
        </pc:spChg>
        <pc:spChg chg="mod">
          <ac:chgData name="mohammad Hosseinabady" userId="6cd969f51f917c9e" providerId="LiveId" clId="{61B92799-7A46-4B34-9A7A-19699DCCFA99}" dt="2022-01-16T10:16:52.993" v="1266" actId="1076"/>
          <ac:spMkLst>
            <pc:docMk/>
            <pc:sldMk cId="937877043" sldId="265"/>
            <ac:spMk id="135" creationId="{26751685-E35F-4F34-A4ED-BA73A7F10B17}"/>
          </ac:spMkLst>
        </pc:spChg>
        <pc:spChg chg="mod">
          <ac:chgData name="mohammad Hosseinabady" userId="6cd969f51f917c9e" providerId="LiveId" clId="{61B92799-7A46-4B34-9A7A-19699DCCFA99}" dt="2022-01-16T10:17:38.129" v="1295" actId="1076"/>
          <ac:spMkLst>
            <pc:docMk/>
            <pc:sldMk cId="937877043" sldId="265"/>
            <ac:spMk id="168" creationId="{64906D86-CBA9-4FB8-825E-92A071F1966E}"/>
          </ac:spMkLst>
        </pc:spChg>
        <pc:spChg chg="mod">
          <ac:chgData name="mohammad Hosseinabady" userId="6cd969f51f917c9e" providerId="LiveId" clId="{61B92799-7A46-4B34-9A7A-19699DCCFA99}" dt="2022-01-16T10:17:41.391" v="1296" actId="1076"/>
          <ac:spMkLst>
            <pc:docMk/>
            <pc:sldMk cId="937877043" sldId="265"/>
            <ac:spMk id="169" creationId="{51815F2D-624C-4A83-B584-350C570474D5}"/>
          </ac:spMkLst>
        </pc:spChg>
        <pc:spChg chg="mod">
          <ac:chgData name="mohammad Hosseinabady" userId="6cd969f51f917c9e" providerId="LiveId" clId="{61B92799-7A46-4B34-9A7A-19699DCCFA99}" dt="2022-01-16T10:17:35.992" v="1294" actId="1076"/>
          <ac:spMkLst>
            <pc:docMk/>
            <pc:sldMk cId="937877043" sldId="265"/>
            <ac:spMk id="170" creationId="{E145BF3C-4115-41B2-BCA4-AA5AB1F52CD0}"/>
          </ac:spMkLst>
        </pc:spChg>
        <pc:spChg chg="mod">
          <ac:chgData name="mohammad Hosseinabady" userId="6cd969f51f917c9e" providerId="LiveId" clId="{61B92799-7A46-4B34-9A7A-19699DCCFA99}" dt="2022-01-16T10:17:28.532" v="1291" actId="14100"/>
          <ac:spMkLst>
            <pc:docMk/>
            <pc:sldMk cId="937877043" sldId="265"/>
            <ac:spMk id="171" creationId="{2E2B8E2A-7BA3-4157-B469-54A1678DB053}"/>
          </ac:spMkLst>
        </pc:spChg>
        <pc:spChg chg="mod">
          <ac:chgData name="mohammad Hosseinabady" userId="6cd969f51f917c9e" providerId="LiveId" clId="{61B92799-7A46-4B34-9A7A-19699DCCFA99}" dt="2022-01-16T10:17:20.820" v="1289" actId="403"/>
          <ac:spMkLst>
            <pc:docMk/>
            <pc:sldMk cId="937877043" sldId="265"/>
            <ac:spMk id="172" creationId="{481BA16B-2EEE-4FF6-8FF5-70BBEF68A654}"/>
          </ac:spMkLst>
        </pc:spChg>
        <pc:spChg chg="mod">
          <ac:chgData name="mohammad Hosseinabady" userId="6cd969f51f917c9e" providerId="LiveId" clId="{61B92799-7A46-4B34-9A7A-19699DCCFA99}" dt="2022-01-16T10:17:32.792" v="1293" actId="1076"/>
          <ac:spMkLst>
            <pc:docMk/>
            <pc:sldMk cId="937877043" sldId="265"/>
            <ac:spMk id="173" creationId="{47D360ED-47FA-4A52-8E42-51A18B9142D8}"/>
          </ac:spMkLst>
        </pc:spChg>
        <pc:spChg chg="mod">
          <ac:chgData name="mohammad Hosseinabady" userId="6cd969f51f917c9e" providerId="LiveId" clId="{61B92799-7A46-4B34-9A7A-19699DCCFA99}" dt="2022-01-16T10:17:20.820" v="1289" actId="403"/>
          <ac:spMkLst>
            <pc:docMk/>
            <pc:sldMk cId="937877043" sldId="265"/>
            <ac:spMk id="174" creationId="{87476D72-FC12-4AFE-8B8D-961E5D337838}"/>
          </ac:spMkLst>
        </pc:spChg>
        <pc:spChg chg="mod">
          <ac:chgData name="mohammad Hosseinabady" userId="6cd969f51f917c9e" providerId="LiveId" clId="{61B92799-7A46-4B34-9A7A-19699DCCFA99}" dt="2022-01-16T10:17:48.918" v="1298" actId="1076"/>
          <ac:spMkLst>
            <pc:docMk/>
            <pc:sldMk cId="937877043" sldId="265"/>
            <ac:spMk id="177" creationId="{BB0E689C-6E0C-4865-8992-A64EB1DFC374}"/>
          </ac:spMkLst>
        </pc:spChg>
        <pc:spChg chg="mod">
          <ac:chgData name="mohammad Hosseinabady" userId="6cd969f51f917c9e" providerId="LiveId" clId="{61B92799-7A46-4B34-9A7A-19699DCCFA99}" dt="2022-01-16T10:17:51.767" v="1299" actId="1076"/>
          <ac:spMkLst>
            <pc:docMk/>
            <pc:sldMk cId="937877043" sldId="265"/>
            <ac:spMk id="178" creationId="{FFBDBA8C-A913-4D35-93B2-0FCD18DADCEE}"/>
          </ac:spMkLst>
        </pc:spChg>
        <pc:spChg chg="mod">
          <ac:chgData name="mohammad Hosseinabady" userId="6cd969f51f917c9e" providerId="LiveId" clId="{61B92799-7A46-4B34-9A7A-19699DCCFA99}" dt="2022-01-16T10:17:46.679" v="1297" actId="1076"/>
          <ac:spMkLst>
            <pc:docMk/>
            <pc:sldMk cId="937877043" sldId="265"/>
            <ac:spMk id="179" creationId="{89FD1A9B-F937-4DBE-A1A4-3A74A5144869}"/>
          </ac:spMkLst>
        </pc:spChg>
        <pc:spChg chg="mod">
          <ac:chgData name="mohammad Hosseinabady" userId="6cd969f51f917c9e" providerId="LiveId" clId="{61B92799-7A46-4B34-9A7A-19699DCCFA99}" dt="2022-01-16T10:17:20.820" v="1289" actId="403"/>
          <ac:spMkLst>
            <pc:docMk/>
            <pc:sldMk cId="937877043" sldId="265"/>
            <ac:spMk id="180" creationId="{5EDA4E56-C128-4366-B26B-A0B4CAFDFB69}"/>
          </ac:spMkLst>
        </pc:spChg>
        <pc:spChg chg="mod">
          <ac:chgData name="mohammad Hosseinabady" userId="6cd969f51f917c9e" providerId="LiveId" clId="{61B92799-7A46-4B34-9A7A-19699DCCFA99}" dt="2022-01-16T10:17:20.820" v="1289" actId="403"/>
          <ac:spMkLst>
            <pc:docMk/>
            <pc:sldMk cId="937877043" sldId="265"/>
            <ac:spMk id="181" creationId="{783053D9-8E08-4DD2-8409-8E62100778E7}"/>
          </ac:spMkLst>
        </pc:spChg>
        <pc:spChg chg="mod">
          <ac:chgData name="mohammad Hosseinabady" userId="6cd969f51f917c9e" providerId="LiveId" clId="{61B92799-7A46-4B34-9A7A-19699DCCFA99}" dt="2022-01-16T10:17:30.881" v="1292" actId="1076"/>
          <ac:spMkLst>
            <pc:docMk/>
            <pc:sldMk cId="937877043" sldId="265"/>
            <ac:spMk id="182" creationId="{B6A7CF93-44E0-46F5-B7A0-0D8FC7ADB067}"/>
          </ac:spMkLst>
        </pc:spChg>
        <pc:spChg chg="mod">
          <ac:chgData name="mohammad Hosseinabady" userId="6cd969f51f917c9e" providerId="LiveId" clId="{61B92799-7A46-4B34-9A7A-19699DCCFA99}" dt="2022-01-16T10:28:12.239" v="1466" actId="20577"/>
          <ac:spMkLst>
            <pc:docMk/>
            <pc:sldMk cId="937877043" sldId="265"/>
            <ac:spMk id="183" creationId="{E87F60D0-DA07-4867-BB41-EF0FF00E8E33}"/>
          </ac:spMkLst>
        </pc:spChg>
        <pc:spChg chg="mod">
          <ac:chgData name="mohammad Hosseinabady" userId="6cd969f51f917c9e" providerId="LiveId" clId="{61B92799-7A46-4B34-9A7A-19699DCCFA99}" dt="2022-01-16T10:17:20.820" v="1289" actId="403"/>
          <ac:spMkLst>
            <pc:docMk/>
            <pc:sldMk cId="937877043" sldId="265"/>
            <ac:spMk id="184" creationId="{A4324356-B887-4839-BA03-64F3207563F9}"/>
          </ac:spMkLst>
        </pc:spChg>
        <pc:grpChg chg="mod">
          <ac:chgData name="mohammad Hosseinabady" userId="6cd969f51f917c9e" providerId="LiveId" clId="{61B92799-7A46-4B34-9A7A-19699DCCFA99}" dt="2022-01-16T10:16:52.993" v="1266" actId="1076"/>
          <ac:grpSpMkLst>
            <pc:docMk/>
            <pc:sldMk cId="937877043" sldId="265"/>
            <ac:grpSpMk id="4" creationId="{F410AD48-0B23-4A06-BABC-29B14DB2C1A0}"/>
          </ac:grpSpMkLst>
        </pc:grpChg>
        <pc:grpChg chg="del">
          <ac:chgData name="mohammad Hosseinabady" userId="6cd969f51f917c9e" providerId="LiveId" clId="{61B92799-7A46-4B34-9A7A-19699DCCFA99}" dt="2022-01-16T10:15:13.066" v="1233" actId="478"/>
          <ac:grpSpMkLst>
            <pc:docMk/>
            <pc:sldMk cId="937877043" sldId="265"/>
            <ac:grpSpMk id="61" creationId="{E893D023-931E-43E7-8C83-DC39FB737D4C}"/>
          </ac:grpSpMkLst>
        </pc:grpChg>
        <pc:grpChg chg="del">
          <ac:chgData name="mohammad Hosseinabady" userId="6cd969f51f917c9e" providerId="LiveId" clId="{61B92799-7A46-4B34-9A7A-19699DCCFA99}" dt="2022-01-16T10:15:13.968" v="1234" actId="478"/>
          <ac:grpSpMkLst>
            <pc:docMk/>
            <pc:sldMk cId="937877043" sldId="265"/>
            <ac:grpSpMk id="72" creationId="{367D8245-3A07-49B9-8F3E-D3BD586AD8F5}"/>
          </ac:grpSpMkLst>
        </pc:grpChg>
        <pc:grpChg chg="del mod">
          <ac:chgData name="mohammad Hosseinabady" userId="6cd969f51f917c9e" providerId="LiveId" clId="{61B92799-7A46-4B34-9A7A-19699DCCFA99}" dt="2022-01-16T10:14:40.136" v="1224" actId="478"/>
          <ac:grpSpMkLst>
            <pc:docMk/>
            <pc:sldMk cId="937877043" sldId="265"/>
            <ac:grpSpMk id="83" creationId="{C663F229-747A-411E-AF81-137DCA55E0D0}"/>
          </ac:grpSpMkLst>
        </pc:grpChg>
        <pc:grpChg chg="add mod">
          <ac:chgData name="mohammad Hosseinabady" userId="6cd969f51f917c9e" providerId="LiveId" clId="{61B92799-7A46-4B34-9A7A-19699DCCFA99}" dt="2022-01-16T10:16:52.993" v="1266" actId="1076"/>
          <ac:grpSpMkLst>
            <pc:docMk/>
            <pc:sldMk cId="937877043" sldId="265"/>
            <ac:grpSpMk id="94" creationId="{AE896A15-6DB2-400C-A8FD-ABE7C579A434}"/>
          </ac:grpSpMkLst>
        </pc:grpChg>
        <pc:grpChg chg="add mod">
          <ac:chgData name="mohammad Hosseinabady" userId="6cd969f51f917c9e" providerId="LiveId" clId="{61B92799-7A46-4B34-9A7A-19699DCCFA99}" dt="2022-01-16T10:16:52.993" v="1266" actId="1076"/>
          <ac:grpSpMkLst>
            <pc:docMk/>
            <pc:sldMk cId="937877043" sldId="265"/>
            <ac:grpSpMk id="123" creationId="{6E43C5ED-FABD-49E9-9E74-02D42476C24F}"/>
          </ac:grpSpMkLst>
        </pc:grpChg>
        <pc:grpChg chg="add mod">
          <ac:chgData name="mohammad Hosseinabady" userId="6cd969f51f917c9e" providerId="LiveId" clId="{61B92799-7A46-4B34-9A7A-19699DCCFA99}" dt="2022-01-16T10:16:52.993" v="1266" actId="1076"/>
          <ac:grpSpMkLst>
            <pc:docMk/>
            <pc:sldMk cId="937877043" sldId="265"/>
            <ac:grpSpMk id="142" creationId="{458C7E18-804C-4267-9371-CAC43C2FA795}"/>
          </ac:grpSpMkLst>
        </pc:grpChg>
        <pc:grpChg chg="add mod">
          <ac:chgData name="mohammad Hosseinabady" userId="6cd969f51f917c9e" providerId="LiveId" clId="{61B92799-7A46-4B34-9A7A-19699DCCFA99}" dt="2022-01-16T10:17:20.820" v="1289" actId="403"/>
          <ac:grpSpMkLst>
            <pc:docMk/>
            <pc:sldMk cId="937877043" sldId="265"/>
            <ac:grpSpMk id="155" creationId="{E25A7CD9-7769-4509-BD7E-E77A9447B37A}"/>
          </ac:grpSpMkLst>
        </pc:grpChg>
        <pc:grpChg chg="mod">
          <ac:chgData name="mohammad Hosseinabady" userId="6cd969f51f917c9e" providerId="LiveId" clId="{61B92799-7A46-4B34-9A7A-19699DCCFA99}" dt="2022-01-16T10:17:20.820" v="1289" actId="403"/>
          <ac:grpSpMkLst>
            <pc:docMk/>
            <pc:sldMk cId="937877043" sldId="265"/>
            <ac:grpSpMk id="156" creationId="{8380717A-31B3-4B19-B44A-36E39C9FF826}"/>
          </ac:grpSpMkLst>
        </pc:grpChg>
        <pc:grpChg chg="mod">
          <ac:chgData name="mohammad Hosseinabady" userId="6cd969f51f917c9e" providerId="LiveId" clId="{61B92799-7A46-4B34-9A7A-19699DCCFA99}" dt="2022-01-16T10:17:20.820" v="1289" actId="403"/>
          <ac:grpSpMkLst>
            <pc:docMk/>
            <pc:sldMk cId="937877043" sldId="265"/>
            <ac:grpSpMk id="157" creationId="{FFA0B0C5-FE1C-46E0-B31D-6D65B5EAFD5E}"/>
          </ac:grpSpMkLst>
        </pc:grpChg>
        <pc:grpChg chg="mod">
          <ac:chgData name="mohammad Hosseinabady" userId="6cd969f51f917c9e" providerId="LiveId" clId="{61B92799-7A46-4B34-9A7A-19699DCCFA99}" dt="2022-01-16T10:17:20.820" v="1289" actId="403"/>
          <ac:grpSpMkLst>
            <pc:docMk/>
            <pc:sldMk cId="937877043" sldId="265"/>
            <ac:grpSpMk id="158" creationId="{12EFE0FB-2EAE-4241-99A6-9096CC434205}"/>
          </ac:grpSpMkLst>
        </pc:grpChg>
        <pc:grpChg chg="mod">
          <ac:chgData name="mohammad Hosseinabady" userId="6cd969f51f917c9e" providerId="LiveId" clId="{61B92799-7A46-4B34-9A7A-19699DCCFA99}" dt="2022-01-16T10:17:20.820" v="1289" actId="403"/>
          <ac:grpSpMkLst>
            <pc:docMk/>
            <pc:sldMk cId="937877043" sldId="265"/>
            <ac:grpSpMk id="159" creationId="{624310A3-858C-4ADD-BE20-60090139F023}"/>
          </ac:grpSpMkLst>
        </pc:grpChg>
        <pc:cxnChg chg="add mod">
          <ac:chgData name="mohammad Hosseinabady" userId="6cd969f51f917c9e" providerId="LiveId" clId="{61B92799-7A46-4B34-9A7A-19699DCCFA99}" dt="2022-01-16T10:16:52.993" v="1266" actId="1076"/>
          <ac:cxnSpMkLst>
            <pc:docMk/>
            <pc:sldMk cId="937877043" sldId="265"/>
            <ac:cxnSpMk id="15" creationId="{FC446291-D917-4E2A-9198-BCDEDC503044}"/>
          </ac:cxnSpMkLst>
        </pc:cxnChg>
        <pc:cxnChg chg="mod">
          <ac:chgData name="mohammad Hosseinabady" userId="6cd969f51f917c9e" providerId="LiveId" clId="{61B92799-7A46-4B34-9A7A-19699DCCFA99}" dt="2022-01-16T10:16:52.993" v="1266" actId="1076"/>
          <ac:cxnSpMkLst>
            <pc:docMk/>
            <pc:sldMk cId="937877043" sldId="265"/>
            <ac:cxnSpMk id="95" creationId="{24DDB76C-BDFE-432D-BBF6-4743E94C9B6E}"/>
          </ac:cxnSpMkLst>
        </pc:cxnChg>
        <pc:cxnChg chg="mod">
          <ac:chgData name="mohammad Hosseinabady" userId="6cd969f51f917c9e" providerId="LiveId" clId="{61B92799-7A46-4B34-9A7A-19699DCCFA99}" dt="2022-01-16T12:29:53.947" v="2004" actId="14100"/>
          <ac:cxnSpMkLst>
            <pc:docMk/>
            <pc:sldMk cId="937877043" sldId="265"/>
            <ac:cxnSpMk id="96" creationId="{E7E65CEB-0FBC-430C-BA84-CC577D7D94BF}"/>
          </ac:cxnSpMkLst>
        </pc:cxnChg>
        <pc:cxnChg chg="mod">
          <ac:chgData name="mohammad Hosseinabady" userId="6cd969f51f917c9e" providerId="LiveId" clId="{61B92799-7A46-4B34-9A7A-19699DCCFA99}" dt="2022-01-16T10:14:47.074" v="1227"/>
          <ac:cxnSpMkLst>
            <pc:docMk/>
            <pc:sldMk cId="937877043" sldId="265"/>
            <ac:cxnSpMk id="97" creationId="{8D128EFA-77CE-4597-9C55-622DE32CC3D3}"/>
          </ac:cxnSpMkLst>
        </pc:cxnChg>
        <pc:cxnChg chg="mod">
          <ac:chgData name="mohammad Hosseinabady" userId="6cd969f51f917c9e" providerId="LiveId" clId="{61B92799-7A46-4B34-9A7A-19699DCCFA99}" dt="2022-01-16T10:16:52.993" v="1266" actId="1076"/>
          <ac:cxnSpMkLst>
            <pc:docMk/>
            <pc:sldMk cId="937877043" sldId="265"/>
            <ac:cxnSpMk id="98" creationId="{D49DDBC6-85A1-4D3A-A042-8F5F27E07C7C}"/>
          </ac:cxnSpMkLst>
        </pc:cxnChg>
        <pc:cxnChg chg="mod">
          <ac:chgData name="mohammad Hosseinabady" userId="6cd969f51f917c9e" providerId="LiveId" clId="{61B92799-7A46-4B34-9A7A-19699DCCFA99}" dt="2022-01-16T10:16:52.993" v="1266" actId="1076"/>
          <ac:cxnSpMkLst>
            <pc:docMk/>
            <pc:sldMk cId="937877043" sldId="265"/>
            <ac:cxnSpMk id="99" creationId="{232D406C-B460-47F6-94A3-ABE32411866D}"/>
          </ac:cxnSpMkLst>
        </pc:cxnChg>
        <pc:cxnChg chg="mod">
          <ac:chgData name="mohammad Hosseinabady" userId="6cd969f51f917c9e" providerId="LiveId" clId="{61B92799-7A46-4B34-9A7A-19699DCCFA99}" dt="2022-01-16T10:14:47.074" v="1227"/>
          <ac:cxnSpMkLst>
            <pc:docMk/>
            <pc:sldMk cId="937877043" sldId="265"/>
            <ac:cxnSpMk id="100" creationId="{70F26A4A-98D1-4BC7-B138-0A9258EF25F9}"/>
          </ac:cxnSpMkLst>
        </pc:cxnChg>
        <pc:cxnChg chg="mod">
          <ac:chgData name="mohammad Hosseinabady" userId="6cd969f51f917c9e" providerId="LiveId" clId="{61B92799-7A46-4B34-9A7A-19699DCCFA99}" dt="2022-01-16T10:16:52.993" v="1266" actId="1076"/>
          <ac:cxnSpMkLst>
            <pc:docMk/>
            <pc:sldMk cId="937877043" sldId="265"/>
            <ac:cxnSpMk id="101" creationId="{F2F46EB0-417A-4BAC-BFA6-06B1A5D51F4E}"/>
          </ac:cxnSpMkLst>
        </pc:cxnChg>
        <pc:cxnChg chg="mod">
          <ac:chgData name="mohammad Hosseinabady" userId="6cd969f51f917c9e" providerId="LiveId" clId="{61B92799-7A46-4B34-9A7A-19699DCCFA99}" dt="2022-01-16T10:16:52.993" v="1266" actId="1076"/>
          <ac:cxnSpMkLst>
            <pc:docMk/>
            <pc:sldMk cId="937877043" sldId="265"/>
            <ac:cxnSpMk id="102" creationId="{6F02C695-EC97-4F27-905C-38BA8CFEE22F}"/>
          </ac:cxnSpMkLst>
        </pc:cxnChg>
        <pc:cxnChg chg="mod">
          <ac:chgData name="mohammad Hosseinabady" userId="6cd969f51f917c9e" providerId="LiveId" clId="{61B92799-7A46-4B34-9A7A-19699DCCFA99}" dt="2022-01-16T10:16:52.993" v="1266" actId="1076"/>
          <ac:cxnSpMkLst>
            <pc:docMk/>
            <pc:sldMk cId="937877043" sldId="265"/>
            <ac:cxnSpMk id="103" creationId="{4A5C1690-435C-4A47-BD72-D09570BB13AF}"/>
          </ac:cxnSpMkLst>
        </pc:cxnChg>
        <pc:cxnChg chg="mod">
          <ac:chgData name="mohammad Hosseinabady" userId="6cd969f51f917c9e" providerId="LiveId" clId="{61B92799-7A46-4B34-9A7A-19699DCCFA99}" dt="2022-01-16T10:14:47.074" v="1227"/>
          <ac:cxnSpMkLst>
            <pc:docMk/>
            <pc:sldMk cId="937877043" sldId="265"/>
            <ac:cxnSpMk id="104" creationId="{E1C911F9-E5BE-4057-9AB1-C9857C3A0317}"/>
          </ac:cxnSpMkLst>
        </pc:cxnChg>
        <pc:cxnChg chg="mod">
          <ac:chgData name="mohammad Hosseinabady" userId="6cd969f51f917c9e" providerId="LiveId" clId="{61B92799-7A46-4B34-9A7A-19699DCCFA99}" dt="2022-01-16T10:14:47.074" v="1227"/>
          <ac:cxnSpMkLst>
            <pc:docMk/>
            <pc:sldMk cId="937877043" sldId="265"/>
            <ac:cxnSpMk id="105" creationId="{F760080A-496A-4B49-9463-2BDE5E792093}"/>
          </ac:cxnSpMkLst>
        </pc:cxnChg>
        <pc:cxnChg chg="mod">
          <ac:chgData name="mohammad Hosseinabady" userId="6cd969f51f917c9e" providerId="LiveId" clId="{61B92799-7A46-4B34-9A7A-19699DCCFA99}" dt="2022-01-16T10:16:52.993" v="1266" actId="1076"/>
          <ac:cxnSpMkLst>
            <pc:docMk/>
            <pc:sldMk cId="937877043" sldId="265"/>
            <ac:cxnSpMk id="106" creationId="{2D921F1B-710F-423C-A3C5-0BA3273708B1}"/>
          </ac:cxnSpMkLst>
        </pc:cxnChg>
        <pc:cxnChg chg="mod">
          <ac:chgData name="mohammad Hosseinabady" userId="6cd969f51f917c9e" providerId="LiveId" clId="{61B92799-7A46-4B34-9A7A-19699DCCFA99}" dt="2022-01-16T10:14:47.074" v="1227"/>
          <ac:cxnSpMkLst>
            <pc:docMk/>
            <pc:sldMk cId="937877043" sldId="265"/>
            <ac:cxnSpMk id="107" creationId="{9CABE6F3-4FCA-4E53-9F9C-F78B8D709C68}"/>
          </ac:cxnSpMkLst>
        </pc:cxnChg>
        <pc:cxnChg chg="mod">
          <ac:chgData name="mohammad Hosseinabady" userId="6cd969f51f917c9e" providerId="LiveId" clId="{61B92799-7A46-4B34-9A7A-19699DCCFA99}" dt="2022-01-16T10:14:47.074" v="1227"/>
          <ac:cxnSpMkLst>
            <pc:docMk/>
            <pc:sldMk cId="937877043" sldId="265"/>
            <ac:cxnSpMk id="115" creationId="{1B8C7915-C8E9-40E4-963E-B9F09C6E6F5D}"/>
          </ac:cxnSpMkLst>
        </pc:cxnChg>
        <pc:cxnChg chg="mod">
          <ac:chgData name="mohammad Hosseinabady" userId="6cd969f51f917c9e" providerId="LiveId" clId="{61B92799-7A46-4B34-9A7A-19699DCCFA99}" dt="2022-01-16T10:16:52.993" v="1266" actId="1076"/>
          <ac:cxnSpMkLst>
            <pc:docMk/>
            <pc:sldMk cId="937877043" sldId="265"/>
            <ac:cxnSpMk id="116" creationId="{3EC78E97-EC10-47D3-B6B7-5E2FFAF24EBF}"/>
          </ac:cxnSpMkLst>
        </pc:cxnChg>
        <pc:cxnChg chg="mod">
          <ac:chgData name="mohammad Hosseinabady" userId="6cd969f51f917c9e" providerId="LiveId" clId="{61B92799-7A46-4B34-9A7A-19699DCCFA99}" dt="2022-01-16T10:14:47.074" v="1227"/>
          <ac:cxnSpMkLst>
            <pc:docMk/>
            <pc:sldMk cId="937877043" sldId="265"/>
            <ac:cxnSpMk id="117" creationId="{6352058C-CBF4-4D3C-A0FD-08442F6A0881}"/>
          </ac:cxnSpMkLst>
        </pc:cxnChg>
        <pc:cxnChg chg="mod">
          <ac:chgData name="mohammad Hosseinabady" userId="6cd969f51f917c9e" providerId="LiveId" clId="{61B92799-7A46-4B34-9A7A-19699DCCFA99}" dt="2022-01-16T10:14:47.074" v="1227"/>
          <ac:cxnSpMkLst>
            <pc:docMk/>
            <pc:sldMk cId="937877043" sldId="265"/>
            <ac:cxnSpMk id="118" creationId="{75B5B89B-91F2-4B22-ADD9-049DF5B04E6A}"/>
          </ac:cxnSpMkLst>
        </pc:cxnChg>
        <pc:cxnChg chg="mod">
          <ac:chgData name="mohammad Hosseinabady" userId="6cd969f51f917c9e" providerId="LiveId" clId="{61B92799-7A46-4B34-9A7A-19699DCCFA99}" dt="2022-01-16T10:16:52.993" v="1266" actId="1076"/>
          <ac:cxnSpMkLst>
            <pc:docMk/>
            <pc:sldMk cId="937877043" sldId="265"/>
            <ac:cxnSpMk id="119" creationId="{1CE9E695-9120-4C2E-AC7B-815F3E5F3036}"/>
          </ac:cxnSpMkLst>
        </pc:cxnChg>
        <pc:cxnChg chg="mod">
          <ac:chgData name="mohammad Hosseinabady" userId="6cd969f51f917c9e" providerId="LiveId" clId="{61B92799-7A46-4B34-9A7A-19699DCCFA99}" dt="2022-01-16T10:14:47.074" v="1227"/>
          <ac:cxnSpMkLst>
            <pc:docMk/>
            <pc:sldMk cId="937877043" sldId="265"/>
            <ac:cxnSpMk id="120" creationId="{E8D35D3E-4966-41E4-A1B8-27E779BF0181}"/>
          </ac:cxnSpMkLst>
        </pc:cxnChg>
        <pc:cxnChg chg="mod">
          <ac:chgData name="mohammad Hosseinabady" userId="6cd969f51f917c9e" providerId="LiveId" clId="{61B92799-7A46-4B34-9A7A-19699DCCFA99}" dt="2022-01-16T10:14:47.074" v="1227"/>
          <ac:cxnSpMkLst>
            <pc:docMk/>
            <pc:sldMk cId="937877043" sldId="265"/>
            <ac:cxnSpMk id="121" creationId="{16F0C98C-DC87-492D-9DD1-6E3C125E6856}"/>
          </ac:cxnSpMkLst>
        </pc:cxnChg>
        <pc:cxnChg chg="add mod">
          <ac:chgData name="mohammad Hosseinabady" userId="6cd969f51f917c9e" providerId="LiveId" clId="{61B92799-7A46-4B34-9A7A-19699DCCFA99}" dt="2022-01-16T12:29:47.147" v="2002" actId="14100"/>
          <ac:cxnSpMkLst>
            <pc:docMk/>
            <pc:sldMk cId="937877043" sldId="265"/>
            <ac:cxnSpMk id="122" creationId="{93C931A9-A174-4FC3-9164-4EF5606B3E94}"/>
          </ac:cxnSpMkLst>
        </pc:cxnChg>
        <pc:cxnChg chg="mod">
          <ac:chgData name="mohammad Hosseinabady" userId="6cd969f51f917c9e" providerId="LiveId" clId="{61B92799-7A46-4B34-9A7A-19699DCCFA99}" dt="2022-01-16T10:15:32.816" v="1240"/>
          <ac:cxnSpMkLst>
            <pc:docMk/>
            <pc:sldMk cId="937877043" sldId="265"/>
            <ac:cxnSpMk id="124" creationId="{56AE209F-7F9B-4EBC-AA85-E8EC49DAF608}"/>
          </ac:cxnSpMkLst>
        </pc:cxnChg>
        <pc:cxnChg chg="mod">
          <ac:chgData name="mohammad Hosseinabady" userId="6cd969f51f917c9e" providerId="LiveId" clId="{61B92799-7A46-4B34-9A7A-19699DCCFA99}" dt="2022-01-16T10:15:32.816" v="1240"/>
          <ac:cxnSpMkLst>
            <pc:docMk/>
            <pc:sldMk cId="937877043" sldId="265"/>
            <ac:cxnSpMk id="128" creationId="{7B43DC89-804C-401B-9869-D7BDD9FA6B46}"/>
          </ac:cxnSpMkLst>
        </pc:cxnChg>
        <pc:cxnChg chg="mod">
          <ac:chgData name="mohammad Hosseinabady" userId="6cd969f51f917c9e" providerId="LiveId" clId="{61B92799-7A46-4B34-9A7A-19699DCCFA99}" dt="2022-01-16T10:15:32.816" v="1240"/>
          <ac:cxnSpMkLst>
            <pc:docMk/>
            <pc:sldMk cId="937877043" sldId="265"/>
            <ac:cxnSpMk id="132" creationId="{54CF9B92-27BA-44FC-9D8B-E71CDD5F41F4}"/>
          </ac:cxnSpMkLst>
        </pc:cxnChg>
        <pc:cxnChg chg="mod">
          <ac:chgData name="mohammad Hosseinabady" userId="6cd969f51f917c9e" providerId="LiveId" clId="{61B92799-7A46-4B34-9A7A-19699DCCFA99}" dt="2022-01-16T10:15:32.816" v="1240"/>
          <ac:cxnSpMkLst>
            <pc:docMk/>
            <pc:sldMk cId="937877043" sldId="265"/>
            <ac:cxnSpMk id="133" creationId="{83A0808A-2C54-42F3-9E5E-4112C0ED1158}"/>
          </ac:cxnSpMkLst>
        </pc:cxnChg>
        <pc:cxnChg chg="mod">
          <ac:chgData name="mohammad Hosseinabady" userId="6cd969f51f917c9e" providerId="LiveId" clId="{61B92799-7A46-4B34-9A7A-19699DCCFA99}" dt="2022-01-16T10:15:32.816" v="1240"/>
          <ac:cxnSpMkLst>
            <pc:docMk/>
            <pc:sldMk cId="937877043" sldId="265"/>
            <ac:cxnSpMk id="136" creationId="{6977493D-FB42-46D7-A901-8D8B2A9C4EAB}"/>
          </ac:cxnSpMkLst>
        </pc:cxnChg>
        <pc:cxnChg chg="mod">
          <ac:chgData name="mohammad Hosseinabady" userId="6cd969f51f917c9e" providerId="LiveId" clId="{61B92799-7A46-4B34-9A7A-19699DCCFA99}" dt="2022-01-16T10:15:32.816" v="1240"/>
          <ac:cxnSpMkLst>
            <pc:docMk/>
            <pc:sldMk cId="937877043" sldId="265"/>
            <ac:cxnSpMk id="137" creationId="{37EBAA7A-E8FF-43CB-8DB3-E5AB865FB6FC}"/>
          </ac:cxnSpMkLst>
        </pc:cxnChg>
        <pc:cxnChg chg="mod">
          <ac:chgData name="mohammad Hosseinabady" userId="6cd969f51f917c9e" providerId="LiveId" clId="{61B92799-7A46-4B34-9A7A-19699DCCFA99}" dt="2022-01-16T10:15:32.816" v="1240"/>
          <ac:cxnSpMkLst>
            <pc:docMk/>
            <pc:sldMk cId="937877043" sldId="265"/>
            <ac:cxnSpMk id="138" creationId="{CA7F834B-CE9E-42B1-965B-396FF07A2298}"/>
          </ac:cxnSpMkLst>
        </pc:cxnChg>
        <pc:cxnChg chg="mod">
          <ac:chgData name="mohammad Hosseinabady" userId="6cd969f51f917c9e" providerId="LiveId" clId="{61B92799-7A46-4B34-9A7A-19699DCCFA99}" dt="2022-01-16T10:15:32.816" v="1240"/>
          <ac:cxnSpMkLst>
            <pc:docMk/>
            <pc:sldMk cId="937877043" sldId="265"/>
            <ac:cxnSpMk id="139" creationId="{52A058CA-B8C0-491D-8192-7A3F31FCC012}"/>
          </ac:cxnSpMkLst>
        </pc:cxnChg>
        <pc:cxnChg chg="mod">
          <ac:chgData name="mohammad Hosseinabady" userId="6cd969f51f917c9e" providerId="LiveId" clId="{61B92799-7A46-4B34-9A7A-19699DCCFA99}" dt="2022-01-16T10:15:32.816" v="1240"/>
          <ac:cxnSpMkLst>
            <pc:docMk/>
            <pc:sldMk cId="937877043" sldId="265"/>
            <ac:cxnSpMk id="140" creationId="{280EBAB7-45C1-4ABB-8906-08C1CAEC1B6B}"/>
          </ac:cxnSpMkLst>
        </pc:cxnChg>
        <pc:cxnChg chg="mod">
          <ac:chgData name="mohammad Hosseinabady" userId="6cd969f51f917c9e" providerId="LiveId" clId="{61B92799-7A46-4B34-9A7A-19699DCCFA99}" dt="2022-01-16T10:15:32.816" v="1240"/>
          <ac:cxnSpMkLst>
            <pc:docMk/>
            <pc:sldMk cId="937877043" sldId="265"/>
            <ac:cxnSpMk id="141" creationId="{3ECBF8C3-B293-43B7-A4E9-337EA2F5DFF5}"/>
          </ac:cxnSpMkLst>
        </pc:cxnChg>
        <pc:cxnChg chg="mod">
          <ac:chgData name="mohammad Hosseinabady" userId="6cd969f51f917c9e" providerId="LiveId" clId="{61B92799-7A46-4B34-9A7A-19699DCCFA99}" dt="2022-01-16T10:15:32.816" v="1240"/>
          <ac:cxnSpMkLst>
            <pc:docMk/>
            <pc:sldMk cId="937877043" sldId="265"/>
            <ac:cxnSpMk id="143" creationId="{0F6AB967-47F1-4DA1-A18F-E63B21F85841}"/>
          </ac:cxnSpMkLst>
        </pc:cxnChg>
        <pc:cxnChg chg="mod">
          <ac:chgData name="mohammad Hosseinabady" userId="6cd969f51f917c9e" providerId="LiveId" clId="{61B92799-7A46-4B34-9A7A-19699DCCFA99}" dt="2022-01-16T10:15:32.816" v="1240"/>
          <ac:cxnSpMkLst>
            <pc:docMk/>
            <pc:sldMk cId="937877043" sldId="265"/>
            <ac:cxnSpMk id="144" creationId="{93B8545B-C68C-47E4-BBE9-67A7F997FA55}"/>
          </ac:cxnSpMkLst>
        </pc:cxnChg>
        <pc:cxnChg chg="mod">
          <ac:chgData name="mohammad Hosseinabady" userId="6cd969f51f917c9e" providerId="LiveId" clId="{61B92799-7A46-4B34-9A7A-19699DCCFA99}" dt="2022-01-16T10:15:32.816" v="1240"/>
          <ac:cxnSpMkLst>
            <pc:docMk/>
            <pc:sldMk cId="937877043" sldId="265"/>
            <ac:cxnSpMk id="145" creationId="{85BE4745-B730-4119-8568-EAB0A49B6838}"/>
          </ac:cxnSpMkLst>
        </pc:cxnChg>
        <pc:cxnChg chg="mod">
          <ac:chgData name="mohammad Hosseinabady" userId="6cd969f51f917c9e" providerId="LiveId" clId="{61B92799-7A46-4B34-9A7A-19699DCCFA99}" dt="2022-01-16T10:15:32.816" v="1240"/>
          <ac:cxnSpMkLst>
            <pc:docMk/>
            <pc:sldMk cId="937877043" sldId="265"/>
            <ac:cxnSpMk id="146" creationId="{6C57FD9B-C490-40B7-9902-06EF41216AE1}"/>
          </ac:cxnSpMkLst>
        </pc:cxnChg>
        <pc:cxnChg chg="mod">
          <ac:chgData name="mohammad Hosseinabady" userId="6cd969f51f917c9e" providerId="LiveId" clId="{61B92799-7A46-4B34-9A7A-19699DCCFA99}" dt="2022-01-16T10:15:32.816" v="1240"/>
          <ac:cxnSpMkLst>
            <pc:docMk/>
            <pc:sldMk cId="937877043" sldId="265"/>
            <ac:cxnSpMk id="147" creationId="{63DA6797-6EB3-4914-B680-0629FB74818D}"/>
          </ac:cxnSpMkLst>
        </pc:cxnChg>
        <pc:cxnChg chg="mod">
          <ac:chgData name="mohammad Hosseinabady" userId="6cd969f51f917c9e" providerId="LiveId" clId="{61B92799-7A46-4B34-9A7A-19699DCCFA99}" dt="2022-01-16T10:15:32.816" v="1240"/>
          <ac:cxnSpMkLst>
            <pc:docMk/>
            <pc:sldMk cId="937877043" sldId="265"/>
            <ac:cxnSpMk id="148" creationId="{D7FDE96A-1DC1-4797-A2EC-22601405D066}"/>
          </ac:cxnSpMkLst>
        </pc:cxnChg>
        <pc:cxnChg chg="mod">
          <ac:chgData name="mohammad Hosseinabady" userId="6cd969f51f917c9e" providerId="LiveId" clId="{61B92799-7A46-4B34-9A7A-19699DCCFA99}" dt="2022-01-16T10:15:32.816" v="1240"/>
          <ac:cxnSpMkLst>
            <pc:docMk/>
            <pc:sldMk cId="937877043" sldId="265"/>
            <ac:cxnSpMk id="149" creationId="{A2EE6821-D376-4641-A71C-5D621147486E}"/>
          </ac:cxnSpMkLst>
        </pc:cxnChg>
        <pc:cxnChg chg="mod">
          <ac:chgData name="mohammad Hosseinabady" userId="6cd969f51f917c9e" providerId="LiveId" clId="{61B92799-7A46-4B34-9A7A-19699DCCFA99}" dt="2022-01-16T10:15:32.816" v="1240"/>
          <ac:cxnSpMkLst>
            <pc:docMk/>
            <pc:sldMk cId="937877043" sldId="265"/>
            <ac:cxnSpMk id="150" creationId="{E944653E-BA3F-4621-90B0-FA33B2DDD9F5}"/>
          </ac:cxnSpMkLst>
        </pc:cxnChg>
        <pc:cxnChg chg="mod">
          <ac:chgData name="mohammad Hosseinabady" userId="6cd969f51f917c9e" providerId="LiveId" clId="{61B92799-7A46-4B34-9A7A-19699DCCFA99}" dt="2022-01-16T10:15:32.816" v="1240"/>
          <ac:cxnSpMkLst>
            <pc:docMk/>
            <pc:sldMk cId="937877043" sldId="265"/>
            <ac:cxnSpMk id="151" creationId="{30C99926-D0A9-4A79-8D0A-13F383B76E95}"/>
          </ac:cxnSpMkLst>
        </pc:cxnChg>
        <pc:cxnChg chg="mod">
          <ac:chgData name="mohammad Hosseinabady" userId="6cd969f51f917c9e" providerId="LiveId" clId="{61B92799-7A46-4B34-9A7A-19699DCCFA99}" dt="2022-01-16T10:15:32.816" v="1240"/>
          <ac:cxnSpMkLst>
            <pc:docMk/>
            <pc:sldMk cId="937877043" sldId="265"/>
            <ac:cxnSpMk id="152" creationId="{83ADDCE9-2F30-4354-9A4E-586A696AF4B9}"/>
          </ac:cxnSpMkLst>
        </pc:cxnChg>
        <pc:cxnChg chg="add mod">
          <ac:chgData name="mohammad Hosseinabady" userId="6cd969f51f917c9e" providerId="LiveId" clId="{61B92799-7A46-4B34-9A7A-19699DCCFA99}" dt="2022-01-16T10:16:52.993" v="1266" actId="1076"/>
          <ac:cxnSpMkLst>
            <pc:docMk/>
            <pc:sldMk cId="937877043" sldId="265"/>
            <ac:cxnSpMk id="153" creationId="{0AA2F4DD-AD51-4EF5-9FD6-D86B544B68CB}"/>
          </ac:cxnSpMkLst>
        </pc:cxnChg>
        <pc:cxnChg chg="add mod">
          <ac:chgData name="mohammad Hosseinabady" userId="6cd969f51f917c9e" providerId="LiveId" clId="{61B92799-7A46-4B34-9A7A-19699DCCFA99}" dt="2022-01-16T12:29:49.587" v="2003" actId="14100"/>
          <ac:cxnSpMkLst>
            <pc:docMk/>
            <pc:sldMk cId="937877043" sldId="265"/>
            <ac:cxnSpMk id="154" creationId="{E8C24BA7-A0BB-4CBA-9E5E-72FE69C59640}"/>
          </ac:cxnSpMkLst>
        </pc:cxnChg>
        <pc:cxnChg chg="mod">
          <ac:chgData name="mohammad Hosseinabady" userId="6cd969f51f917c9e" providerId="LiveId" clId="{61B92799-7A46-4B34-9A7A-19699DCCFA99}" dt="2022-01-16T10:17:20.820" v="1289" actId="403"/>
          <ac:cxnSpMkLst>
            <pc:docMk/>
            <pc:sldMk cId="937877043" sldId="265"/>
            <ac:cxnSpMk id="160" creationId="{23A012D3-EA1C-4437-9C50-0B02279E903F}"/>
          </ac:cxnSpMkLst>
        </pc:cxnChg>
        <pc:cxnChg chg="mod">
          <ac:chgData name="mohammad Hosseinabady" userId="6cd969f51f917c9e" providerId="LiveId" clId="{61B92799-7A46-4B34-9A7A-19699DCCFA99}" dt="2022-01-16T10:17:20.820" v="1289" actId="403"/>
          <ac:cxnSpMkLst>
            <pc:docMk/>
            <pc:sldMk cId="937877043" sldId="265"/>
            <ac:cxnSpMk id="161" creationId="{7A39322A-A6A6-449E-A74C-B99D044DEED0}"/>
          </ac:cxnSpMkLst>
        </pc:cxnChg>
        <pc:cxnChg chg="mod">
          <ac:chgData name="mohammad Hosseinabady" userId="6cd969f51f917c9e" providerId="LiveId" clId="{61B92799-7A46-4B34-9A7A-19699DCCFA99}" dt="2022-01-16T10:17:20.820" v="1289" actId="403"/>
          <ac:cxnSpMkLst>
            <pc:docMk/>
            <pc:sldMk cId="937877043" sldId="265"/>
            <ac:cxnSpMk id="162" creationId="{8BCDB395-19D5-495E-927B-C4610312DDF5}"/>
          </ac:cxnSpMkLst>
        </pc:cxnChg>
        <pc:cxnChg chg="mod">
          <ac:chgData name="mohammad Hosseinabady" userId="6cd969f51f917c9e" providerId="LiveId" clId="{61B92799-7A46-4B34-9A7A-19699DCCFA99}" dt="2022-01-16T10:17:20.820" v="1289" actId="403"/>
          <ac:cxnSpMkLst>
            <pc:docMk/>
            <pc:sldMk cId="937877043" sldId="265"/>
            <ac:cxnSpMk id="163" creationId="{BD3A6017-D380-4015-A6F6-B97FEB501930}"/>
          </ac:cxnSpMkLst>
        </pc:cxnChg>
        <pc:cxnChg chg="mod">
          <ac:chgData name="mohammad Hosseinabady" userId="6cd969f51f917c9e" providerId="LiveId" clId="{61B92799-7A46-4B34-9A7A-19699DCCFA99}" dt="2022-01-16T10:17:20.820" v="1289" actId="403"/>
          <ac:cxnSpMkLst>
            <pc:docMk/>
            <pc:sldMk cId="937877043" sldId="265"/>
            <ac:cxnSpMk id="164" creationId="{7857A08A-5A77-43E3-9259-8CEF0900644B}"/>
          </ac:cxnSpMkLst>
        </pc:cxnChg>
        <pc:cxnChg chg="mod">
          <ac:chgData name="mohammad Hosseinabady" userId="6cd969f51f917c9e" providerId="LiveId" clId="{61B92799-7A46-4B34-9A7A-19699DCCFA99}" dt="2022-01-16T10:17:20.820" v="1289" actId="403"/>
          <ac:cxnSpMkLst>
            <pc:docMk/>
            <pc:sldMk cId="937877043" sldId="265"/>
            <ac:cxnSpMk id="165" creationId="{9C567475-ED89-40B5-9D4E-B0BB70E75C85}"/>
          </ac:cxnSpMkLst>
        </pc:cxnChg>
        <pc:cxnChg chg="mod">
          <ac:chgData name="mohammad Hosseinabady" userId="6cd969f51f917c9e" providerId="LiveId" clId="{61B92799-7A46-4B34-9A7A-19699DCCFA99}" dt="2022-01-16T10:17:20.820" v="1289" actId="403"/>
          <ac:cxnSpMkLst>
            <pc:docMk/>
            <pc:sldMk cId="937877043" sldId="265"/>
            <ac:cxnSpMk id="166" creationId="{80B09888-285C-40B3-9F3E-622C4B76EDDF}"/>
          </ac:cxnSpMkLst>
        </pc:cxnChg>
        <pc:cxnChg chg="mod">
          <ac:chgData name="mohammad Hosseinabady" userId="6cd969f51f917c9e" providerId="LiveId" clId="{61B92799-7A46-4B34-9A7A-19699DCCFA99}" dt="2022-01-16T10:17:20.820" v="1289" actId="403"/>
          <ac:cxnSpMkLst>
            <pc:docMk/>
            <pc:sldMk cId="937877043" sldId="265"/>
            <ac:cxnSpMk id="167" creationId="{14175C71-BA95-45AA-A62F-6CD2086500DB}"/>
          </ac:cxnSpMkLst>
        </pc:cxnChg>
        <pc:cxnChg chg="mod">
          <ac:chgData name="mohammad Hosseinabady" userId="6cd969f51f917c9e" providerId="LiveId" clId="{61B92799-7A46-4B34-9A7A-19699DCCFA99}" dt="2022-01-16T10:17:20.820" v="1289" actId="403"/>
          <ac:cxnSpMkLst>
            <pc:docMk/>
            <pc:sldMk cId="937877043" sldId="265"/>
            <ac:cxnSpMk id="175" creationId="{C8D14720-6E33-4D0B-AFE9-87EBBFD18ABC}"/>
          </ac:cxnSpMkLst>
        </pc:cxnChg>
        <pc:cxnChg chg="mod">
          <ac:chgData name="mohammad Hosseinabady" userId="6cd969f51f917c9e" providerId="LiveId" clId="{61B92799-7A46-4B34-9A7A-19699DCCFA99}" dt="2022-01-16T10:17:20.820" v="1289" actId="403"/>
          <ac:cxnSpMkLst>
            <pc:docMk/>
            <pc:sldMk cId="937877043" sldId="265"/>
            <ac:cxnSpMk id="176" creationId="{93F1B986-7FF8-4692-990E-393573106C97}"/>
          </ac:cxnSpMkLst>
        </pc:cxnChg>
        <pc:cxnChg chg="mod">
          <ac:chgData name="mohammad Hosseinabady" userId="6cd969f51f917c9e" providerId="LiveId" clId="{61B92799-7A46-4B34-9A7A-19699DCCFA99}" dt="2022-01-16T10:17:20.820" v="1289" actId="403"/>
          <ac:cxnSpMkLst>
            <pc:docMk/>
            <pc:sldMk cId="937877043" sldId="265"/>
            <ac:cxnSpMk id="185" creationId="{87B30F85-9ECE-4056-8661-7085A2F623FC}"/>
          </ac:cxnSpMkLst>
        </pc:cxnChg>
        <pc:cxnChg chg="mod">
          <ac:chgData name="mohammad Hosseinabady" userId="6cd969f51f917c9e" providerId="LiveId" clId="{61B92799-7A46-4B34-9A7A-19699DCCFA99}" dt="2022-01-16T10:17:20.820" v="1289" actId="403"/>
          <ac:cxnSpMkLst>
            <pc:docMk/>
            <pc:sldMk cId="937877043" sldId="265"/>
            <ac:cxnSpMk id="186" creationId="{C673627D-CA5F-4980-A342-E241064AF276}"/>
          </ac:cxnSpMkLst>
        </pc:cxnChg>
        <pc:cxnChg chg="mod">
          <ac:chgData name="mohammad Hosseinabady" userId="6cd969f51f917c9e" providerId="LiveId" clId="{61B92799-7A46-4B34-9A7A-19699DCCFA99}" dt="2022-01-16T10:17:20.820" v="1289" actId="403"/>
          <ac:cxnSpMkLst>
            <pc:docMk/>
            <pc:sldMk cId="937877043" sldId="265"/>
            <ac:cxnSpMk id="187" creationId="{A715CE72-9CBD-42CC-B9BF-45674B5A1329}"/>
          </ac:cxnSpMkLst>
        </pc:cxnChg>
        <pc:cxnChg chg="mod">
          <ac:chgData name="mohammad Hosseinabady" userId="6cd969f51f917c9e" providerId="LiveId" clId="{61B92799-7A46-4B34-9A7A-19699DCCFA99}" dt="2022-01-16T10:17:20.820" v="1289" actId="403"/>
          <ac:cxnSpMkLst>
            <pc:docMk/>
            <pc:sldMk cId="937877043" sldId="265"/>
            <ac:cxnSpMk id="188" creationId="{CBD1EEA7-D431-4038-A7E0-DB0A94D23682}"/>
          </ac:cxnSpMkLst>
        </pc:cxnChg>
        <pc:cxnChg chg="mod">
          <ac:chgData name="mohammad Hosseinabady" userId="6cd969f51f917c9e" providerId="LiveId" clId="{61B92799-7A46-4B34-9A7A-19699DCCFA99}" dt="2022-01-16T10:17:20.820" v="1289" actId="403"/>
          <ac:cxnSpMkLst>
            <pc:docMk/>
            <pc:sldMk cId="937877043" sldId="265"/>
            <ac:cxnSpMk id="189" creationId="{5E894ED3-178E-46A7-A40D-2FC83E6B221C}"/>
          </ac:cxnSpMkLst>
        </pc:cxnChg>
        <pc:cxnChg chg="mod">
          <ac:chgData name="mohammad Hosseinabady" userId="6cd969f51f917c9e" providerId="LiveId" clId="{61B92799-7A46-4B34-9A7A-19699DCCFA99}" dt="2022-01-16T10:17:20.820" v="1289" actId="403"/>
          <ac:cxnSpMkLst>
            <pc:docMk/>
            <pc:sldMk cId="937877043" sldId="265"/>
            <ac:cxnSpMk id="190" creationId="{3A57D0AB-5A5E-48E3-8A5A-752F8A2E0F2D}"/>
          </ac:cxnSpMkLst>
        </pc:cxnChg>
        <pc:cxnChg chg="mod">
          <ac:chgData name="mohammad Hosseinabady" userId="6cd969f51f917c9e" providerId="LiveId" clId="{61B92799-7A46-4B34-9A7A-19699DCCFA99}" dt="2022-01-16T10:17:20.820" v="1289" actId="403"/>
          <ac:cxnSpMkLst>
            <pc:docMk/>
            <pc:sldMk cId="937877043" sldId="265"/>
            <ac:cxnSpMk id="191" creationId="{49C22417-6371-4B4D-9617-6C675C0E5361}"/>
          </ac:cxnSpMkLst>
        </pc:cxnChg>
        <pc:cxnChg chg="mod">
          <ac:chgData name="mohammad Hosseinabady" userId="6cd969f51f917c9e" providerId="LiveId" clId="{61B92799-7A46-4B34-9A7A-19699DCCFA99}" dt="2022-01-16T10:17:20.820" v="1289" actId="403"/>
          <ac:cxnSpMkLst>
            <pc:docMk/>
            <pc:sldMk cId="937877043" sldId="265"/>
            <ac:cxnSpMk id="192" creationId="{A6E76A15-7EF4-4050-B454-6193EDF0250C}"/>
          </ac:cxnSpMkLst>
        </pc:cxnChg>
        <pc:cxnChg chg="mod">
          <ac:chgData name="mohammad Hosseinabady" userId="6cd969f51f917c9e" providerId="LiveId" clId="{61B92799-7A46-4B34-9A7A-19699DCCFA99}" dt="2022-01-16T10:17:20.820" v="1289" actId="403"/>
          <ac:cxnSpMkLst>
            <pc:docMk/>
            <pc:sldMk cId="937877043" sldId="265"/>
            <ac:cxnSpMk id="193" creationId="{A0B6FC91-5B8B-48EC-87B6-34D21E9DFF15}"/>
          </ac:cxnSpMkLst>
        </pc:cxnChg>
        <pc:cxnChg chg="mod">
          <ac:chgData name="mohammad Hosseinabady" userId="6cd969f51f917c9e" providerId="LiveId" clId="{61B92799-7A46-4B34-9A7A-19699DCCFA99}" dt="2022-01-16T10:17:20.820" v="1289" actId="403"/>
          <ac:cxnSpMkLst>
            <pc:docMk/>
            <pc:sldMk cId="937877043" sldId="265"/>
            <ac:cxnSpMk id="194" creationId="{5E2C955C-E334-4EAB-9452-AAFD3EF12DB4}"/>
          </ac:cxnSpMkLst>
        </pc:cxnChg>
        <pc:cxnChg chg="mod">
          <ac:chgData name="mohammad Hosseinabady" userId="6cd969f51f917c9e" providerId="LiveId" clId="{61B92799-7A46-4B34-9A7A-19699DCCFA99}" dt="2022-01-16T10:17:20.820" v="1289" actId="403"/>
          <ac:cxnSpMkLst>
            <pc:docMk/>
            <pc:sldMk cId="937877043" sldId="265"/>
            <ac:cxnSpMk id="195" creationId="{C0458896-0425-42FD-A47F-804D2014D46A}"/>
          </ac:cxnSpMkLst>
        </pc:cxnChg>
        <pc:cxnChg chg="mod">
          <ac:chgData name="mohammad Hosseinabady" userId="6cd969f51f917c9e" providerId="LiveId" clId="{61B92799-7A46-4B34-9A7A-19699DCCFA99}" dt="2022-01-16T10:17:20.820" v="1289" actId="403"/>
          <ac:cxnSpMkLst>
            <pc:docMk/>
            <pc:sldMk cId="937877043" sldId="265"/>
            <ac:cxnSpMk id="196" creationId="{8024D8AF-9BBE-47A2-A85B-3C25D7315C73}"/>
          </ac:cxnSpMkLst>
        </pc:cxnChg>
        <pc:cxnChg chg="mod">
          <ac:chgData name="mohammad Hosseinabady" userId="6cd969f51f917c9e" providerId="LiveId" clId="{61B92799-7A46-4B34-9A7A-19699DCCFA99}" dt="2022-01-16T10:17:20.820" v="1289" actId="403"/>
          <ac:cxnSpMkLst>
            <pc:docMk/>
            <pc:sldMk cId="937877043" sldId="265"/>
            <ac:cxnSpMk id="197" creationId="{D3162F4C-A017-408E-955E-08BA19AF6BDA}"/>
          </ac:cxnSpMkLst>
        </pc:cxnChg>
        <pc:cxnChg chg="mod">
          <ac:chgData name="mohammad Hosseinabady" userId="6cd969f51f917c9e" providerId="LiveId" clId="{61B92799-7A46-4B34-9A7A-19699DCCFA99}" dt="2022-01-16T10:17:20.820" v="1289" actId="403"/>
          <ac:cxnSpMkLst>
            <pc:docMk/>
            <pc:sldMk cId="937877043" sldId="265"/>
            <ac:cxnSpMk id="198" creationId="{6F534D0A-30CF-4E6C-B216-C4C6BA4974CB}"/>
          </ac:cxnSpMkLst>
        </pc:cxnChg>
        <pc:cxnChg chg="mod">
          <ac:chgData name="mohammad Hosseinabady" userId="6cd969f51f917c9e" providerId="LiveId" clId="{61B92799-7A46-4B34-9A7A-19699DCCFA99}" dt="2022-01-16T10:17:20.820" v="1289" actId="403"/>
          <ac:cxnSpMkLst>
            <pc:docMk/>
            <pc:sldMk cId="937877043" sldId="265"/>
            <ac:cxnSpMk id="199" creationId="{2E5E875B-1755-4271-AC26-9FF6BC6F6BA6}"/>
          </ac:cxnSpMkLst>
        </pc:cxnChg>
        <pc:cxnChg chg="mod">
          <ac:chgData name="mohammad Hosseinabady" userId="6cd969f51f917c9e" providerId="LiveId" clId="{61B92799-7A46-4B34-9A7A-19699DCCFA99}" dt="2022-01-16T10:17:20.820" v="1289" actId="403"/>
          <ac:cxnSpMkLst>
            <pc:docMk/>
            <pc:sldMk cId="937877043" sldId="265"/>
            <ac:cxnSpMk id="200" creationId="{24B8EFD3-4C36-4E40-81CD-7FCEAF79D4C9}"/>
          </ac:cxnSpMkLst>
        </pc:cxnChg>
        <pc:cxnChg chg="mod">
          <ac:chgData name="mohammad Hosseinabady" userId="6cd969f51f917c9e" providerId="LiveId" clId="{61B92799-7A46-4B34-9A7A-19699DCCFA99}" dt="2022-01-16T10:17:20.820" v="1289" actId="403"/>
          <ac:cxnSpMkLst>
            <pc:docMk/>
            <pc:sldMk cId="937877043" sldId="265"/>
            <ac:cxnSpMk id="201" creationId="{EFAEC29E-077C-4FAD-B868-63776357E9C0}"/>
          </ac:cxnSpMkLst>
        </pc:cxnChg>
        <pc:cxnChg chg="mod">
          <ac:chgData name="mohammad Hosseinabady" userId="6cd969f51f917c9e" providerId="LiveId" clId="{61B92799-7A46-4B34-9A7A-19699DCCFA99}" dt="2022-01-16T10:17:20.820" v="1289" actId="403"/>
          <ac:cxnSpMkLst>
            <pc:docMk/>
            <pc:sldMk cId="937877043" sldId="265"/>
            <ac:cxnSpMk id="202" creationId="{517C3934-E330-4908-A3BD-DBDFE9D3E42D}"/>
          </ac:cxnSpMkLst>
        </pc:cxnChg>
        <pc:cxnChg chg="mod">
          <ac:chgData name="mohammad Hosseinabady" userId="6cd969f51f917c9e" providerId="LiveId" clId="{61B92799-7A46-4B34-9A7A-19699DCCFA99}" dt="2022-01-16T10:17:20.820" v="1289" actId="403"/>
          <ac:cxnSpMkLst>
            <pc:docMk/>
            <pc:sldMk cId="937877043" sldId="265"/>
            <ac:cxnSpMk id="203" creationId="{4FF1490D-54F7-4734-90ED-7B455726574F}"/>
          </ac:cxnSpMkLst>
        </pc:cxnChg>
        <pc:cxnChg chg="mod">
          <ac:chgData name="mohammad Hosseinabady" userId="6cd969f51f917c9e" providerId="LiveId" clId="{61B92799-7A46-4B34-9A7A-19699DCCFA99}" dt="2022-01-16T10:17:20.820" v="1289" actId="403"/>
          <ac:cxnSpMkLst>
            <pc:docMk/>
            <pc:sldMk cId="937877043" sldId="265"/>
            <ac:cxnSpMk id="204" creationId="{77D0EA72-076A-4E54-B972-EADE22E1C827}"/>
          </ac:cxnSpMkLst>
        </pc:cxnChg>
        <pc:cxnChg chg="mod">
          <ac:chgData name="mohammad Hosseinabady" userId="6cd969f51f917c9e" providerId="LiveId" clId="{61B92799-7A46-4B34-9A7A-19699DCCFA99}" dt="2022-01-16T10:17:20.820" v="1289" actId="403"/>
          <ac:cxnSpMkLst>
            <pc:docMk/>
            <pc:sldMk cId="937877043" sldId="265"/>
            <ac:cxnSpMk id="205" creationId="{6513D905-7BFE-4EC5-96DE-C3810326C35A}"/>
          </ac:cxnSpMkLst>
        </pc:cxnChg>
        <pc:cxnChg chg="mod">
          <ac:chgData name="mohammad Hosseinabady" userId="6cd969f51f917c9e" providerId="LiveId" clId="{61B92799-7A46-4B34-9A7A-19699DCCFA99}" dt="2022-01-16T10:17:20.820" v="1289" actId="403"/>
          <ac:cxnSpMkLst>
            <pc:docMk/>
            <pc:sldMk cId="937877043" sldId="265"/>
            <ac:cxnSpMk id="206" creationId="{C31B4A3A-985E-4EF3-A077-BD98FF840F8E}"/>
          </ac:cxnSpMkLst>
        </pc:cxnChg>
        <pc:cxnChg chg="mod">
          <ac:chgData name="mohammad Hosseinabady" userId="6cd969f51f917c9e" providerId="LiveId" clId="{61B92799-7A46-4B34-9A7A-19699DCCFA99}" dt="2022-01-16T10:17:20.820" v="1289" actId="403"/>
          <ac:cxnSpMkLst>
            <pc:docMk/>
            <pc:sldMk cId="937877043" sldId="265"/>
            <ac:cxnSpMk id="207" creationId="{E90C9AFC-20A3-41B7-99A2-4B23234B9653}"/>
          </ac:cxnSpMkLst>
        </pc:cxnChg>
        <pc:cxnChg chg="mod">
          <ac:chgData name="mohammad Hosseinabady" userId="6cd969f51f917c9e" providerId="LiveId" clId="{61B92799-7A46-4B34-9A7A-19699DCCFA99}" dt="2022-01-16T10:17:20.820" v="1289" actId="403"/>
          <ac:cxnSpMkLst>
            <pc:docMk/>
            <pc:sldMk cId="937877043" sldId="265"/>
            <ac:cxnSpMk id="208" creationId="{9BDA6148-1317-44AF-8E13-EC5D4855FD71}"/>
          </ac:cxnSpMkLst>
        </pc:cxnChg>
        <pc:cxnChg chg="mod">
          <ac:chgData name="mohammad Hosseinabady" userId="6cd969f51f917c9e" providerId="LiveId" clId="{61B92799-7A46-4B34-9A7A-19699DCCFA99}" dt="2022-01-16T10:17:20.820" v="1289" actId="403"/>
          <ac:cxnSpMkLst>
            <pc:docMk/>
            <pc:sldMk cId="937877043" sldId="265"/>
            <ac:cxnSpMk id="209" creationId="{98A185F4-06EE-47DB-866C-F3EEF5486A44}"/>
          </ac:cxnSpMkLst>
        </pc:cxnChg>
        <pc:cxnChg chg="mod">
          <ac:chgData name="mohammad Hosseinabady" userId="6cd969f51f917c9e" providerId="LiveId" clId="{61B92799-7A46-4B34-9A7A-19699DCCFA99}" dt="2022-01-16T10:17:20.820" v="1289" actId="403"/>
          <ac:cxnSpMkLst>
            <pc:docMk/>
            <pc:sldMk cId="937877043" sldId="265"/>
            <ac:cxnSpMk id="210" creationId="{09AA9F81-2A81-4C83-9A90-9B97AB063483}"/>
          </ac:cxnSpMkLst>
        </pc:cxnChg>
        <pc:cxnChg chg="mod">
          <ac:chgData name="mohammad Hosseinabady" userId="6cd969f51f917c9e" providerId="LiveId" clId="{61B92799-7A46-4B34-9A7A-19699DCCFA99}" dt="2022-01-16T10:17:20.820" v="1289" actId="403"/>
          <ac:cxnSpMkLst>
            <pc:docMk/>
            <pc:sldMk cId="937877043" sldId="265"/>
            <ac:cxnSpMk id="211" creationId="{853CEE9E-3B55-401A-9FFA-FA3BAFAFDFE5}"/>
          </ac:cxnSpMkLst>
        </pc:cxnChg>
        <pc:cxnChg chg="mod">
          <ac:chgData name="mohammad Hosseinabady" userId="6cd969f51f917c9e" providerId="LiveId" clId="{61B92799-7A46-4B34-9A7A-19699DCCFA99}" dt="2022-01-16T10:17:20.820" v="1289" actId="403"/>
          <ac:cxnSpMkLst>
            <pc:docMk/>
            <pc:sldMk cId="937877043" sldId="265"/>
            <ac:cxnSpMk id="212" creationId="{6FDC2800-9410-4C3D-BA50-4019A2825987}"/>
          </ac:cxnSpMkLst>
        </pc:cxnChg>
        <pc:cxnChg chg="mod">
          <ac:chgData name="mohammad Hosseinabady" userId="6cd969f51f917c9e" providerId="LiveId" clId="{61B92799-7A46-4B34-9A7A-19699DCCFA99}" dt="2022-01-16T10:17:20.820" v="1289" actId="403"/>
          <ac:cxnSpMkLst>
            <pc:docMk/>
            <pc:sldMk cId="937877043" sldId="265"/>
            <ac:cxnSpMk id="213" creationId="{7FEF8DB1-A01C-42F3-9915-AFC3AF1E5F43}"/>
          </ac:cxnSpMkLst>
        </pc:cxnChg>
        <pc:cxnChg chg="mod">
          <ac:chgData name="mohammad Hosseinabady" userId="6cd969f51f917c9e" providerId="LiveId" clId="{61B92799-7A46-4B34-9A7A-19699DCCFA99}" dt="2022-01-16T10:17:20.820" v="1289" actId="403"/>
          <ac:cxnSpMkLst>
            <pc:docMk/>
            <pc:sldMk cId="937877043" sldId="265"/>
            <ac:cxnSpMk id="214" creationId="{82F96A24-C675-4D95-A297-E6DCEB8C8976}"/>
          </ac:cxnSpMkLst>
        </pc:cxnChg>
        <pc:cxnChg chg="mod">
          <ac:chgData name="mohammad Hosseinabady" userId="6cd969f51f917c9e" providerId="LiveId" clId="{61B92799-7A46-4B34-9A7A-19699DCCFA99}" dt="2022-01-16T10:17:20.820" v="1289" actId="403"/>
          <ac:cxnSpMkLst>
            <pc:docMk/>
            <pc:sldMk cId="937877043" sldId="265"/>
            <ac:cxnSpMk id="215" creationId="{06CD89DE-70F9-4E80-95E5-4AFDCFD4DC9C}"/>
          </ac:cxnSpMkLst>
        </pc:cxnChg>
        <pc:cxnChg chg="mod">
          <ac:chgData name="mohammad Hosseinabady" userId="6cd969f51f917c9e" providerId="LiveId" clId="{61B92799-7A46-4B34-9A7A-19699DCCFA99}" dt="2022-01-16T10:17:20.820" v="1289" actId="403"/>
          <ac:cxnSpMkLst>
            <pc:docMk/>
            <pc:sldMk cId="937877043" sldId="265"/>
            <ac:cxnSpMk id="216" creationId="{07185069-1062-499D-A247-02CA9F1566DF}"/>
          </ac:cxnSpMkLst>
        </pc:cxnChg>
        <pc:cxnChg chg="mod">
          <ac:chgData name="mohammad Hosseinabady" userId="6cd969f51f917c9e" providerId="LiveId" clId="{61B92799-7A46-4B34-9A7A-19699DCCFA99}" dt="2022-01-16T10:17:20.820" v="1289" actId="403"/>
          <ac:cxnSpMkLst>
            <pc:docMk/>
            <pc:sldMk cId="937877043" sldId="265"/>
            <ac:cxnSpMk id="217" creationId="{DFC2C435-D3B5-4C6E-B2D7-7D17CB77D2CD}"/>
          </ac:cxnSpMkLst>
        </pc:cxnChg>
        <pc:cxnChg chg="mod">
          <ac:chgData name="mohammad Hosseinabady" userId="6cd969f51f917c9e" providerId="LiveId" clId="{61B92799-7A46-4B34-9A7A-19699DCCFA99}" dt="2022-01-16T10:17:20.820" v="1289" actId="403"/>
          <ac:cxnSpMkLst>
            <pc:docMk/>
            <pc:sldMk cId="937877043" sldId="265"/>
            <ac:cxnSpMk id="218" creationId="{68CBD191-D8B5-4399-877C-90CE34ECE865}"/>
          </ac:cxnSpMkLst>
        </pc:cxnChg>
        <pc:cxnChg chg="mod">
          <ac:chgData name="mohammad Hosseinabady" userId="6cd969f51f917c9e" providerId="LiveId" clId="{61B92799-7A46-4B34-9A7A-19699DCCFA99}" dt="2022-01-16T10:17:20.820" v="1289" actId="403"/>
          <ac:cxnSpMkLst>
            <pc:docMk/>
            <pc:sldMk cId="937877043" sldId="265"/>
            <ac:cxnSpMk id="219" creationId="{1D41EC19-09E7-465F-9670-BE94F196A659}"/>
          </ac:cxnSpMkLst>
        </pc:cxnChg>
        <pc:cxnChg chg="mod">
          <ac:chgData name="mohammad Hosseinabady" userId="6cd969f51f917c9e" providerId="LiveId" clId="{61B92799-7A46-4B34-9A7A-19699DCCFA99}" dt="2022-01-16T10:17:20.820" v="1289" actId="403"/>
          <ac:cxnSpMkLst>
            <pc:docMk/>
            <pc:sldMk cId="937877043" sldId="265"/>
            <ac:cxnSpMk id="220" creationId="{05EF6E7E-AD4A-439F-977F-0521F99B437F}"/>
          </ac:cxnSpMkLst>
        </pc:cxnChg>
        <pc:cxnChg chg="mod">
          <ac:chgData name="mohammad Hosseinabady" userId="6cd969f51f917c9e" providerId="LiveId" clId="{61B92799-7A46-4B34-9A7A-19699DCCFA99}" dt="2022-01-16T10:17:20.820" v="1289" actId="403"/>
          <ac:cxnSpMkLst>
            <pc:docMk/>
            <pc:sldMk cId="937877043" sldId="265"/>
            <ac:cxnSpMk id="221" creationId="{E1F8CAA1-6B5B-460F-8C90-311E5975513C}"/>
          </ac:cxnSpMkLst>
        </pc:cxnChg>
        <pc:cxnChg chg="mod">
          <ac:chgData name="mohammad Hosseinabady" userId="6cd969f51f917c9e" providerId="LiveId" clId="{61B92799-7A46-4B34-9A7A-19699DCCFA99}" dt="2022-01-16T10:17:20.820" v="1289" actId="403"/>
          <ac:cxnSpMkLst>
            <pc:docMk/>
            <pc:sldMk cId="937877043" sldId="265"/>
            <ac:cxnSpMk id="222" creationId="{AE3B8FC1-A980-4D7B-9FD2-D7BBB8AB67CE}"/>
          </ac:cxnSpMkLst>
        </pc:cxnChg>
        <pc:cxnChg chg="mod">
          <ac:chgData name="mohammad Hosseinabady" userId="6cd969f51f917c9e" providerId="LiveId" clId="{61B92799-7A46-4B34-9A7A-19699DCCFA99}" dt="2022-01-16T10:17:20.820" v="1289" actId="403"/>
          <ac:cxnSpMkLst>
            <pc:docMk/>
            <pc:sldMk cId="937877043" sldId="265"/>
            <ac:cxnSpMk id="223" creationId="{2AD5654C-65EA-4178-A9BE-08402DB6A163}"/>
          </ac:cxnSpMkLst>
        </pc:cxnChg>
        <pc:cxnChg chg="mod">
          <ac:chgData name="mohammad Hosseinabady" userId="6cd969f51f917c9e" providerId="LiveId" clId="{61B92799-7A46-4B34-9A7A-19699DCCFA99}" dt="2022-01-16T10:17:20.820" v="1289" actId="403"/>
          <ac:cxnSpMkLst>
            <pc:docMk/>
            <pc:sldMk cId="937877043" sldId="265"/>
            <ac:cxnSpMk id="224" creationId="{031FF57E-2ECC-47E9-A790-7D51F521612C}"/>
          </ac:cxnSpMkLst>
        </pc:cxnChg>
      </pc:sldChg>
      <pc:sldChg chg="addSp delSp modSp add mod delAnim modAnim">
        <pc:chgData name="mohammad Hosseinabady" userId="6cd969f51f917c9e" providerId="LiveId" clId="{61B92799-7A46-4B34-9A7A-19699DCCFA99}" dt="2022-01-16T10:38:45.761" v="1642" actId="1037"/>
        <pc:sldMkLst>
          <pc:docMk/>
          <pc:sldMk cId="2802359574" sldId="266"/>
        </pc:sldMkLst>
        <pc:spChg chg="add mod">
          <ac:chgData name="mohammad Hosseinabady" userId="6cd969f51f917c9e" providerId="LiveId" clId="{61B92799-7A46-4B34-9A7A-19699DCCFA99}" dt="2022-01-16T10:36:50.845" v="1572" actId="1076"/>
          <ac:spMkLst>
            <pc:docMk/>
            <pc:sldMk cId="2802359574" sldId="266"/>
            <ac:spMk id="32" creationId="{2D679F12-617E-4A30-8759-349D3839D132}"/>
          </ac:spMkLst>
        </pc:spChg>
        <pc:spChg chg="add mod">
          <ac:chgData name="mohammad Hosseinabady" userId="6cd969f51f917c9e" providerId="LiveId" clId="{61B92799-7A46-4B34-9A7A-19699DCCFA99}" dt="2022-01-16T10:38:23.925" v="1630" actId="20577"/>
          <ac:spMkLst>
            <pc:docMk/>
            <pc:sldMk cId="2802359574" sldId="266"/>
            <ac:spMk id="36" creationId="{6104A5F2-58BE-4329-9C33-D20AC272C804}"/>
          </ac:spMkLst>
        </pc:spChg>
        <pc:spChg chg="mod">
          <ac:chgData name="mohammad Hosseinabady" userId="6cd969f51f917c9e" providerId="LiveId" clId="{61B92799-7A46-4B34-9A7A-19699DCCFA99}" dt="2022-01-16T10:23:32.265" v="1421" actId="403"/>
          <ac:spMkLst>
            <pc:docMk/>
            <pc:sldMk cId="2802359574" sldId="266"/>
            <ac:spMk id="108" creationId="{28F3ABC2-58B3-4B8D-8CC5-2B7860E76245}"/>
          </ac:spMkLst>
        </pc:spChg>
        <pc:spChg chg="mod">
          <ac:chgData name="mohammad Hosseinabady" userId="6cd969f51f917c9e" providerId="LiveId" clId="{61B92799-7A46-4B34-9A7A-19699DCCFA99}" dt="2022-01-16T10:23:32.265" v="1421" actId="403"/>
          <ac:spMkLst>
            <pc:docMk/>
            <pc:sldMk cId="2802359574" sldId="266"/>
            <ac:spMk id="109" creationId="{455DC77D-3EF4-4414-9EC6-1DADB9A13126}"/>
          </ac:spMkLst>
        </pc:spChg>
        <pc:spChg chg="mod">
          <ac:chgData name="mohammad Hosseinabady" userId="6cd969f51f917c9e" providerId="LiveId" clId="{61B92799-7A46-4B34-9A7A-19699DCCFA99}" dt="2022-01-16T10:23:32.265" v="1421" actId="403"/>
          <ac:spMkLst>
            <pc:docMk/>
            <pc:sldMk cId="2802359574" sldId="266"/>
            <ac:spMk id="110" creationId="{099BA9F2-CBEF-44B7-9D4E-8B17451FE926}"/>
          </ac:spMkLst>
        </pc:spChg>
        <pc:spChg chg="mod">
          <ac:chgData name="mohammad Hosseinabady" userId="6cd969f51f917c9e" providerId="LiveId" clId="{61B92799-7A46-4B34-9A7A-19699DCCFA99}" dt="2022-01-16T10:23:37.815" v="1422" actId="1076"/>
          <ac:spMkLst>
            <pc:docMk/>
            <pc:sldMk cId="2802359574" sldId="266"/>
            <ac:spMk id="111" creationId="{67069420-3705-465F-8F03-75CAFDC61841}"/>
          </ac:spMkLst>
        </pc:spChg>
        <pc:spChg chg="mod">
          <ac:chgData name="mohammad Hosseinabady" userId="6cd969f51f917c9e" providerId="LiveId" clId="{61B92799-7A46-4B34-9A7A-19699DCCFA99}" dt="2022-01-16T10:23:32.265" v="1421" actId="403"/>
          <ac:spMkLst>
            <pc:docMk/>
            <pc:sldMk cId="2802359574" sldId="266"/>
            <ac:spMk id="112" creationId="{6B5E6B43-8092-4FD2-907D-B60E99A799DD}"/>
          </ac:spMkLst>
        </pc:spChg>
        <pc:spChg chg="mod">
          <ac:chgData name="mohammad Hosseinabady" userId="6cd969f51f917c9e" providerId="LiveId" clId="{61B92799-7A46-4B34-9A7A-19699DCCFA99}" dt="2022-01-16T10:23:32.265" v="1421" actId="403"/>
          <ac:spMkLst>
            <pc:docMk/>
            <pc:sldMk cId="2802359574" sldId="266"/>
            <ac:spMk id="113" creationId="{DBF481ED-E9AC-407B-82D2-3102E057FA2F}"/>
          </ac:spMkLst>
        </pc:spChg>
        <pc:spChg chg="mod">
          <ac:chgData name="mohammad Hosseinabady" userId="6cd969f51f917c9e" providerId="LiveId" clId="{61B92799-7A46-4B34-9A7A-19699DCCFA99}" dt="2022-01-16T10:23:32.265" v="1421" actId="403"/>
          <ac:spMkLst>
            <pc:docMk/>
            <pc:sldMk cId="2802359574" sldId="266"/>
            <ac:spMk id="114" creationId="{8BDED40E-BDA8-4B74-890D-7B66B0381E2F}"/>
          </ac:spMkLst>
        </pc:spChg>
        <pc:spChg chg="mod">
          <ac:chgData name="mohammad Hosseinabady" userId="6cd969f51f917c9e" providerId="LiveId" clId="{61B92799-7A46-4B34-9A7A-19699DCCFA99}" dt="2022-01-16T10:23:32.265" v="1421" actId="403"/>
          <ac:spMkLst>
            <pc:docMk/>
            <pc:sldMk cId="2802359574" sldId="266"/>
            <ac:spMk id="125" creationId="{C1D3DF26-6D4B-49D1-8AEF-4BDA1C9C11AB}"/>
          </ac:spMkLst>
        </pc:spChg>
        <pc:spChg chg="mod">
          <ac:chgData name="mohammad Hosseinabady" userId="6cd969f51f917c9e" providerId="LiveId" clId="{61B92799-7A46-4B34-9A7A-19699DCCFA99}" dt="2022-01-16T10:23:32.265" v="1421" actId="403"/>
          <ac:spMkLst>
            <pc:docMk/>
            <pc:sldMk cId="2802359574" sldId="266"/>
            <ac:spMk id="126" creationId="{608E5C9C-1E57-4252-AB90-5499BEB231F9}"/>
          </ac:spMkLst>
        </pc:spChg>
        <pc:spChg chg="mod">
          <ac:chgData name="mohammad Hosseinabady" userId="6cd969f51f917c9e" providerId="LiveId" clId="{61B92799-7A46-4B34-9A7A-19699DCCFA99}" dt="2022-01-16T10:23:32.265" v="1421" actId="403"/>
          <ac:spMkLst>
            <pc:docMk/>
            <pc:sldMk cId="2802359574" sldId="266"/>
            <ac:spMk id="127" creationId="{AD02A156-A357-4D8D-AC80-41042A0A1E1D}"/>
          </ac:spMkLst>
        </pc:spChg>
        <pc:spChg chg="mod">
          <ac:chgData name="mohammad Hosseinabady" userId="6cd969f51f917c9e" providerId="LiveId" clId="{61B92799-7A46-4B34-9A7A-19699DCCFA99}" dt="2022-01-16T10:23:32.265" v="1421" actId="403"/>
          <ac:spMkLst>
            <pc:docMk/>
            <pc:sldMk cId="2802359574" sldId="266"/>
            <ac:spMk id="129" creationId="{07047AAA-E4A2-44DF-AEF3-3A8BC34FF7F7}"/>
          </ac:spMkLst>
        </pc:spChg>
        <pc:spChg chg="mod">
          <ac:chgData name="mohammad Hosseinabady" userId="6cd969f51f917c9e" providerId="LiveId" clId="{61B92799-7A46-4B34-9A7A-19699DCCFA99}" dt="2022-01-16T10:23:32.265" v="1421" actId="403"/>
          <ac:spMkLst>
            <pc:docMk/>
            <pc:sldMk cId="2802359574" sldId="266"/>
            <ac:spMk id="130" creationId="{FC3F459F-1E2B-4EB5-8640-658BC277176B}"/>
          </ac:spMkLst>
        </pc:spChg>
        <pc:spChg chg="mod">
          <ac:chgData name="mohammad Hosseinabady" userId="6cd969f51f917c9e" providerId="LiveId" clId="{61B92799-7A46-4B34-9A7A-19699DCCFA99}" dt="2022-01-16T10:23:32.265" v="1421" actId="403"/>
          <ac:spMkLst>
            <pc:docMk/>
            <pc:sldMk cId="2802359574" sldId="266"/>
            <ac:spMk id="131" creationId="{900624DE-3C60-4A04-B732-5DEE34009AB5}"/>
          </ac:spMkLst>
        </pc:spChg>
        <pc:spChg chg="mod">
          <ac:chgData name="mohammad Hosseinabady" userId="6cd969f51f917c9e" providerId="LiveId" clId="{61B92799-7A46-4B34-9A7A-19699DCCFA99}" dt="2022-01-16T10:23:39.721" v="1423" actId="1076"/>
          <ac:spMkLst>
            <pc:docMk/>
            <pc:sldMk cId="2802359574" sldId="266"/>
            <ac:spMk id="134" creationId="{4E902C40-6D22-4381-87B8-2E2D6134404A}"/>
          </ac:spMkLst>
        </pc:spChg>
        <pc:spChg chg="mod">
          <ac:chgData name="mohammad Hosseinabady" userId="6cd969f51f917c9e" providerId="LiveId" clId="{61B92799-7A46-4B34-9A7A-19699DCCFA99}" dt="2022-01-16T10:23:32.265" v="1421" actId="403"/>
          <ac:spMkLst>
            <pc:docMk/>
            <pc:sldMk cId="2802359574" sldId="266"/>
            <ac:spMk id="135" creationId="{26751685-E35F-4F34-A4ED-BA73A7F10B17}"/>
          </ac:spMkLst>
        </pc:spChg>
        <pc:spChg chg="add mod">
          <ac:chgData name="mohammad Hosseinabady" userId="6cd969f51f917c9e" providerId="LiveId" clId="{61B92799-7A46-4B34-9A7A-19699DCCFA99}" dt="2022-01-16T10:19:29.574" v="1327" actId="1076"/>
          <ac:spMkLst>
            <pc:docMk/>
            <pc:sldMk cId="2802359574" sldId="266"/>
            <ac:spMk id="244" creationId="{D0880EE3-5F36-4C6F-9515-19B52D56E8CC}"/>
          </ac:spMkLst>
        </pc:spChg>
        <pc:spChg chg="add mod">
          <ac:chgData name="mohammad Hosseinabady" userId="6cd969f51f917c9e" providerId="LiveId" clId="{61B92799-7A46-4B34-9A7A-19699DCCFA99}" dt="2022-01-16T10:19:12.946" v="1322" actId="164"/>
          <ac:spMkLst>
            <pc:docMk/>
            <pc:sldMk cId="2802359574" sldId="266"/>
            <ac:spMk id="245" creationId="{049F8554-CBF5-47BA-B2E6-ADCC9F984D4F}"/>
          </ac:spMkLst>
        </pc:spChg>
        <pc:spChg chg="add mod">
          <ac:chgData name="mohammad Hosseinabady" userId="6cd969f51f917c9e" providerId="LiveId" clId="{61B92799-7A46-4B34-9A7A-19699DCCFA99}" dt="2022-01-16T10:19:12.946" v="1322" actId="164"/>
          <ac:spMkLst>
            <pc:docMk/>
            <pc:sldMk cId="2802359574" sldId="266"/>
            <ac:spMk id="246" creationId="{1FFEB837-91E8-46D4-804E-671ED37A1A7E}"/>
          </ac:spMkLst>
        </pc:spChg>
        <pc:spChg chg="add del mod">
          <ac:chgData name="mohammad Hosseinabady" userId="6cd969f51f917c9e" providerId="LiveId" clId="{61B92799-7A46-4B34-9A7A-19699DCCFA99}" dt="2022-01-16T10:18:34.873" v="1312" actId="478"/>
          <ac:spMkLst>
            <pc:docMk/>
            <pc:sldMk cId="2802359574" sldId="266"/>
            <ac:spMk id="247" creationId="{2C0A9170-DC42-42F3-80BD-3C28B54BB493}"/>
          </ac:spMkLst>
        </pc:spChg>
        <pc:spChg chg="add del mod">
          <ac:chgData name="mohammad Hosseinabady" userId="6cd969f51f917c9e" providerId="LiveId" clId="{61B92799-7A46-4B34-9A7A-19699DCCFA99}" dt="2022-01-16T10:18:37.815" v="1314" actId="478"/>
          <ac:spMkLst>
            <pc:docMk/>
            <pc:sldMk cId="2802359574" sldId="266"/>
            <ac:spMk id="248" creationId="{0E74F3E9-CCA1-42C2-A371-AB23EA8F6636}"/>
          </ac:spMkLst>
        </pc:spChg>
        <pc:spChg chg="add del mod">
          <ac:chgData name="mohammad Hosseinabady" userId="6cd969f51f917c9e" providerId="LiveId" clId="{61B92799-7A46-4B34-9A7A-19699DCCFA99}" dt="2022-01-16T10:18:36.459" v="1313" actId="478"/>
          <ac:spMkLst>
            <pc:docMk/>
            <pc:sldMk cId="2802359574" sldId="266"/>
            <ac:spMk id="249" creationId="{96B4BEBB-5CB9-4E72-9BE8-4DC57BDA25E0}"/>
          </ac:spMkLst>
        </pc:spChg>
        <pc:spChg chg="add mod">
          <ac:chgData name="mohammad Hosseinabady" userId="6cd969f51f917c9e" providerId="LiveId" clId="{61B92799-7A46-4B34-9A7A-19699DCCFA99}" dt="2022-01-16T10:20:30.699" v="1353" actId="20577"/>
          <ac:spMkLst>
            <pc:docMk/>
            <pc:sldMk cId="2802359574" sldId="266"/>
            <ac:spMk id="250" creationId="{852C32CA-BA14-41D1-BA26-4551F06506E4}"/>
          </ac:spMkLst>
        </pc:spChg>
        <pc:spChg chg="add del mod">
          <ac:chgData name="mohammad Hosseinabady" userId="6cd969f51f917c9e" providerId="LiveId" clId="{61B92799-7A46-4B34-9A7A-19699DCCFA99}" dt="2022-01-16T10:18:39.642" v="1315" actId="478"/>
          <ac:spMkLst>
            <pc:docMk/>
            <pc:sldMk cId="2802359574" sldId="266"/>
            <ac:spMk id="253" creationId="{C57EB3A7-4977-456E-A473-DA578F584154}"/>
          </ac:spMkLst>
        </pc:spChg>
        <pc:spChg chg="add del mod">
          <ac:chgData name="mohammad Hosseinabady" userId="6cd969f51f917c9e" providerId="LiveId" clId="{61B92799-7A46-4B34-9A7A-19699DCCFA99}" dt="2022-01-16T10:18:22.727" v="1305" actId="478"/>
          <ac:spMkLst>
            <pc:docMk/>
            <pc:sldMk cId="2802359574" sldId="266"/>
            <ac:spMk id="254" creationId="{3DD39D07-12C0-43B4-B3CA-E90EF03B3AC7}"/>
          </ac:spMkLst>
        </pc:spChg>
        <pc:spChg chg="add del mod">
          <ac:chgData name="mohammad Hosseinabady" userId="6cd969f51f917c9e" providerId="LiveId" clId="{61B92799-7A46-4B34-9A7A-19699DCCFA99}" dt="2022-01-16T10:18:28.039" v="1308" actId="478"/>
          <ac:spMkLst>
            <pc:docMk/>
            <pc:sldMk cId="2802359574" sldId="266"/>
            <ac:spMk id="255" creationId="{1BB1DD15-CA03-43D6-B2D0-87EBD1C07221}"/>
          </ac:spMkLst>
        </pc:spChg>
        <pc:spChg chg="add del mod">
          <ac:chgData name="mohammad Hosseinabady" userId="6cd969f51f917c9e" providerId="LiveId" clId="{61B92799-7A46-4B34-9A7A-19699DCCFA99}" dt="2022-01-16T10:19:02.505" v="1320" actId="478"/>
          <ac:spMkLst>
            <pc:docMk/>
            <pc:sldMk cId="2802359574" sldId="266"/>
            <ac:spMk id="256" creationId="{97D9D8D1-F6BC-4019-8FB1-57AAA419DD41}"/>
          </ac:spMkLst>
        </pc:spChg>
        <pc:spChg chg="add del mod">
          <ac:chgData name="mohammad Hosseinabady" userId="6cd969f51f917c9e" providerId="LiveId" clId="{61B92799-7A46-4B34-9A7A-19699DCCFA99}" dt="2022-01-16T10:18:31.272" v="1310" actId="478"/>
          <ac:spMkLst>
            <pc:docMk/>
            <pc:sldMk cId="2802359574" sldId="266"/>
            <ac:spMk id="257" creationId="{901090AF-8FF1-4959-94F4-5AAA0152F0A5}"/>
          </ac:spMkLst>
        </pc:spChg>
        <pc:spChg chg="add del mod">
          <ac:chgData name="mohammad Hosseinabady" userId="6cd969f51f917c9e" providerId="LiveId" clId="{61B92799-7A46-4B34-9A7A-19699DCCFA99}" dt="2022-01-16T10:18:33.036" v="1311" actId="478"/>
          <ac:spMkLst>
            <pc:docMk/>
            <pc:sldMk cId="2802359574" sldId="266"/>
            <ac:spMk id="258" creationId="{73F45A2C-1CBB-4F3C-A0FF-56E9AD457F41}"/>
          </ac:spMkLst>
        </pc:spChg>
        <pc:spChg chg="add mod">
          <ac:chgData name="mohammad Hosseinabady" userId="6cd969f51f917c9e" providerId="LiveId" clId="{61B92799-7A46-4B34-9A7A-19699DCCFA99}" dt="2022-01-16T10:19:12.946" v="1322" actId="164"/>
          <ac:spMkLst>
            <pc:docMk/>
            <pc:sldMk cId="2802359574" sldId="266"/>
            <ac:spMk id="259" creationId="{16A1A0A6-880B-4AE7-B380-42A86F52EB17}"/>
          </ac:spMkLst>
        </pc:spChg>
        <pc:spChg chg="mod topLvl">
          <ac:chgData name="mohammad Hosseinabady" userId="6cd969f51f917c9e" providerId="LiveId" clId="{61B92799-7A46-4B34-9A7A-19699DCCFA99}" dt="2022-01-16T10:36:50.845" v="1572" actId="1076"/>
          <ac:spMkLst>
            <pc:docMk/>
            <pc:sldMk cId="2802359574" sldId="266"/>
            <ac:spMk id="307" creationId="{DFEC39E0-941B-4511-B294-84B8FB41E417}"/>
          </ac:spMkLst>
        </pc:spChg>
        <pc:spChg chg="mod topLvl">
          <ac:chgData name="mohammad Hosseinabady" userId="6cd969f51f917c9e" providerId="LiveId" clId="{61B92799-7A46-4B34-9A7A-19699DCCFA99}" dt="2022-01-16T10:36:50.845" v="1572" actId="1076"/>
          <ac:spMkLst>
            <pc:docMk/>
            <pc:sldMk cId="2802359574" sldId="266"/>
            <ac:spMk id="308" creationId="{0247B94F-504E-4A22-8070-5687E7C55B99}"/>
          </ac:spMkLst>
        </pc:spChg>
        <pc:spChg chg="mod topLvl">
          <ac:chgData name="mohammad Hosseinabady" userId="6cd969f51f917c9e" providerId="LiveId" clId="{61B92799-7A46-4B34-9A7A-19699DCCFA99}" dt="2022-01-16T10:36:50.845" v="1572" actId="1076"/>
          <ac:spMkLst>
            <pc:docMk/>
            <pc:sldMk cId="2802359574" sldId="266"/>
            <ac:spMk id="309" creationId="{8CC9E68D-025D-4EFD-96CC-9461A50ED6EA}"/>
          </ac:spMkLst>
        </pc:spChg>
        <pc:spChg chg="mod topLvl">
          <ac:chgData name="mohammad Hosseinabady" userId="6cd969f51f917c9e" providerId="LiveId" clId="{61B92799-7A46-4B34-9A7A-19699DCCFA99}" dt="2022-01-16T10:32:35.446" v="1503" actId="1076"/>
          <ac:spMkLst>
            <pc:docMk/>
            <pc:sldMk cId="2802359574" sldId="266"/>
            <ac:spMk id="310" creationId="{B885B10E-DD1E-4935-9D1E-83C431C64037}"/>
          </ac:spMkLst>
        </pc:spChg>
        <pc:spChg chg="mod topLvl">
          <ac:chgData name="mohammad Hosseinabady" userId="6cd969f51f917c9e" providerId="LiveId" clId="{61B92799-7A46-4B34-9A7A-19699DCCFA99}" dt="2022-01-16T10:36:50.845" v="1572" actId="1076"/>
          <ac:spMkLst>
            <pc:docMk/>
            <pc:sldMk cId="2802359574" sldId="266"/>
            <ac:spMk id="311" creationId="{75A1321E-77F8-40BE-8C70-1BEDF0DEE206}"/>
          </ac:spMkLst>
        </pc:spChg>
        <pc:spChg chg="add mod">
          <ac:chgData name="mohammad Hosseinabady" userId="6cd969f51f917c9e" providerId="LiveId" clId="{61B92799-7A46-4B34-9A7A-19699DCCFA99}" dt="2022-01-16T10:23:48.492" v="1424" actId="1076"/>
          <ac:spMkLst>
            <pc:docMk/>
            <pc:sldMk cId="2802359574" sldId="266"/>
            <ac:spMk id="337" creationId="{A168EE47-568E-4EFB-B2AB-5E829491CA93}"/>
          </ac:spMkLst>
        </pc:spChg>
        <pc:spChg chg="add del mod">
          <ac:chgData name="mohammad Hosseinabady" userId="6cd969f51f917c9e" providerId="LiveId" clId="{61B92799-7A46-4B34-9A7A-19699DCCFA99}" dt="2022-01-16T10:23:05.113" v="1411" actId="478"/>
          <ac:spMkLst>
            <pc:docMk/>
            <pc:sldMk cId="2802359574" sldId="266"/>
            <ac:spMk id="338" creationId="{ED0CEFE0-C28A-4EDD-8A2E-5F0AED4FE54B}"/>
          </ac:spMkLst>
        </pc:spChg>
        <pc:spChg chg="add mod">
          <ac:chgData name="mohammad Hosseinabady" userId="6cd969f51f917c9e" providerId="LiveId" clId="{61B92799-7A46-4B34-9A7A-19699DCCFA99}" dt="2022-01-16T10:36:52.781" v="1573" actId="1076"/>
          <ac:spMkLst>
            <pc:docMk/>
            <pc:sldMk cId="2802359574" sldId="266"/>
            <ac:spMk id="339" creationId="{F72B52E3-10D7-4B6C-9655-0911673CDFEB}"/>
          </ac:spMkLst>
        </pc:spChg>
        <pc:spChg chg="add del mod">
          <ac:chgData name="mohammad Hosseinabady" userId="6cd969f51f917c9e" providerId="LiveId" clId="{61B92799-7A46-4B34-9A7A-19699DCCFA99}" dt="2022-01-16T10:32:26.343" v="1500" actId="478"/>
          <ac:spMkLst>
            <pc:docMk/>
            <pc:sldMk cId="2802359574" sldId="266"/>
            <ac:spMk id="340" creationId="{6F3A4545-6B17-43D6-874D-E3E4FD12AA7C}"/>
          </ac:spMkLst>
        </pc:spChg>
        <pc:spChg chg="add mod">
          <ac:chgData name="mohammad Hosseinabady" userId="6cd969f51f917c9e" providerId="LiveId" clId="{61B92799-7A46-4B34-9A7A-19699DCCFA99}" dt="2022-01-16T10:35:31.418" v="1561" actId="404"/>
          <ac:spMkLst>
            <pc:docMk/>
            <pc:sldMk cId="2802359574" sldId="266"/>
            <ac:spMk id="341" creationId="{D4E1DC70-D7DE-468A-8014-33FAD605B15F}"/>
          </ac:spMkLst>
        </pc:spChg>
        <pc:spChg chg="add mod">
          <ac:chgData name="mohammad Hosseinabady" userId="6cd969f51f917c9e" providerId="LiveId" clId="{61B92799-7A46-4B34-9A7A-19699DCCFA99}" dt="2022-01-16T10:33:02.425" v="1513" actId="1076"/>
          <ac:spMkLst>
            <pc:docMk/>
            <pc:sldMk cId="2802359574" sldId="266"/>
            <ac:spMk id="343" creationId="{0B2EBC51-4BD6-4C37-BEA3-928AC99AD15E}"/>
          </ac:spMkLst>
        </pc:spChg>
        <pc:spChg chg="add mod">
          <ac:chgData name="mohammad Hosseinabady" userId="6cd969f51f917c9e" providerId="LiveId" clId="{61B92799-7A46-4B34-9A7A-19699DCCFA99}" dt="2022-01-16T10:33:23.741" v="1523" actId="1076"/>
          <ac:spMkLst>
            <pc:docMk/>
            <pc:sldMk cId="2802359574" sldId="266"/>
            <ac:spMk id="345" creationId="{CDB83770-6A08-4D3A-9F91-9D8A4A29B994}"/>
          </ac:spMkLst>
        </pc:spChg>
        <pc:spChg chg="add mod">
          <ac:chgData name="mohammad Hosseinabady" userId="6cd969f51f917c9e" providerId="LiveId" clId="{61B92799-7A46-4B34-9A7A-19699DCCFA99}" dt="2022-01-16T10:33:40.089" v="1526" actId="20577"/>
          <ac:spMkLst>
            <pc:docMk/>
            <pc:sldMk cId="2802359574" sldId="266"/>
            <ac:spMk id="347" creationId="{37AF1DDC-BF1D-4E34-93E8-E691C6A95D91}"/>
          </ac:spMkLst>
        </pc:spChg>
        <pc:spChg chg="add mod">
          <ac:chgData name="mohammad Hosseinabady" userId="6cd969f51f917c9e" providerId="LiveId" clId="{61B92799-7A46-4B34-9A7A-19699DCCFA99}" dt="2022-01-16T10:35:43.166" v="1563" actId="207"/>
          <ac:spMkLst>
            <pc:docMk/>
            <pc:sldMk cId="2802359574" sldId="266"/>
            <ac:spMk id="348" creationId="{82AC42C3-1C92-4FB6-948A-20BBBC8B0B6D}"/>
          </ac:spMkLst>
        </pc:spChg>
        <pc:spChg chg="add mod">
          <ac:chgData name="mohammad Hosseinabady" userId="6cd969f51f917c9e" providerId="LiveId" clId="{61B92799-7A46-4B34-9A7A-19699DCCFA99}" dt="2022-01-16T10:36:16.126" v="1566" actId="20577"/>
          <ac:spMkLst>
            <pc:docMk/>
            <pc:sldMk cId="2802359574" sldId="266"/>
            <ac:spMk id="349" creationId="{9B4D24AF-FCA3-4E84-9ED2-2CC8166852B5}"/>
          </ac:spMkLst>
        </pc:spChg>
        <pc:spChg chg="add mod">
          <ac:chgData name="mohammad Hosseinabady" userId="6cd969f51f917c9e" providerId="LiveId" clId="{61B92799-7A46-4B34-9A7A-19699DCCFA99}" dt="2022-01-16T10:38:45.761" v="1642" actId="1037"/>
          <ac:spMkLst>
            <pc:docMk/>
            <pc:sldMk cId="2802359574" sldId="266"/>
            <ac:spMk id="351" creationId="{A0A0D4E4-F4F0-4B50-865C-75F868D64E5A}"/>
          </ac:spMkLst>
        </pc:spChg>
        <pc:spChg chg="add mod">
          <ac:chgData name="mohammad Hosseinabady" userId="6cd969f51f917c9e" providerId="LiveId" clId="{61B92799-7A46-4B34-9A7A-19699DCCFA99}" dt="2022-01-16T10:38:45.761" v="1642" actId="1037"/>
          <ac:spMkLst>
            <pc:docMk/>
            <pc:sldMk cId="2802359574" sldId="266"/>
            <ac:spMk id="353" creationId="{D84AC7D5-09EB-4C76-9DD7-AEEBE7BCC79F}"/>
          </ac:spMkLst>
        </pc:spChg>
        <pc:grpChg chg="add mod">
          <ac:chgData name="mohammad Hosseinabady" userId="6cd969f51f917c9e" providerId="LiveId" clId="{61B92799-7A46-4B34-9A7A-19699DCCFA99}" dt="2022-01-16T10:23:48.492" v="1424" actId="1076"/>
          <ac:grpSpMkLst>
            <pc:docMk/>
            <pc:sldMk cId="2802359574" sldId="266"/>
            <ac:grpSpMk id="3" creationId="{ED096F1E-232D-4EF9-8150-96AD5560A004}"/>
          </ac:grpSpMkLst>
        </pc:grpChg>
        <pc:grpChg chg="mod">
          <ac:chgData name="mohammad Hosseinabady" userId="6cd969f51f917c9e" providerId="LiveId" clId="{61B92799-7A46-4B34-9A7A-19699DCCFA99}" dt="2022-01-16T10:23:32.265" v="1421" actId="403"/>
          <ac:grpSpMkLst>
            <pc:docMk/>
            <pc:sldMk cId="2802359574" sldId="266"/>
            <ac:grpSpMk id="4" creationId="{F410AD48-0B23-4A06-BABC-29B14DB2C1A0}"/>
          </ac:grpSpMkLst>
        </pc:grpChg>
        <pc:grpChg chg="add mod">
          <ac:chgData name="mohammad Hosseinabady" userId="6cd969f51f917c9e" providerId="LiveId" clId="{61B92799-7A46-4B34-9A7A-19699DCCFA99}" dt="2022-01-16T10:38:45.761" v="1642" actId="1037"/>
          <ac:grpSpMkLst>
            <pc:docMk/>
            <pc:sldMk cId="2802359574" sldId="266"/>
            <ac:grpSpMk id="18" creationId="{23A7E164-4179-4188-AF26-D3AE0BF11ADF}"/>
          </ac:grpSpMkLst>
        </pc:grpChg>
        <pc:grpChg chg="mod">
          <ac:chgData name="mohammad Hosseinabady" userId="6cd969f51f917c9e" providerId="LiveId" clId="{61B92799-7A46-4B34-9A7A-19699DCCFA99}" dt="2022-01-16T10:23:32.265" v="1421" actId="403"/>
          <ac:grpSpMkLst>
            <pc:docMk/>
            <pc:sldMk cId="2802359574" sldId="266"/>
            <ac:grpSpMk id="94" creationId="{AE896A15-6DB2-400C-A8FD-ABE7C579A434}"/>
          </ac:grpSpMkLst>
        </pc:grpChg>
        <pc:grpChg chg="mod">
          <ac:chgData name="mohammad Hosseinabady" userId="6cd969f51f917c9e" providerId="LiveId" clId="{61B92799-7A46-4B34-9A7A-19699DCCFA99}" dt="2022-01-16T10:23:32.265" v="1421" actId="403"/>
          <ac:grpSpMkLst>
            <pc:docMk/>
            <pc:sldMk cId="2802359574" sldId="266"/>
            <ac:grpSpMk id="123" creationId="{6E43C5ED-FABD-49E9-9E74-02D42476C24F}"/>
          </ac:grpSpMkLst>
        </pc:grpChg>
        <pc:grpChg chg="mod">
          <ac:chgData name="mohammad Hosseinabady" userId="6cd969f51f917c9e" providerId="LiveId" clId="{61B92799-7A46-4B34-9A7A-19699DCCFA99}" dt="2022-01-16T10:23:32.265" v="1421" actId="403"/>
          <ac:grpSpMkLst>
            <pc:docMk/>
            <pc:sldMk cId="2802359574" sldId="266"/>
            <ac:grpSpMk id="142" creationId="{458C7E18-804C-4267-9371-CAC43C2FA795}"/>
          </ac:grpSpMkLst>
        </pc:grpChg>
        <pc:grpChg chg="del">
          <ac:chgData name="mohammad Hosseinabady" userId="6cd969f51f917c9e" providerId="LiveId" clId="{61B92799-7A46-4B34-9A7A-19699DCCFA99}" dt="2022-01-16T10:18:02.298" v="1301" actId="478"/>
          <ac:grpSpMkLst>
            <pc:docMk/>
            <pc:sldMk cId="2802359574" sldId="266"/>
            <ac:grpSpMk id="155" creationId="{E25A7CD9-7769-4509-BD7E-E77A9447B37A}"/>
          </ac:grpSpMkLst>
        </pc:grpChg>
        <pc:grpChg chg="add mod">
          <ac:chgData name="mohammad Hosseinabady" userId="6cd969f51f917c9e" providerId="LiveId" clId="{61B92799-7A46-4B34-9A7A-19699DCCFA99}" dt="2022-01-16T10:19:12.946" v="1322" actId="164"/>
          <ac:grpSpMkLst>
            <pc:docMk/>
            <pc:sldMk cId="2802359574" sldId="266"/>
            <ac:grpSpMk id="225" creationId="{96FD8A8D-30DB-496C-90AB-BEB3C5EC200F}"/>
          </ac:grpSpMkLst>
        </pc:grpChg>
        <pc:grpChg chg="add del mod">
          <ac:chgData name="mohammad Hosseinabady" userId="6cd969f51f917c9e" providerId="LiveId" clId="{61B92799-7A46-4B34-9A7A-19699DCCFA99}" dt="2022-01-16T10:18:53.866" v="1316" actId="478"/>
          <ac:grpSpMkLst>
            <pc:docMk/>
            <pc:sldMk cId="2802359574" sldId="266"/>
            <ac:grpSpMk id="260" creationId="{0A994CCE-50C0-4C87-89A7-98B0691423D5}"/>
          </ac:grpSpMkLst>
        </pc:grpChg>
        <pc:grpChg chg="add mod">
          <ac:chgData name="mohammad Hosseinabady" userId="6cd969f51f917c9e" providerId="LiveId" clId="{61B92799-7A46-4B34-9A7A-19699DCCFA99}" dt="2022-01-16T10:19:12.946" v="1322" actId="164"/>
          <ac:grpSpMkLst>
            <pc:docMk/>
            <pc:sldMk cId="2802359574" sldId="266"/>
            <ac:grpSpMk id="273" creationId="{9F6F2791-233F-427C-B8C2-DBF1CBA2926C}"/>
          </ac:grpSpMkLst>
        </pc:grpChg>
        <pc:grpChg chg="add del mod">
          <ac:chgData name="mohammad Hosseinabady" userId="6cd969f51f917c9e" providerId="LiveId" clId="{61B92799-7A46-4B34-9A7A-19699DCCFA99}" dt="2022-01-16T10:18:57.833" v="1318" actId="478"/>
          <ac:grpSpMkLst>
            <pc:docMk/>
            <pc:sldMk cId="2802359574" sldId="266"/>
            <ac:grpSpMk id="284" creationId="{D44DA9B0-7382-4F41-ADEB-2660975FA526}"/>
          </ac:grpSpMkLst>
        </pc:grpChg>
        <pc:grpChg chg="add del mod">
          <ac:chgData name="mohammad Hosseinabady" userId="6cd969f51f917c9e" providerId="LiveId" clId="{61B92799-7A46-4B34-9A7A-19699DCCFA99}" dt="2022-01-16T10:20:46.972" v="1357" actId="165"/>
          <ac:grpSpMkLst>
            <pc:docMk/>
            <pc:sldMk cId="2802359574" sldId="266"/>
            <ac:grpSpMk id="297" creationId="{901EEE0C-6960-4072-8761-6F63D94568B6}"/>
          </ac:grpSpMkLst>
        </pc:grpChg>
        <pc:grpChg chg="mod topLvl">
          <ac:chgData name="mohammad Hosseinabady" userId="6cd969f51f917c9e" providerId="LiveId" clId="{61B92799-7A46-4B34-9A7A-19699DCCFA99}" dt="2022-01-16T10:36:50.845" v="1572" actId="1076"/>
          <ac:grpSpMkLst>
            <pc:docMk/>
            <pc:sldMk cId="2802359574" sldId="266"/>
            <ac:grpSpMk id="298" creationId="{FD55A164-C0F7-49FF-ACAE-7F7338A39886}"/>
          </ac:grpSpMkLst>
        </pc:grpChg>
        <pc:grpChg chg="del mod topLvl">
          <ac:chgData name="mohammad Hosseinabady" userId="6cd969f51f917c9e" providerId="LiveId" clId="{61B92799-7A46-4B34-9A7A-19699DCCFA99}" dt="2022-01-16T10:20:48.231" v="1358" actId="478"/>
          <ac:grpSpMkLst>
            <pc:docMk/>
            <pc:sldMk cId="2802359574" sldId="266"/>
            <ac:grpSpMk id="314" creationId="{331E1B89-4664-40E1-BB1E-A01FAAEFC630}"/>
          </ac:grpSpMkLst>
        </pc:grpChg>
        <pc:cxnChg chg="mod">
          <ac:chgData name="mohammad Hosseinabady" userId="6cd969f51f917c9e" providerId="LiveId" clId="{61B92799-7A46-4B34-9A7A-19699DCCFA99}" dt="2022-01-16T10:23:32.265" v="1421" actId="403"/>
          <ac:cxnSpMkLst>
            <pc:docMk/>
            <pc:sldMk cId="2802359574" sldId="266"/>
            <ac:cxnSpMk id="5" creationId="{80FD9BF7-27D0-4588-902A-D22F156AABA3}"/>
          </ac:cxnSpMkLst>
        </pc:cxnChg>
        <pc:cxnChg chg="mod">
          <ac:chgData name="mohammad Hosseinabady" userId="6cd969f51f917c9e" providerId="LiveId" clId="{61B92799-7A46-4B34-9A7A-19699DCCFA99}" dt="2022-01-16T10:23:32.265" v="1421" actId="403"/>
          <ac:cxnSpMkLst>
            <pc:docMk/>
            <pc:sldMk cId="2802359574" sldId="266"/>
            <ac:cxnSpMk id="6" creationId="{D84BA9BF-1135-4EBC-BBE3-C0BB461BD3EC}"/>
          </ac:cxnSpMkLst>
        </pc:cxnChg>
        <pc:cxnChg chg="mod">
          <ac:chgData name="mohammad Hosseinabady" userId="6cd969f51f917c9e" providerId="LiveId" clId="{61B92799-7A46-4B34-9A7A-19699DCCFA99}" dt="2022-01-16T10:23:32.265" v="1421" actId="403"/>
          <ac:cxnSpMkLst>
            <pc:docMk/>
            <pc:sldMk cId="2802359574" sldId="266"/>
            <ac:cxnSpMk id="7" creationId="{406846DA-B239-47A6-8FF2-2EB636AC5CD7}"/>
          </ac:cxnSpMkLst>
        </pc:cxnChg>
        <pc:cxnChg chg="mod">
          <ac:chgData name="mohammad Hosseinabady" userId="6cd969f51f917c9e" providerId="LiveId" clId="{61B92799-7A46-4B34-9A7A-19699DCCFA99}" dt="2022-01-16T10:23:32.265" v="1421" actId="403"/>
          <ac:cxnSpMkLst>
            <pc:docMk/>
            <pc:sldMk cId="2802359574" sldId="266"/>
            <ac:cxnSpMk id="8" creationId="{09A1705B-7B03-4413-A1D2-DF60D1D26225}"/>
          </ac:cxnSpMkLst>
        </pc:cxnChg>
        <pc:cxnChg chg="mod">
          <ac:chgData name="mohammad Hosseinabady" userId="6cd969f51f917c9e" providerId="LiveId" clId="{61B92799-7A46-4B34-9A7A-19699DCCFA99}" dt="2022-01-16T10:23:32.265" v="1421" actId="403"/>
          <ac:cxnSpMkLst>
            <pc:docMk/>
            <pc:sldMk cId="2802359574" sldId="266"/>
            <ac:cxnSpMk id="9" creationId="{F07AC9C6-A970-4BE7-B918-FC062101426A}"/>
          </ac:cxnSpMkLst>
        </pc:cxnChg>
        <pc:cxnChg chg="mod">
          <ac:chgData name="mohammad Hosseinabady" userId="6cd969f51f917c9e" providerId="LiveId" clId="{61B92799-7A46-4B34-9A7A-19699DCCFA99}" dt="2022-01-16T10:23:32.265" v="1421" actId="403"/>
          <ac:cxnSpMkLst>
            <pc:docMk/>
            <pc:sldMk cId="2802359574" sldId="266"/>
            <ac:cxnSpMk id="10" creationId="{C6B25604-24AB-4540-98DC-932504302693}"/>
          </ac:cxnSpMkLst>
        </pc:cxnChg>
        <pc:cxnChg chg="mod">
          <ac:chgData name="mohammad Hosseinabady" userId="6cd969f51f917c9e" providerId="LiveId" clId="{61B92799-7A46-4B34-9A7A-19699DCCFA99}" dt="2022-01-16T10:23:32.265" v="1421" actId="403"/>
          <ac:cxnSpMkLst>
            <pc:docMk/>
            <pc:sldMk cId="2802359574" sldId="266"/>
            <ac:cxnSpMk id="11" creationId="{D2EE2253-F9E3-4EE1-9DC6-68FDC9DB5F04}"/>
          </ac:cxnSpMkLst>
        </pc:cxnChg>
        <pc:cxnChg chg="mod">
          <ac:chgData name="mohammad Hosseinabady" userId="6cd969f51f917c9e" providerId="LiveId" clId="{61B92799-7A46-4B34-9A7A-19699DCCFA99}" dt="2022-01-16T10:23:32.265" v="1421" actId="403"/>
          <ac:cxnSpMkLst>
            <pc:docMk/>
            <pc:sldMk cId="2802359574" sldId="266"/>
            <ac:cxnSpMk id="12" creationId="{6287A8D5-F597-47EB-AAFD-9053883D1D56}"/>
          </ac:cxnSpMkLst>
        </pc:cxnChg>
        <pc:cxnChg chg="mod">
          <ac:chgData name="mohammad Hosseinabady" userId="6cd969f51f917c9e" providerId="LiveId" clId="{61B92799-7A46-4B34-9A7A-19699DCCFA99}" dt="2022-01-16T10:23:32.265" v="1421" actId="403"/>
          <ac:cxnSpMkLst>
            <pc:docMk/>
            <pc:sldMk cId="2802359574" sldId="266"/>
            <ac:cxnSpMk id="13" creationId="{38565715-3278-4120-A4BE-D391A47B39B5}"/>
          </ac:cxnSpMkLst>
        </pc:cxnChg>
        <pc:cxnChg chg="mod">
          <ac:chgData name="mohammad Hosseinabady" userId="6cd969f51f917c9e" providerId="LiveId" clId="{61B92799-7A46-4B34-9A7A-19699DCCFA99}" dt="2022-01-16T10:23:32.265" v="1421" actId="403"/>
          <ac:cxnSpMkLst>
            <pc:docMk/>
            <pc:sldMk cId="2802359574" sldId="266"/>
            <ac:cxnSpMk id="14" creationId="{44F49A1F-EA5D-473F-BDE5-873E12396EF6}"/>
          </ac:cxnSpMkLst>
        </pc:cxnChg>
        <pc:cxnChg chg="mod">
          <ac:chgData name="mohammad Hosseinabady" userId="6cd969f51f917c9e" providerId="LiveId" clId="{61B92799-7A46-4B34-9A7A-19699DCCFA99}" dt="2022-01-16T10:23:32.265" v="1421" actId="403"/>
          <ac:cxnSpMkLst>
            <pc:docMk/>
            <pc:sldMk cId="2802359574" sldId="266"/>
            <ac:cxnSpMk id="15" creationId="{FC446291-D917-4E2A-9198-BCDEDC503044}"/>
          </ac:cxnSpMkLst>
        </pc:cxnChg>
        <pc:cxnChg chg="add mod">
          <ac:chgData name="mohammad Hosseinabady" userId="6cd969f51f917c9e" providerId="LiveId" clId="{61B92799-7A46-4B34-9A7A-19699DCCFA99}" dt="2022-01-16T10:36:50.845" v="1572" actId="1076"/>
          <ac:cxnSpMkLst>
            <pc:docMk/>
            <pc:sldMk cId="2802359574" sldId="266"/>
            <ac:cxnSpMk id="20" creationId="{384C4162-5D45-4C0A-9732-3D91A4B44E04}"/>
          </ac:cxnSpMkLst>
        </pc:cxnChg>
        <pc:cxnChg chg="mod">
          <ac:chgData name="mohammad Hosseinabady" userId="6cd969f51f917c9e" providerId="LiveId" clId="{61B92799-7A46-4B34-9A7A-19699DCCFA99}" dt="2022-01-16T10:23:32.265" v="1421" actId="403"/>
          <ac:cxnSpMkLst>
            <pc:docMk/>
            <pc:sldMk cId="2802359574" sldId="266"/>
            <ac:cxnSpMk id="95" creationId="{24DDB76C-BDFE-432D-BBF6-4743E94C9B6E}"/>
          </ac:cxnSpMkLst>
        </pc:cxnChg>
        <pc:cxnChg chg="mod">
          <ac:chgData name="mohammad Hosseinabady" userId="6cd969f51f917c9e" providerId="LiveId" clId="{61B92799-7A46-4B34-9A7A-19699DCCFA99}" dt="2022-01-16T10:23:32.265" v="1421" actId="403"/>
          <ac:cxnSpMkLst>
            <pc:docMk/>
            <pc:sldMk cId="2802359574" sldId="266"/>
            <ac:cxnSpMk id="96" creationId="{E7E65CEB-0FBC-430C-BA84-CC577D7D94BF}"/>
          </ac:cxnSpMkLst>
        </pc:cxnChg>
        <pc:cxnChg chg="mod">
          <ac:chgData name="mohammad Hosseinabady" userId="6cd969f51f917c9e" providerId="LiveId" clId="{61B92799-7A46-4B34-9A7A-19699DCCFA99}" dt="2022-01-16T10:23:32.265" v="1421" actId="403"/>
          <ac:cxnSpMkLst>
            <pc:docMk/>
            <pc:sldMk cId="2802359574" sldId="266"/>
            <ac:cxnSpMk id="97" creationId="{8D128EFA-77CE-4597-9C55-622DE32CC3D3}"/>
          </ac:cxnSpMkLst>
        </pc:cxnChg>
        <pc:cxnChg chg="mod">
          <ac:chgData name="mohammad Hosseinabady" userId="6cd969f51f917c9e" providerId="LiveId" clId="{61B92799-7A46-4B34-9A7A-19699DCCFA99}" dt="2022-01-16T10:23:32.265" v="1421" actId="403"/>
          <ac:cxnSpMkLst>
            <pc:docMk/>
            <pc:sldMk cId="2802359574" sldId="266"/>
            <ac:cxnSpMk id="98" creationId="{D49DDBC6-85A1-4D3A-A042-8F5F27E07C7C}"/>
          </ac:cxnSpMkLst>
        </pc:cxnChg>
        <pc:cxnChg chg="mod">
          <ac:chgData name="mohammad Hosseinabady" userId="6cd969f51f917c9e" providerId="LiveId" clId="{61B92799-7A46-4B34-9A7A-19699DCCFA99}" dt="2022-01-16T10:23:32.265" v="1421" actId="403"/>
          <ac:cxnSpMkLst>
            <pc:docMk/>
            <pc:sldMk cId="2802359574" sldId="266"/>
            <ac:cxnSpMk id="99" creationId="{232D406C-B460-47F6-94A3-ABE32411866D}"/>
          </ac:cxnSpMkLst>
        </pc:cxnChg>
        <pc:cxnChg chg="mod">
          <ac:chgData name="mohammad Hosseinabady" userId="6cd969f51f917c9e" providerId="LiveId" clId="{61B92799-7A46-4B34-9A7A-19699DCCFA99}" dt="2022-01-16T10:23:32.265" v="1421" actId="403"/>
          <ac:cxnSpMkLst>
            <pc:docMk/>
            <pc:sldMk cId="2802359574" sldId="266"/>
            <ac:cxnSpMk id="100" creationId="{70F26A4A-98D1-4BC7-B138-0A9258EF25F9}"/>
          </ac:cxnSpMkLst>
        </pc:cxnChg>
        <pc:cxnChg chg="mod">
          <ac:chgData name="mohammad Hosseinabady" userId="6cd969f51f917c9e" providerId="LiveId" clId="{61B92799-7A46-4B34-9A7A-19699DCCFA99}" dt="2022-01-16T10:23:32.265" v="1421" actId="403"/>
          <ac:cxnSpMkLst>
            <pc:docMk/>
            <pc:sldMk cId="2802359574" sldId="266"/>
            <ac:cxnSpMk id="101" creationId="{F2F46EB0-417A-4BAC-BFA6-06B1A5D51F4E}"/>
          </ac:cxnSpMkLst>
        </pc:cxnChg>
        <pc:cxnChg chg="mod">
          <ac:chgData name="mohammad Hosseinabady" userId="6cd969f51f917c9e" providerId="LiveId" clId="{61B92799-7A46-4B34-9A7A-19699DCCFA99}" dt="2022-01-16T10:23:32.265" v="1421" actId="403"/>
          <ac:cxnSpMkLst>
            <pc:docMk/>
            <pc:sldMk cId="2802359574" sldId="266"/>
            <ac:cxnSpMk id="102" creationId="{6F02C695-EC97-4F27-905C-38BA8CFEE22F}"/>
          </ac:cxnSpMkLst>
        </pc:cxnChg>
        <pc:cxnChg chg="mod">
          <ac:chgData name="mohammad Hosseinabady" userId="6cd969f51f917c9e" providerId="LiveId" clId="{61B92799-7A46-4B34-9A7A-19699DCCFA99}" dt="2022-01-16T10:23:32.265" v="1421" actId="403"/>
          <ac:cxnSpMkLst>
            <pc:docMk/>
            <pc:sldMk cId="2802359574" sldId="266"/>
            <ac:cxnSpMk id="103" creationId="{4A5C1690-435C-4A47-BD72-D09570BB13AF}"/>
          </ac:cxnSpMkLst>
        </pc:cxnChg>
        <pc:cxnChg chg="mod">
          <ac:chgData name="mohammad Hosseinabady" userId="6cd969f51f917c9e" providerId="LiveId" clId="{61B92799-7A46-4B34-9A7A-19699DCCFA99}" dt="2022-01-16T10:23:32.265" v="1421" actId="403"/>
          <ac:cxnSpMkLst>
            <pc:docMk/>
            <pc:sldMk cId="2802359574" sldId="266"/>
            <ac:cxnSpMk id="104" creationId="{E1C911F9-E5BE-4057-9AB1-C9857C3A0317}"/>
          </ac:cxnSpMkLst>
        </pc:cxnChg>
        <pc:cxnChg chg="mod">
          <ac:chgData name="mohammad Hosseinabady" userId="6cd969f51f917c9e" providerId="LiveId" clId="{61B92799-7A46-4B34-9A7A-19699DCCFA99}" dt="2022-01-16T10:23:32.265" v="1421" actId="403"/>
          <ac:cxnSpMkLst>
            <pc:docMk/>
            <pc:sldMk cId="2802359574" sldId="266"/>
            <ac:cxnSpMk id="105" creationId="{F760080A-496A-4B49-9463-2BDE5E792093}"/>
          </ac:cxnSpMkLst>
        </pc:cxnChg>
        <pc:cxnChg chg="mod">
          <ac:chgData name="mohammad Hosseinabady" userId="6cd969f51f917c9e" providerId="LiveId" clId="{61B92799-7A46-4B34-9A7A-19699DCCFA99}" dt="2022-01-16T10:23:32.265" v="1421" actId="403"/>
          <ac:cxnSpMkLst>
            <pc:docMk/>
            <pc:sldMk cId="2802359574" sldId="266"/>
            <ac:cxnSpMk id="106" creationId="{2D921F1B-710F-423C-A3C5-0BA3273708B1}"/>
          </ac:cxnSpMkLst>
        </pc:cxnChg>
        <pc:cxnChg chg="mod">
          <ac:chgData name="mohammad Hosseinabady" userId="6cd969f51f917c9e" providerId="LiveId" clId="{61B92799-7A46-4B34-9A7A-19699DCCFA99}" dt="2022-01-16T10:23:32.265" v="1421" actId="403"/>
          <ac:cxnSpMkLst>
            <pc:docMk/>
            <pc:sldMk cId="2802359574" sldId="266"/>
            <ac:cxnSpMk id="107" creationId="{9CABE6F3-4FCA-4E53-9F9C-F78B8D709C68}"/>
          </ac:cxnSpMkLst>
        </pc:cxnChg>
        <pc:cxnChg chg="mod">
          <ac:chgData name="mohammad Hosseinabady" userId="6cd969f51f917c9e" providerId="LiveId" clId="{61B92799-7A46-4B34-9A7A-19699DCCFA99}" dt="2022-01-16T10:23:32.265" v="1421" actId="403"/>
          <ac:cxnSpMkLst>
            <pc:docMk/>
            <pc:sldMk cId="2802359574" sldId="266"/>
            <ac:cxnSpMk id="115" creationId="{1B8C7915-C8E9-40E4-963E-B9F09C6E6F5D}"/>
          </ac:cxnSpMkLst>
        </pc:cxnChg>
        <pc:cxnChg chg="mod">
          <ac:chgData name="mohammad Hosseinabady" userId="6cd969f51f917c9e" providerId="LiveId" clId="{61B92799-7A46-4B34-9A7A-19699DCCFA99}" dt="2022-01-16T10:23:32.265" v="1421" actId="403"/>
          <ac:cxnSpMkLst>
            <pc:docMk/>
            <pc:sldMk cId="2802359574" sldId="266"/>
            <ac:cxnSpMk id="116" creationId="{3EC78E97-EC10-47D3-B6B7-5E2FFAF24EBF}"/>
          </ac:cxnSpMkLst>
        </pc:cxnChg>
        <pc:cxnChg chg="mod">
          <ac:chgData name="mohammad Hosseinabady" userId="6cd969f51f917c9e" providerId="LiveId" clId="{61B92799-7A46-4B34-9A7A-19699DCCFA99}" dt="2022-01-16T10:23:32.265" v="1421" actId="403"/>
          <ac:cxnSpMkLst>
            <pc:docMk/>
            <pc:sldMk cId="2802359574" sldId="266"/>
            <ac:cxnSpMk id="117" creationId="{6352058C-CBF4-4D3C-A0FD-08442F6A0881}"/>
          </ac:cxnSpMkLst>
        </pc:cxnChg>
        <pc:cxnChg chg="mod">
          <ac:chgData name="mohammad Hosseinabady" userId="6cd969f51f917c9e" providerId="LiveId" clId="{61B92799-7A46-4B34-9A7A-19699DCCFA99}" dt="2022-01-16T10:23:32.265" v="1421" actId="403"/>
          <ac:cxnSpMkLst>
            <pc:docMk/>
            <pc:sldMk cId="2802359574" sldId="266"/>
            <ac:cxnSpMk id="118" creationId="{75B5B89B-91F2-4B22-ADD9-049DF5B04E6A}"/>
          </ac:cxnSpMkLst>
        </pc:cxnChg>
        <pc:cxnChg chg="mod">
          <ac:chgData name="mohammad Hosseinabady" userId="6cd969f51f917c9e" providerId="LiveId" clId="{61B92799-7A46-4B34-9A7A-19699DCCFA99}" dt="2022-01-16T10:23:32.265" v="1421" actId="403"/>
          <ac:cxnSpMkLst>
            <pc:docMk/>
            <pc:sldMk cId="2802359574" sldId="266"/>
            <ac:cxnSpMk id="119" creationId="{1CE9E695-9120-4C2E-AC7B-815F3E5F3036}"/>
          </ac:cxnSpMkLst>
        </pc:cxnChg>
        <pc:cxnChg chg="mod">
          <ac:chgData name="mohammad Hosseinabady" userId="6cd969f51f917c9e" providerId="LiveId" clId="{61B92799-7A46-4B34-9A7A-19699DCCFA99}" dt="2022-01-16T10:23:32.265" v="1421" actId="403"/>
          <ac:cxnSpMkLst>
            <pc:docMk/>
            <pc:sldMk cId="2802359574" sldId="266"/>
            <ac:cxnSpMk id="120" creationId="{E8D35D3E-4966-41E4-A1B8-27E779BF0181}"/>
          </ac:cxnSpMkLst>
        </pc:cxnChg>
        <pc:cxnChg chg="mod">
          <ac:chgData name="mohammad Hosseinabady" userId="6cd969f51f917c9e" providerId="LiveId" clId="{61B92799-7A46-4B34-9A7A-19699DCCFA99}" dt="2022-01-16T10:23:32.265" v="1421" actId="403"/>
          <ac:cxnSpMkLst>
            <pc:docMk/>
            <pc:sldMk cId="2802359574" sldId="266"/>
            <ac:cxnSpMk id="121" creationId="{16F0C98C-DC87-492D-9DD1-6E3C125E6856}"/>
          </ac:cxnSpMkLst>
        </pc:cxnChg>
        <pc:cxnChg chg="mod">
          <ac:chgData name="mohammad Hosseinabady" userId="6cd969f51f917c9e" providerId="LiveId" clId="{61B92799-7A46-4B34-9A7A-19699DCCFA99}" dt="2022-01-16T10:23:32.265" v="1421" actId="403"/>
          <ac:cxnSpMkLst>
            <pc:docMk/>
            <pc:sldMk cId="2802359574" sldId="266"/>
            <ac:cxnSpMk id="122" creationId="{93C931A9-A174-4FC3-9164-4EF5606B3E94}"/>
          </ac:cxnSpMkLst>
        </pc:cxnChg>
        <pc:cxnChg chg="mod">
          <ac:chgData name="mohammad Hosseinabady" userId="6cd969f51f917c9e" providerId="LiveId" clId="{61B92799-7A46-4B34-9A7A-19699DCCFA99}" dt="2022-01-16T10:23:32.265" v="1421" actId="403"/>
          <ac:cxnSpMkLst>
            <pc:docMk/>
            <pc:sldMk cId="2802359574" sldId="266"/>
            <ac:cxnSpMk id="124" creationId="{56AE209F-7F9B-4EBC-AA85-E8EC49DAF608}"/>
          </ac:cxnSpMkLst>
        </pc:cxnChg>
        <pc:cxnChg chg="mod">
          <ac:chgData name="mohammad Hosseinabady" userId="6cd969f51f917c9e" providerId="LiveId" clId="{61B92799-7A46-4B34-9A7A-19699DCCFA99}" dt="2022-01-16T10:23:32.265" v="1421" actId="403"/>
          <ac:cxnSpMkLst>
            <pc:docMk/>
            <pc:sldMk cId="2802359574" sldId="266"/>
            <ac:cxnSpMk id="128" creationId="{7B43DC89-804C-401B-9869-D7BDD9FA6B46}"/>
          </ac:cxnSpMkLst>
        </pc:cxnChg>
        <pc:cxnChg chg="mod">
          <ac:chgData name="mohammad Hosseinabady" userId="6cd969f51f917c9e" providerId="LiveId" clId="{61B92799-7A46-4B34-9A7A-19699DCCFA99}" dt="2022-01-16T10:23:32.265" v="1421" actId="403"/>
          <ac:cxnSpMkLst>
            <pc:docMk/>
            <pc:sldMk cId="2802359574" sldId="266"/>
            <ac:cxnSpMk id="132" creationId="{54CF9B92-27BA-44FC-9D8B-E71CDD5F41F4}"/>
          </ac:cxnSpMkLst>
        </pc:cxnChg>
        <pc:cxnChg chg="mod">
          <ac:chgData name="mohammad Hosseinabady" userId="6cd969f51f917c9e" providerId="LiveId" clId="{61B92799-7A46-4B34-9A7A-19699DCCFA99}" dt="2022-01-16T10:23:32.265" v="1421" actId="403"/>
          <ac:cxnSpMkLst>
            <pc:docMk/>
            <pc:sldMk cId="2802359574" sldId="266"/>
            <ac:cxnSpMk id="133" creationId="{83A0808A-2C54-42F3-9E5E-4112C0ED1158}"/>
          </ac:cxnSpMkLst>
        </pc:cxnChg>
        <pc:cxnChg chg="mod">
          <ac:chgData name="mohammad Hosseinabady" userId="6cd969f51f917c9e" providerId="LiveId" clId="{61B92799-7A46-4B34-9A7A-19699DCCFA99}" dt="2022-01-16T10:23:32.265" v="1421" actId="403"/>
          <ac:cxnSpMkLst>
            <pc:docMk/>
            <pc:sldMk cId="2802359574" sldId="266"/>
            <ac:cxnSpMk id="136" creationId="{6977493D-FB42-46D7-A901-8D8B2A9C4EAB}"/>
          </ac:cxnSpMkLst>
        </pc:cxnChg>
        <pc:cxnChg chg="mod">
          <ac:chgData name="mohammad Hosseinabady" userId="6cd969f51f917c9e" providerId="LiveId" clId="{61B92799-7A46-4B34-9A7A-19699DCCFA99}" dt="2022-01-16T10:23:32.265" v="1421" actId="403"/>
          <ac:cxnSpMkLst>
            <pc:docMk/>
            <pc:sldMk cId="2802359574" sldId="266"/>
            <ac:cxnSpMk id="137" creationId="{37EBAA7A-E8FF-43CB-8DB3-E5AB865FB6FC}"/>
          </ac:cxnSpMkLst>
        </pc:cxnChg>
        <pc:cxnChg chg="mod">
          <ac:chgData name="mohammad Hosseinabady" userId="6cd969f51f917c9e" providerId="LiveId" clId="{61B92799-7A46-4B34-9A7A-19699DCCFA99}" dt="2022-01-16T10:23:32.265" v="1421" actId="403"/>
          <ac:cxnSpMkLst>
            <pc:docMk/>
            <pc:sldMk cId="2802359574" sldId="266"/>
            <ac:cxnSpMk id="138" creationId="{CA7F834B-CE9E-42B1-965B-396FF07A2298}"/>
          </ac:cxnSpMkLst>
        </pc:cxnChg>
        <pc:cxnChg chg="mod">
          <ac:chgData name="mohammad Hosseinabady" userId="6cd969f51f917c9e" providerId="LiveId" clId="{61B92799-7A46-4B34-9A7A-19699DCCFA99}" dt="2022-01-16T10:23:32.265" v="1421" actId="403"/>
          <ac:cxnSpMkLst>
            <pc:docMk/>
            <pc:sldMk cId="2802359574" sldId="266"/>
            <ac:cxnSpMk id="139" creationId="{52A058CA-B8C0-491D-8192-7A3F31FCC012}"/>
          </ac:cxnSpMkLst>
        </pc:cxnChg>
        <pc:cxnChg chg="mod">
          <ac:chgData name="mohammad Hosseinabady" userId="6cd969f51f917c9e" providerId="LiveId" clId="{61B92799-7A46-4B34-9A7A-19699DCCFA99}" dt="2022-01-16T10:23:32.265" v="1421" actId="403"/>
          <ac:cxnSpMkLst>
            <pc:docMk/>
            <pc:sldMk cId="2802359574" sldId="266"/>
            <ac:cxnSpMk id="140" creationId="{280EBAB7-45C1-4ABB-8906-08C1CAEC1B6B}"/>
          </ac:cxnSpMkLst>
        </pc:cxnChg>
        <pc:cxnChg chg="mod">
          <ac:chgData name="mohammad Hosseinabady" userId="6cd969f51f917c9e" providerId="LiveId" clId="{61B92799-7A46-4B34-9A7A-19699DCCFA99}" dt="2022-01-16T10:23:32.265" v="1421" actId="403"/>
          <ac:cxnSpMkLst>
            <pc:docMk/>
            <pc:sldMk cId="2802359574" sldId="266"/>
            <ac:cxnSpMk id="141" creationId="{3ECBF8C3-B293-43B7-A4E9-337EA2F5DFF5}"/>
          </ac:cxnSpMkLst>
        </pc:cxnChg>
        <pc:cxnChg chg="mod">
          <ac:chgData name="mohammad Hosseinabady" userId="6cd969f51f917c9e" providerId="LiveId" clId="{61B92799-7A46-4B34-9A7A-19699DCCFA99}" dt="2022-01-16T10:23:32.265" v="1421" actId="403"/>
          <ac:cxnSpMkLst>
            <pc:docMk/>
            <pc:sldMk cId="2802359574" sldId="266"/>
            <ac:cxnSpMk id="143" creationId="{0F6AB967-47F1-4DA1-A18F-E63B21F85841}"/>
          </ac:cxnSpMkLst>
        </pc:cxnChg>
        <pc:cxnChg chg="mod">
          <ac:chgData name="mohammad Hosseinabady" userId="6cd969f51f917c9e" providerId="LiveId" clId="{61B92799-7A46-4B34-9A7A-19699DCCFA99}" dt="2022-01-16T10:23:32.265" v="1421" actId="403"/>
          <ac:cxnSpMkLst>
            <pc:docMk/>
            <pc:sldMk cId="2802359574" sldId="266"/>
            <ac:cxnSpMk id="144" creationId="{93B8545B-C68C-47E4-BBE9-67A7F997FA55}"/>
          </ac:cxnSpMkLst>
        </pc:cxnChg>
        <pc:cxnChg chg="mod">
          <ac:chgData name="mohammad Hosseinabady" userId="6cd969f51f917c9e" providerId="LiveId" clId="{61B92799-7A46-4B34-9A7A-19699DCCFA99}" dt="2022-01-16T10:23:32.265" v="1421" actId="403"/>
          <ac:cxnSpMkLst>
            <pc:docMk/>
            <pc:sldMk cId="2802359574" sldId="266"/>
            <ac:cxnSpMk id="145" creationId="{85BE4745-B730-4119-8568-EAB0A49B6838}"/>
          </ac:cxnSpMkLst>
        </pc:cxnChg>
        <pc:cxnChg chg="mod">
          <ac:chgData name="mohammad Hosseinabady" userId="6cd969f51f917c9e" providerId="LiveId" clId="{61B92799-7A46-4B34-9A7A-19699DCCFA99}" dt="2022-01-16T10:23:32.265" v="1421" actId="403"/>
          <ac:cxnSpMkLst>
            <pc:docMk/>
            <pc:sldMk cId="2802359574" sldId="266"/>
            <ac:cxnSpMk id="146" creationId="{6C57FD9B-C490-40B7-9902-06EF41216AE1}"/>
          </ac:cxnSpMkLst>
        </pc:cxnChg>
        <pc:cxnChg chg="mod">
          <ac:chgData name="mohammad Hosseinabady" userId="6cd969f51f917c9e" providerId="LiveId" clId="{61B92799-7A46-4B34-9A7A-19699DCCFA99}" dt="2022-01-16T10:23:32.265" v="1421" actId="403"/>
          <ac:cxnSpMkLst>
            <pc:docMk/>
            <pc:sldMk cId="2802359574" sldId="266"/>
            <ac:cxnSpMk id="147" creationId="{63DA6797-6EB3-4914-B680-0629FB74818D}"/>
          </ac:cxnSpMkLst>
        </pc:cxnChg>
        <pc:cxnChg chg="mod">
          <ac:chgData name="mohammad Hosseinabady" userId="6cd969f51f917c9e" providerId="LiveId" clId="{61B92799-7A46-4B34-9A7A-19699DCCFA99}" dt="2022-01-16T10:23:32.265" v="1421" actId="403"/>
          <ac:cxnSpMkLst>
            <pc:docMk/>
            <pc:sldMk cId="2802359574" sldId="266"/>
            <ac:cxnSpMk id="148" creationId="{D7FDE96A-1DC1-4797-A2EC-22601405D066}"/>
          </ac:cxnSpMkLst>
        </pc:cxnChg>
        <pc:cxnChg chg="mod">
          <ac:chgData name="mohammad Hosseinabady" userId="6cd969f51f917c9e" providerId="LiveId" clId="{61B92799-7A46-4B34-9A7A-19699DCCFA99}" dt="2022-01-16T10:23:32.265" v="1421" actId="403"/>
          <ac:cxnSpMkLst>
            <pc:docMk/>
            <pc:sldMk cId="2802359574" sldId="266"/>
            <ac:cxnSpMk id="149" creationId="{A2EE6821-D376-4641-A71C-5D621147486E}"/>
          </ac:cxnSpMkLst>
        </pc:cxnChg>
        <pc:cxnChg chg="mod">
          <ac:chgData name="mohammad Hosseinabady" userId="6cd969f51f917c9e" providerId="LiveId" clId="{61B92799-7A46-4B34-9A7A-19699DCCFA99}" dt="2022-01-16T10:23:32.265" v="1421" actId="403"/>
          <ac:cxnSpMkLst>
            <pc:docMk/>
            <pc:sldMk cId="2802359574" sldId="266"/>
            <ac:cxnSpMk id="150" creationId="{E944653E-BA3F-4621-90B0-FA33B2DDD9F5}"/>
          </ac:cxnSpMkLst>
        </pc:cxnChg>
        <pc:cxnChg chg="mod">
          <ac:chgData name="mohammad Hosseinabady" userId="6cd969f51f917c9e" providerId="LiveId" clId="{61B92799-7A46-4B34-9A7A-19699DCCFA99}" dt="2022-01-16T10:23:32.265" v="1421" actId="403"/>
          <ac:cxnSpMkLst>
            <pc:docMk/>
            <pc:sldMk cId="2802359574" sldId="266"/>
            <ac:cxnSpMk id="151" creationId="{30C99926-D0A9-4A79-8D0A-13F383B76E95}"/>
          </ac:cxnSpMkLst>
        </pc:cxnChg>
        <pc:cxnChg chg="mod">
          <ac:chgData name="mohammad Hosseinabady" userId="6cd969f51f917c9e" providerId="LiveId" clId="{61B92799-7A46-4B34-9A7A-19699DCCFA99}" dt="2022-01-16T10:23:32.265" v="1421" actId="403"/>
          <ac:cxnSpMkLst>
            <pc:docMk/>
            <pc:sldMk cId="2802359574" sldId="266"/>
            <ac:cxnSpMk id="152" creationId="{83ADDCE9-2F30-4354-9A4E-586A696AF4B9}"/>
          </ac:cxnSpMkLst>
        </pc:cxnChg>
        <pc:cxnChg chg="mod">
          <ac:chgData name="mohammad Hosseinabady" userId="6cd969f51f917c9e" providerId="LiveId" clId="{61B92799-7A46-4B34-9A7A-19699DCCFA99}" dt="2022-01-16T10:23:32.265" v="1421" actId="403"/>
          <ac:cxnSpMkLst>
            <pc:docMk/>
            <pc:sldMk cId="2802359574" sldId="266"/>
            <ac:cxnSpMk id="153" creationId="{0AA2F4DD-AD51-4EF5-9FD6-D86B544B68CB}"/>
          </ac:cxnSpMkLst>
        </pc:cxnChg>
        <pc:cxnChg chg="mod">
          <ac:chgData name="mohammad Hosseinabady" userId="6cd969f51f917c9e" providerId="LiveId" clId="{61B92799-7A46-4B34-9A7A-19699DCCFA99}" dt="2022-01-16T10:23:32.265" v="1421" actId="403"/>
          <ac:cxnSpMkLst>
            <pc:docMk/>
            <pc:sldMk cId="2802359574" sldId="266"/>
            <ac:cxnSpMk id="154" creationId="{E8C24BA7-A0BB-4CBA-9E5E-72FE69C59640}"/>
          </ac:cxnSpMkLst>
        </pc:cxnChg>
        <pc:cxnChg chg="mod">
          <ac:chgData name="mohammad Hosseinabady" userId="6cd969f51f917c9e" providerId="LiveId" clId="{61B92799-7A46-4B34-9A7A-19699DCCFA99}" dt="2022-01-16T10:18:12.051" v="1303"/>
          <ac:cxnSpMkLst>
            <pc:docMk/>
            <pc:sldMk cId="2802359574" sldId="266"/>
            <ac:cxnSpMk id="226" creationId="{6A3E9CD3-3F72-40EB-BE35-66B813B0192B}"/>
          </ac:cxnSpMkLst>
        </pc:cxnChg>
        <pc:cxnChg chg="mod">
          <ac:chgData name="mohammad Hosseinabady" userId="6cd969f51f917c9e" providerId="LiveId" clId="{61B92799-7A46-4B34-9A7A-19699DCCFA99}" dt="2022-01-16T10:18:12.051" v="1303"/>
          <ac:cxnSpMkLst>
            <pc:docMk/>
            <pc:sldMk cId="2802359574" sldId="266"/>
            <ac:cxnSpMk id="227" creationId="{FD0F6751-43EA-4A2D-86B8-2325B907C576}"/>
          </ac:cxnSpMkLst>
        </pc:cxnChg>
        <pc:cxnChg chg="mod">
          <ac:chgData name="mohammad Hosseinabady" userId="6cd969f51f917c9e" providerId="LiveId" clId="{61B92799-7A46-4B34-9A7A-19699DCCFA99}" dt="2022-01-16T10:18:12.051" v="1303"/>
          <ac:cxnSpMkLst>
            <pc:docMk/>
            <pc:sldMk cId="2802359574" sldId="266"/>
            <ac:cxnSpMk id="228" creationId="{2ADF0485-4713-4D4B-8496-B59DD848BC08}"/>
          </ac:cxnSpMkLst>
        </pc:cxnChg>
        <pc:cxnChg chg="mod">
          <ac:chgData name="mohammad Hosseinabady" userId="6cd969f51f917c9e" providerId="LiveId" clId="{61B92799-7A46-4B34-9A7A-19699DCCFA99}" dt="2022-01-16T10:18:12.051" v="1303"/>
          <ac:cxnSpMkLst>
            <pc:docMk/>
            <pc:sldMk cId="2802359574" sldId="266"/>
            <ac:cxnSpMk id="229" creationId="{45CDF941-E8B8-4C38-9CBB-92E6E425BA7C}"/>
          </ac:cxnSpMkLst>
        </pc:cxnChg>
        <pc:cxnChg chg="mod">
          <ac:chgData name="mohammad Hosseinabady" userId="6cd969f51f917c9e" providerId="LiveId" clId="{61B92799-7A46-4B34-9A7A-19699DCCFA99}" dt="2022-01-16T10:18:12.051" v="1303"/>
          <ac:cxnSpMkLst>
            <pc:docMk/>
            <pc:sldMk cId="2802359574" sldId="266"/>
            <ac:cxnSpMk id="230" creationId="{9319A27E-E2F3-4A83-99ED-C5C3CC9BE4AB}"/>
          </ac:cxnSpMkLst>
        </pc:cxnChg>
        <pc:cxnChg chg="mod">
          <ac:chgData name="mohammad Hosseinabady" userId="6cd969f51f917c9e" providerId="LiveId" clId="{61B92799-7A46-4B34-9A7A-19699DCCFA99}" dt="2022-01-16T10:18:12.051" v="1303"/>
          <ac:cxnSpMkLst>
            <pc:docMk/>
            <pc:sldMk cId="2802359574" sldId="266"/>
            <ac:cxnSpMk id="231" creationId="{14505173-16EA-4378-8667-D0D2D7321B0A}"/>
          </ac:cxnSpMkLst>
        </pc:cxnChg>
        <pc:cxnChg chg="mod">
          <ac:chgData name="mohammad Hosseinabady" userId="6cd969f51f917c9e" providerId="LiveId" clId="{61B92799-7A46-4B34-9A7A-19699DCCFA99}" dt="2022-01-16T10:18:12.051" v="1303"/>
          <ac:cxnSpMkLst>
            <pc:docMk/>
            <pc:sldMk cId="2802359574" sldId="266"/>
            <ac:cxnSpMk id="232" creationId="{EF303B00-35E6-412B-8425-EA742262310F}"/>
          </ac:cxnSpMkLst>
        </pc:cxnChg>
        <pc:cxnChg chg="mod">
          <ac:chgData name="mohammad Hosseinabady" userId="6cd969f51f917c9e" providerId="LiveId" clId="{61B92799-7A46-4B34-9A7A-19699DCCFA99}" dt="2022-01-16T10:18:12.051" v="1303"/>
          <ac:cxnSpMkLst>
            <pc:docMk/>
            <pc:sldMk cId="2802359574" sldId="266"/>
            <ac:cxnSpMk id="233" creationId="{72464673-AFE0-4099-B8FC-46781788FDBE}"/>
          </ac:cxnSpMkLst>
        </pc:cxnChg>
        <pc:cxnChg chg="mod">
          <ac:chgData name="mohammad Hosseinabady" userId="6cd969f51f917c9e" providerId="LiveId" clId="{61B92799-7A46-4B34-9A7A-19699DCCFA99}" dt="2022-01-16T10:18:12.051" v="1303"/>
          <ac:cxnSpMkLst>
            <pc:docMk/>
            <pc:sldMk cId="2802359574" sldId="266"/>
            <ac:cxnSpMk id="234" creationId="{F478F63B-39E2-4F44-BFC7-51849FA0B18D}"/>
          </ac:cxnSpMkLst>
        </pc:cxnChg>
        <pc:cxnChg chg="mod">
          <ac:chgData name="mohammad Hosseinabady" userId="6cd969f51f917c9e" providerId="LiveId" clId="{61B92799-7A46-4B34-9A7A-19699DCCFA99}" dt="2022-01-16T10:18:12.051" v="1303"/>
          <ac:cxnSpMkLst>
            <pc:docMk/>
            <pc:sldMk cId="2802359574" sldId="266"/>
            <ac:cxnSpMk id="235" creationId="{8E90A3B2-073D-4D2E-8184-BF06E8920EA5}"/>
          </ac:cxnSpMkLst>
        </pc:cxnChg>
        <pc:cxnChg chg="add mod">
          <ac:chgData name="mohammad Hosseinabady" userId="6cd969f51f917c9e" providerId="LiveId" clId="{61B92799-7A46-4B34-9A7A-19699DCCFA99}" dt="2022-01-16T10:19:12.946" v="1322" actId="164"/>
          <ac:cxnSpMkLst>
            <pc:docMk/>
            <pc:sldMk cId="2802359574" sldId="266"/>
            <ac:cxnSpMk id="236" creationId="{96463089-25BE-48E6-88D1-4EEC6DD446F3}"/>
          </ac:cxnSpMkLst>
        </pc:cxnChg>
        <pc:cxnChg chg="add mod">
          <ac:chgData name="mohammad Hosseinabady" userId="6cd969f51f917c9e" providerId="LiveId" clId="{61B92799-7A46-4B34-9A7A-19699DCCFA99}" dt="2022-01-16T10:19:12.946" v="1322" actId="164"/>
          <ac:cxnSpMkLst>
            <pc:docMk/>
            <pc:sldMk cId="2802359574" sldId="266"/>
            <ac:cxnSpMk id="237" creationId="{9C82DD3F-DE75-40F0-BDB9-B44FAFD8D1E0}"/>
          </ac:cxnSpMkLst>
        </pc:cxnChg>
        <pc:cxnChg chg="add mod">
          <ac:chgData name="mohammad Hosseinabady" userId="6cd969f51f917c9e" providerId="LiveId" clId="{61B92799-7A46-4B34-9A7A-19699DCCFA99}" dt="2022-01-16T10:19:12.946" v="1322" actId="164"/>
          <ac:cxnSpMkLst>
            <pc:docMk/>
            <pc:sldMk cId="2802359574" sldId="266"/>
            <ac:cxnSpMk id="238" creationId="{C4ED1578-DB7D-45D3-9721-E952AE8EE0E7}"/>
          </ac:cxnSpMkLst>
        </pc:cxnChg>
        <pc:cxnChg chg="add mod">
          <ac:chgData name="mohammad Hosseinabady" userId="6cd969f51f917c9e" providerId="LiveId" clId="{61B92799-7A46-4B34-9A7A-19699DCCFA99}" dt="2022-01-16T10:19:12.946" v="1322" actId="164"/>
          <ac:cxnSpMkLst>
            <pc:docMk/>
            <pc:sldMk cId="2802359574" sldId="266"/>
            <ac:cxnSpMk id="239" creationId="{DC9AAD3A-A2A1-44F6-89C6-C1535BBC02CF}"/>
          </ac:cxnSpMkLst>
        </pc:cxnChg>
        <pc:cxnChg chg="add mod">
          <ac:chgData name="mohammad Hosseinabady" userId="6cd969f51f917c9e" providerId="LiveId" clId="{61B92799-7A46-4B34-9A7A-19699DCCFA99}" dt="2022-01-16T10:19:12.946" v="1322" actId="164"/>
          <ac:cxnSpMkLst>
            <pc:docMk/>
            <pc:sldMk cId="2802359574" sldId="266"/>
            <ac:cxnSpMk id="240" creationId="{51C6F97A-9F55-4D4D-940A-9035EB511C79}"/>
          </ac:cxnSpMkLst>
        </pc:cxnChg>
        <pc:cxnChg chg="add mod">
          <ac:chgData name="mohammad Hosseinabady" userId="6cd969f51f917c9e" providerId="LiveId" clId="{61B92799-7A46-4B34-9A7A-19699DCCFA99}" dt="2022-01-16T10:19:12.946" v="1322" actId="164"/>
          <ac:cxnSpMkLst>
            <pc:docMk/>
            <pc:sldMk cId="2802359574" sldId="266"/>
            <ac:cxnSpMk id="241" creationId="{BB11D5BC-1CF3-4905-88FA-EBB87E0095D0}"/>
          </ac:cxnSpMkLst>
        </pc:cxnChg>
        <pc:cxnChg chg="add mod">
          <ac:chgData name="mohammad Hosseinabady" userId="6cd969f51f917c9e" providerId="LiveId" clId="{61B92799-7A46-4B34-9A7A-19699DCCFA99}" dt="2022-01-16T10:19:12.946" v="1322" actId="164"/>
          <ac:cxnSpMkLst>
            <pc:docMk/>
            <pc:sldMk cId="2802359574" sldId="266"/>
            <ac:cxnSpMk id="242" creationId="{E63EC909-AA4D-4159-967B-5ECB34C51FE4}"/>
          </ac:cxnSpMkLst>
        </pc:cxnChg>
        <pc:cxnChg chg="add mod">
          <ac:chgData name="mohammad Hosseinabady" userId="6cd969f51f917c9e" providerId="LiveId" clId="{61B92799-7A46-4B34-9A7A-19699DCCFA99}" dt="2022-01-16T10:19:12.946" v="1322" actId="164"/>
          <ac:cxnSpMkLst>
            <pc:docMk/>
            <pc:sldMk cId="2802359574" sldId="266"/>
            <ac:cxnSpMk id="243" creationId="{30353DE1-7FC9-46E0-8CBF-D57610C2B45A}"/>
          </ac:cxnSpMkLst>
        </pc:cxnChg>
        <pc:cxnChg chg="add del mod">
          <ac:chgData name="mohammad Hosseinabady" userId="6cd969f51f917c9e" providerId="LiveId" clId="{61B92799-7A46-4B34-9A7A-19699DCCFA99}" dt="2022-01-16T10:18:28.872" v="1309" actId="478"/>
          <ac:cxnSpMkLst>
            <pc:docMk/>
            <pc:sldMk cId="2802359574" sldId="266"/>
            <ac:cxnSpMk id="251" creationId="{C6B45D7F-4E64-45D1-99C3-F5A36747E659}"/>
          </ac:cxnSpMkLst>
        </pc:cxnChg>
        <pc:cxnChg chg="add del mod">
          <ac:chgData name="mohammad Hosseinabady" userId="6cd969f51f917c9e" providerId="LiveId" clId="{61B92799-7A46-4B34-9A7A-19699DCCFA99}" dt="2022-01-16T10:18:26.838" v="1306" actId="478"/>
          <ac:cxnSpMkLst>
            <pc:docMk/>
            <pc:sldMk cId="2802359574" sldId="266"/>
            <ac:cxnSpMk id="252" creationId="{F4D8A833-D181-40A9-ADEC-359EB50E8990}"/>
          </ac:cxnSpMkLst>
        </pc:cxnChg>
        <pc:cxnChg chg="mod">
          <ac:chgData name="mohammad Hosseinabady" userId="6cd969f51f917c9e" providerId="LiveId" clId="{61B92799-7A46-4B34-9A7A-19699DCCFA99}" dt="2022-01-16T10:18:12.051" v="1303"/>
          <ac:cxnSpMkLst>
            <pc:docMk/>
            <pc:sldMk cId="2802359574" sldId="266"/>
            <ac:cxnSpMk id="261" creationId="{0A199671-3F00-4ABC-8D33-A6B4CB252C4A}"/>
          </ac:cxnSpMkLst>
        </pc:cxnChg>
        <pc:cxnChg chg="mod">
          <ac:chgData name="mohammad Hosseinabady" userId="6cd969f51f917c9e" providerId="LiveId" clId="{61B92799-7A46-4B34-9A7A-19699DCCFA99}" dt="2022-01-16T10:18:12.051" v="1303"/>
          <ac:cxnSpMkLst>
            <pc:docMk/>
            <pc:sldMk cId="2802359574" sldId="266"/>
            <ac:cxnSpMk id="262" creationId="{0897B545-18E5-4CCF-B730-BB5B1E95B45E}"/>
          </ac:cxnSpMkLst>
        </pc:cxnChg>
        <pc:cxnChg chg="mod">
          <ac:chgData name="mohammad Hosseinabady" userId="6cd969f51f917c9e" providerId="LiveId" clId="{61B92799-7A46-4B34-9A7A-19699DCCFA99}" dt="2022-01-16T10:18:12.051" v="1303"/>
          <ac:cxnSpMkLst>
            <pc:docMk/>
            <pc:sldMk cId="2802359574" sldId="266"/>
            <ac:cxnSpMk id="263" creationId="{FE880099-6EB7-4BA0-8092-169C70E3AB84}"/>
          </ac:cxnSpMkLst>
        </pc:cxnChg>
        <pc:cxnChg chg="mod">
          <ac:chgData name="mohammad Hosseinabady" userId="6cd969f51f917c9e" providerId="LiveId" clId="{61B92799-7A46-4B34-9A7A-19699DCCFA99}" dt="2022-01-16T10:18:12.051" v="1303"/>
          <ac:cxnSpMkLst>
            <pc:docMk/>
            <pc:sldMk cId="2802359574" sldId="266"/>
            <ac:cxnSpMk id="264" creationId="{B008E5D1-4337-431A-A37C-328108293F26}"/>
          </ac:cxnSpMkLst>
        </pc:cxnChg>
        <pc:cxnChg chg="mod">
          <ac:chgData name="mohammad Hosseinabady" userId="6cd969f51f917c9e" providerId="LiveId" clId="{61B92799-7A46-4B34-9A7A-19699DCCFA99}" dt="2022-01-16T10:18:12.051" v="1303"/>
          <ac:cxnSpMkLst>
            <pc:docMk/>
            <pc:sldMk cId="2802359574" sldId="266"/>
            <ac:cxnSpMk id="265" creationId="{EBEB6295-0E99-42F1-A4F5-B990C4E67BBE}"/>
          </ac:cxnSpMkLst>
        </pc:cxnChg>
        <pc:cxnChg chg="mod">
          <ac:chgData name="mohammad Hosseinabady" userId="6cd969f51f917c9e" providerId="LiveId" clId="{61B92799-7A46-4B34-9A7A-19699DCCFA99}" dt="2022-01-16T10:18:12.051" v="1303"/>
          <ac:cxnSpMkLst>
            <pc:docMk/>
            <pc:sldMk cId="2802359574" sldId="266"/>
            <ac:cxnSpMk id="266" creationId="{5CB8536D-37B3-4EFD-93DF-9E709108CD74}"/>
          </ac:cxnSpMkLst>
        </pc:cxnChg>
        <pc:cxnChg chg="mod">
          <ac:chgData name="mohammad Hosseinabady" userId="6cd969f51f917c9e" providerId="LiveId" clId="{61B92799-7A46-4B34-9A7A-19699DCCFA99}" dt="2022-01-16T10:18:12.051" v="1303"/>
          <ac:cxnSpMkLst>
            <pc:docMk/>
            <pc:sldMk cId="2802359574" sldId="266"/>
            <ac:cxnSpMk id="267" creationId="{E80A3EC9-DA81-4F5C-8698-838CA90797B4}"/>
          </ac:cxnSpMkLst>
        </pc:cxnChg>
        <pc:cxnChg chg="mod">
          <ac:chgData name="mohammad Hosseinabady" userId="6cd969f51f917c9e" providerId="LiveId" clId="{61B92799-7A46-4B34-9A7A-19699DCCFA99}" dt="2022-01-16T10:18:12.051" v="1303"/>
          <ac:cxnSpMkLst>
            <pc:docMk/>
            <pc:sldMk cId="2802359574" sldId="266"/>
            <ac:cxnSpMk id="268" creationId="{1822A5BA-5791-48CD-884A-E4752EB0B431}"/>
          </ac:cxnSpMkLst>
        </pc:cxnChg>
        <pc:cxnChg chg="mod">
          <ac:chgData name="mohammad Hosseinabady" userId="6cd969f51f917c9e" providerId="LiveId" clId="{61B92799-7A46-4B34-9A7A-19699DCCFA99}" dt="2022-01-16T10:18:12.051" v="1303"/>
          <ac:cxnSpMkLst>
            <pc:docMk/>
            <pc:sldMk cId="2802359574" sldId="266"/>
            <ac:cxnSpMk id="269" creationId="{E47FEA96-3B94-45DC-9BB1-8F77740CA7E4}"/>
          </ac:cxnSpMkLst>
        </pc:cxnChg>
        <pc:cxnChg chg="mod">
          <ac:chgData name="mohammad Hosseinabady" userId="6cd969f51f917c9e" providerId="LiveId" clId="{61B92799-7A46-4B34-9A7A-19699DCCFA99}" dt="2022-01-16T10:18:12.051" v="1303"/>
          <ac:cxnSpMkLst>
            <pc:docMk/>
            <pc:sldMk cId="2802359574" sldId="266"/>
            <ac:cxnSpMk id="270" creationId="{B35339DC-C74E-4D9A-98CE-9CC0AF0B5827}"/>
          </ac:cxnSpMkLst>
        </pc:cxnChg>
        <pc:cxnChg chg="add mod">
          <ac:chgData name="mohammad Hosseinabady" userId="6cd969f51f917c9e" providerId="LiveId" clId="{61B92799-7A46-4B34-9A7A-19699DCCFA99}" dt="2022-01-16T10:19:12.946" v="1322" actId="164"/>
          <ac:cxnSpMkLst>
            <pc:docMk/>
            <pc:sldMk cId="2802359574" sldId="266"/>
            <ac:cxnSpMk id="271" creationId="{D5DE5F20-45D3-4AC4-8E4F-14727DFB99CF}"/>
          </ac:cxnSpMkLst>
        </pc:cxnChg>
        <pc:cxnChg chg="add mod">
          <ac:chgData name="mohammad Hosseinabady" userId="6cd969f51f917c9e" providerId="LiveId" clId="{61B92799-7A46-4B34-9A7A-19699DCCFA99}" dt="2022-01-16T10:19:12.946" v="1322" actId="164"/>
          <ac:cxnSpMkLst>
            <pc:docMk/>
            <pc:sldMk cId="2802359574" sldId="266"/>
            <ac:cxnSpMk id="272" creationId="{2AC90C38-4880-4286-B742-A75F92334163}"/>
          </ac:cxnSpMkLst>
        </pc:cxnChg>
        <pc:cxnChg chg="mod">
          <ac:chgData name="mohammad Hosseinabady" userId="6cd969f51f917c9e" providerId="LiveId" clId="{61B92799-7A46-4B34-9A7A-19699DCCFA99}" dt="2022-01-16T10:18:12.051" v="1303"/>
          <ac:cxnSpMkLst>
            <pc:docMk/>
            <pc:sldMk cId="2802359574" sldId="266"/>
            <ac:cxnSpMk id="274" creationId="{2488FA99-0A6B-49BF-B179-30CC26D73257}"/>
          </ac:cxnSpMkLst>
        </pc:cxnChg>
        <pc:cxnChg chg="mod">
          <ac:chgData name="mohammad Hosseinabady" userId="6cd969f51f917c9e" providerId="LiveId" clId="{61B92799-7A46-4B34-9A7A-19699DCCFA99}" dt="2022-01-16T10:18:12.051" v="1303"/>
          <ac:cxnSpMkLst>
            <pc:docMk/>
            <pc:sldMk cId="2802359574" sldId="266"/>
            <ac:cxnSpMk id="275" creationId="{11EAF19C-5EBB-44FB-947B-290F3B32226A}"/>
          </ac:cxnSpMkLst>
        </pc:cxnChg>
        <pc:cxnChg chg="mod">
          <ac:chgData name="mohammad Hosseinabady" userId="6cd969f51f917c9e" providerId="LiveId" clId="{61B92799-7A46-4B34-9A7A-19699DCCFA99}" dt="2022-01-16T10:18:12.051" v="1303"/>
          <ac:cxnSpMkLst>
            <pc:docMk/>
            <pc:sldMk cId="2802359574" sldId="266"/>
            <ac:cxnSpMk id="276" creationId="{97569E04-95EA-4B0E-9D40-D60908412006}"/>
          </ac:cxnSpMkLst>
        </pc:cxnChg>
        <pc:cxnChg chg="mod">
          <ac:chgData name="mohammad Hosseinabady" userId="6cd969f51f917c9e" providerId="LiveId" clId="{61B92799-7A46-4B34-9A7A-19699DCCFA99}" dt="2022-01-16T10:18:12.051" v="1303"/>
          <ac:cxnSpMkLst>
            <pc:docMk/>
            <pc:sldMk cId="2802359574" sldId="266"/>
            <ac:cxnSpMk id="277" creationId="{B61303CF-DFED-41FB-859A-2CDEB665A6B4}"/>
          </ac:cxnSpMkLst>
        </pc:cxnChg>
        <pc:cxnChg chg="mod">
          <ac:chgData name="mohammad Hosseinabady" userId="6cd969f51f917c9e" providerId="LiveId" clId="{61B92799-7A46-4B34-9A7A-19699DCCFA99}" dt="2022-01-16T10:18:12.051" v="1303"/>
          <ac:cxnSpMkLst>
            <pc:docMk/>
            <pc:sldMk cId="2802359574" sldId="266"/>
            <ac:cxnSpMk id="278" creationId="{A0295DE1-F642-4BBA-B817-B2E1889B0C5A}"/>
          </ac:cxnSpMkLst>
        </pc:cxnChg>
        <pc:cxnChg chg="mod">
          <ac:chgData name="mohammad Hosseinabady" userId="6cd969f51f917c9e" providerId="LiveId" clId="{61B92799-7A46-4B34-9A7A-19699DCCFA99}" dt="2022-01-16T10:18:12.051" v="1303"/>
          <ac:cxnSpMkLst>
            <pc:docMk/>
            <pc:sldMk cId="2802359574" sldId="266"/>
            <ac:cxnSpMk id="279" creationId="{77DD86F0-EBFE-4703-84D3-79E4D64B8E69}"/>
          </ac:cxnSpMkLst>
        </pc:cxnChg>
        <pc:cxnChg chg="mod">
          <ac:chgData name="mohammad Hosseinabady" userId="6cd969f51f917c9e" providerId="LiveId" clId="{61B92799-7A46-4B34-9A7A-19699DCCFA99}" dt="2022-01-16T10:18:12.051" v="1303"/>
          <ac:cxnSpMkLst>
            <pc:docMk/>
            <pc:sldMk cId="2802359574" sldId="266"/>
            <ac:cxnSpMk id="280" creationId="{85272A75-0715-4AA1-95C1-17760914F717}"/>
          </ac:cxnSpMkLst>
        </pc:cxnChg>
        <pc:cxnChg chg="mod">
          <ac:chgData name="mohammad Hosseinabady" userId="6cd969f51f917c9e" providerId="LiveId" clId="{61B92799-7A46-4B34-9A7A-19699DCCFA99}" dt="2022-01-16T10:18:12.051" v="1303"/>
          <ac:cxnSpMkLst>
            <pc:docMk/>
            <pc:sldMk cId="2802359574" sldId="266"/>
            <ac:cxnSpMk id="281" creationId="{C94FC14C-230D-49B3-B7A8-3DA7E58D2C7C}"/>
          </ac:cxnSpMkLst>
        </pc:cxnChg>
        <pc:cxnChg chg="mod">
          <ac:chgData name="mohammad Hosseinabady" userId="6cd969f51f917c9e" providerId="LiveId" clId="{61B92799-7A46-4B34-9A7A-19699DCCFA99}" dt="2022-01-16T10:18:12.051" v="1303"/>
          <ac:cxnSpMkLst>
            <pc:docMk/>
            <pc:sldMk cId="2802359574" sldId="266"/>
            <ac:cxnSpMk id="282" creationId="{47E58A96-66F5-4F66-8DCB-66AA35F321C6}"/>
          </ac:cxnSpMkLst>
        </pc:cxnChg>
        <pc:cxnChg chg="mod">
          <ac:chgData name="mohammad Hosseinabady" userId="6cd969f51f917c9e" providerId="LiveId" clId="{61B92799-7A46-4B34-9A7A-19699DCCFA99}" dt="2022-01-16T10:18:12.051" v="1303"/>
          <ac:cxnSpMkLst>
            <pc:docMk/>
            <pc:sldMk cId="2802359574" sldId="266"/>
            <ac:cxnSpMk id="283" creationId="{A66B831C-9780-4DA6-AABF-E658EA09942A}"/>
          </ac:cxnSpMkLst>
        </pc:cxnChg>
        <pc:cxnChg chg="mod">
          <ac:chgData name="mohammad Hosseinabady" userId="6cd969f51f917c9e" providerId="LiveId" clId="{61B92799-7A46-4B34-9A7A-19699DCCFA99}" dt="2022-01-16T10:18:12.051" v="1303"/>
          <ac:cxnSpMkLst>
            <pc:docMk/>
            <pc:sldMk cId="2802359574" sldId="266"/>
            <ac:cxnSpMk id="285" creationId="{65C1079A-B652-4466-8D40-42BECCD2BCCD}"/>
          </ac:cxnSpMkLst>
        </pc:cxnChg>
        <pc:cxnChg chg="mod">
          <ac:chgData name="mohammad Hosseinabady" userId="6cd969f51f917c9e" providerId="LiveId" clId="{61B92799-7A46-4B34-9A7A-19699DCCFA99}" dt="2022-01-16T10:18:12.051" v="1303"/>
          <ac:cxnSpMkLst>
            <pc:docMk/>
            <pc:sldMk cId="2802359574" sldId="266"/>
            <ac:cxnSpMk id="286" creationId="{1EF12A96-5D4B-4DFC-A5B9-B8A2DC44DB61}"/>
          </ac:cxnSpMkLst>
        </pc:cxnChg>
        <pc:cxnChg chg="mod">
          <ac:chgData name="mohammad Hosseinabady" userId="6cd969f51f917c9e" providerId="LiveId" clId="{61B92799-7A46-4B34-9A7A-19699DCCFA99}" dt="2022-01-16T10:18:12.051" v="1303"/>
          <ac:cxnSpMkLst>
            <pc:docMk/>
            <pc:sldMk cId="2802359574" sldId="266"/>
            <ac:cxnSpMk id="287" creationId="{C730B598-013F-42C2-8341-2D69AE5253E6}"/>
          </ac:cxnSpMkLst>
        </pc:cxnChg>
        <pc:cxnChg chg="mod">
          <ac:chgData name="mohammad Hosseinabady" userId="6cd969f51f917c9e" providerId="LiveId" clId="{61B92799-7A46-4B34-9A7A-19699DCCFA99}" dt="2022-01-16T10:18:12.051" v="1303"/>
          <ac:cxnSpMkLst>
            <pc:docMk/>
            <pc:sldMk cId="2802359574" sldId="266"/>
            <ac:cxnSpMk id="288" creationId="{1352F576-B804-4190-97FA-4CD23D3F9D6F}"/>
          </ac:cxnSpMkLst>
        </pc:cxnChg>
        <pc:cxnChg chg="mod">
          <ac:chgData name="mohammad Hosseinabady" userId="6cd969f51f917c9e" providerId="LiveId" clId="{61B92799-7A46-4B34-9A7A-19699DCCFA99}" dt="2022-01-16T10:18:12.051" v="1303"/>
          <ac:cxnSpMkLst>
            <pc:docMk/>
            <pc:sldMk cId="2802359574" sldId="266"/>
            <ac:cxnSpMk id="289" creationId="{0CCF8F31-E06F-4151-8A3B-66D8843FF1F4}"/>
          </ac:cxnSpMkLst>
        </pc:cxnChg>
        <pc:cxnChg chg="mod">
          <ac:chgData name="mohammad Hosseinabady" userId="6cd969f51f917c9e" providerId="LiveId" clId="{61B92799-7A46-4B34-9A7A-19699DCCFA99}" dt="2022-01-16T10:18:12.051" v="1303"/>
          <ac:cxnSpMkLst>
            <pc:docMk/>
            <pc:sldMk cId="2802359574" sldId="266"/>
            <ac:cxnSpMk id="290" creationId="{73C36A75-B90B-4CDC-B53F-8F38C22398F3}"/>
          </ac:cxnSpMkLst>
        </pc:cxnChg>
        <pc:cxnChg chg="mod">
          <ac:chgData name="mohammad Hosseinabady" userId="6cd969f51f917c9e" providerId="LiveId" clId="{61B92799-7A46-4B34-9A7A-19699DCCFA99}" dt="2022-01-16T10:18:12.051" v="1303"/>
          <ac:cxnSpMkLst>
            <pc:docMk/>
            <pc:sldMk cId="2802359574" sldId="266"/>
            <ac:cxnSpMk id="291" creationId="{F207DC45-E823-4E7C-B7FC-02A13AE5244E}"/>
          </ac:cxnSpMkLst>
        </pc:cxnChg>
        <pc:cxnChg chg="mod">
          <ac:chgData name="mohammad Hosseinabady" userId="6cd969f51f917c9e" providerId="LiveId" clId="{61B92799-7A46-4B34-9A7A-19699DCCFA99}" dt="2022-01-16T10:18:12.051" v="1303"/>
          <ac:cxnSpMkLst>
            <pc:docMk/>
            <pc:sldMk cId="2802359574" sldId="266"/>
            <ac:cxnSpMk id="292" creationId="{949DDD7F-D2B2-44DA-9B72-28E46006995A}"/>
          </ac:cxnSpMkLst>
        </pc:cxnChg>
        <pc:cxnChg chg="mod">
          <ac:chgData name="mohammad Hosseinabady" userId="6cd969f51f917c9e" providerId="LiveId" clId="{61B92799-7A46-4B34-9A7A-19699DCCFA99}" dt="2022-01-16T10:18:12.051" v="1303"/>
          <ac:cxnSpMkLst>
            <pc:docMk/>
            <pc:sldMk cId="2802359574" sldId="266"/>
            <ac:cxnSpMk id="293" creationId="{59AF41D2-A5F3-414F-9F2A-D8DA609954DD}"/>
          </ac:cxnSpMkLst>
        </pc:cxnChg>
        <pc:cxnChg chg="mod">
          <ac:chgData name="mohammad Hosseinabady" userId="6cd969f51f917c9e" providerId="LiveId" clId="{61B92799-7A46-4B34-9A7A-19699DCCFA99}" dt="2022-01-16T10:18:12.051" v="1303"/>
          <ac:cxnSpMkLst>
            <pc:docMk/>
            <pc:sldMk cId="2802359574" sldId="266"/>
            <ac:cxnSpMk id="294" creationId="{A81A84BC-6624-44C7-BEC0-B01FC5928340}"/>
          </ac:cxnSpMkLst>
        </pc:cxnChg>
        <pc:cxnChg chg="add mod">
          <ac:chgData name="mohammad Hosseinabady" userId="6cd969f51f917c9e" providerId="LiveId" clId="{61B92799-7A46-4B34-9A7A-19699DCCFA99}" dt="2022-01-16T10:19:12.946" v="1322" actId="164"/>
          <ac:cxnSpMkLst>
            <pc:docMk/>
            <pc:sldMk cId="2802359574" sldId="266"/>
            <ac:cxnSpMk id="295" creationId="{1076377A-C5A2-4B69-83E2-9F208574DAF3}"/>
          </ac:cxnSpMkLst>
        </pc:cxnChg>
        <pc:cxnChg chg="add mod">
          <ac:chgData name="mohammad Hosseinabady" userId="6cd969f51f917c9e" providerId="LiveId" clId="{61B92799-7A46-4B34-9A7A-19699DCCFA99}" dt="2022-01-16T10:19:12.946" v="1322" actId="164"/>
          <ac:cxnSpMkLst>
            <pc:docMk/>
            <pc:sldMk cId="2802359574" sldId="266"/>
            <ac:cxnSpMk id="296" creationId="{83BC766B-9AFE-4F22-91F6-84DA9D70A79F}"/>
          </ac:cxnSpMkLst>
        </pc:cxnChg>
        <pc:cxnChg chg="mod topLvl">
          <ac:chgData name="mohammad Hosseinabady" userId="6cd969f51f917c9e" providerId="LiveId" clId="{61B92799-7A46-4B34-9A7A-19699DCCFA99}" dt="2022-01-16T10:38:38.730" v="1634" actId="1076"/>
          <ac:cxnSpMkLst>
            <pc:docMk/>
            <pc:sldMk cId="2802359574" sldId="266"/>
            <ac:cxnSpMk id="299" creationId="{715A0CC8-444D-42A9-9467-408F3B42654B}"/>
          </ac:cxnSpMkLst>
        </pc:cxnChg>
        <pc:cxnChg chg="mod topLvl">
          <ac:chgData name="mohammad Hosseinabady" userId="6cd969f51f917c9e" providerId="LiveId" clId="{61B92799-7A46-4B34-9A7A-19699DCCFA99}" dt="2022-01-16T10:36:50.845" v="1572" actId="1076"/>
          <ac:cxnSpMkLst>
            <pc:docMk/>
            <pc:sldMk cId="2802359574" sldId="266"/>
            <ac:cxnSpMk id="300" creationId="{5611178F-555D-4962-AFBB-4BD703E65BD9}"/>
          </ac:cxnSpMkLst>
        </pc:cxnChg>
        <pc:cxnChg chg="mod topLvl">
          <ac:chgData name="mohammad Hosseinabady" userId="6cd969f51f917c9e" providerId="LiveId" clId="{61B92799-7A46-4B34-9A7A-19699DCCFA99}" dt="2022-01-16T10:36:50.845" v="1572" actId="1076"/>
          <ac:cxnSpMkLst>
            <pc:docMk/>
            <pc:sldMk cId="2802359574" sldId="266"/>
            <ac:cxnSpMk id="301" creationId="{CCDAF1CF-F873-4ABC-8FF2-C173D9838B20}"/>
          </ac:cxnSpMkLst>
        </pc:cxnChg>
        <pc:cxnChg chg="mod topLvl">
          <ac:chgData name="mohammad Hosseinabady" userId="6cd969f51f917c9e" providerId="LiveId" clId="{61B92799-7A46-4B34-9A7A-19699DCCFA99}" dt="2022-01-16T10:36:50.845" v="1572" actId="1076"/>
          <ac:cxnSpMkLst>
            <pc:docMk/>
            <pc:sldMk cId="2802359574" sldId="266"/>
            <ac:cxnSpMk id="302" creationId="{55BBF38B-16F0-4064-ABB3-B41524CBD91B}"/>
          </ac:cxnSpMkLst>
        </pc:cxnChg>
        <pc:cxnChg chg="mod topLvl">
          <ac:chgData name="mohammad Hosseinabady" userId="6cd969f51f917c9e" providerId="LiveId" clId="{61B92799-7A46-4B34-9A7A-19699DCCFA99}" dt="2022-01-16T10:36:50.845" v="1572" actId="1076"/>
          <ac:cxnSpMkLst>
            <pc:docMk/>
            <pc:sldMk cId="2802359574" sldId="266"/>
            <ac:cxnSpMk id="303" creationId="{6095947B-7D47-4953-9EEC-F04B7FEA3402}"/>
          </ac:cxnSpMkLst>
        </pc:cxnChg>
        <pc:cxnChg chg="mod topLvl">
          <ac:chgData name="mohammad Hosseinabady" userId="6cd969f51f917c9e" providerId="LiveId" clId="{61B92799-7A46-4B34-9A7A-19699DCCFA99}" dt="2022-01-16T10:36:50.845" v="1572" actId="1076"/>
          <ac:cxnSpMkLst>
            <pc:docMk/>
            <pc:sldMk cId="2802359574" sldId="266"/>
            <ac:cxnSpMk id="304" creationId="{D0A2666B-670D-4403-975C-298C3498280C}"/>
          </ac:cxnSpMkLst>
        </pc:cxnChg>
        <pc:cxnChg chg="mod topLvl">
          <ac:chgData name="mohammad Hosseinabady" userId="6cd969f51f917c9e" providerId="LiveId" clId="{61B92799-7A46-4B34-9A7A-19699DCCFA99}" dt="2022-01-16T10:36:50.845" v="1572" actId="1076"/>
          <ac:cxnSpMkLst>
            <pc:docMk/>
            <pc:sldMk cId="2802359574" sldId="266"/>
            <ac:cxnSpMk id="305" creationId="{3782B1DF-7678-4D37-9464-3B2E4437DE49}"/>
          </ac:cxnSpMkLst>
        </pc:cxnChg>
        <pc:cxnChg chg="mod topLvl">
          <ac:chgData name="mohammad Hosseinabady" userId="6cd969f51f917c9e" providerId="LiveId" clId="{61B92799-7A46-4B34-9A7A-19699DCCFA99}" dt="2022-01-16T10:36:50.845" v="1572" actId="1076"/>
          <ac:cxnSpMkLst>
            <pc:docMk/>
            <pc:sldMk cId="2802359574" sldId="266"/>
            <ac:cxnSpMk id="306" creationId="{A14EF002-745B-4FDA-972E-48930B92C8F1}"/>
          </ac:cxnSpMkLst>
        </pc:cxnChg>
        <pc:cxnChg chg="mod topLvl">
          <ac:chgData name="mohammad Hosseinabady" userId="6cd969f51f917c9e" providerId="LiveId" clId="{61B92799-7A46-4B34-9A7A-19699DCCFA99}" dt="2022-01-16T10:36:50.845" v="1572" actId="1076"/>
          <ac:cxnSpMkLst>
            <pc:docMk/>
            <pc:sldMk cId="2802359574" sldId="266"/>
            <ac:cxnSpMk id="312" creationId="{CB9FE0E7-CED9-4C68-880E-7C1DF407A448}"/>
          </ac:cxnSpMkLst>
        </pc:cxnChg>
        <pc:cxnChg chg="mod topLvl">
          <ac:chgData name="mohammad Hosseinabady" userId="6cd969f51f917c9e" providerId="LiveId" clId="{61B92799-7A46-4B34-9A7A-19699DCCFA99}" dt="2022-01-16T10:36:50.845" v="1572" actId="1076"/>
          <ac:cxnSpMkLst>
            <pc:docMk/>
            <pc:sldMk cId="2802359574" sldId="266"/>
            <ac:cxnSpMk id="313" creationId="{4F382D79-D98E-4794-BC1B-C70C979289CC}"/>
          </ac:cxnSpMkLst>
        </pc:cxnChg>
        <pc:cxnChg chg="del mod topLvl">
          <ac:chgData name="mohammad Hosseinabady" userId="6cd969f51f917c9e" providerId="LiveId" clId="{61B92799-7A46-4B34-9A7A-19699DCCFA99}" dt="2022-01-16T10:20:49.200" v="1359" actId="478"/>
          <ac:cxnSpMkLst>
            <pc:docMk/>
            <pc:sldMk cId="2802359574" sldId="266"/>
            <ac:cxnSpMk id="315" creationId="{3139E453-B41E-49DD-A6BC-6DE14346A1F7}"/>
          </ac:cxnSpMkLst>
        </pc:cxnChg>
        <pc:cxnChg chg="del mod topLvl">
          <ac:chgData name="mohammad Hosseinabady" userId="6cd969f51f917c9e" providerId="LiveId" clId="{61B92799-7A46-4B34-9A7A-19699DCCFA99}" dt="2022-01-16T10:20:54.791" v="1361" actId="478"/>
          <ac:cxnSpMkLst>
            <pc:docMk/>
            <pc:sldMk cId="2802359574" sldId="266"/>
            <ac:cxnSpMk id="316" creationId="{3F57E2BF-6FEB-4810-AAB2-F4FC83A498EF}"/>
          </ac:cxnSpMkLst>
        </pc:cxnChg>
        <pc:cxnChg chg="mod">
          <ac:chgData name="mohammad Hosseinabady" userId="6cd969f51f917c9e" providerId="LiveId" clId="{61B92799-7A46-4B34-9A7A-19699DCCFA99}" dt="2022-01-16T10:20:46.972" v="1357" actId="165"/>
          <ac:cxnSpMkLst>
            <pc:docMk/>
            <pc:sldMk cId="2802359574" sldId="266"/>
            <ac:cxnSpMk id="317" creationId="{F868509A-918D-47BF-905F-5ED83B97FBA1}"/>
          </ac:cxnSpMkLst>
        </pc:cxnChg>
        <pc:cxnChg chg="mod">
          <ac:chgData name="mohammad Hosseinabady" userId="6cd969f51f917c9e" providerId="LiveId" clId="{61B92799-7A46-4B34-9A7A-19699DCCFA99}" dt="2022-01-16T10:20:46.972" v="1357" actId="165"/>
          <ac:cxnSpMkLst>
            <pc:docMk/>
            <pc:sldMk cId="2802359574" sldId="266"/>
            <ac:cxnSpMk id="318" creationId="{D108EFC3-3E21-4DA1-9FE6-825526A85285}"/>
          </ac:cxnSpMkLst>
        </pc:cxnChg>
        <pc:cxnChg chg="mod">
          <ac:chgData name="mohammad Hosseinabady" userId="6cd969f51f917c9e" providerId="LiveId" clId="{61B92799-7A46-4B34-9A7A-19699DCCFA99}" dt="2022-01-16T10:20:46.972" v="1357" actId="165"/>
          <ac:cxnSpMkLst>
            <pc:docMk/>
            <pc:sldMk cId="2802359574" sldId="266"/>
            <ac:cxnSpMk id="319" creationId="{2D0F749D-A5FB-499E-BFF1-235F7045C738}"/>
          </ac:cxnSpMkLst>
        </pc:cxnChg>
        <pc:cxnChg chg="mod">
          <ac:chgData name="mohammad Hosseinabady" userId="6cd969f51f917c9e" providerId="LiveId" clId="{61B92799-7A46-4B34-9A7A-19699DCCFA99}" dt="2022-01-16T10:20:46.972" v="1357" actId="165"/>
          <ac:cxnSpMkLst>
            <pc:docMk/>
            <pc:sldMk cId="2802359574" sldId="266"/>
            <ac:cxnSpMk id="320" creationId="{897E0FE9-46C7-41F5-B547-38D909E358A3}"/>
          </ac:cxnSpMkLst>
        </pc:cxnChg>
        <pc:cxnChg chg="mod">
          <ac:chgData name="mohammad Hosseinabady" userId="6cd969f51f917c9e" providerId="LiveId" clId="{61B92799-7A46-4B34-9A7A-19699DCCFA99}" dt="2022-01-16T10:20:46.972" v="1357" actId="165"/>
          <ac:cxnSpMkLst>
            <pc:docMk/>
            <pc:sldMk cId="2802359574" sldId="266"/>
            <ac:cxnSpMk id="321" creationId="{98C9BE5B-B243-4556-8C31-CD98DC0DF286}"/>
          </ac:cxnSpMkLst>
        </pc:cxnChg>
        <pc:cxnChg chg="mod">
          <ac:chgData name="mohammad Hosseinabady" userId="6cd969f51f917c9e" providerId="LiveId" clId="{61B92799-7A46-4B34-9A7A-19699DCCFA99}" dt="2022-01-16T10:20:46.972" v="1357" actId="165"/>
          <ac:cxnSpMkLst>
            <pc:docMk/>
            <pc:sldMk cId="2802359574" sldId="266"/>
            <ac:cxnSpMk id="322" creationId="{67DF70B1-362C-4A60-BA95-1DD5143A9AB4}"/>
          </ac:cxnSpMkLst>
        </pc:cxnChg>
        <pc:cxnChg chg="mod">
          <ac:chgData name="mohammad Hosseinabady" userId="6cd969f51f917c9e" providerId="LiveId" clId="{61B92799-7A46-4B34-9A7A-19699DCCFA99}" dt="2022-01-16T10:20:46.972" v="1357" actId="165"/>
          <ac:cxnSpMkLst>
            <pc:docMk/>
            <pc:sldMk cId="2802359574" sldId="266"/>
            <ac:cxnSpMk id="323" creationId="{84B786D9-7B0E-45BE-808F-054B97041310}"/>
          </ac:cxnSpMkLst>
        </pc:cxnChg>
        <pc:cxnChg chg="del mod">
          <ac:chgData name="mohammad Hosseinabady" userId="6cd969f51f917c9e" providerId="LiveId" clId="{61B92799-7A46-4B34-9A7A-19699DCCFA99}" dt="2022-01-16T10:20:43.113" v="1356" actId="478"/>
          <ac:cxnSpMkLst>
            <pc:docMk/>
            <pc:sldMk cId="2802359574" sldId="266"/>
            <ac:cxnSpMk id="324" creationId="{3FCB1D29-F2C7-4614-A7C6-8572DF00E0C7}"/>
          </ac:cxnSpMkLst>
        </pc:cxnChg>
        <pc:cxnChg chg="del mod">
          <ac:chgData name="mohammad Hosseinabady" userId="6cd969f51f917c9e" providerId="LiveId" clId="{61B92799-7A46-4B34-9A7A-19699DCCFA99}" dt="2022-01-16T10:20:40.920" v="1355" actId="478"/>
          <ac:cxnSpMkLst>
            <pc:docMk/>
            <pc:sldMk cId="2802359574" sldId="266"/>
            <ac:cxnSpMk id="325" creationId="{65B56F8D-F6D0-4301-AB66-1A27094F2F0B}"/>
          </ac:cxnSpMkLst>
        </pc:cxnChg>
        <pc:cxnChg chg="mod">
          <ac:chgData name="mohammad Hosseinabady" userId="6cd969f51f917c9e" providerId="LiveId" clId="{61B92799-7A46-4B34-9A7A-19699DCCFA99}" dt="2022-01-16T10:20:46.972" v="1357" actId="165"/>
          <ac:cxnSpMkLst>
            <pc:docMk/>
            <pc:sldMk cId="2802359574" sldId="266"/>
            <ac:cxnSpMk id="326" creationId="{90C1FA8A-7484-49AA-8005-68BE82666764}"/>
          </ac:cxnSpMkLst>
        </pc:cxnChg>
        <pc:cxnChg chg="mod">
          <ac:chgData name="mohammad Hosseinabady" userId="6cd969f51f917c9e" providerId="LiveId" clId="{61B92799-7A46-4B34-9A7A-19699DCCFA99}" dt="2022-01-16T10:20:46.972" v="1357" actId="165"/>
          <ac:cxnSpMkLst>
            <pc:docMk/>
            <pc:sldMk cId="2802359574" sldId="266"/>
            <ac:cxnSpMk id="327" creationId="{2D59AAF1-8291-44B5-A2EF-885AEDCE80F5}"/>
          </ac:cxnSpMkLst>
        </pc:cxnChg>
        <pc:cxnChg chg="mod">
          <ac:chgData name="mohammad Hosseinabady" userId="6cd969f51f917c9e" providerId="LiveId" clId="{61B92799-7A46-4B34-9A7A-19699DCCFA99}" dt="2022-01-16T10:20:46.972" v="1357" actId="165"/>
          <ac:cxnSpMkLst>
            <pc:docMk/>
            <pc:sldMk cId="2802359574" sldId="266"/>
            <ac:cxnSpMk id="328" creationId="{5C8D0F8C-A610-4B67-872D-FAF3B57E4649}"/>
          </ac:cxnSpMkLst>
        </pc:cxnChg>
        <pc:cxnChg chg="mod">
          <ac:chgData name="mohammad Hosseinabady" userId="6cd969f51f917c9e" providerId="LiveId" clId="{61B92799-7A46-4B34-9A7A-19699DCCFA99}" dt="2022-01-16T10:20:46.972" v="1357" actId="165"/>
          <ac:cxnSpMkLst>
            <pc:docMk/>
            <pc:sldMk cId="2802359574" sldId="266"/>
            <ac:cxnSpMk id="329" creationId="{474B28DF-2CBF-4227-A29A-8B86BBDECEE3}"/>
          </ac:cxnSpMkLst>
        </pc:cxnChg>
        <pc:cxnChg chg="mod">
          <ac:chgData name="mohammad Hosseinabady" userId="6cd969f51f917c9e" providerId="LiveId" clId="{61B92799-7A46-4B34-9A7A-19699DCCFA99}" dt="2022-01-16T10:20:46.972" v="1357" actId="165"/>
          <ac:cxnSpMkLst>
            <pc:docMk/>
            <pc:sldMk cId="2802359574" sldId="266"/>
            <ac:cxnSpMk id="330" creationId="{140F93BD-A7BA-4399-8865-1F285FA072AB}"/>
          </ac:cxnSpMkLst>
        </pc:cxnChg>
        <pc:cxnChg chg="mod">
          <ac:chgData name="mohammad Hosseinabady" userId="6cd969f51f917c9e" providerId="LiveId" clId="{61B92799-7A46-4B34-9A7A-19699DCCFA99}" dt="2022-01-16T10:20:46.972" v="1357" actId="165"/>
          <ac:cxnSpMkLst>
            <pc:docMk/>
            <pc:sldMk cId="2802359574" sldId="266"/>
            <ac:cxnSpMk id="331" creationId="{14AFED53-469F-45F9-A792-21B4E78FCFDF}"/>
          </ac:cxnSpMkLst>
        </pc:cxnChg>
        <pc:cxnChg chg="mod">
          <ac:chgData name="mohammad Hosseinabady" userId="6cd969f51f917c9e" providerId="LiveId" clId="{61B92799-7A46-4B34-9A7A-19699DCCFA99}" dt="2022-01-16T10:20:46.972" v="1357" actId="165"/>
          <ac:cxnSpMkLst>
            <pc:docMk/>
            <pc:sldMk cId="2802359574" sldId="266"/>
            <ac:cxnSpMk id="332" creationId="{6004B6EF-437D-4DAE-9FDB-950159687455}"/>
          </ac:cxnSpMkLst>
        </pc:cxnChg>
        <pc:cxnChg chg="mod">
          <ac:chgData name="mohammad Hosseinabady" userId="6cd969f51f917c9e" providerId="LiveId" clId="{61B92799-7A46-4B34-9A7A-19699DCCFA99}" dt="2022-01-16T10:20:46.972" v="1357" actId="165"/>
          <ac:cxnSpMkLst>
            <pc:docMk/>
            <pc:sldMk cId="2802359574" sldId="266"/>
            <ac:cxnSpMk id="333" creationId="{CA188D41-BC71-48DB-8216-57BE62527178}"/>
          </ac:cxnSpMkLst>
        </pc:cxnChg>
        <pc:cxnChg chg="mod">
          <ac:chgData name="mohammad Hosseinabady" userId="6cd969f51f917c9e" providerId="LiveId" clId="{61B92799-7A46-4B34-9A7A-19699DCCFA99}" dt="2022-01-16T10:20:46.972" v="1357" actId="165"/>
          <ac:cxnSpMkLst>
            <pc:docMk/>
            <pc:sldMk cId="2802359574" sldId="266"/>
            <ac:cxnSpMk id="334" creationId="{53D0C6F5-E831-4F01-AFAA-C4DC4E1B4D44}"/>
          </ac:cxnSpMkLst>
        </pc:cxnChg>
        <pc:cxnChg chg="mod">
          <ac:chgData name="mohammad Hosseinabady" userId="6cd969f51f917c9e" providerId="LiveId" clId="{61B92799-7A46-4B34-9A7A-19699DCCFA99}" dt="2022-01-16T10:20:46.972" v="1357" actId="165"/>
          <ac:cxnSpMkLst>
            <pc:docMk/>
            <pc:sldMk cId="2802359574" sldId="266"/>
            <ac:cxnSpMk id="335" creationId="{833A90F2-DC47-459F-89EF-5D0BD980C0B1}"/>
          </ac:cxnSpMkLst>
        </pc:cxnChg>
        <pc:cxnChg chg="mod">
          <ac:chgData name="mohammad Hosseinabady" userId="6cd969f51f917c9e" providerId="LiveId" clId="{61B92799-7A46-4B34-9A7A-19699DCCFA99}" dt="2022-01-16T10:20:46.972" v="1357" actId="165"/>
          <ac:cxnSpMkLst>
            <pc:docMk/>
            <pc:sldMk cId="2802359574" sldId="266"/>
            <ac:cxnSpMk id="336" creationId="{ECE1F8B4-CD63-4DC3-A90C-A3FC960B9CA6}"/>
          </ac:cxnSpMkLst>
        </pc:cxnChg>
        <pc:cxnChg chg="add mod">
          <ac:chgData name="mohammad Hosseinabady" userId="6cd969f51f917c9e" providerId="LiveId" clId="{61B92799-7A46-4B34-9A7A-19699DCCFA99}" dt="2022-01-16T10:33:02.425" v="1513" actId="1076"/>
          <ac:cxnSpMkLst>
            <pc:docMk/>
            <pc:sldMk cId="2802359574" sldId="266"/>
            <ac:cxnSpMk id="342" creationId="{73D847AA-C476-48D9-905E-1F92E923A3CF}"/>
          </ac:cxnSpMkLst>
        </pc:cxnChg>
        <pc:cxnChg chg="add mod">
          <ac:chgData name="mohammad Hosseinabady" userId="6cd969f51f917c9e" providerId="LiveId" clId="{61B92799-7A46-4B34-9A7A-19699DCCFA99}" dt="2022-01-16T10:33:11.911" v="1517" actId="1076"/>
          <ac:cxnSpMkLst>
            <pc:docMk/>
            <pc:sldMk cId="2802359574" sldId="266"/>
            <ac:cxnSpMk id="344" creationId="{59A033BC-59A5-4A7A-B6A4-309F0567441C}"/>
          </ac:cxnSpMkLst>
        </pc:cxnChg>
        <pc:cxnChg chg="add mod">
          <ac:chgData name="mohammad Hosseinabady" userId="6cd969f51f917c9e" providerId="LiveId" clId="{61B92799-7A46-4B34-9A7A-19699DCCFA99}" dt="2022-01-16T10:33:35.393" v="1525" actId="1076"/>
          <ac:cxnSpMkLst>
            <pc:docMk/>
            <pc:sldMk cId="2802359574" sldId="266"/>
            <ac:cxnSpMk id="346" creationId="{66E04399-630D-4E61-BC64-72E8E24134B1}"/>
          </ac:cxnSpMkLst>
        </pc:cxnChg>
        <pc:cxnChg chg="add mod">
          <ac:chgData name="mohammad Hosseinabady" userId="6cd969f51f917c9e" providerId="LiveId" clId="{61B92799-7A46-4B34-9A7A-19699DCCFA99}" dt="2022-01-16T10:38:45.761" v="1642" actId="1037"/>
          <ac:cxnSpMkLst>
            <pc:docMk/>
            <pc:sldMk cId="2802359574" sldId="266"/>
            <ac:cxnSpMk id="350" creationId="{706A93B3-8D3A-4F81-A2AA-0E4EA195DC49}"/>
          </ac:cxnSpMkLst>
        </pc:cxnChg>
        <pc:cxnChg chg="add mod">
          <ac:chgData name="mohammad Hosseinabady" userId="6cd969f51f917c9e" providerId="LiveId" clId="{61B92799-7A46-4B34-9A7A-19699DCCFA99}" dt="2022-01-16T10:38:45.761" v="1642" actId="1037"/>
          <ac:cxnSpMkLst>
            <pc:docMk/>
            <pc:sldMk cId="2802359574" sldId="266"/>
            <ac:cxnSpMk id="352" creationId="{BFA32F9C-D293-4576-BFD9-B15E4AEC7872}"/>
          </ac:cxnSpMkLst>
        </pc:cxnChg>
      </pc:sldChg>
      <pc:sldChg chg="addSp delSp modSp add mod">
        <pc:chgData name="mohammad Hosseinabady" userId="6cd969f51f917c9e" providerId="LiveId" clId="{61B92799-7A46-4B34-9A7A-19699DCCFA99}" dt="2022-01-16T12:21:32.020" v="1957" actId="1076"/>
        <pc:sldMkLst>
          <pc:docMk/>
          <pc:sldMk cId="2572884885" sldId="267"/>
        </pc:sldMkLst>
        <pc:spChg chg="mod">
          <ac:chgData name="mohammad Hosseinabady" userId="6cd969f51f917c9e" providerId="LiveId" clId="{61B92799-7A46-4B34-9A7A-19699DCCFA99}" dt="2022-01-16T12:10:22.109" v="1701" actId="20577"/>
          <ac:spMkLst>
            <pc:docMk/>
            <pc:sldMk cId="2572884885" sldId="267"/>
            <ac:spMk id="2" creationId="{6D69C683-EEDB-4415-9CAD-EA096990C5D6}"/>
          </ac:spMkLst>
        </pc:spChg>
        <pc:spChg chg="add mod">
          <ac:chgData name="mohammad Hosseinabady" userId="6cd969f51f917c9e" providerId="LiveId" clId="{61B92799-7A46-4B34-9A7A-19699DCCFA99}" dt="2022-01-16T12:12:46.361" v="1751" actId="1035"/>
          <ac:spMkLst>
            <pc:docMk/>
            <pc:sldMk cId="2572884885" sldId="267"/>
            <ac:spMk id="17" creationId="{118AFF44-18BB-4EF7-8753-A66260B244FF}"/>
          </ac:spMkLst>
        </pc:spChg>
        <pc:spChg chg="del">
          <ac:chgData name="mohammad Hosseinabady" userId="6cd969f51f917c9e" providerId="LiveId" clId="{61B92799-7A46-4B34-9A7A-19699DCCFA99}" dt="2022-01-16T11:03:33.137" v="1644" actId="478"/>
          <ac:spMkLst>
            <pc:docMk/>
            <pc:sldMk cId="2572884885" sldId="267"/>
            <ac:spMk id="32" creationId="{2D679F12-617E-4A30-8759-349D3839D132}"/>
          </ac:spMkLst>
        </pc:spChg>
        <pc:spChg chg="del">
          <ac:chgData name="mohammad Hosseinabady" userId="6cd969f51f917c9e" providerId="LiveId" clId="{61B92799-7A46-4B34-9A7A-19699DCCFA99}" dt="2022-01-16T11:03:33.137" v="1644" actId="478"/>
          <ac:spMkLst>
            <pc:docMk/>
            <pc:sldMk cId="2572884885" sldId="267"/>
            <ac:spMk id="36" creationId="{6104A5F2-58BE-4329-9C33-D20AC272C804}"/>
          </ac:spMkLst>
        </pc:spChg>
        <pc:spChg chg="add mod">
          <ac:chgData name="mohammad Hosseinabady" userId="6cd969f51f917c9e" providerId="LiveId" clId="{61B92799-7A46-4B34-9A7A-19699DCCFA99}" dt="2022-01-16T12:10:41.003" v="1720" actId="403"/>
          <ac:spMkLst>
            <pc:docMk/>
            <pc:sldMk cId="2572884885" sldId="267"/>
            <ac:spMk id="162" creationId="{B3E117F6-CB7D-4E14-AAAF-5617ACC95C22}"/>
          </ac:spMkLst>
        </pc:spChg>
        <pc:spChg chg="add mod">
          <ac:chgData name="mohammad Hosseinabady" userId="6cd969f51f917c9e" providerId="LiveId" clId="{61B92799-7A46-4B34-9A7A-19699DCCFA99}" dt="2022-01-16T12:12:46.361" v="1751" actId="1035"/>
          <ac:spMkLst>
            <pc:docMk/>
            <pc:sldMk cId="2572884885" sldId="267"/>
            <ac:spMk id="166" creationId="{F85F39B0-256A-4E9E-9194-B3269E6C6D83}"/>
          </ac:spMkLst>
        </pc:spChg>
        <pc:spChg chg="del">
          <ac:chgData name="mohammad Hosseinabady" userId="6cd969f51f917c9e" providerId="LiveId" clId="{61B92799-7A46-4B34-9A7A-19699DCCFA99}" dt="2022-01-16T11:03:33.137" v="1644" actId="478"/>
          <ac:spMkLst>
            <pc:docMk/>
            <pc:sldMk cId="2572884885" sldId="267"/>
            <ac:spMk id="307" creationId="{DFEC39E0-941B-4511-B294-84B8FB41E417}"/>
          </ac:spMkLst>
        </pc:spChg>
        <pc:spChg chg="del">
          <ac:chgData name="mohammad Hosseinabady" userId="6cd969f51f917c9e" providerId="LiveId" clId="{61B92799-7A46-4B34-9A7A-19699DCCFA99}" dt="2022-01-16T11:03:33.137" v="1644" actId="478"/>
          <ac:spMkLst>
            <pc:docMk/>
            <pc:sldMk cId="2572884885" sldId="267"/>
            <ac:spMk id="308" creationId="{0247B94F-504E-4A22-8070-5687E7C55B99}"/>
          </ac:spMkLst>
        </pc:spChg>
        <pc:spChg chg="del">
          <ac:chgData name="mohammad Hosseinabady" userId="6cd969f51f917c9e" providerId="LiveId" clId="{61B92799-7A46-4B34-9A7A-19699DCCFA99}" dt="2022-01-16T11:03:33.137" v="1644" actId="478"/>
          <ac:spMkLst>
            <pc:docMk/>
            <pc:sldMk cId="2572884885" sldId="267"/>
            <ac:spMk id="309" creationId="{8CC9E68D-025D-4EFD-96CC-9461A50ED6EA}"/>
          </ac:spMkLst>
        </pc:spChg>
        <pc:spChg chg="del">
          <ac:chgData name="mohammad Hosseinabady" userId="6cd969f51f917c9e" providerId="LiveId" clId="{61B92799-7A46-4B34-9A7A-19699DCCFA99}" dt="2022-01-16T11:03:33.137" v="1644" actId="478"/>
          <ac:spMkLst>
            <pc:docMk/>
            <pc:sldMk cId="2572884885" sldId="267"/>
            <ac:spMk id="310" creationId="{B885B10E-DD1E-4935-9D1E-83C431C64037}"/>
          </ac:spMkLst>
        </pc:spChg>
        <pc:spChg chg="del">
          <ac:chgData name="mohammad Hosseinabady" userId="6cd969f51f917c9e" providerId="LiveId" clId="{61B92799-7A46-4B34-9A7A-19699DCCFA99}" dt="2022-01-16T11:03:33.137" v="1644" actId="478"/>
          <ac:spMkLst>
            <pc:docMk/>
            <pc:sldMk cId="2572884885" sldId="267"/>
            <ac:spMk id="311" creationId="{75A1321E-77F8-40BE-8C70-1BEDF0DEE206}"/>
          </ac:spMkLst>
        </pc:spChg>
        <pc:spChg chg="del">
          <ac:chgData name="mohammad Hosseinabady" userId="6cd969f51f917c9e" providerId="LiveId" clId="{61B92799-7A46-4B34-9A7A-19699DCCFA99}" dt="2022-01-16T11:03:33.137" v="1644" actId="478"/>
          <ac:spMkLst>
            <pc:docMk/>
            <pc:sldMk cId="2572884885" sldId="267"/>
            <ac:spMk id="337" creationId="{A168EE47-568E-4EFB-B2AB-5E829491CA93}"/>
          </ac:spMkLst>
        </pc:spChg>
        <pc:spChg chg="del">
          <ac:chgData name="mohammad Hosseinabady" userId="6cd969f51f917c9e" providerId="LiveId" clId="{61B92799-7A46-4B34-9A7A-19699DCCFA99}" dt="2022-01-16T11:03:33.137" v="1644" actId="478"/>
          <ac:spMkLst>
            <pc:docMk/>
            <pc:sldMk cId="2572884885" sldId="267"/>
            <ac:spMk id="339" creationId="{F72B52E3-10D7-4B6C-9655-0911673CDFEB}"/>
          </ac:spMkLst>
        </pc:spChg>
        <pc:spChg chg="del">
          <ac:chgData name="mohammad Hosseinabady" userId="6cd969f51f917c9e" providerId="LiveId" clId="{61B92799-7A46-4B34-9A7A-19699DCCFA99}" dt="2022-01-16T11:03:33.137" v="1644" actId="478"/>
          <ac:spMkLst>
            <pc:docMk/>
            <pc:sldMk cId="2572884885" sldId="267"/>
            <ac:spMk id="341" creationId="{D4E1DC70-D7DE-468A-8014-33FAD605B15F}"/>
          </ac:spMkLst>
        </pc:spChg>
        <pc:spChg chg="del">
          <ac:chgData name="mohammad Hosseinabady" userId="6cd969f51f917c9e" providerId="LiveId" clId="{61B92799-7A46-4B34-9A7A-19699DCCFA99}" dt="2022-01-16T11:03:33.137" v="1644" actId="478"/>
          <ac:spMkLst>
            <pc:docMk/>
            <pc:sldMk cId="2572884885" sldId="267"/>
            <ac:spMk id="343" creationId="{0B2EBC51-4BD6-4C37-BEA3-928AC99AD15E}"/>
          </ac:spMkLst>
        </pc:spChg>
        <pc:spChg chg="del">
          <ac:chgData name="mohammad Hosseinabady" userId="6cd969f51f917c9e" providerId="LiveId" clId="{61B92799-7A46-4B34-9A7A-19699DCCFA99}" dt="2022-01-16T11:03:33.137" v="1644" actId="478"/>
          <ac:spMkLst>
            <pc:docMk/>
            <pc:sldMk cId="2572884885" sldId="267"/>
            <ac:spMk id="345" creationId="{CDB83770-6A08-4D3A-9F91-9D8A4A29B994}"/>
          </ac:spMkLst>
        </pc:spChg>
        <pc:spChg chg="del">
          <ac:chgData name="mohammad Hosseinabady" userId="6cd969f51f917c9e" providerId="LiveId" clId="{61B92799-7A46-4B34-9A7A-19699DCCFA99}" dt="2022-01-16T11:03:33.137" v="1644" actId="478"/>
          <ac:spMkLst>
            <pc:docMk/>
            <pc:sldMk cId="2572884885" sldId="267"/>
            <ac:spMk id="347" creationId="{37AF1DDC-BF1D-4E34-93E8-E691C6A95D91}"/>
          </ac:spMkLst>
        </pc:spChg>
        <pc:spChg chg="del">
          <ac:chgData name="mohammad Hosseinabady" userId="6cd969f51f917c9e" providerId="LiveId" clId="{61B92799-7A46-4B34-9A7A-19699DCCFA99}" dt="2022-01-16T11:03:33.137" v="1644" actId="478"/>
          <ac:spMkLst>
            <pc:docMk/>
            <pc:sldMk cId="2572884885" sldId="267"/>
            <ac:spMk id="348" creationId="{82AC42C3-1C92-4FB6-948A-20BBBC8B0B6D}"/>
          </ac:spMkLst>
        </pc:spChg>
        <pc:spChg chg="del">
          <ac:chgData name="mohammad Hosseinabady" userId="6cd969f51f917c9e" providerId="LiveId" clId="{61B92799-7A46-4B34-9A7A-19699DCCFA99}" dt="2022-01-16T11:03:33.137" v="1644" actId="478"/>
          <ac:spMkLst>
            <pc:docMk/>
            <pc:sldMk cId="2572884885" sldId="267"/>
            <ac:spMk id="349" creationId="{9B4D24AF-FCA3-4E84-9ED2-2CC8166852B5}"/>
          </ac:spMkLst>
        </pc:spChg>
        <pc:spChg chg="del">
          <ac:chgData name="mohammad Hosseinabady" userId="6cd969f51f917c9e" providerId="LiveId" clId="{61B92799-7A46-4B34-9A7A-19699DCCFA99}" dt="2022-01-16T11:03:33.137" v="1644" actId="478"/>
          <ac:spMkLst>
            <pc:docMk/>
            <pc:sldMk cId="2572884885" sldId="267"/>
            <ac:spMk id="351" creationId="{A0A0D4E4-F4F0-4B50-865C-75F868D64E5A}"/>
          </ac:spMkLst>
        </pc:spChg>
        <pc:spChg chg="del">
          <ac:chgData name="mohammad Hosseinabady" userId="6cd969f51f917c9e" providerId="LiveId" clId="{61B92799-7A46-4B34-9A7A-19699DCCFA99}" dt="2022-01-16T11:03:33.137" v="1644" actId="478"/>
          <ac:spMkLst>
            <pc:docMk/>
            <pc:sldMk cId="2572884885" sldId="267"/>
            <ac:spMk id="353" creationId="{D84AC7D5-09EB-4C76-9DD7-AEEBE7BCC79F}"/>
          </ac:spMkLst>
        </pc:spChg>
        <pc:grpChg chg="del">
          <ac:chgData name="mohammad Hosseinabady" userId="6cd969f51f917c9e" providerId="LiveId" clId="{61B92799-7A46-4B34-9A7A-19699DCCFA99}" dt="2022-01-16T11:03:33.137" v="1644" actId="478"/>
          <ac:grpSpMkLst>
            <pc:docMk/>
            <pc:sldMk cId="2572884885" sldId="267"/>
            <ac:grpSpMk id="3" creationId="{ED096F1E-232D-4EF9-8150-96AD5560A004}"/>
          </ac:grpSpMkLst>
        </pc:grpChg>
        <pc:grpChg chg="del">
          <ac:chgData name="mohammad Hosseinabady" userId="6cd969f51f917c9e" providerId="LiveId" clId="{61B92799-7A46-4B34-9A7A-19699DCCFA99}" dt="2022-01-16T11:03:33.137" v="1644" actId="478"/>
          <ac:grpSpMkLst>
            <pc:docMk/>
            <pc:sldMk cId="2572884885" sldId="267"/>
            <ac:grpSpMk id="18" creationId="{23A7E164-4179-4188-AF26-D3AE0BF11ADF}"/>
          </ac:grpSpMkLst>
        </pc:grpChg>
        <pc:grpChg chg="del">
          <ac:chgData name="mohammad Hosseinabady" userId="6cd969f51f917c9e" providerId="LiveId" clId="{61B92799-7A46-4B34-9A7A-19699DCCFA99}" dt="2022-01-16T11:03:33.137" v="1644" actId="478"/>
          <ac:grpSpMkLst>
            <pc:docMk/>
            <pc:sldMk cId="2572884885" sldId="267"/>
            <ac:grpSpMk id="298" creationId="{FD55A164-C0F7-49FF-ACAE-7F7338A39886}"/>
          </ac:grpSpMkLst>
        </pc:grpChg>
        <pc:picChg chg="add mod">
          <ac:chgData name="mohammad Hosseinabady" userId="6cd969f51f917c9e" providerId="LiveId" clId="{61B92799-7A46-4B34-9A7A-19699DCCFA99}" dt="2022-01-16T12:21:32.020" v="1957" actId="1076"/>
          <ac:picMkLst>
            <pc:docMk/>
            <pc:sldMk cId="2572884885" sldId="267"/>
            <ac:picMk id="163" creationId="{B743E5C6-0A16-4A4A-85CA-AD0E650A04FF}"/>
          </ac:picMkLst>
        </pc:picChg>
        <pc:cxnChg chg="del">
          <ac:chgData name="mohammad Hosseinabady" userId="6cd969f51f917c9e" providerId="LiveId" clId="{61B92799-7A46-4B34-9A7A-19699DCCFA99}" dt="2022-01-16T11:03:33.137" v="1644" actId="478"/>
          <ac:cxnSpMkLst>
            <pc:docMk/>
            <pc:sldMk cId="2572884885" sldId="267"/>
            <ac:cxnSpMk id="20" creationId="{384C4162-5D45-4C0A-9732-3D91A4B44E04}"/>
          </ac:cxnSpMkLst>
        </pc:cxnChg>
        <pc:cxnChg chg="del">
          <ac:chgData name="mohammad Hosseinabady" userId="6cd969f51f917c9e" providerId="LiveId" clId="{61B92799-7A46-4B34-9A7A-19699DCCFA99}" dt="2022-01-16T11:03:33.137" v="1644" actId="478"/>
          <ac:cxnSpMkLst>
            <pc:docMk/>
            <pc:sldMk cId="2572884885" sldId="267"/>
            <ac:cxnSpMk id="299" creationId="{715A0CC8-444D-42A9-9467-408F3B42654B}"/>
          </ac:cxnSpMkLst>
        </pc:cxnChg>
        <pc:cxnChg chg="del">
          <ac:chgData name="mohammad Hosseinabady" userId="6cd969f51f917c9e" providerId="LiveId" clId="{61B92799-7A46-4B34-9A7A-19699DCCFA99}" dt="2022-01-16T11:03:33.137" v="1644" actId="478"/>
          <ac:cxnSpMkLst>
            <pc:docMk/>
            <pc:sldMk cId="2572884885" sldId="267"/>
            <ac:cxnSpMk id="300" creationId="{5611178F-555D-4962-AFBB-4BD703E65BD9}"/>
          </ac:cxnSpMkLst>
        </pc:cxnChg>
        <pc:cxnChg chg="del">
          <ac:chgData name="mohammad Hosseinabady" userId="6cd969f51f917c9e" providerId="LiveId" clId="{61B92799-7A46-4B34-9A7A-19699DCCFA99}" dt="2022-01-16T11:03:33.137" v="1644" actId="478"/>
          <ac:cxnSpMkLst>
            <pc:docMk/>
            <pc:sldMk cId="2572884885" sldId="267"/>
            <ac:cxnSpMk id="301" creationId="{CCDAF1CF-F873-4ABC-8FF2-C173D9838B20}"/>
          </ac:cxnSpMkLst>
        </pc:cxnChg>
        <pc:cxnChg chg="del">
          <ac:chgData name="mohammad Hosseinabady" userId="6cd969f51f917c9e" providerId="LiveId" clId="{61B92799-7A46-4B34-9A7A-19699DCCFA99}" dt="2022-01-16T11:03:33.137" v="1644" actId="478"/>
          <ac:cxnSpMkLst>
            <pc:docMk/>
            <pc:sldMk cId="2572884885" sldId="267"/>
            <ac:cxnSpMk id="302" creationId="{55BBF38B-16F0-4064-ABB3-B41524CBD91B}"/>
          </ac:cxnSpMkLst>
        </pc:cxnChg>
        <pc:cxnChg chg="del">
          <ac:chgData name="mohammad Hosseinabady" userId="6cd969f51f917c9e" providerId="LiveId" clId="{61B92799-7A46-4B34-9A7A-19699DCCFA99}" dt="2022-01-16T11:03:33.137" v="1644" actId="478"/>
          <ac:cxnSpMkLst>
            <pc:docMk/>
            <pc:sldMk cId="2572884885" sldId="267"/>
            <ac:cxnSpMk id="303" creationId="{6095947B-7D47-4953-9EEC-F04B7FEA3402}"/>
          </ac:cxnSpMkLst>
        </pc:cxnChg>
        <pc:cxnChg chg="del">
          <ac:chgData name="mohammad Hosseinabady" userId="6cd969f51f917c9e" providerId="LiveId" clId="{61B92799-7A46-4B34-9A7A-19699DCCFA99}" dt="2022-01-16T11:03:33.137" v="1644" actId="478"/>
          <ac:cxnSpMkLst>
            <pc:docMk/>
            <pc:sldMk cId="2572884885" sldId="267"/>
            <ac:cxnSpMk id="304" creationId="{D0A2666B-670D-4403-975C-298C3498280C}"/>
          </ac:cxnSpMkLst>
        </pc:cxnChg>
        <pc:cxnChg chg="del">
          <ac:chgData name="mohammad Hosseinabady" userId="6cd969f51f917c9e" providerId="LiveId" clId="{61B92799-7A46-4B34-9A7A-19699DCCFA99}" dt="2022-01-16T11:03:33.137" v="1644" actId="478"/>
          <ac:cxnSpMkLst>
            <pc:docMk/>
            <pc:sldMk cId="2572884885" sldId="267"/>
            <ac:cxnSpMk id="305" creationId="{3782B1DF-7678-4D37-9464-3B2E4437DE49}"/>
          </ac:cxnSpMkLst>
        </pc:cxnChg>
        <pc:cxnChg chg="del">
          <ac:chgData name="mohammad Hosseinabady" userId="6cd969f51f917c9e" providerId="LiveId" clId="{61B92799-7A46-4B34-9A7A-19699DCCFA99}" dt="2022-01-16T11:03:33.137" v="1644" actId="478"/>
          <ac:cxnSpMkLst>
            <pc:docMk/>
            <pc:sldMk cId="2572884885" sldId="267"/>
            <ac:cxnSpMk id="306" creationId="{A14EF002-745B-4FDA-972E-48930B92C8F1}"/>
          </ac:cxnSpMkLst>
        </pc:cxnChg>
        <pc:cxnChg chg="del">
          <ac:chgData name="mohammad Hosseinabady" userId="6cd969f51f917c9e" providerId="LiveId" clId="{61B92799-7A46-4B34-9A7A-19699DCCFA99}" dt="2022-01-16T11:03:33.137" v="1644" actId="478"/>
          <ac:cxnSpMkLst>
            <pc:docMk/>
            <pc:sldMk cId="2572884885" sldId="267"/>
            <ac:cxnSpMk id="312" creationId="{CB9FE0E7-CED9-4C68-880E-7C1DF407A448}"/>
          </ac:cxnSpMkLst>
        </pc:cxnChg>
        <pc:cxnChg chg="del">
          <ac:chgData name="mohammad Hosseinabady" userId="6cd969f51f917c9e" providerId="LiveId" clId="{61B92799-7A46-4B34-9A7A-19699DCCFA99}" dt="2022-01-16T11:03:33.137" v="1644" actId="478"/>
          <ac:cxnSpMkLst>
            <pc:docMk/>
            <pc:sldMk cId="2572884885" sldId="267"/>
            <ac:cxnSpMk id="313" creationId="{4F382D79-D98E-4794-BC1B-C70C979289CC}"/>
          </ac:cxnSpMkLst>
        </pc:cxnChg>
        <pc:cxnChg chg="del">
          <ac:chgData name="mohammad Hosseinabady" userId="6cd969f51f917c9e" providerId="LiveId" clId="{61B92799-7A46-4B34-9A7A-19699DCCFA99}" dt="2022-01-16T11:03:33.137" v="1644" actId="478"/>
          <ac:cxnSpMkLst>
            <pc:docMk/>
            <pc:sldMk cId="2572884885" sldId="267"/>
            <ac:cxnSpMk id="342" creationId="{73D847AA-C476-48D9-905E-1F92E923A3CF}"/>
          </ac:cxnSpMkLst>
        </pc:cxnChg>
        <pc:cxnChg chg="del">
          <ac:chgData name="mohammad Hosseinabady" userId="6cd969f51f917c9e" providerId="LiveId" clId="{61B92799-7A46-4B34-9A7A-19699DCCFA99}" dt="2022-01-16T11:03:33.137" v="1644" actId="478"/>
          <ac:cxnSpMkLst>
            <pc:docMk/>
            <pc:sldMk cId="2572884885" sldId="267"/>
            <ac:cxnSpMk id="344" creationId="{59A033BC-59A5-4A7A-B6A4-309F0567441C}"/>
          </ac:cxnSpMkLst>
        </pc:cxnChg>
        <pc:cxnChg chg="del">
          <ac:chgData name="mohammad Hosseinabady" userId="6cd969f51f917c9e" providerId="LiveId" clId="{61B92799-7A46-4B34-9A7A-19699DCCFA99}" dt="2022-01-16T11:03:33.137" v="1644" actId="478"/>
          <ac:cxnSpMkLst>
            <pc:docMk/>
            <pc:sldMk cId="2572884885" sldId="267"/>
            <ac:cxnSpMk id="346" creationId="{66E04399-630D-4E61-BC64-72E8E24134B1}"/>
          </ac:cxnSpMkLst>
        </pc:cxnChg>
        <pc:cxnChg chg="del">
          <ac:chgData name="mohammad Hosseinabady" userId="6cd969f51f917c9e" providerId="LiveId" clId="{61B92799-7A46-4B34-9A7A-19699DCCFA99}" dt="2022-01-16T11:03:33.137" v="1644" actId="478"/>
          <ac:cxnSpMkLst>
            <pc:docMk/>
            <pc:sldMk cId="2572884885" sldId="267"/>
            <ac:cxnSpMk id="350" creationId="{706A93B3-8D3A-4F81-A2AA-0E4EA195DC49}"/>
          </ac:cxnSpMkLst>
        </pc:cxnChg>
        <pc:cxnChg chg="del">
          <ac:chgData name="mohammad Hosseinabady" userId="6cd969f51f917c9e" providerId="LiveId" clId="{61B92799-7A46-4B34-9A7A-19699DCCFA99}" dt="2022-01-16T11:03:33.137" v="1644" actId="478"/>
          <ac:cxnSpMkLst>
            <pc:docMk/>
            <pc:sldMk cId="2572884885" sldId="267"/>
            <ac:cxnSpMk id="352" creationId="{BFA32F9C-D293-4576-BFD9-B15E4AEC7872}"/>
          </ac:cxnSpMkLst>
        </pc:cxnChg>
      </pc:sldChg>
      <pc:sldChg chg="addSp delSp modSp new mod ord modAnim">
        <pc:chgData name="mohammad Hosseinabady" userId="6cd969f51f917c9e" providerId="LiveId" clId="{61B92799-7A46-4B34-9A7A-19699DCCFA99}" dt="2022-01-16T12:05:48.064" v="1697"/>
        <pc:sldMkLst>
          <pc:docMk/>
          <pc:sldMk cId="430489130" sldId="268"/>
        </pc:sldMkLst>
        <pc:spChg chg="mod">
          <ac:chgData name="mohammad Hosseinabady" userId="6cd969f51f917c9e" providerId="LiveId" clId="{61B92799-7A46-4B34-9A7A-19699DCCFA99}" dt="2022-01-16T12:00:08.775" v="1651" actId="20577"/>
          <ac:spMkLst>
            <pc:docMk/>
            <pc:sldMk cId="430489130" sldId="268"/>
            <ac:spMk id="2" creationId="{73AEB559-47AB-404C-9280-5A9B3FA541A3}"/>
          </ac:spMkLst>
        </pc:spChg>
        <pc:spChg chg="del">
          <ac:chgData name="mohammad Hosseinabady" userId="6cd969f51f917c9e" providerId="LiveId" clId="{61B92799-7A46-4B34-9A7A-19699DCCFA99}" dt="2022-01-16T12:00:58.615" v="1652" actId="1032"/>
          <ac:spMkLst>
            <pc:docMk/>
            <pc:sldMk cId="430489130" sldId="268"/>
            <ac:spMk id="3" creationId="{FC2E8E88-8BD8-4FDE-BECD-2B5A8740A3E3}"/>
          </ac:spMkLst>
        </pc:spChg>
        <pc:graphicFrameChg chg="add mod modGraphic">
          <ac:chgData name="mohammad Hosseinabady" userId="6cd969f51f917c9e" providerId="LiveId" clId="{61B92799-7A46-4B34-9A7A-19699DCCFA99}" dt="2022-01-16T12:04:56.636" v="1691" actId="12100"/>
          <ac:graphicFrameMkLst>
            <pc:docMk/>
            <pc:sldMk cId="430489130" sldId="268"/>
            <ac:graphicFrameMk id="4" creationId="{F7D82030-791C-4018-A68B-64A2DEABDF14}"/>
          </ac:graphicFrameMkLst>
        </pc:graphicFrameChg>
      </pc:sldChg>
      <pc:sldChg chg="addSp delSp modSp add mod">
        <pc:chgData name="mohammad Hosseinabady" userId="6cd969f51f917c9e" providerId="LiveId" clId="{61B92799-7A46-4B34-9A7A-19699DCCFA99}" dt="2022-01-16T12:21:21.872" v="1956" actId="207"/>
        <pc:sldMkLst>
          <pc:docMk/>
          <pc:sldMk cId="2421924908" sldId="269"/>
        </pc:sldMkLst>
        <pc:spChg chg="add mod">
          <ac:chgData name="mohammad Hosseinabady" userId="6cd969f51f917c9e" providerId="LiveId" clId="{61B92799-7A46-4B34-9A7A-19699DCCFA99}" dt="2022-01-16T12:20:51.703" v="1950" actId="20577"/>
          <ac:spMkLst>
            <pc:docMk/>
            <pc:sldMk cId="2421924908" sldId="269"/>
            <ac:spMk id="3" creationId="{A3B140D2-1D9F-41A8-A252-458EB82C92E8}"/>
          </ac:spMkLst>
        </pc:spChg>
        <pc:spChg chg="add del mod">
          <ac:chgData name="mohammad Hosseinabady" userId="6cd969f51f917c9e" providerId="LiveId" clId="{61B92799-7A46-4B34-9A7A-19699DCCFA99}" dt="2022-01-16T12:13:59.116" v="1788" actId="478"/>
          <ac:spMkLst>
            <pc:docMk/>
            <pc:sldMk cId="2421924908" sldId="269"/>
            <ac:spMk id="4" creationId="{B5A342BB-2CF5-43B3-A7DB-70EFE908C8A2}"/>
          </ac:spMkLst>
        </pc:spChg>
        <pc:spChg chg="add mod">
          <ac:chgData name="mohammad Hosseinabady" userId="6cd969f51f917c9e" providerId="LiveId" clId="{61B92799-7A46-4B34-9A7A-19699DCCFA99}" dt="2022-01-16T12:21:21.872" v="1956" actId="207"/>
          <ac:spMkLst>
            <pc:docMk/>
            <pc:sldMk cId="2421924908" sldId="269"/>
            <ac:spMk id="12" creationId="{BEB06CA2-ACF7-4583-A385-41C1B3090121}"/>
          </ac:spMkLst>
        </pc:spChg>
        <pc:spChg chg="add mod">
          <ac:chgData name="mohammad Hosseinabady" userId="6cd969f51f917c9e" providerId="LiveId" clId="{61B92799-7A46-4B34-9A7A-19699DCCFA99}" dt="2022-01-16T12:18:55.339" v="1896" actId="1076"/>
          <ac:spMkLst>
            <pc:docMk/>
            <pc:sldMk cId="2421924908" sldId="269"/>
            <ac:spMk id="85" creationId="{67130B82-2E89-4050-8E64-174673C9A787}"/>
          </ac:spMkLst>
        </pc:spChg>
        <pc:spChg chg="add mod">
          <ac:chgData name="mohammad Hosseinabady" userId="6cd969f51f917c9e" providerId="LiveId" clId="{61B92799-7A46-4B34-9A7A-19699DCCFA99}" dt="2022-01-16T12:18:02.262" v="1878" actId="164"/>
          <ac:spMkLst>
            <pc:docMk/>
            <pc:sldMk cId="2421924908" sldId="269"/>
            <ac:spMk id="91" creationId="{7E752BEE-37AE-42F6-A2C1-B39241437676}"/>
          </ac:spMkLst>
        </pc:spChg>
        <pc:spChg chg="add mod">
          <ac:chgData name="mohammad Hosseinabady" userId="6cd969f51f917c9e" providerId="LiveId" clId="{61B92799-7A46-4B34-9A7A-19699DCCFA99}" dt="2022-01-16T12:18:02.262" v="1878" actId="164"/>
          <ac:spMkLst>
            <pc:docMk/>
            <pc:sldMk cId="2421924908" sldId="269"/>
            <ac:spMk id="92" creationId="{188E83F6-0C4E-4050-BBEE-78CB24564538}"/>
          </ac:spMkLst>
        </pc:spChg>
        <pc:spChg chg="add mod">
          <ac:chgData name="mohammad Hosseinabady" userId="6cd969f51f917c9e" providerId="LiveId" clId="{61B92799-7A46-4B34-9A7A-19699DCCFA99}" dt="2022-01-16T12:18:02.262" v="1878" actId="164"/>
          <ac:spMkLst>
            <pc:docMk/>
            <pc:sldMk cId="2421924908" sldId="269"/>
            <ac:spMk id="93" creationId="{FAF3C300-6B59-4BA5-9630-2C62AEFF40E9}"/>
          </ac:spMkLst>
        </pc:spChg>
        <pc:spChg chg="add mod">
          <ac:chgData name="mohammad Hosseinabady" userId="6cd969f51f917c9e" providerId="LiveId" clId="{61B92799-7A46-4B34-9A7A-19699DCCFA99}" dt="2022-01-16T12:20:14.524" v="1936" actId="20577"/>
          <ac:spMkLst>
            <pc:docMk/>
            <pc:sldMk cId="2421924908" sldId="269"/>
            <ac:spMk id="94" creationId="{35B914AC-15DA-4C9D-8438-33DDA77508E1}"/>
          </ac:spMkLst>
        </pc:spChg>
        <pc:spChg chg="add mod">
          <ac:chgData name="mohammad Hosseinabady" userId="6cd969f51f917c9e" providerId="LiveId" clId="{61B92799-7A46-4B34-9A7A-19699DCCFA99}" dt="2022-01-16T12:20:08.763" v="1934" actId="1076"/>
          <ac:spMkLst>
            <pc:docMk/>
            <pc:sldMk cId="2421924908" sldId="269"/>
            <ac:spMk id="95" creationId="{014C66B3-678F-4999-8CFF-892AB434E509}"/>
          </ac:spMkLst>
        </pc:spChg>
        <pc:spChg chg="add mod">
          <ac:chgData name="mohammad Hosseinabady" userId="6cd969f51f917c9e" providerId="LiveId" clId="{61B92799-7A46-4B34-9A7A-19699DCCFA99}" dt="2022-01-16T12:19:34.410" v="1916" actId="1076"/>
          <ac:spMkLst>
            <pc:docMk/>
            <pc:sldMk cId="2421924908" sldId="269"/>
            <ac:spMk id="103" creationId="{41D50C25-0980-40C8-917A-176DFA35EBBA}"/>
          </ac:spMkLst>
        </pc:spChg>
        <pc:spChg chg="add mod">
          <ac:chgData name="mohammad Hosseinabady" userId="6cd969f51f917c9e" providerId="LiveId" clId="{61B92799-7A46-4B34-9A7A-19699DCCFA99}" dt="2022-01-16T12:19:51.118" v="1924" actId="20577"/>
          <ac:spMkLst>
            <pc:docMk/>
            <pc:sldMk cId="2421924908" sldId="269"/>
            <ac:spMk id="104" creationId="{C56A6E07-11CE-46C5-B204-7ED6B65234B4}"/>
          </ac:spMkLst>
        </pc:spChg>
        <pc:spChg chg="add mod">
          <ac:chgData name="mohammad Hosseinabady" userId="6cd969f51f917c9e" providerId="LiveId" clId="{61B92799-7A46-4B34-9A7A-19699DCCFA99}" dt="2022-01-16T12:19:23.891" v="1913" actId="1076"/>
          <ac:spMkLst>
            <pc:docMk/>
            <pc:sldMk cId="2421924908" sldId="269"/>
            <ac:spMk id="105" creationId="{EF20253F-CB19-4CD2-9F6A-BEA6B9854A09}"/>
          </ac:spMkLst>
        </pc:spChg>
        <pc:spChg chg="add mod">
          <ac:chgData name="mohammad Hosseinabady" userId="6cd969f51f917c9e" providerId="LiveId" clId="{61B92799-7A46-4B34-9A7A-19699DCCFA99}" dt="2022-01-16T12:19:40.821" v="1919" actId="1076"/>
          <ac:spMkLst>
            <pc:docMk/>
            <pc:sldMk cId="2421924908" sldId="269"/>
            <ac:spMk id="106" creationId="{B7A821E8-06F2-47DB-A77E-AC3D202FE203}"/>
          </ac:spMkLst>
        </pc:spChg>
        <pc:spChg chg="add del mod">
          <ac:chgData name="mohammad Hosseinabady" userId="6cd969f51f917c9e" providerId="LiveId" clId="{61B92799-7A46-4B34-9A7A-19699DCCFA99}" dt="2022-01-16T12:19:45.595" v="1922" actId="478"/>
          <ac:spMkLst>
            <pc:docMk/>
            <pc:sldMk cId="2421924908" sldId="269"/>
            <ac:spMk id="107" creationId="{A7E5BD97-709C-4FB3-AD29-AB4618A20CF9}"/>
          </ac:spMkLst>
        </pc:spChg>
        <pc:spChg chg="del">
          <ac:chgData name="mohammad Hosseinabady" userId="6cd969f51f917c9e" providerId="LiveId" clId="{61B92799-7A46-4B34-9A7A-19699DCCFA99}" dt="2022-01-16T12:13:05.020" v="1755" actId="478"/>
          <ac:spMkLst>
            <pc:docMk/>
            <pc:sldMk cId="2421924908" sldId="269"/>
            <ac:spMk id="162" creationId="{B3E117F6-CB7D-4E14-AAAF-5617ACC95C22}"/>
          </ac:spMkLst>
        </pc:spChg>
        <pc:grpChg chg="add del mod">
          <ac:chgData name="mohammad Hosseinabady" userId="6cd969f51f917c9e" providerId="LiveId" clId="{61B92799-7A46-4B34-9A7A-19699DCCFA99}" dt="2022-01-16T12:15:54.550" v="1845" actId="478"/>
          <ac:grpSpMkLst>
            <pc:docMk/>
            <pc:sldMk cId="2421924908" sldId="269"/>
            <ac:grpSpMk id="13" creationId="{9E7FC96E-4410-461A-A7C4-B0B89F7E584B}"/>
          </ac:grpSpMkLst>
        </pc:grpChg>
        <pc:grpChg chg="add del mod">
          <ac:chgData name="mohammad Hosseinabady" userId="6cd969f51f917c9e" providerId="LiveId" clId="{61B92799-7A46-4B34-9A7A-19699DCCFA99}" dt="2022-01-16T12:15:55.925" v="1846" actId="478"/>
          <ac:grpSpMkLst>
            <pc:docMk/>
            <pc:sldMk cId="2421924908" sldId="269"/>
            <ac:grpSpMk id="25" creationId="{CCBD0EA8-ADBE-43FE-B2D0-DAC2DFF1717B}"/>
          </ac:grpSpMkLst>
        </pc:grpChg>
        <pc:grpChg chg="add mod">
          <ac:chgData name="mohammad Hosseinabady" userId="6cd969f51f917c9e" providerId="LiveId" clId="{61B92799-7A46-4B34-9A7A-19699DCCFA99}" dt="2022-01-16T12:15:52.091" v="1844" actId="14100"/>
          <ac:grpSpMkLst>
            <pc:docMk/>
            <pc:sldMk cId="2421924908" sldId="269"/>
            <ac:grpSpMk id="36" creationId="{1BFA692D-99E5-4EA6-87ED-81A9355EBBC5}"/>
          </ac:grpSpMkLst>
        </pc:grpChg>
        <pc:grpChg chg="add mod">
          <ac:chgData name="mohammad Hosseinabady" userId="6cd969f51f917c9e" providerId="LiveId" clId="{61B92799-7A46-4B34-9A7A-19699DCCFA99}" dt="2022-01-16T12:16:00.917" v="1848" actId="1076"/>
          <ac:grpSpMkLst>
            <pc:docMk/>
            <pc:sldMk cId="2421924908" sldId="269"/>
            <ac:grpSpMk id="47" creationId="{C259D5CE-4B44-485D-B323-847BB85C9D20}"/>
          </ac:grpSpMkLst>
        </pc:grpChg>
        <pc:grpChg chg="add mod">
          <ac:chgData name="mohammad Hosseinabady" userId="6cd969f51f917c9e" providerId="LiveId" clId="{61B92799-7A46-4B34-9A7A-19699DCCFA99}" dt="2022-01-16T12:16:18.546" v="1852" actId="1076"/>
          <ac:grpSpMkLst>
            <pc:docMk/>
            <pc:sldMk cId="2421924908" sldId="269"/>
            <ac:grpSpMk id="58" creationId="{9F66D4E8-03E7-47AA-B110-96E8F00E31D2}"/>
          </ac:grpSpMkLst>
        </pc:grpChg>
        <pc:grpChg chg="add mod">
          <ac:chgData name="mohammad Hosseinabady" userId="6cd969f51f917c9e" providerId="LiveId" clId="{61B92799-7A46-4B34-9A7A-19699DCCFA99}" dt="2022-01-16T12:16:58.334" v="1865" actId="1076"/>
          <ac:grpSpMkLst>
            <pc:docMk/>
            <pc:sldMk cId="2421924908" sldId="269"/>
            <ac:grpSpMk id="70" creationId="{5E6EDF31-AC72-450E-8785-FB725F1EA305}"/>
          </ac:grpSpMkLst>
        </pc:grpChg>
        <pc:grpChg chg="add mod">
          <ac:chgData name="mohammad Hosseinabady" userId="6cd969f51f917c9e" providerId="LiveId" clId="{61B92799-7A46-4B34-9A7A-19699DCCFA99}" dt="2022-01-16T12:17:05.994" v="1867" actId="1076"/>
          <ac:grpSpMkLst>
            <pc:docMk/>
            <pc:sldMk cId="2421924908" sldId="269"/>
            <ac:grpSpMk id="77" creationId="{6E4D02EB-7902-4CF8-A23F-9EF9E0C84D58}"/>
          </ac:grpSpMkLst>
        </pc:grpChg>
        <pc:grpChg chg="add mod">
          <ac:chgData name="mohammad Hosseinabady" userId="6cd969f51f917c9e" providerId="LiveId" clId="{61B92799-7A46-4B34-9A7A-19699DCCFA99}" dt="2022-01-16T12:18:08.779" v="1879" actId="1076"/>
          <ac:grpSpMkLst>
            <pc:docMk/>
            <pc:sldMk cId="2421924908" sldId="269"/>
            <ac:grpSpMk id="83" creationId="{8ABBBCA1-0FBC-4728-A8FA-EB4A7F35A30C}"/>
          </ac:grpSpMkLst>
        </pc:grpChg>
        <pc:grpChg chg="add mod">
          <ac:chgData name="mohammad Hosseinabady" userId="6cd969f51f917c9e" providerId="LiveId" clId="{61B92799-7A46-4B34-9A7A-19699DCCFA99}" dt="2022-01-16T12:18:37.839" v="1888" actId="1076"/>
          <ac:grpSpMkLst>
            <pc:docMk/>
            <pc:sldMk cId="2421924908" sldId="269"/>
            <ac:grpSpMk id="97" creationId="{8EB233EE-E0E9-4816-85A2-C3944729BF37}"/>
          </ac:grpSpMkLst>
        </pc:grpChg>
        <pc:picChg chg="add del mod">
          <ac:chgData name="mohammad Hosseinabady" userId="6cd969f51f917c9e" providerId="LiveId" clId="{61B92799-7A46-4B34-9A7A-19699DCCFA99}" dt="2022-01-16T12:20:20.570" v="1938" actId="478"/>
          <ac:picMkLst>
            <pc:docMk/>
            <pc:sldMk cId="2421924908" sldId="269"/>
            <ac:picMk id="7" creationId="{EB6501F3-0291-4E02-B2DF-5C48F5B18B76}"/>
          </ac:picMkLst>
        </pc:picChg>
        <pc:picChg chg="del">
          <ac:chgData name="mohammad Hosseinabady" userId="6cd969f51f917c9e" providerId="LiveId" clId="{61B92799-7A46-4B34-9A7A-19699DCCFA99}" dt="2022-01-16T12:13:03.354" v="1754" actId="478"/>
          <ac:picMkLst>
            <pc:docMk/>
            <pc:sldMk cId="2421924908" sldId="269"/>
            <ac:picMk id="163" creationId="{B743E5C6-0A16-4A4A-85CA-AD0E650A04FF}"/>
          </ac:picMkLst>
        </pc:picChg>
        <pc:picChg chg="add del mod">
          <ac:chgData name="mohammad Hosseinabady" userId="6cd969f51f917c9e" providerId="LiveId" clId="{61B92799-7A46-4B34-9A7A-19699DCCFA99}" dt="2022-01-16T12:14:01.366" v="1789" actId="478"/>
          <ac:picMkLst>
            <pc:docMk/>
            <pc:sldMk cId="2421924908" sldId="269"/>
            <ac:picMk id="1025" creationId="{45E8FE42-615A-474F-88EC-B97BE3A70C83}"/>
          </ac:picMkLst>
        </pc:picChg>
        <pc:cxnChg chg="add mod">
          <ac:chgData name="mohammad Hosseinabady" userId="6cd969f51f917c9e" providerId="LiveId" clId="{61B92799-7A46-4B34-9A7A-19699DCCFA99}" dt="2022-01-16T12:19:56.487" v="1925" actId="14100"/>
          <ac:cxnSpMkLst>
            <pc:docMk/>
            <pc:sldMk cId="2421924908" sldId="269"/>
            <ac:cxnSpMk id="8" creationId="{E6702533-9731-48A2-9222-8DDB1852C74E}"/>
          </ac:cxnSpMkLst>
        </pc:cxnChg>
        <pc:cxnChg chg="add mod">
          <ac:chgData name="mohammad Hosseinabady" userId="6cd969f51f917c9e" providerId="LiveId" clId="{61B92799-7A46-4B34-9A7A-19699DCCFA99}" dt="2022-01-16T12:16:55.512" v="1864" actId="208"/>
          <ac:cxnSpMkLst>
            <pc:docMk/>
            <pc:sldMk cId="2421924908" sldId="269"/>
            <ac:cxnSpMk id="10" creationId="{E11E6D4B-E278-4284-8C89-B60425B1DC2C}"/>
          </ac:cxnSpMkLst>
        </pc:cxnChg>
        <pc:cxnChg chg="mod">
          <ac:chgData name="mohammad Hosseinabady" userId="6cd969f51f917c9e" providerId="LiveId" clId="{61B92799-7A46-4B34-9A7A-19699DCCFA99}" dt="2022-01-16T12:15:18.592" v="1821"/>
          <ac:cxnSpMkLst>
            <pc:docMk/>
            <pc:sldMk cId="2421924908" sldId="269"/>
            <ac:cxnSpMk id="14" creationId="{742319EC-334B-42FB-B25E-106529310210}"/>
          </ac:cxnSpMkLst>
        </pc:cxnChg>
        <pc:cxnChg chg="mod">
          <ac:chgData name="mohammad Hosseinabady" userId="6cd969f51f917c9e" providerId="LiveId" clId="{61B92799-7A46-4B34-9A7A-19699DCCFA99}" dt="2022-01-16T12:15:18.592" v="1821"/>
          <ac:cxnSpMkLst>
            <pc:docMk/>
            <pc:sldMk cId="2421924908" sldId="269"/>
            <ac:cxnSpMk id="15" creationId="{B8BE515C-6387-46CE-8577-BE1ABCE0A69D}"/>
          </ac:cxnSpMkLst>
        </pc:cxnChg>
        <pc:cxnChg chg="mod">
          <ac:chgData name="mohammad Hosseinabady" userId="6cd969f51f917c9e" providerId="LiveId" clId="{61B92799-7A46-4B34-9A7A-19699DCCFA99}" dt="2022-01-16T12:15:18.592" v="1821"/>
          <ac:cxnSpMkLst>
            <pc:docMk/>
            <pc:sldMk cId="2421924908" sldId="269"/>
            <ac:cxnSpMk id="16" creationId="{C2B8DA20-68DA-4514-9761-0AF82935EA9F}"/>
          </ac:cxnSpMkLst>
        </pc:cxnChg>
        <pc:cxnChg chg="mod">
          <ac:chgData name="mohammad Hosseinabady" userId="6cd969f51f917c9e" providerId="LiveId" clId="{61B92799-7A46-4B34-9A7A-19699DCCFA99}" dt="2022-01-16T12:15:18.592" v="1821"/>
          <ac:cxnSpMkLst>
            <pc:docMk/>
            <pc:sldMk cId="2421924908" sldId="269"/>
            <ac:cxnSpMk id="18" creationId="{EA25A4CE-1C14-40E7-8364-104F509EDEED}"/>
          </ac:cxnSpMkLst>
        </pc:cxnChg>
        <pc:cxnChg chg="mod">
          <ac:chgData name="mohammad Hosseinabady" userId="6cd969f51f917c9e" providerId="LiveId" clId="{61B92799-7A46-4B34-9A7A-19699DCCFA99}" dt="2022-01-16T12:15:18.592" v="1821"/>
          <ac:cxnSpMkLst>
            <pc:docMk/>
            <pc:sldMk cId="2421924908" sldId="269"/>
            <ac:cxnSpMk id="19" creationId="{395FCDA8-72A0-413E-BFD6-0D59F153E7B5}"/>
          </ac:cxnSpMkLst>
        </pc:cxnChg>
        <pc:cxnChg chg="mod">
          <ac:chgData name="mohammad Hosseinabady" userId="6cd969f51f917c9e" providerId="LiveId" clId="{61B92799-7A46-4B34-9A7A-19699DCCFA99}" dt="2022-01-16T12:15:18.592" v="1821"/>
          <ac:cxnSpMkLst>
            <pc:docMk/>
            <pc:sldMk cId="2421924908" sldId="269"/>
            <ac:cxnSpMk id="20" creationId="{1FC53C9B-1471-46C0-88EE-F0354E9DF1F6}"/>
          </ac:cxnSpMkLst>
        </pc:cxnChg>
        <pc:cxnChg chg="mod">
          <ac:chgData name="mohammad Hosseinabady" userId="6cd969f51f917c9e" providerId="LiveId" clId="{61B92799-7A46-4B34-9A7A-19699DCCFA99}" dt="2022-01-16T12:15:18.592" v="1821"/>
          <ac:cxnSpMkLst>
            <pc:docMk/>
            <pc:sldMk cId="2421924908" sldId="269"/>
            <ac:cxnSpMk id="21" creationId="{AC0C89C1-5191-42F9-901C-B5635686C471}"/>
          </ac:cxnSpMkLst>
        </pc:cxnChg>
        <pc:cxnChg chg="mod">
          <ac:chgData name="mohammad Hosseinabady" userId="6cd969f51f917c9e" providerId="LiveId" clId="{61B92799-7A46-4B34-9A7A-19699DCCFA99}" dt="2022-01-16T12:15:18.592" v="1821"/>
          <ac:cxnSpMkLst>
            <pc:docMk/>
            <pc:sldMk cId="2421924908" sldId="269"/>
            <ac:cxnSpMk id="22" creationId="{F9682E89-A34D-42F4-BC1A-F8F506B3F883}"/>
          </ac:cxnSpMkLst>
        </pc:cxnChg>
        <pc:cxnChg chg="mod">
          <ac:chgData name="mohammad Hosseinabady" userId="6cd969f51f917c9e" providerId="LiveId" clId="{61B92799-7A46-4B34-9A7A-19699DCCFA99}" dt="2022-01-16T12:15:18.592" v="1821"/>
          <ac:cxnSpMkLst>
            <pc:docMk/>
            <pc:sldMk cId="2421924908" sldId="269"/>
            <ac:cxnSpMk id="23" creationId="{5194D8B4-1759-4A1E-8DBD-A4058B10FEBB}"/>
          </ac:cxnSpMkLst>
        </pc:cxnChg>
        <pc:cxnChg chg="mod">
          <ac:chgData name="mohammad Hosseinabady" userId="6cd969f51f917c9e" providerId="LiveId" clId="{61B92799-7A46-4B34-9A7A-19699DCCFA99}" dt="2022-01-16T12:15:18.592" v="1821"/>
          <ac:cxnSpMkLst>
            <pc:docMk/>
            <pc:sldMk cId="2421924908" sldId="269"/>
            <ac:cxnSpMk id="24" creationId="{F512998B-0916-4FC2-9F77-C58C4307C939}"/>
          </ac:cxnSpMkLst>
        </pc:cxnChg>
        <pc:cxnChg chg="mod">
          <ac:chgData name="mohammad Hosseinabady" userId="6cd969f51f917c9e" providerId="LiveId" clId="{61B92799-7A46-4B34-9A7A-19699DCCFA99}" dt="2022-01-16T12:15:21.714" v="1823"/>
          <ac:cxnSpMkLst>
            <pc:docMk/>
            <pc:sldMk cId="2421924908" sldId="269"/>
            <ac:cxnSpMk id="26" creationId="{140DD4AA-4E98-43D7-A9D7-A25A9E26860F}"/>
          </ac:cxnSpMkLst>
        </pc:cxnChg>
        <pc:cxnChg chg="mod">
          <ac:chgData name="mohammad Hosseinabady" userId="6cd969f51f917c9e" providerId="LiveId" clId="{61B92799-7A46-4B34-9A7A-19699DCCFA99}" dt="2022-01-16T12:15:21.714" v="1823"/>
          <ac:cxnSpMkLst>
            <pc:docMk/>
            <pc:sldMk cId="2421924908" sldId="269"/>
            <ac:cxnSpMk id="27" creationId="{065860C0-001C-46AB-BAE2-99DCE0408201}"/>
          </ac:cxnSpMkLst>
        </pc:cxnChg>
        <pc:cxnChg chg="mod">
          <ac:chgData name="mohammad Hosseinabady" userId="6cd969f51f917c9e" providerId="LiveId" clId="{61B92799-7A46-4B34-9A7A-19699DCCFA99}" dt="2022-01-16T12:15:21.714" v="1823"/>
          <ac:cxnSpMkLst>
            <pc:docMk/>
            <pc:sldMk cId="2421924908" sldId="269"/>
            <ac:cxnSpMk id="28" creationId="{D20B7B1C-EAEB-465D-8306-6FAB444BD564}"/>
          </ac:cxnSpMkLst>
        </pc:cxnChg>
        <pc:cxnChg chg="mod">
          <ac:chgData name="mohammad Hosseinabady" userId="6cd969f51f917c9e" providerId="LiveId" clId="{61B92799-7A46-4B34-9A7A-19699DCCFA99}" dt="2022-01-16T12:15:21.714" v="1823"/>
          <ac:cxnSpMkLst>
            <pc:docMk/>
            <pc:sldMk cId="2421924908" sldId="269"/>
            <ac:cxnSpMk id="29" creationId="{DC3F2CEA-CF7D-4EB0-9884-D51FD9852F5E}"/>
          </ac:cxnSpMkLst>
        </pc:cxnChg>
        <pc:cxnChg chg="mod">
          <ac:chgData name="mohammad Hosseinabady" userId="6cd969f51f917c9e" providerId="LiveId" clId="{61B92799-7A46-4B34-9A7A-19699DCCFA99}" dt="2022-01-16T12:15:21.714" v="1823"/>
          <ac:cxnSpMkLst>
            <pc:docMk/>
            <pc:sldMk cId="2421924908" sldId="269"/>
            <ac:cxnSpMk id="30" creationId="{070C38FE-6882-491F-937F-58C7357907B5}"/>
          </ac:cxnSpMkLst>
        </pc:cxnChg>
        <pc:cxnChg chg="mod">
          <ac:chgData name="mohammad Hosseinabady" userId="6cd969f51f917c9e" providerId="LiveId" clId="{61B92799-7A46-4B34-9A7A-19699DCCFA99}" dt="2022-01-16T12:15:21.714" v="1823"/>
          <ac:cxnSpMkLst>
            <pc:docMk/>
            <pc:sldMk cId="2421924908" sldId="269"/>
            <ac:cxnSpMk id="31" creationId="{C1879F80-BDC1-47D9-829C-26A6F4023787}"/>
          </ac:cxnSpMkLst>
        </pc:cxnChg>
        <pc:cxnChg chg="mod">
          <ac:chgData name="mohammad Hosseinabady" userId="6cd969f51f917c9e" providerId="LiveId" clId="{61B92799-7A46-4B34-9A7A-19699DCCFA99}" dt="2022-01-16T12:15:21.714" v="1823"/>
          <ac:cxnSpMkLst>
            <pc:docMk/>
            <pc:sldMk cId="2421924908" sldId="269"/>
            <ac:cxnSpMk id="32" creationId="{F6BE7F7D-835E-444C-A1A2-9AD4D72F2BFA}"/>
          </ac:cxnSpMkLst>
        </pc:cxnChg>
        <pc:cxnChg chg="mod">
          <ac:chgData name="mohammad Hosseinabady" userId="6cd969f51f917c9e" providerId="LiveId" clId="{61B92799-7A46-4B34-9A7A-19699DCCFA99}" dt="2022-01-16T12:15:21.714" v="1823"/>
          <ac:cxnSpMkLst>
            <pc:docMk/>
            <pc:sldMk cId="2421924908" sldId="269"/>
            <ac:cxnSpMk id="33" creationId="{B31DA04D-71FF-42EC-9517-0FF5280D9019}"/>
          </ac:cxnSpMkLst>
        </pc:cxnChg>
        <pc:cxnChg chg="mod">
          <ac:chgData name="mohammad Hosseinabady" userId="6cd969f51f917c9e" providerId="LiveId" clId="{61B92799-7A46-4B34-9A7A-19699DCCFA99}" dt="2022-01-16T12:15:21.714" v="1823"/>
          <ac:cxnSpMkLst>
            <pc:docMk/>
            <pc:sldMk cId="2421924908" sldId="269"/>
            <ac:cxnSpMk id="34" creationId="{19666C7C-C6F8-4384-827C-BD168AE79956}"/>
          </ac:cxnSpMkLst>
        </pc:cxnChg>
        <pc:cxnChg chg="mod">
          <ac:chgData name="mohammad Hosseinabady" userId="6cd969f51f917c9e" providerId="LiveId" clId="{61B92799-7A46-4B34-9A7A-19699DCCFA99}" dt="2022-01-16T12:15:21.714" v="1823"/>
          <ac:cxnSpMkLst>
            <pc:docMk/>
            <pc:sldMk cId="2421924908" sldId="269"/>
            <ac:cxnSpMk id="35" creationId="{62C7363F-262A-4821-BC60-041347CD4852}"/>
          </ac:cxnSpMkLst>
        </pc:cxnChg>
        <pc:cxnChg chg="mod">
          <ac:chgData name="mohammad Hosseinabady" userId="6cd969f51f917c9e" providerId="LiveId" clId="{61B92799-7A46-4B34-9A7A-19699DCCFA99}" dt="2022-01-16T12:15:32.396" v="1825"/>
          <ac:cxnSpMkLst>
            <pc:docMk/>
            <pc:sldMk cId="2421924908" sldId="269"/>
            <ac:cxnSpMk id="37" creationId="{5584D323-FA11-41B6-951F-6F250B341CEE}"/>
          </ac:cxnSpMkLst>
        </pc:cxnChg>
        <pc:cxnChg chg="mod">
          <ac:chgData name="mohammad Hosseinabady" userId="6cd969f51f917c9e" providerId="LiveId" clId="{61B92799-7A46-4B34-9A7A-19699DCCFA99}" dt="2022-01-16T12:15:32.396" v="1825"/>
          <ac:cxnSpMkLst>
            <pc:docMk/>
            <pc:sldMk cId="2421924908" sldId="269"/>
            <ac:cxnSpMk id="38" creationId="{4DE0109E-9583-4763-A7F2-7C8247CA9C14}"/>
          </ac:cxnSpMkLst>
        </pc:cxnChg>
        <pc:cxnChg chg="mod">
          <ac:chgData name="mohammad Hosseinabady" userId="6cd969f51f917c9e" providerId="LiveId" clId="{61B92799-7A46-4B34-9A7A-19699DCCFA99}" dt="2022-01-16T12:15:32.396" v="1825"/>
          <ac:cxnSpMkLst>
            <pc:docMk/>
            <pc:sldMk cId="2421924908" sldId="269"/>
            <ac:cxnSpMk id="39" creationId="{34A02102-24D2-4F18-AE39-C261528C7339}"/>
          </ac:cxnSpMkLst>
        </pc:cxnChg>
        <pc:cxnChg chg="mod">
          <ac:chgData name="mohammad Hosseinabady" userId="6cd969f51f917c9e" providerId="LiveId" clId="{61B92799-7A46-4B34-9A7A-19699DCCFA99}" dt="2022-01-16T12:15:32.396" v="1825"/>
          <ac:cxnSpMkLst>
            <pc:docMk/>
            <pc:sldMk cId="2421924908" sldId="269"/>
            <ac:cxnSpMk id="40" creationId="{BFB825B7-5C4F-49D2-AB10-CFA8E9D23D27}"/>
          </ac:cxnSpMkLst>
        </pc:cxnChg>
        <pc:cxnChg chg="mod">
          <ac:chgData name="mohammad Hosseinabady" userId="6cd969f51f917c9e" providerId="LiveId" clId="{61B92799-7A46-4B34-9A7A-19699DCCFA99}" dt="2022-01-16T12:15:32.396" v="1825"/>
          <ac:cxnSpMkLst>
            <pc:docMk/>
            <pc:sldMk cId="2421924908" sldId="269"/>
            <ac:cxnSpMk id="41" creationId="{5D58C77D-477D-4820-868C-5C58DC7315E5}"/>
          </ac:cxnSpMkLst>
        </pc:cxnChg>
        <pc:cxnChg chg="mod">
          <ac:chgData name="mohammad Hosseinabady" userId="6cd969f51f917c9e" providerId="LiveId" clId="{61B92799-7A46-4B34-9A7A-19699DCCFA99}" dt="2022-01-16T12:15:32.396" v="1825"/>
          <ac:cxnSpMkLst>
            <pc:docMk/>
            <pc:sldMk cId="2421924908" sldId="269"/>
            <ac:cxnSpMk id="42" creationId="{256B47C7-96EE-4DF2-81EE-8CD51DEF18ED}"/>
          </ac:cxnSpMkLst>
        </pc:cxnChg>
        <pc:cxnChg chg="mod">
          <ac:chgData name="mohammad Hosseinabady" userId="6cd969f51f917c9e" providerId="LiveId" clId="{61B92799-7A46-4B34-9A7A-19699DCCFA99}" dt="2022-01-16T12:15:32.396" v="1825"/>
          <ac:cxnSpMkLst>
            <pc:docMk/>
            <pc:sldMk cId="2421924908" sldId="269"/>
            <ac:cxnSpMk id="43" creationId="{39F3AF82-A7C2-4736-96C7-A2124CA4FC1A}"/>
          </ac:cxnSpMkLst>
        </pc:cxnChg>
        <pc:cxnChg chg="mod">
          <ac:chgData name="mohammad Hosseinabady" userId="6cd969f51f917c9e" providerId="LiveId" clId="{61B92799-7A46-4B34-9A7A-19699DCCFA99}" dt="2022-01-16T12:15:32.396" v="1825"/>
          <ac:cxnSpMkLst>
            <pc:docMk/>
            <pc:sldMk cId="2421924908" sldId="269"/>
            <ac:cxnSpMk id="44" creationId="{587F92EA-9B57-4C2D-8859-4021DE51D801}"/>
          </ac:cxnSpMkLst>
        </pc:cxnChg>
        <pc:cxnChg chg="mod">
          <ac:chgData name="mohammad Hosseinabady" userId="6cd969f51f917c9e" providerId="LiveId" clId="{61B92799-7A46-4B34-9A7A-19699DCCFA99}" dt="2022-01-16T12:15:32.396" v="1825"/>
          <ac:cxnSpMkLst>
            <pc:docMk/>
            <pc:sldMk cId="2421924908" sldId="269"/>
            <ac:cxnSpMk id="45" creationId="{17566655-E593-4F83-BF3B-D6793DAE4CF2}"/>
          </ac:cxnSpMkLst>
        </pc:cxnChg>
        <pc:cxnChg chg="mod">
          <ac:chgData name="mohammad Hosseinabady" userId="6cd969f51f917c9e" providerId="LiveId" clId="{61B92799-7A46-4B34-9A7A-19699DCCFA99}" dt="2022-01-16T12:15:32.396" v="1825"/>
          <ac:cxnSpMkLst>
            <pc:docMk/>
            <pc:sldMk cId="2421924908" sldId="269"/>
            <ac:cxnSpMk id="46" creationId="{CE3B3127-DC50-4917-A0DB-71FDFFBEA1A1}"/>
          </ac:cxnSpMkLst>
        </pc:cxnChg>
        <pc:cxnChg chg="mod">
          <ac:chgData name="mohammad Hosseinabady" userId="6cd969f51f917c9e" providerId="LiveId" clId="{61B92799-7A46-4B34-9A7A-19699DCCFA99}" dt="2022-01-16T12:15:57.724" v="1847"/>
          <ac:cxnSpMkLst>
            <pc:docMk/>
            <pc:sldMk cId="2421924908" sldId="269"/>
            <ac:cxnSpMk id="48" creationId="{19ACFC68-11E5-47F4-9668-35ACCDBA4A32}"/>
          </ac:cxnSpMkLst>
        </pc:cxnChg>
        <pc:cxnChg chg="mod">
          <ac:chgData name="mohammad Hosseinabady" userId="6cd969f51f917c9e" providerId="LiveId" clId="{61B92799-7A46-4B34-9A7A-19699DCCFA99}" dt="2022-01-16T12:15:57.724" v="1847"/>
          <ac:cxnSpMkLst>
            <pc:docMk/>
            <pc:sldMk cId="2421924908" sldId="269"/>
            <ac:cxnSpMk id="49" creationId="{2A469A7E-F846-4DEA-A186-F828102086FA}"/>
          </ac:cxnSpMkLst>
        </pc:cxnChg>
        <pc:cxnChg chg="mod">
          <ac:chgData name="mohammad Hosseinabady" userId="6cd969f51f917c9e" providerId="LiveId" clId="{61B92799-7A46-4B34-9A7A-19699DCCFA99}" dt="2022-01-16T12:15:57.724" v="1847"/>
          <ac:cxnSpMkLst>
            <pc:docMk/>
            <pc:sldMk cId="2421924908" sldId="269"/>
            <ac:cxnSpMk id="50" creationId="{EA9D8955-412B-40EC-9ED1-C6959BC86BA9}"/>
          </ac:cxnSpMkLst>
        </pc:cxnChg>
        <pc:cxnChg chg="mod">
          <ac:chgData name="mohammad Hosseinabady" userId="6cd969f51f917c9e" providerId="LiveId" clId="{61B92799-7A46-4B34-9A7A-19699DCCFA99}" dt="2022-01-16T12:15:57.724" v="1847"/>
          <ac:cxnSpMkLst>
            <pc:docMk/>
            <pc:sldMk cId="2421924908" sldId="269"/>
            <ac:cxnSpMk id="51" creationId="{21313642-F366-44F0-BD60-964F5B1184E6}"/>
          </ac:cxnSpMkLst>
        </pc:cxnChg>
        <pc:cxnChg chg="mod">
          <ac:chgData name="mohammad Hosseinabady" userId="6cd969f51f917c9e" providerId="LiveId" clId="{61B92799-7A46-4B34-9A7A-19699DCCFA99}" dt="2022-01-16T12:15:57.724" v="1847"/>
          <ac:cxnSpMkLst>
            <pc:docMk/>
            <pc:sldMk cId="2421924908" sldId="269"/>
            <ac:cxnSpMk id="52" creationId="{7572A0BA-806A-4EAE-81B9-47ACF67E9628}"/>
          </ac:cxnSpMkLst>
        </pc:cxnChg>
        <pc:cxnChg chg="mod">
          <ac:chgData name="mohammad Hosseinabady" userId="6cd969f51f917c9e" providerId="LiveId" clId="{61B92799-7A46-4B34-9A7A-19699DCCFA99}" dt="2022-01-16T12:15:57.724" v="1847"/>
          <ac:cxnSpMkLst>
            <pc:docMk/>
            <pc:sldMk cId="2421924908" sldId="269"/>
            <ac:cxnSpMk id="53" creationId="{5012B938-629A-4532-B7A4-FBF2F94D5225}"/>
          </ac:cxnSpMkLst>
        </pc:cxnChg>
        <pc:cxnChg chg="mod">
          <ac:chgData name="mohammad Hosseinabady" userId="6cd969f51f917c9e" providerId="LiveId" clId="{61B92799-7A46-4B34-9A7A-19699DCCFA99}" dt="2022-01-16T12:15:57.724" v="1847"/>
          <ac:cxnSpMkLst>
            <pc:docMk/>
            <pc:sldMk cId="2421924908" sldId="269"/>
            <ac:cxnSpMk id="54" creationId="{C0C7B47F-8A76-4280-AAB2-A61CA223F4F2}"/>
          </ac:cxnSpMkLst>
        </pc:cxnChg>
        <pc:cxnChg chg="mod">
          <ac:chgData name="mohammad Hosseinabady" userId="6cd969f51f917c9e" providerId="LiveId" clId="{61B92799-7A46-4B34-9A7A-19699DCCFA99}" dt="2022-01-16T12:15:57.724" v="1847"/>
          <ac:cxnSpMkLst>
            <pc:docMk/>
            <pc:sldMk cId="2421924908" sldId="269"/>
            <ac:cxnSpMk id="55" creationId="{AA8BF5D0-3ACE-46BA-B004-271D8312B035}"/>
          </ac:cxnSpMkLst>
        </pc:cxnChg>
        <pc:cxnChg chg="mod">
          <ac:chgData name="mohammad Hosseinabady" userId="6cd969f51f917c9e" providerId="LiveId" clId="{61B92799-7A46-4B34-9A7A-19699DCCFA99}" dt="2022-01-16T12:15:57.724" v="1847"/>
          <ac:cxnSpMkLst>
            <pc:docMk/>
            <pc:sldMk cId="2421924908" sldId="269"/>
            <ac:cxnSpMk id="56" creationId="{9052546A-5F49-478E-A090-6DEDE3714072}"/>
          </ac:cxnSpMkLst>
        </pc:cxnChg>
        <pc:cxnChg chg="mod">
          <ac:chgData name="mohammad Hosseinabady" userId="6cd969f51f917c9e" providerId="LiveId" clId="{61B92799-7A46-4B34-9A7A-19699DCCFA99}" dt="2022-01-16T12:15:57.724" v="1847"/>
          <ac:cxnSpMkLst>
            <pc:docMk/>
            <pc:sldMk cId="2421924908" sldId="269"/>
            <ac:cxnSpMk id="57" creationId="{580A871D-2DD7-41AF-A38C-8BBBED6177A3}"/>
          </ac:cxnSpMkLst>
        </pc:cxnChg>
        <pc:cxnChg chg="mod">
          <ac:chgData name="mohammad Hosseinabady" userId="6cd969f51f917c9e" providerId="LiveId" clId="{61B92799-7A46-4B34-9A7A-19699DCCFA99}" dt="2022-01-16T12:16:03.187" v="1849"/>
          <ac:cxnSpMkLst>
            <pc:docMk/>
            <pc:sldMk cId="2421924908" sldId="269"/>
            <ac:cxnSpMk id="59" creationId="{DE8EADBE-9F75-4D79-9B7D-620B981BB7E9}"/>
          </ac:cxnSpMkLst>
        </pc:cxnChg>
        <pc:cxnChg chg="mod">
          <ac:chgData name="mohammad Hosseinabady" userId="6cd969f51f917c9e" providerId="LiveId" clId="{61B92799-7A46-4B34-9A7A-19699DCCFA99}" dt="2022-01-16T12:16:03.187" v="1849"/>
          <ac:cxnSpMkLst>
            <pc:docMk/>
            <pc:sldMk cId="2421924908" sldId="269"/>
            <ac:cxnSpMk id="60" creationId="{CCFEF841-53BE-4B3C-AE4F-C541760B1B8C}"/>
          </ac:cxnSpMkLst>
        </pc:cxnChg>
        <pc:cxnChg chg="mod">
          <ac:chgData name="mohammad Hosseinabady" userId="6cd969f51f917c9e" providerId="LiveId" clId="{61B92799-7A46-4B34-9A7A-19699DCCFA99}" dt="2022-01-16T12:16:03.187" v="1849"/>
          <ac:cxnSpMkLst>
            <pc:docMk/>
            <pc:sldMk cId="2421924908" sldId="269"/>
            <ac:cxnSpMk id="61" creationId="{7884BB3C-C4F8-4CB4-B50D-EE873510C823}"/>
          </ac:cxnSpMkLst>
        </pc:cxnChg>
        <pc:cxnChg chg="mod">
          <ac:chgData name="mohammad Hosseinabady" userId="6cd969f51f917c9e" providerId="LiveId" clId="{61B92799-7A46-4B34-9A7A-19699DCCFA99}" dt="2022-01-16T12:16:03.187" v="1849"/>
          <ac:cxnSpMkLst>
            <pc:docMk/>
            <pc:sldMk cId="2421924908" sldId="269"/>
            <ac:cxnSpMk id="62" creationId="{50F62BA2-C55B-4A8C-8F4B-FF7F7910E659}"/>
          </ac:cxnSpMkLst>
        </pc:cxnChg>
        <pc:cxnChg chg="mod">
          <ac:chgData name="mohammad Hosseinabady" userId="6cd969f51f917c9e" providerId="LiveId" clId="{61B92799-7A46-4B34-9A7A-19699DCCFA99}" dt="2022-01-16T12:16:03.187" v="1849"/>
          <ac:cxnSpMkLst>
            <pc:docMk/>
            <pc:sldMk cId="2421924908" sldId="269"/>
            <ac:cxnSpMk id="63" creationId="{87A10CC7-3878-4E64-8A8A-22678EAA37E2}"/>
          </ac:cxnSpMkLst>
        </pc:cxnChg>
        <pc:cxnChg chg="mod">
          <ac:chgData name="mohammad Hosseinabady" userId="6cd969f51f917c9e" providerId="LiveId" clId="{61B92799-7A46-4B34-9A7A-19699DCCFA99}" dt="2022-01-16T12:16:03.187" v="1849"/>
          <ac:cxnSpMkLst>
            <pc:docMk/>
            <pc:sldMk cId="2421924908" sldId="269"/>
            <ac:cxnSpMk id="64" creationId="{318ABF4C-D997-41DB-967A-B1F26EFB0B9E}"/>
          </ac:cxnSpMkLst>
        </pc:cxnChg>
        <pc:cxnChg chg="mod">
          <ac:chgData name="mohammad Hosseinabady" userId="6cd969f51f917c9e" providerId="LiveId" clId="{61B92799-7A46-4B34-9A7A-19699DCCFA99}" dt="2022-01-16T12:16:03.187" v="1849"/>
          <ac:cxnSpMkLst>
            <pc:docMk/>
            <pc:sldMk cId="2421924908" sldId="269"/>
            <ac:cxnSpMk id="65" creationId="{1924B43B-277E-412F-A3D8-DDCFA1883B7E}"/>
          </ac:cxnSpMkLst>
        </pc:cxnChg>
        <pc:cxnChg chg="mod">
          <ac:chgData name="mohammad Hosseinabady" userId="6cd969f51f917c9e" providerId="LiveId" clId="{61B92799-7A46-4B34-9A7A-19699DCCFA99}" dt="2022-01-16T12:16:03.187" v="1849"/>
          <ac:cxnSpMkLst>
            <pc:docMk/>
            <pc:sldMk cId="2421924908" sldId="269"/>
            <ac:cxnSpMk id="66" creationId="{695AD20A-DA2B-41DC-940D-2235F1ABF0C8}"/>
          </ac:cxnSpMkLst>
        </pc:cxnChg>
        <pc:cxnChg chg="mod">
          <ac:chgData name="mohammad Hosseinabady" userId="6cd969f51f917c9e" providerId="LiveId" clId="{61B92799-7A46-4B34-9A7A-19699DCCFA99}" dt="2022-01-16T12:16:03.187" v="1849"/>
          <ac:cxnSpMkLst>
            <pc:docMk/>
            <pc:sldMk cId="2421924908" sldId="269"/>
            <ac:cxnSpMk id="67" creationId="{7C888A2D-C5F7-46C7-91B1-DEC0B5AC51F1}"/>
          </ac:cxnSpMkLst>
        </pc:cxnChg>
        <pc:cxnChg chg="mod">
          <ac:chgData name="mohammad Hosseinabady" userId="6cd969f51f917c9e" providerId="LiveId" clId="{61B92799-7A46-4B34-9A7A-19699DCCFA99}" dt="2022-01-16T12:16:03.187" v="1849"/>
          <ac:cxnSpMkLst>
            <pc:docMk/>
            <pc:sldMk cId="2421924908" sldId="269"/>
            <ac:cxnSpMk id="68" creationId="{7B5F2CD0-42DC-4F6D-BF64-A23F5EBF11C7}"/>
          </ac:cxnSpMkLst>
        </pc:cxnChg>
        <pc:cxnChg chg="add mod">
          <ac:chgData name="mohammad Hosseinabady" userId="6cd969f51f917c9e" providerId="LiveId" clId="{61B92799-7A46-4B34-9A7A-19699DCCFA99}" dt="2022-01-16T12:16:55.512" v="1864" actId="208"/>
          <ac:cxnSpMkLst>
            <pc:docMk/>
            <pc:sldMk cId="2421924908" sldId="269"/>
            <ac:cxnSpMk id="72" creationId="{EDF74FCA-9D02-4CA5-BB91-E8A262AF6A1E}"/>
          </ac:cxnSpMkLst>
        </pc:cxnChg>
        <pc:cxnChg chg="add mod">
          <ac:chgData name="mohammad Hosseinabady" userId="6cd969f51f917c9e" providerId="LiveId" clId="{61B92799-7A46-4B34-9A7A-19699DCCFA99}" dt="2022-01-16T12:18:15.189" v="1880" actId="1582"/>
          <ac:cxnSpMkLst>
            <pc:docMk/>
            <pc:sldMk cId="2421924908" sldId="269"/>
            <ac:cxnSpMk id="73" creationId="{CE8D2AA3-6944-49AD-8F02-7076B12288ED}"/>
          </ac:cxnSpMkLst>
        </pc:cxnChg>
        <pc:cxnChg chg="add mod">
          <ac:chgData name="mohammad Hosseinabady" userId="6cd969f51f917c9e" providerId="LiveId" clId="{61B92799-7A46-4B34-9A7A-19699DCCFA99}" dt="2022-01-16T12:16:55.512" v="1864" actId="208"/>
          <ac:cxnSpMkLst>
            <pc:docMk/>
            <pc:sldMk cId="2421924908" sldId="269"/>
            <ac:cxnSpMk id="74" creationId="{53D1B3EE-1484-4EC2-A554-E91C48B9EB9A}"/>
          </ac:cxnSpMkLst>
        </pc:cxnChg>
        <pc:cxnChg chg="add mod">
          <ac:chgData name="mohammad Hosseinabady" userId="6cd969f51f917c9e" providerId="LiveId" clId="{61B92799-7A46-4B34-9A7A-19699DCCFA99}" dt="2022-01-16T12:18:15.189" v="1880" actId="1582"/>
          <ac:cxnSpMkLst>
            <pc:docMk/>
            <pc:sldMk cId="2421924908" sldId="269"/>
            <ac:cxnSpMk id="76" creationId="{98BFB66B-0851-4F51-9DDE-2D10C57E93FF}"/>
          </ac:cxnSpMkLst>
        </pc:cxnChg>
        <pc:cxnChg chg="mod">
          <ac:chgData name="mohammad Hosseinabady" userId="6cd969f51f917c9e" providerId="LiveId" clId="{61B92799-7A46-4B34-9A7A-19699DCCFA99}" dt="2022-01-16T12:17:03.105" v="1866"/>
          <ac:cxnSpMkLst>
            <pc:docMk/>
            <pc:sldMk cId="2421924908" sldId="269"/>
            <ac:cxnSpMk id="78" creationId="{C4ED1B94-4E06-459A-B2F6-0056768FE619}"/>
          </ac:cxnSpMkLst>
        </pc:cxnChg>
        <pc:cxnChg chg="mod">
          <ac:chgData name="mohammad Hosseinabady" userId="6cd969f51f917c9e" providerId="LiveId" clId="{61B92799-7A46-4B34-9A7A-19699DCCFA99}" dt="2022-01-16T12:17:03.105" v="1866"/>
          <ac:cxnSpMkLst>
            <pc:docMk/>
            <pc:sldMk cId="2421924908" sldId="269"/>
            <ac:cxnSpMk id="79" creationId="{A3ED3F50-947A-4707-96E0-076A8C96AABC}"/>
          </ac:cxnSpMkLst>
        </pc:cxnChg>
        <pc:cxnChg chg="mod">
          <ac:chgData name="mohammad Hosseinabady" userId="6cd969f51f917c9e" providerId="LiveId" clId="{61B92799-7A46-4B34-9A7A-19699DCCFA99}" dt="2022-01-16T12:17:03.105" v="1866"/>
          <ac:cxnSpMkLst>
            <pc:docMk/>
            <pc:sldMk cId="2421924908" sldId="269"/>
            <ac:cxnSpMk id="80" creationId="{D6A9AA96-EA9E-4BB7-9748-02ABE3293774}"/>
          </ac:cxnSpMkLst>
        </pc:cxnChg>
        <pc:cxnChg chg="add del">
          <ac:chgData name="mohammad Hosseinabady" userId="6cd969f51f917c9e" providerId="LiveId" clId="{61B92799-7A46-4B34-9A7A-19699DCCFA99}" dt="2022-01-16T12:17:58.018" v="1877" actId="478"/>
          <ac:cxnSpMkLst>
            <pc:docMk/>
            <pc:sldMk cId="2421924908" sldId="269"/>
            <ac:cxnSpMk id="82" creationId="{AFFCBA3D-8644-4567-880E-F170C76453E5}"/>
          </ac:cxnSpMkLst>
        </pc:cxnChg>
        <pc:cxnChg chg="add mod">
          <ac:chgData name="mohammad Hosseinabady" userId="6cd969f51f917c9e" providerId="LiveId" clId="{61B92799-7A46-4B34-9A7A-19699DCCFA99}" dt="2022-01-16T12:18:02.262" v="1878" actId="164"/>
          <ac:cxnSpMkLst>
            <pc:docMk/>
            <pc:sldMk cId="2421924908" sldId="269"/>
            <ac:cxnSpMk id="87" creationId="{D1085852-B63D-4018-93B2-7950DE9C6FA6}"/>
          </ac:cxnSpMkLst>
        </pc:cxnChg>
        <pc:cxnChg chg="add mod">
          <ac:chgData name="mohammad Hosseinabady" userId="6cd969f51f917c9e" providerId="LiveId" clId="{61B92799-7A46-4B34-9A7A-19699DCCFA99}" dt="2022-01-16T12:18:02.262" v="1878" actId="164"/>
          <ac:cxnSpMkLst>
            <pc:docMk/>
            <pc:sldMk cId="2421924908" sldId="269"/>
            <ac:cxnSpMk id="88" creationId="{768F9AD7-9047-4480-9609-7DB7A251DAFC}"/>
          </ac:cxnSpMkLst>
        </pc:cxnChg>
        <pc:cxnChg chg="add mod">
          <ac:chgData name="mohammad Hosseinabady" userId="6cd969f51f917c9e" providerId="LiveId" clId="{61B92799-7A46-4B34-9A7A-19699DCCFA99}" dt="2022-01-16T12:18:02.262" v="1878" actId="164"/>
          <ac:cxnSpMkLst>
            <pc:docMk/>
            <pc:sldMk cId="2421924908" sldId="269"/>
            <ac:cxnSpMk id="89" creationId="{D923BAC1-6C11-4714-BFD7-3BCC880C9E7B}"/>
          </ac:cxnSpMkLst>
        </pc:cxnChg>
        <pc:cxnChg chg="add mod">
          <ac:chgData name="mohammad Hosseinabady" userId="6cd969f51f917c9e" providerId="LiveId" clId="{61B92799-7A46-4B34-9A7A-19699DCCFA99}" dt="2022-01-16T12:18:02.262" v="1878" actId="164"/>
          <ac:cxnSpMkLst>
            <pc:docMk/>
            <pc:sldMk cId="2421924908" sldId="269"/>
            <ac:cxnSpMk id="90" creationId="{356A17E8-4A52-41E9-BFE8-68F787042209}"/>
          </ac:cxnSpMkLst>
        </pc:cxnChg>
        <pc:cxnChg chg="add mod">
          <ac:chgData name="mohammad Hosseinabady" userId="6cd969f51f917c9e" providerId="LiveId" clId="{61B92799-7A46-4B34-9A7A-19699DCCFA99}" dt="2022-01-16T12:18:40.628" v="1889" actId="14100"/>
          <ac:cxnSpMkLst>
            <pc:docMk/>
            <pc:sldMk cId="2421924908" sldId="269"/>
            <ac:cxnSpMk id="96" creationId="{AA4CCE36-F153-44A9-9113-4A7728BF3923}"/>
          </ac:cxnSpMkLst>
        </pc:cxnChg>
        <pc:cxnChg chg="mod">
          <ac:chgData name="mohammad Hosseinabady" userId="6cd969f51f917c9e" providerId="LiveId" clId="{61B92799-7A46-4B34-9A7A-19699DCCFA99}" dt="2022-01-16T12:18:29.001" v="1887"/>
          <ac:cxnSpMkLst>
            <pc:docMk/>
            <pc:sldMk cId="2421924908" sldId="269"/>
            <ac:cxnSpMk id="98" creationId="{2E7F9300-0836-4A1D-8144-F20310629581}"/>
          </ac:cxnSpMkLst>
        </pc:cxnChg>
        <pc:cxnChg chg="mod">
          <ac:chgData name="mohammad Hosseinabady" userId="6cd969f51f917c9e" providerId="LiveId" clId="{61B92799-7A46-4B34-9A7A-19699DCCFA99}" dt="2022-01-16T12:18:29.001" v="1887"/>
          <ac:cxnSpMkLst>
            <pc:docMk/>
            <pc:sldMk cId="2421924908" sldId="269"/>
            <ac:cxnSpMk id="99" creationId="{02B4A1F3-B1F9-4899-BC8E-CF0BEB357FBB}"/>
          </ac:cxnSpMkLst>
        </pc:cxnChg>
        <pc:cxnChg chg="mod">
          <ac:chgData name="mohammad Hosseinabady" userId="6cd969f51f917c9e" providerId="LiveId" clId="{61B92799-7A46-4B34-9A7A-19699DCCFA99}" dt="2022-01-16T12:18:29.001" v="1887"/>
          <ac:cxnSpMkLst>
            <pc:docMk/>
            <pc:sldMk cId="2421924908" sldId="269"/>
            <ac:cxnSpMk id="100" creationId="{FEAA51D5-D8C6-4A08-A6A4-DD058F6F35FB}"/>
          </ac:cxnSpMkLst>
        </pc:cxnChg>
      </pc:sldChg>
      <pc:sldMasterChg chg="add del addSldLayout delSldLayout">
        <pc:chgData name="mohammad Hosseinabady" userId="6cd969f51f917c9e" providerId="LiveId" clId="{61B92799-7A46-4B34-9A7A-19699DCCFA99}" dt="2022-01-16T07:54:51.265" v="90" actId="26606"/>
        <pc:sldMasterMkLst>
          <pc:docMk/>
          <pc:sldMasterMk cId="1700903996" sldId="2147483648"/>
        </pc:sldMasterMkLst>
        <pc:sldLayoutChg chg="add del">
          <pc:chgData name="mohammad Hosseinabady" userId="6cd969f51f917c9e" providerId="LiveId" clId="{61B92799-7A46-4B34-9A7A-19699DCCFA99}" dt="2022-01-16T07:54:51.265" v="90" actId="26606"/>
          <pc:sldLayoutMkLst>
            <pc:docMk/>
            <pc:sldMasterMk cId="1700903996" sldId="2147483648"/>
            <pc:sldLayoutMk cId="1894068953" sldId="2147483649"/>
          </pc:sldLayoutMkLst>
        </pc:sldLayoutChg>
      </pc:sldMasterChg>
      <pc:sldMasterChg chg="add del addSldLayout delSldLayout">
        <pc:chgData name="mohammad Hosseinabady" userId="6cd969f51f917c9e" providerId="LiveId" clId="{61B92799-7A46-4B34-9A7A-19699DCCFA99}" dt="2022-01-16T07:51:02.102" v="38" actId="26606"/>
        <pc:sldMasterMkLst>
          <pc:docMk/>
          <pc:sldMasterMk cId="606283446" sldId="2147483650"/>
        </pc:sldMasterMkLst>
        <pc:sldLayoutChg chg="add del">
          <pc:chgData name="mohammad Hosseinabady" userId="6cd969f51f917c9e" providerId="LiveId" clId="{61B92799-7A46-4B34-9A7A-19699DCCFA99}" dt="2022-01-16T07:51:02.102" v="38" actId="26606"/>
          <pc:sldLayoutMkLst>
            <pc:docMk/>
            <pc:sldMasterMk cId="606283446" sldId="2147483650"/>
            <pc:sldLayoutMk cId="1709332120" sldId="2147483651"/>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2107404025" sldId="2147483652"/>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929790916" sldId="2147483653"/>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1405005435" sldId="2147483654"/>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4062243906" sldId="2147483655"/>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1019681507" sldId="2147483656"/>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69329947" sldId="2147483657"/>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4147927359" sldId="2147483658"/>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3829575045" sldId="2147483659"/>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2216021281" sldId="2147483660"/>
          </pc:sldLayoutMkLst>
        </pc:sldLayoutChg>
        <pc:sldLayoutChg chg="add del">
          <pc:chgData name="mohammad Hosseinabady" userId="6cd969f51f917c9e" providerId="LiveId" clId="{61B92799-7A46-4B34-9A7A-19699DCCFA99}" dt="2022-01-16T07:51:02.102" v="38" actId="26606"/>
          <pc:sldLayoutMkLst>
            <pc:docMk/>
            <pc:sldMasterMk cId="606283446" sldId="2147483650"/>
            <pc:sldLayoutMk cId="274190695" sldId="2147483661"/>
          </pc:sldLayoutMkLst>
        </pc:sldLayoutChg>
      </pc:sldMasterChg>
      <pc:sldMasterChg chg="add del addSldLayout delSldLayout">
        <pc:chgData name="mohammad Hosseinabady" userId="6cd969f51f917c9e" providerId="LiveId" clId="{61B92799-7A46-4B34-9A7A-19699DCCFA99}" dt="2022-01-16T07:49:47.377" v="16" actId="26606"/>
        <pc:sldMasterMkLst>
          <pc:docMk/>
          <pc:sldMasterMk cId="1421700073" sldId="2147483650"/>
        </pc:sldMasterMkLst>
        <pc:sldLayoutChg chg="add del">
          <pc:chgData name="mohammad Hosseinabady" userId="6cd969f51f917c9e" providerId="LiveId" clId="{61B92799-7A46-4B34-9A7A-19699DCCFA99}" dt="2022-01-16T07:49:47.377" v="16" actId="26606"/>
          <pc:sldLayoutMkLst>
            <pc:docMk/>
            <pc:sldMasterMk cId="1421700073" sldId="2147483650"/>
            <pc:sldLayoutMk cId="1905345633" sldId="2147483651"/>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1288925460" sldId="2147483652"/>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1750229823" sldId="2147483653"/>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838240848" sldId="2147483654"/>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4041603599" sldId="2147483655"/>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1447269402" sldId="2147483656"/>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2392957847" sldId="2147483657"/>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4204021328" sldId="2147483658"/>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868151477" sldId="2147483659"/>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2177768537" sldId="2147483660"/>
          </pc:sldLayoutMkLst>
        </pc:sldLayoutChg>
        <pc:sldLayoutChg chg="add del">
          <pc:chgData name="mohammad Hosseinabady" userId="6cd969f51f917c9e" providerId="LiveId" clId="{61B92799-7A46-4B34-9A7A-19699DCCFA99}" dt="2022-01-16T07:49:47.377" v="16" actId="26606"/>
          <pc:sldLayoutMkLst>
            <pc:docMk/>
            <pc:sldMasterMk cId="1421700073" sldId="2147483650"/>
            <pc:sldLayoutMk cId="3545960341" sldId="2147483661"/>
          </pc:sldLayoutMkLst>
        </pc:sldLayoutChg>
      </pc:sldMasterChg>
      <pc:sldMasterChg chg="add del addSldLayout delSldLayout">
        <pc:chgData name="mohammad Hosseinabady" userId="6cd969f51f917c9e" providerId="LiveId" clId="{61B92799-7A46-4B34-9A7A-19699DCCFA99}" dt="2022-01-16T07:50:44.135" v="30" actId="26606"/>
        <pc:sldMasterMkLst>
          <pc:docMk/>
          <pc:sldMasterMk cId="2960434488" sldId="2147483650"/>
        </pc:sldMasterMkLst>
        <pc:sldLayoutChg chg="add del">
          <pc:chgData name="mohammad Hosseinabady" userId="6cd969f51f917c9e" providerId="LiveId" clId="{61B92799-7A46-4B34-9A7A-19699DCCFA99}" dt="2022-01-16T07:50:44.135" v="30" actId="26606"/>
          <pc:sldLayoutMkLst>
            <pc:docMk/>
            <pc:sldMasterMk cId="2960434488" sldId="2147483650"/>
            <pc:sldLayoutMk cId="1493111051" sldId="2147483651"/>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1069138668" sldId="2147483652"/>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1747553408" sldId="2147483653"/>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3645237825" sldId="2147483654"/>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2446117927" sldId="2147483655"/>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3216382734" sldId="2147483656"/>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2449684108" sldId="2147483657"/>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1426164920" sldId="2147483658"/>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2951088781" sldId="2147483659"/>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533960870" sldId="2147483660"/>
          </pc:sldLayoutMkLst>
        </pc:sldLayoutChg>
        <pc:sldLayoutChg chg="add del">
          <pc:chgData name="mohammad Hosseinabady" userId="6cd969f51f917c9e" providerId="LiveId" clId="{61B92799-7A46-4B34-9A7A-19699DCCFA99}" dt="2022-01-16T07:50:44.135" v="30" actId="26606"/>
          <pc:sldLayoutMkLst>
            <pc:docMk/>
            <pc:sldMasterMk cId="2960434488" sldId="2147483650"/>
            <pc:sldLayoutMk cId="3415958251" sldId="2147483661"/>
          </pc:sldLayoutMkLst>
        </pc:sldLayoutChg>
      </pc:sldMasterChg>
      <pc:sldMasterChg chg="add del addSldLayout delSldLayout">
        <pc:chgData name="mohammad Hosseinabady" userId="6cd969f51f917c9e" providerId="LiveId" clId="{61B92799-7A46-4B34-9A7A-19699DCCFA99}" dt="2022-01-16T07:51:58.368" v="60" actId="26606"/>
        <pc:sldMasterMkLst>
          <pc:docMk/>
          <pc:sldMasterMk cId="3343046364" sldId="2147483650"/>
        </pc:sldMasterMkLst>
        <pc:sldLayoutChg chg="add del">
          <pc:chgData name="mohammad Hosseinabady" userId="6cd969f51f917c9e" providerId="LiveId" clId="{61B92799-7A46-4B34-9A7A-19699DCCFA99}" dt="2022-01-16T07:51:58.368" v="60" actId="26606"/>
          <pc:sldLayoutMkLst>
            <pc:docMk/>
            <pc:sldMasterMk cId="3343046364" sldId="2147483650"/>
            <pc:sldLayoutMk cId="539709764" sldId="2147483651"/>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2629959873" sldId="2147483652"/>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1742454168" sldId="2147483653"/>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1771545141" sldId="2147483654"/>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613888437" sldId="2147483655"/>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4137616963" sldId="2147483656"/>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263232886" sldId="2147483657"/>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952952889" sldId="2147483658"/>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986120853" sldId="2147483659"/>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2678251111" sldId="2147483660"/>
          </pc:sldLayoutMkLst>
        </pc:sldLayoutChg>
        <pc:sldLayoutChg chg="add del">
          <pc:chgData name="mohammad Hosseinabady" userId="6cd969f51f917c9e" providerId="LiveId" clId="{61B92799-7A46-4B34-9A7A-19699DCCFA99}" dt="2022-01-16T07:51:58.368" v="60" actId="26606"/>
          <pc:sldLayoutMkLst>
            <pc:docMk/>
            <pc:sldMasterMk cId="3343046364" sldId="2147483650"/>
            <pc:sldLayoutMk cId="1665007555" sldId="2147483661"/>
          </pc:sldLayoutMkLst>
        </pc:sldLayoutChg>
      </pc:sldMasterChg>
      <pc:sldMasterChg chg="addSp delSp modSp mod modSldLayout">
        <pc:chgData name="mohammad Hosseinabady" userId="6cd969f51f917c9e" providerId="LiveId" clId="{61B92799-7A46-4B34-9A7A-19699DCCFA99}" dt="2022-01-16T12:28:55.776" v="1999" actId="20577"/>
        <pc:sldMasterMkLst>
          <pc:docMk/>
          <pc:sldMasterMk cId="3355299075" sldId="2147483650"/>
        </pc:sldMasterMkLst>
        <pc:spChg chg="mod">
          <ac:chgData name="mohammad Hosseinabady" userId="6cd969f51f917c9e" providerId="LiveId" clId="{61B92799-7A46-4B34-9A7A-19699DCCFA99}" dt="2022-01-16T08:17:19.744" v="296" actId="2711"/>
          <ac:spMkLst>
            <pc:docMk/>
            <pc:sldMasterMk cId="3355299075" sldId="2147483650"/>
            <ac:spMk id="3" creationId="{00000000-0000-0000-0000-000000000000}"/>
          </ac:spMkLst>
        </pc:spChg>
        <pc:spChg chg="del">
          <ac:chgData name="mohammad Hosseinabady" userId="6cd969f51f917c9e" providerId="LiveId" clId="{61B92799-7A46-4B34-9A7A-19699DCCFA99}" dt="2022-01-16T12:28:02.387" v="1967" actId="478"/>
          <ac:spMkLst>
            <pc:docMk/>
            <pc:sldMasterMk cId="3355299075" sldId="2147483650"/>
            <ac:spMk id="4" creationId="{00000000-0000-0000-0000-000000000000}"/>
          </ac:spMkLst>
        </pc:spChg>
        <pc:spChg chg="del mod">
          <ac:chgData name="mohammad Hosseinabady" userId="6cd969f51f917c9e" providerId="LiveId" clId="{61B92799-7A46-4B34-9A7A-19699DCCFA99}" dt="2022-01-16T12:28:05.852" v="1968" actId="478"/>
          <ac:spMkLst>
            <pc:docMk/>
            <pc:sldMasterMk cId="3355299075" sldId="2147483650"/>
            <ac:spMk id="5" creationId="{00000000-0000-0000-0000-000000000000}"/>
          </ac:spMkLst>
        </pc:spChg>
        <pc:spChg chg="del">
          <ac:chgData name="mohammad Hosseinabady" userId="6cd969f51f917c9e" providerId="LiveId" clId="{61B92799-7A46-4B34-9A7A-19699DCCFA99}" dt="2022-01-16T12:28:07.768" v="1969" actId="478"/>
          <ac:spMkLst>
            <pc:docMk/>
            <pc:sldMasterMk cId="3355299075" sldId="2147483650"/>
            <ac:spMk id="6" creationId="{00000000-0000-0000-0000-000000000000}"/>
          </ac:spMkLst>
        </pc:spChg>
        <pc:spChg chg="add mod">
          <ac:chgData name="mohammad Hosseinabady" userId="6cd969f51f917c9e" providerId="LiveId" clId="{61B92799-7A46-4B34-9A7A-19699DCCFA99}" dt="2022-01-16T12:28:28.928" v="1974" actId="207"/>
          <ac:spMkLst>
            <pc:docMk/>
            <pc:sldMasterMk cId="3355299075" sldId="2147483650"/>
            <ac:spMk id="8" creationId="{987FEBAF-1246-4650-B4FB-B70B1C193511}"/>
          </ac:spMkLst>
        </pc:spChg>
        <pc:spChg chg="add mod">
          <ac:chgData name="mohammad Hosseinabady" userId="6cd969f51f917c9e" providerId="LiveId" clId="{61B92799-7A46-4B34-9A7A-19699DCCFA99}" dt="2022-01-16T12:28:55.776" v="1999" actId="20577"/>
          <ac:spMkLst>
            <pc:docMk/>
            <pc:sldMasterMk cId="3355299075" sldId="2147483650"/>
            <ac:spMk id="11" creationId="{EB9FFF61-8393-44A5-838D-15EA6E793E77}"/>
          </ac:spMkLst>
        </pc:spChg>
        <pc:sldLayoutChg chg="modSp mod">
          <pc:chgData name="mohammad Hosseinabady" userId="6cd969f51f917c9e" providerId="LiveId" clId="{61B92799-7A46-4B34-9A7A-19699DCCFA99}" dt="2022-01-16T12:27:09.566" v="1959" actId="21"/>
          <pc:sldLayoutMkLst>
            <pc:docMk/>
            <pc:sldMasterMk cId="3355299075" sldId="2147483650"/>
            <pc:sldLayoutMk cId="251738561" sldId="2147483652"/>
          </pc:sldLayoutMkLst>
          <pc:spChg chg="mod">
            <ac:chgData name="mohammad Hosseinabady" userId="6cd969f51f917c9e" providerId="LiveId" clId="{61B92799-7A46-4B34-9A7A-19699DCCFA99}" dt="2022-01-16T08:17:05.553" v="295" actId="2711"/>
            <ac:spMkLst>
              <pc:docMk/>
              <pc:sldMasterMk cId="3355299075" sldId="2147483650"/>
              <pc:sldLayoutMk cId="251738561" sldId="2147483652"/>
              <ac:spMk id="3" creationId="{00000000-0000-0000-0000-000000000000}"/>
            </ac:spMkLst>
          </pc:spChg>
          <pc:spChg chg="mod">
            <ac:chgData name="mohammad Hosseinabady" userId="6cd969f51f917c9e" providerId="LiveId" clId="{61B92799-7A46-4B34-9A7A-19699DCCFA99}" dt="2022-01-16T12:27:09.566" v="1959" actId="21"/>
            <ac:spMkLst>
              <pc:docMk/>
              <pc:sldMasterMk cId="3355299075" sldId="2147483650"/>
              <pc:sldLayoutMk cId="251738561" sldId="2147483652"/>
              <ac:spMk id="5" creationId="{00000000-0000-0000-0000-000000000000}"/>
            </ac:spMkLst>
          </pc:spChg>
        </pc:sldLayoutChg>
        <pc:sldLayoutChg chg="setBg">
          <pc:chgData name="mohammad Hosseinabady" userId="6cd969f51f917c9e" providerId="LiveId" clId="{61B92799-7A46-4B34-9A7A-19699DCCFA99}" dt="2022-01-16T12:05:28.073" v="1695"/>
          <pc:sldLayoutMkLst>
            <pc:docMk/>
            <pc:sldMasterMk cId="3355299075" sldId="2147483650"/>
            <pc:sldLayoutMk cId="111565254" sldId="2147483653"/>
          </pc:sldLayoutMkLst>
        </pc:sldLayoutChg>
      </pc:sldMasterChg>
      <pc:sldMasterChg chg="add del addSldLayout delSldLayout">
        <pc:chgData name="mohammad Hosseinabady" userId="6cd969f51f917c9e" providerId="LiveId" clId="{61B92799-7A46-4B34-9A7A-19699DCCFA99}" dt="2022-01-16T07:53:31.267" v="74" actId="26606"/>
        <pc:sldMasterMkLst>
          <pc:docMk/>
          <pc:sldMasterMk cId="1230488107" sldId="2147483673"/>
        </pc:sldMasterMkLst>
        <pc:sldLayoutChg chg="add del">
          <pc:chgData name="mohammad Hosseinabady" userId="6cd969f51f917c9e" providerId="LiveId" clId="{61B92799-7A46-4B34-9A7A-19699DCCFA99}" dt="2022-01-16T07:53:31.267" v="74" actId="26606"/>
          <pc:sldLayoutMkLst>
            <pc:docMk/>
            <pc:sldMasterMk cId="1230488107" sldId="2147483673"/>
            <pc:sldLayoutMk cId="2595163434" sldId="2147483662"/>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3635269801" sldId="2147483663"/>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4287798283" sldId="2147483664"/>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1774124459" sldId="2147483665"/>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2480380588" sldId="2147483666"/>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2356582591" sldId="2147483667"/>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2160038173" sldId="2147483668"/>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2592137429" sldId="2147483669"/>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1937665828" sldId="2147483670"/>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709283338" sldId="2147483671"/>
          </pc:sldLayoutMkLst>
        </pc:sldLayoutChg>
        <pc:sldLayoutChg chg="add del">
          <pc:chgData name="mohammad Hosseinabady" userId="6cd969f51f917c9e" providerId="LiveId" clId="{61B92799-7A46-4B34-9A7A-19699DCCFA99}" dt="2022-01-16T07:53:31.267" v="74" actId="26606"/>
          <pc:sldLayoutMkLst>
            <pc:docMk/>
            <pc:sldMasterMk cId="1230488107" sldId="2147483673"/>
            <pc:sldLayoutMk cId="257735146" sldId="2147483672"/>
          </pc:sldLayoutMkLst>
        </pc:sldLayoutChg>
      </pc:sldMasterChg>
      <pc:sldMasterChg chg="add del addSldLayout delSldLayout">
        <pc:chgData name="mohammad Hosseinabady" userId="6cd969f51f917c9e" providerId="LiveId" clId="{61B92799-7A46-4B34-9A7A-19699DCCFA99}" dt="2022-01-16T07:54:42.995" v="86" actId="26606"/>
        <pc:sldMasterMkLst>
          <pc:docMk/>
          <pc:sldMasterMk cId="3825993082" sldId="2147483673"/>
        </pc:sldMasterMkLst>
        <pc:sldLayoutChg chg="add del">
          <pc:chgData name="mohammad Hosseinabady" userId="6cd969f51f917c9e" providerId="LiveId" clId="{61B92799-7A46-4B34-9A7A-19699DCCFA99}" dt="2022-01-16T07:54:42.995" v="86" actId="26606"/>
          <pc:sldLayoutMkLst>
            <pc:docMk/>
            <pc:sldMasterMk cId="3825993082" sldId="2147483673"/>
            <pc:sldLayoutMk cId="3321655542" sldId="2147483662"/>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3874845445" sldId="2147483663"/>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2400004171" sldId="2147483664"/>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1371596906" sldId="2147483665"/>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882651602" sldId="2147483666"/>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2921795048" sldId="2147483667"/>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3344486424" sldId="2147483668"/>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279453317" sldId="2147483669"/>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3579758513" sldId="2147483670"/>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1485197600" sldId="2147483671"/>
          </pc:sldLayoutMkLst>
        </pc:sldLayoutChg>
        <pc:sldLayoutChg chg="add del">
          <pc:chgData name="mohammad Hosseinabady" userId="6cd969f51f917c9e" providerId="LiveId" clId="{61B92799-7A46-4B34-9A7A-19699DCCFA99}" dt="2022-01-16T07:54:42.995" v="86" actId="26606"/>
          <pc:sldLayoutMkLst>
            <pc:docMk/>
            <pc:sldMasterMk cId="3825993082" sldId="2147483673"/>
            <pc:sldLayoutMk cId="665106775" sldId="2147483672"/>
          </pc:sldLayoutMkLst>
        </pc:sldLayoutChg>
      </pc:sldMasterChg>
      <pc:sldMasterChg chg="add del addSldLayout delSldLayout">
        <pc:chgData name="mohammad Hosseinabady" userId="6cd969f51f917c9e" providerId="LiveId" clId="{61B92799-7A46-4B34-9A7A-19699DCCFA99}" dt="2022-01-16T07:51:19.675" v="44" actId="26606"/>
        <pc:sldMasterMkLst>
          <pc:docMk/>
          <pc:sldMasterMk cId="4045300367" sldId="2147483673"/>
        </pc:sldMasterMkLst>
        <pc:sldLayoutChg chg="add del">
          <pc:chgData name="mohammad Hosseinabady" userId="6cd969f51f917c9e" providerId="LiveId" clId="{61B92799-7A46-4B34-9A7A-19699DCCFA99}" dt="2022-01-16T07:51:19.675" v="44" actId="26606"/>
          <pc:sldLayoutMkLst>
            <pc:docMk/>
            <pc:sldMasterMk cId="4045300367" sldId="2147483673"/>
            <pc:sldLayoutMk cId="418493584" sldId="2147483662"/>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1343361633" sldId="2147483663"/>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500746950" sldId="2147483664"/>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1661141856" sldId="2147483665"/>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2476755129" sldId="2147483666"/>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1171839290" sldId="2147483667"/>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2475467619" sldId="2147483668"/>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3412113221" sldId="2147483669"/>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56993827" sldId="2147483670"/>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3031870260" sldId="2147483671"/>
          </pc:sldLayoutMkLst>
        </pc:sldLayoutChg>
        <pc:sldLayoutChg chg="add del">
          <pc:chgData name="mohammad Hosseinabady" userId="6cd969f51f917c9e" providerId="LiveId" clId="{61B92799-7A46-4B34-9A7A-19699DCCFA99}" dt="2022-01-16T07:51:19.675" v="44" actId="26606"/>
          <pc:sldLayoutMkLst>
            <pc:docMk/>
            <pc:sldMasterMk cId="4045300367" sldId="2147483673"/>
            <pc:sldLayoutMk cId="2100788230" sldId="2147483672"/>
          </pc:sldLayoutMkLst>
        </pc:sldLayoutChg>
      </pc:sldMasterChg>
      <pc:sldMasterChg chg="add del addSldLayout delSldLayout">
        <pc:chgData name="mohammad Hosseinabady" userId="6cd969f51f917c9e" providerId="LiveId" clId="{61B92799-7A46-4B34-9A7A-19699DCCFA99}" dt="2022-01-16T07:53:08.917" v="68" actId="26606"/>
        <pc:sldMasterMkLst>
          <pc:docMk/>
          <pc:sldMasterMk cId="511008436" sldId="2147483674"/>
        </pc:sldMasterMkLst>
        <pc:sldLayoutChg chg="add del">
          <pc:chgData name="mohammad Hosseinabady" userId="6cd969f51f917c9e" providerId="LiveId" clId="{61B92799-7A46-4B34-9A7A-19699DCCFA99}" dt="2022-01-16T07:53:08.917" v="68" actId="26606"/>
          <pc:sldLayoutMkLst>
            <pc:docMk/>
            <pc:sldMasterMk cId="511008436" sldId="2147483674"/>
            <pc:sldLayoutMk cId="369889540" sldId="2147483663"/>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1791327840" sldId="2147483664"/>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577436451" sldId="2147483665"/>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3295033759" sldId="2147483666"/>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446304844" sldId="2147483667"/>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1814140856" sldId="2147483668"/>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3448433955" sldId="2147483669"/>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2807313088" sldId="2147483670"/>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1089103381" sldId="2147483671"/>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4011633156" sldId="2147483672"/>
          </pc:sldLayoutMkLst>
        </pc:sldLayoutChg>
        <pc:sldLayoutChg chg="add del">
          <pc:chgData name="mohammad Hosseinabady" userId="6cd969f51f917c9e" providerId="LiveId" clId="{61B92799-7A46-4B34-9A7A-19699DCCFA99}" dt="2022-01-16T07:53:08.917" v="68" actId="26606"/>
          <pc:sldLayoutMkLst>
            <pc:docMk/>
            <pc:sldMasterMk cId="511008436" sldId="2147483674"/>
            <pc:sldLayoutMk cId="2541469695" sldId="2147483673"/>
          </pc:sldLayoutMkLst>
        </pc:sldLayoutChg>
      </pc:sldMasterChg>
      <pc:sldMasterChg chg="add del addSldLayout delSldLayout">
        <pc:chgData name="mohammad Hosseinabady" userId="6cd969f51f917c9e" providerId="LiveId" clId="{61B92799-7A46-4B34-9A7A-19699DCCFA99}" dt="2022-01-16T07:49:23.696" v="6" actId="26606"/>
        <pc:sldMasterMkLst>
          <pc:docMk/>
          <pc:sldMasterMk cId="4251246026" sldId="2147483686"/>
        </pc:sldMasterMkLst>
        <pc:sldLayoutChg chg="add del">
          <pc:chgData name="mohammad Hosseinabady" userId="6cd969f51f917c9e" providerId="LiveId" clId="{61B92799-7A46-4B34-9A7A-19699DCCFA99}" dt="2022-01-16T07:49:23.696" v="6" actId="26606"/>
          <pc:sldLayoutMkLst>
            <pc:docMk/>
            <pc:sldMasterMk cId="4251246026" sldId="2147483686"/>
            <pc:sldLayoutMk cId="4024892926" sldId="2147483675"/>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2565717805" sldId="2147483676"/>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558608469" sldId="2147483677"/>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2100308655" sldId="2147483678"/>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3696755729" sldId="2147483679"/>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1158474210" sldId="2147483680"/>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3485500778" sldId="2147483681"/>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1369435122" sldId="2147483682"/>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608089636" sldId="2147483683"/>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2114263096" sldId="2147483684"/>
          </pc:sldLayoutMkLst>
        </pc:sldLayoutChg>
        <pc:sldLayoutChg chg="add del">
          <pc:chgData name="mohammad Hosseinabady" userId="6cd969f51f917c9e" providerId="LiveId" clId="{61B92799-7A46-4B34-9A7A-19699DCCFA99}" dt="2022-01-16T07:49:23.696" v="6" actId="26606"/>
          <pc:sldLayoutMkLst>
            <pc:docMk/>
            <pc:sldMasterMk cId="4251246026" sldId="2147483686"/>
            <pc:sldLayoutMk cId="1864257945" sldId="2147483685"/>
          </pc:sldLayoutMkLst>
        </pc:sldLayoutChg>
      </pc:sldMasterChg>
      <pc:sldMasterChg chg="add del addSldLayout delSldLayout">
        <pc:chgData name="mohammad Hosseinabady" userId="6cd969f51f917c9e" providerId="LiveId" clId="{61B92799-7A46-4B34-9A7A-19699DCCFA99}" dt="2022-01-16T07:49:31.671" v="10" actId="26606"/>
        <pc:sldMasterMkLst>
          <pc:docMk/>
          <pc:sldMasterMk cId="2807487002" sldId="2147483699"/>
        </pc:sldMasterMkLst>
        <pc:sldLayoutChg chg="add del">
          <pc:chgData name="mohammad Hosseinabady" userId="6cd969f51f917c9e" providerId="LiveId" clId="{61B92799-7A46-4B34-9A7A-19699DCCFA99}" dt="2022-01-16T07:49:31.671" v="10" actId="26606"/>
          <pc:sldLayoutMkLst>
            <pc:docMk/>
            <pc:sldMasterMk cId="2807487002" sldId="2147483699"/>
            <pc:sldLayoutMk cId="2202691674" sldId="2147483688"/>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76855384" sldId="2147483689"/>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2912797835" sldId="2147483690"/>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2844744296" sldId="2147483691"/>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1664319504" sldId="2147483692"/>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3166398449" sldId="2147483693"/>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634303370" sldId="2147483694"/>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3684142502" sldId="2147483695"/>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3112739482" sldId="2147483696"/>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5547457" sldId="2147483697"/>
          </pc:sldLayoutMkLst>
        </pc:sldLayoutChg>
        <pc:sldLayoutChg chg="add del">
          <pc:chgData name="mohammad Hosseinabady" userId="6cd969f51f917c9e" providerId="LiveId" clId="{61B92799-7A46-4B34-9A7A-19699DCCFA99}" dt="2022-01-16T07:49:31.671" v="10" actId="26606"/>
          <pc:sldLayoutMkLst>
            <pc:docMk/>
            <pc:sldMasterMk cId="2807487002" sldId="2147483699"/>
            <pc:sldLayoutMk cId="808587038" sldId="2147483698"/>
          </pc:sldLayoutMkLst>
        </pc:sldLayoutChg>
      </pc:sldMasterChg>
      <pc:sldMasterChg chg="add del addSldLayout delSldLayout">
        <pc:chgData name="mohammad Hosseinabady" userId="6cd969f51f917c9e" providerId="LiveId" clId="{61B92799-7A46-4B34-9A7A-19699DCCFA99}" dt="2022-01-16T07:50:29.885" v="22" actId="26606"/>
        <pc:sldMasterMkLst>
          <pc:docMk/>
          <pc:sldMasterMk cId="282302621" sldId="2147483712"/>
        </pc:sldMasterMkLst>
        <pc:sldLayoutChg chg="add del">
          <pc:chgData name="mohammad Hosseinabady" userId="6cd969f51f917c9e" providerId="LiveId" clId="{61B92799-7A46-4B34-9A7A-19699DCCFA99}" dt="2022-01-16T07:50:29.885" v="22" actId="26606"/>
          <pc:sldLayoutMkLst>
            <pc:docMk/>
            <pc:sldMasterMk cId="282302621" sldId="2147483712"/>
            <pc:sldLayoutMk cId="1223347745" sldId="2147483701"/>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1890811667" sldId="2147483702"/>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2759866106" sldId="2147483703"/>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858353058" sldId="2147483704"/>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1093297214" sldId="2147483705"/>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4037569885" sldId="2147483706"/>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1890857938" sldId="2147483707"/>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3473022491" sldId="2147483708"/>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1392516040" sldId="2147483709"/>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63143162" sldId="2147483710"/>
          </pc:sldLayoutMkLst>
        </pc:sldLayoutChg>
        <pc:sldLayoutChg chg="add del">
          <pc:chgData name="mohammad Hosseinabady" userId="6cd969f51f917c9e" providerId="LiveId" clId="{61B92799-7A46-4B34-9A7A-19699DCCFA99}" dt="2022-01-16T07:50:29.885" v="22" actId="26606"/>
          <pc:sldLayoutMkLst>
            <pc:docMk/>
            <pc:sldMasterMk cId="282302621" sldId="2147483712"/>
            <pc:sldLayoutMk cId="2058908304" sldId="2147483711"/>
          </pc:sldLayoutMkLst>
        </pc:sldLayoutChg>
      </pc:sldMasterChg>
      <pc:sldMasterChg chg="add del addSldLayout delSldLayout">
        <pc:chgData name="mohammad Hosseinabady" userId="6cd969f51f917c9e" providerId="LiveId" clId="{61B92799-7A46-4B34-9A7A-19699DCCFA99}" dt="2022-01-16T07:49:38.762" v="12" actId="26606"/>
        <pc:sldMasterMkLst>
          <pc:docMk/>
          <pc:sldMasterMk cId="4274743351" sldId="2147483712"/>
        </pc:sldMasterMkLst>
        <pc:sldLayoutChg chg="add del">
          <pc:chgData name="mohammad Hosseinabady" userId="6cd969f51f917c9e" providerId="LiveId" clId="{61B92799-7A46-4B34-9A7A-19699DCCFA99}" dt="2022-01-16T07:49:38.762" v="12" actId="26606"/>
          <pc:sldLayoutMkLst>
            <pc:docMk/>
            <pc:sldMasterMk cId="4274743351" sldId="2147483712"/>
            <pc:sldLayoutMk cId="947989303" sldId="2147483701"/>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596896092" sldId="2147483702"/>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4292634461" sldId="2147483703"/>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2510449759" sldId="2147483704"/>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3555241361" sldId="2147483705"/>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3457484799" sldId="2147483706"/>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794070505" sldId="2147483707"/>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1131784142" sldId="2147483708"/>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1851910513" sldId="2147483709"/>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1298975020" sldId="2147483710"/>
          </pc:sldLayoutMkLst>
        </pc:sldLayoutChg>
        <pc:sldLayoutChg chg="add del">
          <pc:chgData name="mohammad Hosseinabady" userId="6cd969f51f917c9e" providerId="LiveId" clId="{61B92799-7A46-4B34-9A7A-19699DCCFA99}" dt="2022-01-16T07:49:38.762" v="12" actId="26606"/>
          <pc:sldLayoutMkLst>
            <pc:docMk/>
            <pc:sldMasterMk cId="4274743351" sldId="2147483712"/>
            <pc:sldLayoutMk cId="2755179883" sldId="2147483711"/>
          </pc:sldLayoutMkLst>
        </pc:sldLayoutChg>
      </pc:sldMasterChg>
      <pc:sldMasterChg chg="add del addSldLayout delSldLayout">
        <pc:chgData name="mohammad Hosseinabady" userId="6cd969f51f917c9e" providerId="LiveId" clId="{61B92799-7A46-4B34-9A7A-19699DCCFA99}" dt="2022-01-16T07:54:27.912" v="78" actId="26606"/>
        <pc:sldMasterMkLst>
          <pc:docMk/>
          <pc:sldMasterMk cId="3158748965" sldId="2147483713"/>
        </pc:sldMasterMkLst>
        <pc:sldLayoutChg chg="add del">
          <pc:chgData name="mohammad Hosseinabady" userId="6cd969f51f917c9e" providerId="LiveId" clId="{61B92799-7A46-4B34-9A7A-19699DCCFA99}" dt="2022-01-16T07:54:27.912" v="78" actId="26606"/>
          <pc:sldLayoutMkLst>
            <pc:docMk/>
            <pc:sldMasterMk cId="3158748965" sldId="2147483713"/>
            <pc:sldLayoutMk cId="1984612448" sldId="2147483702"/>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3613152534" sldId="2147483703"/>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3056415074" sldId="2147483704"/>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1170251815" sldId="2147483705"/>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1315468437" sldId="2147483706"/>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446931486" sldId="2147483707"/>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2365469775" sldId="2147483708"/>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92487167" sldId="2147483709"/>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3547394601" sldId="2147483710"/>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1181365569" sldId="2147483711"/>
          </pc:sldLayoutMkLst>
        </pc:sldLayoutChg>
        <pc:sldLayoutChg chg="add del">
          <pc:chgData name="mohammad Hosseinabady" userId="6cd969f51f917c9e" providerId="LiveId" clId="{61B92799-7A46-4B34-9A7A-19699DCCFA99}" dt="2022-01-16T07:54:27.912" v="78" actId="26606"/>
          <pc:sldLayoutMkLst>
            <pc:docMk/>
            <pc:sldMasterMk cId="3158748965" sldId="2147483713"/>
            <pc:sldLayoutMk cId="4140700496" sldId="2147483712"/>
          </pc:sldLayoutMkLst>
        </pc:sldLayoutChg>
      </pc:sldMasterChg>
      <pc:sldMasterChg chg="add del addSldLayout delSldLayout">
        <pc:chgData name="mohammad Hosseinabady" userId="6cd969f51f917c9e" providerId="LiveId" clId="{61B92799-7A46-4B34-9A7A-19699DCCFA99}" dt="2022-01-16T07:50:49.773" v="32" actId="26606"/>
        <pc:sldMasterMkLst>
          <pc:docMk/>
          <pc:sldMasterMk cId="684099593" sldId="2147483725"/>
        </pc:sldMasterMkLst>
        <pc:sldLayoutChg chg="add del">
          <pc:chgData name="mohammad Hosseinabady" userId="6cd969f51f917c9e" providerId="LiveId" clId="{61B92799-7A46-4B34-9A7A-19699DCCFA99}" dt="2022-01-16T07:50:49.773" v="32" actId="26606"/>
          <pc:sldLayoutMkLst>
            <pc:docMk/>
            <pc:sldMasterMk cId="684099593" sldId="2147483725"/>
            <pc:sldLayoutMk cId="2298312141" sldId="2147483714"/>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513602509" sldId="2147483715"/>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175550750" sldId="2147483716"/>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290450024" sldId="2147483717"/>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2253668051" sldId="2147483718"/>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495509033" sldId="2147483719"/>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3858605056" sldId="2147483720"/>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997992959" sldId="2147483721"/>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4183830298" sldId="2147483722"/>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4216678654" sldId="2147483723"/>
          </pc:sldLayoutMkLst>
        </pc:sldLayoutChg>
        <pc:sldLayoutChg chg="add del">
          <pc:chgData name="mohammad Hosseinabady" userId="6cd969f51f917c9e" providerId="LiveId" clId="{61B92799-7A46-4B34-9A7A-19699DCCFA99}" dt="2022-01-16T07:50:49.773" v="32" actId="26606"/>
          <pc:sldLayoutMkLst>
            <pc:docMk/>
            <pc:sldMasterMk cId="684099593" sldId="2147483725"/>
            <pc:sldLayoutMk cId="2076801601" sldId="2147483724"/>
          </pc:sldLayoutMkLst>
        </pc:sldLayoutChg>
      </pc:sldMasterChg>
      <pc:sldMasterChg chg="add del addSldLayout delSldLayout">
        <pc:chgData name="mohammad Hosseinabady" userId="6cd969f51f917c9e" providerId="LiveId" clId="{61B92799-7A46-4B34-9A7A-19699DCCFA99}" dt="2022-01-16T07:54:51.265" v="90" actId="26606"/>
        <pc:sldMasterMkLst>
          <pc:docMk/>
          <pc:sldMasterMk cId="823318918" sldId="2147483725"/>
        </pc:sldMasterMkLst>
        <pc:sldLayoutChg chg="add del">
          <pc:chgData name="mohammad Hosseinabady" userId="6cd969f51f917c9e" providerId="LiveId" clId="{61B92799-7A46-4B34-9A7A-19699DCCFA99}" dt="2022-01-16T07:54:51.265" v="90" actId="26606"/>
          <pc:sldLayoutMkLst>
            <pc:docMk/>
            <pc:sldMasterMk cId="823318918" sldId="2147483725"/>
            <pc:sldLayoutMk cId="181283288" sldId="2147483714"/>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3468542519" sldId="2147483715"/>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1895745346" sldId="2147483716"/>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2431279234" sldId="2147483717"/>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171280134" sldId="2147483718"/>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1300737854" sldId="2147483719"/>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3738903990" sldId="2147483720"/>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3093469766" sldId="2147483721"/>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442835146" sldId="2147483722"/>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2391461042" sldId="2147483723"/>
          </pc:sldLayoutMkLst>
        </pc:sldLayoutChg>
        <pc:sldLayoutChg chg="add del">
          <pc:chgData name="mohammad Hosseinabady" userId="6cd969f51f917c9e" providerId="LiveId" clId="{61B92799-7A46-4B34-9A7A-19699DCCFA99}" dt="2022-01-16T07:54:51.265" v="90" actId="26606"/>
          <pc:sldLayoutMkLst>
            <pc:docMk/>
            <pc:sldMasterMk cId="823318918" sldId="2147483725"/>
            <pc:sldLayoutMk cId="2785923308" sldId="2147483724"/>
          </pc:sldLayoutMkLst>
        </pc:sldLayoutChg>
      </pc:sldMasterChg>
      <pc:sldMasterChg chg="add del addSldLayout delSldLayout">
        <pc:chgData name="mohammad Hosseinabady" userId="6cd969f51f917c9e" providerId="LiveId" clId="{61B92799-7A46-4B34-9A7A-19699DCCFA99}" dt="2022-01-16T07:50:32.442" v="24" actId="26606"/>
        <pc:sldMasterMkLst>
          <pc:docMk/>
          <pc:sldMasterMk cId="1167929562" sldId="2147483725"/>
        </pc:sldMasterMkLst>
        <pc:sldLayoutChg chg="add del">
          <pc:chgData name="mohammad Hosseinabady" userId="6cd969f51f917c9e" providerId="LiveId" clId="{61B92799-7A46-4B34-9A7A-19699DCCFA99}" dt="2022-01-16T07:50:32.442" v="24" actId="26606"/>
          <pc:sldLayoutMkLst>
            <pc:docMk/>
            <pc:sldMasterMk cId="1167929562" sldId="2147483725"/>
            <pc:sldLayoutMk cId="2214801815" sldId="2147483714"/>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3565741318" sldId="2147483715"/>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3189833775" sldId="2147483716"/>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2287219250" sldId="2147483717"/>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2956289079" sldId="2147483718"/>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1942386159" sldId="2147483719"/>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371234247" sldId="2147483720"/>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134602953" sldId="2147483721"/>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2927422499" sldId="2147483722"/>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225494488" sldId="2147483723"/>
          </pc:sldLayoutMkLst>
        </pc:sldLayoutChg>
        <pc:sldLayoutChg chg="add del">
          <pc:chgData name="mohammad Hosseinabady" userId="6cd969f51f917c9e" providerId="LiveId" clId="{61B92799-7A46-4B34-9A7A-19699DCCFA99}" dt="2022-01-16T07:50:32.442" v="24" actId="26606"/>
          <pc:sldLayoutMkLst>
            <pc:docMk/>
            <pc:sldMasterMk cId="1167929562" sldId="2147483725"/>
            <pc:sldLayoutMk cId="3770519662" sldId="2147483724"/>
          </pc:sldLayoutMkLst>
        </pc:sldLayoutChg>
      </pc:sldMasterChg>
      <pc:sldMasterChg chg="add del addSldLayout delSldLayout">
        <pc:chgData name="mohammad Hosseinabady" userId="6cd969f51f917c9e" providerId="LiveId" clId="{61B92799-7A46-4B34-9A7A-19699DCCFA99}" dt="2022-01-16T07:54:39.712" v="82" actId="26606"/>
        <pc:sldMasterMkLst>
          <pc:docMk/>
          <pc:sldMasterMk cId="3745504394" sldId="2147483725"/>
        </pc:sldMasterMkLst>
        <pc:sldLayoutChg chg="add del">
          <pc:chgData name="mohammad Hosseinabady" userId="6cd969f51f917c9e" providerId="LiveId" clId="{61B92799-7A46-4B34-9A7A-19699DCCFA99}" dt="2022-01-16T07:54:39.712" v="82" actId="26606"/>
          <pc:sldLayoutMkLst>
            <pc:docMk/>
            <pc:sldMasterMk cId="3745504394" sldId="2147483725"/>
            <pc:sldLayoutMk cId="1218508114" sldId="2147483714"/>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3722533044" sldId="2147483715"/>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571795402" sldId="2147483716"/>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3156355987" sldId="2147483717"/>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2934157708" sldId="2147483718"/>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3402795866" sldId="2147483719"/>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1328548909" sldId="2147483720"/>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3571808166" sldId="2147483721"/>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2308729247" sldId="2147483722"/>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2962529429" sldId="2147483723"/>
          </pc:sldLayoutMkLst>
        </pc:sldLayoutChg>
        <pc:sldLayoutChg chg="add del">
          <pc:chgData name="mohammad Hosseinabady" userId="6cd969f51f917c9e" providerId="LiveId" clId="{61B92799-7A46-4B34-9A7A-19699DCCFA99}" dt="2022-01-16T07:54:39.712" v="82" actId="26606"/>
          <pc:sldLayoutMkLst>
            <pc:docMk/>
            <pc:sldMasterMk cId="3745504394" sldId="2147483725"/>
            <pc:sldLayoutMk cId="1453745692" sldId="2147483724"/>
          </pc:sldLayoutMkLst>
        </pc:sldLayoutChg>
      </pc:sldMasterChg>
      <pc:sldMasterChg chg="add del addSldLayout delSldLayout">
        <pc:chgData name="mohammad Hosseinabady" userId="6cd969f51f917c9e" providerId="LiveId" clId="{61B92799-7A46-4B34-9A7A-19699DCCFA99}" dt="2022-01-16T07:54:35.538" v="80" actId="26606"/>
        <pc:sldMasterMkLst>
          <pc:docMk/>
          <pc:sldMasterMk cId="2521579833" sldId="2147483726"/>
        </pc:sldMasterMkLst>
        <pc:sldLayoutChg chg="add del">
          <pc:chgData name="mohammad Hosseinabady" userId="6cd969f51f917c9e" providerId="LiveId" clId="{61B92799-7A46-4B34-9A7A-19699DCCFA99}" dt="2022-01-16T07:54:35.538" v="80" actId="26606"/>
          <pc:sldLayoutMkLst>
            <pc:docMk/>
            <pc:sldMasterMk cId="2521579833" sldId="2147483726"/>
            <pc:sldLayoutMk cId="3807879641" sldId="2147483715"/>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186348325" sldId="2147483716"/>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2803589557" sldId="2147483717"/>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3837523010" sldId="2147483718"/>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304729197" sldId="2147483719"/>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2466222951" sldId="2147483720"/>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157210228" sldId="2147483721"/>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2722614341" sldId="2147483722"/>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2234416359" sldId="2147483723"/>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2830962046" sldId="2147483724"/>
          </pc:sldLayoutMkLst>
        </pc:sldLayoutChg>
        <pc:sldLayoutChg chg="add del">
          <pc:chgData name="mohammad Hosseinabady" userId="6cd969f51f917c9e" providerId="LiveId" clId="{61B92799-7A46-4B34-9A7A-19699DCCFA99}" dt="2022-01-16T07:54:35.538" v="80" actId="26606"/>
          <pc:sldLayoutMkLst>
            <pc:docMk/>
            <pc:sldMasterMk cId="2521579833" sldId="2147483726"/>
            <pc:sldLayoutMk cId="1628894734" sldId="2147483725"/>
          </pc:sldLayoutMkLst>
        </pc:sldLayoutChg>
      </pc:sldMasterChg>
      <pc:sldMasterChg chg="add del addSldLayout delSldLayout">
        <pc:chgData name="mohammad Hosseinabady" userId="6cd969f51f917c9e" providerId="LiveId" clId="{61B92799-7A46-4B34-9A7A-19699DCCFA99}" dt="2022-01-16T07:50:55.416" v="34" actId="26606"/>
        <pc:sldMasterMkLst>
          <pc:docMk/>
          <pc:sldMasterMk cId="1356993728" sldId="2147483738"/>
        </pc:sldMasterMkLst>
        <pc:sldLayoutChg chg="add del">
          <pc:chgData name="mohammad Hosseinabady" userId="6cd969f51f917c9e" providerId="LiveId" clId="{61B92799-7A46-4B34-9A7A-19699DCCFA99}" dt="2022-01-16T07:50:55.416" v="34" actId="26606"/>
          <pc:sldLayoutMkLst>
            <pc:docMk/>
            <pc:sldMasterMk cId="1356993728" sldId="2147483738"/>
            <pc:sldLayoutMk cId="3340403015" sldId="2147483727"/>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1060797468" sldId="2147483728"/>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1265344616" sldId="2147483729"/>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312744003" sldId="2147483730"/>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2891243599" sldId="2147483731"/>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2340506166" sldId="2147483732"/>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2989200388" sldId="2147483733"/>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2518926208" sldId="2147483734"/>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788434427" sldId="2147483735"/>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859575094" sldId="2147483736"/>
          </pc:sldLayoutMkLst>
        </pc:sldLayoutChg>
        <pc:sldLayoutChg chg="add del">
          <pc:chgData name="mohammad Hosseinabady" userId="6cd969f51f917c9e" providerId="LiveId" clId="{61B92799-7A46-4B34-9A7A-19699DCCFA99}" dt="2022-01-16T07:50:55.416" v="34" actId="26606"/>
          <pc:sldLayoutMkLst>
            <pc:docMk/>
            <pc:sldMasterMk cId="1356993728" sldId="2147483738"/>
            <pc:sldLayoutMk cId="1852562065" sldId="2147483737"/>
          </pc:sldLayoutMkLst>
        </pc:sldLayoutChg>
      </pc:sldMasterChg>
      <pc:sldMasterChg chg="add del addSldLayout delSldLayout">
        <pc:chgData name="mohammad Hosseinabady" userId="6cd969f51f917c9e" providerId="LiveId" clId="{61B92799-7A46-4B34-9A7A-19699DCCFA99}" dt="2022-01-16T07:50:14.529" v="20" actId="26606"/>
        <pc:sldMasterMkLst>
          <pc:docMk/>
          <pc:sldMasterMk cId="4215493241" sldId="2147483738"/>
        </pc:sldMasterMkLst>
        <pc:sldLayoutChg chg="add del">
          <pc:chgData name="mohammad Hosseinabady" userId="6cd969f51f917c9e" providerId="LiveId" clId="{61B92799-7A46-4B34-9A7A-19699DCCFA99}" dt="2022-01-16T07:50:14.529" v="20" actId="26606"/>
          <pc:sldLayoutMkLst>
            <pc:docMk/>
            <pc:sldMasterMk cId="4215493241" sldId="2147483738"/>
            <pc:sldLayoutMk cId="1804449472" sldId="2147483727"/>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1090526766" sldId="2147483728"/>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3845647978" sldId="2147483729"/>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1218091811" sldId="2147483730"/>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964399925" sldId="2147483731"/>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3310267817" sldId="2147483732"/>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1854223611" sldId="2147483733"/>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1728810752" sldId="2147483734"/>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2919794308" sldId="2147483735"/>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705887788" sldId="2147483736"/>
          </pc:sldLayoutMkLst>
        </pc:sldLayoutChg>
        <pc:sldLayoutChg chg="add del">
          <pc:chgData name="mohammad Hosseinabady" userId="6cd969f51f917c9e" providerId="LiveId" clId="{61B92799-7A46-4B34-9A7A-19699DCCFA99}" dt="2022-01-16T07:50:14.529" v="20" actId="26606"/>
          <pc:sldLayoutMkLst>
            <pc:docMk/>
            <pc:sldMasterMk cId="4215493241" sldId="2147483738"/>
            <pc:sldLayoutMk cId="2533195230" sldId="2147483737"/>
          </pc:sldLayoutMkLst>
        </pc:sldLayoutChg>
      </pc:sldMasterChg>
      <pc:sldMasterChg chg="add del addSldLayout delSldLayout">
        <pc:chgData name="mohammad Hosseinabady" userId="6cd969f51f917c9e" providerId="LiveId" clId="{61B92799-7A46-4B34-9A7A-19699DCCFA99}" dt="2022-01-16T07:50:38.499" v="26" actId="26606"/>
        <pc:sldMasterMkLst>
          <pc:docMk/>
          <pc:sldMasterMk cId="3445174104" sldId="2147483751"/>
        </pc:sldMasterMkLst>
        <pc:sldLayoutChg chg="add del">
          <pc:chgData name="mohammad Hosseinabady" userId="6cd969f51f917c9e" providerId="LiveId" clId="{61B92799-7A46-4B34-9A7A-19699DCCFA99}" dt="2022-01-16T07:50:38.499" v="26" actId="26606"/>
          <pc:sldLayoutMkLst>
            <pc:docMk/>
            <pc:sldMasterMk cId="3445174104" sldId="2147483751"/>
            <pc:sldLayoutMk cId="750132503" sldId="2147483740"/>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914623918" sldId="2147483741"/>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719120067" sldId="2147483742"/>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222013020" sldId="2147483743"/>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4149797021" sldId="2147483744"/>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2414900544" sldId="2147483745"/>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612545291" sldId="2147483746"/>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2319008089" sldId="2147483747"/>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714898980" sldId="2147483748"/>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1647627926" sldId="2147483749"/>
          </pc:sldLayoutMkLst>
        </pc:sldLayoutChg>
        <pc:sldLayoutChg chg="add del">
          <pc:chgData name="mohammad Hosseinabady" userId="6cd969f51f917c9e" providerId="LiveId" clId="{61B92799-7A46-4B34-9A7A-19699DCCFA99}" dt="2022-01-16T07:50:38.499" v="26" actId="26606"/>
          <pc:sldLayoutMkLst>
            <pc:docMk/>
            <pc:sldMasterMk cId="3445174104" sldId="2147483751"/>
            <pc:sldLayoutMk cId="776362383" sldId="2147483750"/>
          </pc:sldLayoutMkLst>
        </pc:sldLayoutChg>
      </pc:sldMasterChg>
      <pc:sldMasterChg chg="add del addSldLayout delSldLayout">
        <pc:chgData name="mohammad Hosseinabady" userId="6cd969f51f917c9e" providerId="LiveId" clId="{61B92799-7A46-4B34-9A7A-19699DCCFA99}" dt="2022-01-16T07:49:30.657" v="8" actId="26606"/>
        <pc:sldMasterMkLst>
          <pc:docMk/>
          <pc:sldMasterMk cId="3898838092" sldId="2147483751"/>
        </pc:sldMasterMkLst>
        <pc:sldLayoutChg chg="add del">
          <pc:chgData name="mohammad Hosseinabady" userId="6cd969f51f917c9e" providerId="LiveId" clId="{61B92799-7A46-4B34-9A7A-19699DCCFA99}" dt="2022-01-16T07:49:30.657" v="8" actId="26606"/>
          <pc:sldLayoutMkLst>
            <pc:docMk/>
            <pc:sldMasterMk cId="3898838092" sldId="2147483751"/>
            <pc:sldLayoutMk cId="3877060814" sldId="2147483740"/>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2345094192" sldId="2147483741"/>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538934391" sldId="2147483742"/>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3988237947" sldId="2147483743"/>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1960427039" sldId="2147483744"/>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2293508470" sldId="2147483745"/>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1768497780" sldId="2147483746"/>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2496485735" sldId="2147483747"/>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2353848163" sldId="2147483748"/>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2164204459" sldId="2147483749"/>
          </pc:sldLayoutMkLst>
        </pc:sldLayoutChg>
        <pc:sldLayoutChg chg="add del">
          <pc:chgData name="mohammad Hosseinabady" userId="6cd969f51f917c9e" providerId="LiveId" clId="{61B92799-7A46-4B34-9A7A-19699DCCFA99}" dt="2022-01-16T07:49:30.657" v="8" actId="26606"/>
          <pc:sldLayoutMkLst>
            <pc:docMk/>
            <pc:sldMasterMk cId="3898838092" sldId="2147483751"/>
            <pc:sldLayoutMk cId="189486274" sldId="2147483750"/>
          </pc:sldLayoutMkLst>
        </pc:sldLayoutChg>
      </pc:sldMasterChg>
    </pc:docChg>
  </pc:docChgLst>
  <pc:docChgLst>
    <pc:chgData name="mohammad Hosseinabady" userId="6cd969f51f917c9e" providerId="LiveId" clId="{435CAD59-1586-4449-97C6-2C5013906925}"/>
    <pc:docChg chg="modSld">
      <pc:chgData name="mohammad Hosseinabady" userId="6cd969f51f917c9e" providerId="LiveId" clId="{435CAD59-1586-4449-97C6-2C5013906925}" dt="2022-01-19T07:34:19.472" v="43" actId="20577"/>
      <pc:docMkLst>
        <pc:docMk/>
      </pc:docMkLst>
      <pc:sldChg chg="modSp">
        <pc:chgData name="mohammad Hosseinabady" userId="6cd969f51f917c9e" providerId="LiveId" clId="{435CAD59-1586-4449-97C6-2C5013906925}" dt="2022-01-19T07:34:19.472" v="43" actId="20577"/>
        <pc:sldMkLst>
          <pc:docMk/>
          <pc:sldMk cId="1947581991" sldId="260"/>
        </pc:sldMkLst>
        <pc:spChg chg="mod">
          <ac:chgData name="mohammad Hosseinabady" userId="6cd969f51f917c9e" providerId="LiveId" clId="{435CAD59-1586-4449-97C6-2C5013906925}" dt="2022-01-19T07:33:47.943" v="25" actId="20577"/>
          <ac:spMkLst>
            <pc:docMk/>
            <pc:sldMk cId="1947581991" sldId="260"/>
            <ac:spMk id="47" creationId="{1DF17C96-E8D3-4B22-95F0-2ECF7CA0A6BA}"/>
          </ac:spMkLst>
        </pc:spChg>
        <pc:spChg chg="mod">
          <ac:chgData name="mohammad Hosseinabady" userId="6cd969f51f917c9e" providerId="LiveId" clId="{435CAD59-1586-4449-97C6-2C5013906925}" dt="2022-01-19T07:34:19.472" v="43" actId="20577"/>
          <ac:spMkLst>
            <pc:docMk/>
            <pc:sldMk cId="1947581991" sldId="260"/>
            <ac:spMk id="48" creationId="{C9A9B844-8090-4D4C-AAA2-F7CE5AED000C}"/>
          </ac:spMkLst>
        </pc:spChg>
      </pc:sldChg>
    </pc:docChg>
  </pc:docChgLst>
  <pc:docChgLst>
    <pc:chgData name="mohammad Hosseinabady" userId="6cd969f51f917c9e" providerId="LiveId" clId="{3A4CDD04-A0D8-45F3-92BB-26C3781A91F2}"/>
    <pc:docChg chg="undo custSel addSld delSld modSld sldOrd addSection delSection modSection">
      <pc:chgData name="mohammad Hosseinabady" userId="6cd969f51f917c9e" providerId="LiveId" clId="{3A4CDD04-A0D8-45F3-92BB-26C3781A91F2}" dt="2022-01-20T03:39:56.417" v="3747" actId="20577"/>
      <pc:docMkLst>
        <pc:docMk/>
      </pc:docMkLst>
      <pc:sldChg chg="addSp modSp mod">
        <pc:chgData name="mohammad Hosseinabady" userId="6cd969f51f917c9e" providerId="LiveId" clId="{3A4CDD04-A0D8-45F3-92BB-26C3781A91F2}" dt="2022-01-19T19:01:07.972" v="2351" actId="20577"/>
        <pc:sldMkLst>
          <pc:docMk/>
          <pc:sldMk cId="1828841948" sldId="257"/>
        </pc:sldMkLst>
        <pc:spChg chg="add mod">
          <ac:chgData name="mohammad Hosseinabady" userId="6cd969f51f917c9e" providerId="LiveId" clId="{3A4CDD04-A0D8-45F3-92BB-26C3781A91F2}" dt="2022-01-18T19:33:31.634" v="39" actId="14861"/>
          <ac:spMkLst>
            <pc:docMk/>
            <pc:sldMk cId="1828841948" sldId="257"/>
            <ac:spMk id="2" creationId="{A6DBF1B7-072B-4266-BCF7-08518059E081}"/>
          </ac:spMkLst>
        </pc:spChg>
        <pc:spChg chg="mod">
          <ac:chgData name="mohammad Hosseinabady" userId="6cd969f51f917c9e" providerId="LiveId" clId="{3A4CDD04-A0D8-45F3-92BB-26C3781A91F2}" dt="2022-01-19T19:01:07.972" v="2351" actId="20577"/>
          <ac:spMkLst>
            <pc:docMk/>
            <pc:sldMk cId="1828841948" sldId="257"/>
            <ac:spMk id="11" creationId="{0FE6838A-5A37-46BD-8E26-71287B0CA03F}"/>
          </ac:spMkLst>
        </pc:spChg>
      </pc:sldChg>
      <pc:sldChg chg="addSp delSp modSp new mod modTransition modAnim">
        <pc:chgData name="mohammad Hosseinabady" userId="6cd969f51f917c9e" providerId="LiveId" clId="{3A4CDD04-A0D8-45F3-92BB-26C3781A91F2}" dt="2022-01-19T19:02:03.911" v="2352"/>
        <pc:sldMkLst>
          <pc:docMk/>
          <pc:sldMk cId="477534457" sldId="258"/>
        </pc:sldMkLst>
        <pc:spChg chg="mod">
          <ac:chgData name="mohammad Hosseinabady" userId="6cd969f51f917c9e" providerId="LiveId" clId="{3A4CDD04-A0D8-45F3-92BB-26C3781A91F2}" dt="2022-01-18T19:45:50.213" v="49" actId="20577"/>
          <ac:spMkLst>
            <pc:docMk/>
            <pc:sldMk cId="477534457" sldId="258"/>
            <ac:spMk id="2" creationId="{23D27D2E-FB57-4DE0-8F63-565F94BD5FF4}"/>
          </ac:spMkLst>
        </pc:spChg>
        <pc:spChg chg="mod">
          <ac:chgData name="mohammad Hosseinabady" userId="6cd969f51f917c9e" providerId="LiveId" clId="{3A4CDD04-A0D8-45F3-92BB-26C3781A91F2}" dt="2022-01-18T19:58:25.852" v="368" actId="20577"/>
          <ac:spMkLst>
            <pc:docMk/>
            <pc:sldMk cId="477534457" sldId="258"/>
            <ac:spMk id="3" creationId="{C953EC02-B952-4961-8EB3-9D6AA168CD88}"/>
          </ac:spMkLst>
        </pc:spChg>
        <pc:spChg chg="add del mod">
          <ac:chgData name="mohammad Hosseinabady" userId="6cd969f51f917c9e" providerId="LiveId" clId="{3A4CDD04-A0D8-45F3-92BB-26C3781A91F2}" dt="2022-01-18T19:53:29.822" v="226" actId="339"/>
          <ac:spMkLst>
            <pc:docMk/>
            <pc:sldMk cId="477534457" sldId="258"/>
            <ac:spMk id="4" creationId="{7F2C3248-478D-4250-B323-EC17C6599A14}"/>
          </ac:spMkLst>
        </pc:spChg>
        <pc:spChg chg="add del mod">
          <ac:chgData name="mohammad Hosseinabady" userId="6cd969f51f917c9e" providerId="LiveId" clId="{3A4CDD04-A0D8-45F3-92BB-26C3781A91F2}" dt="2022-01-18T19:51:47.054" v="174" actId="478"/>
          <ac:spMkLst>
            <pc:docMk/>
            <pc:sldMk cId="477534457" sldId="258"/>
            <ac:spMk id="7" creationId="{BD8E5564-1D3D-4A37-854A-7928E26EFB8C}"/>
          </ac:spMkLst>
        </pc:spChg>
        <pc:spChg chg="add del mod">
          <ac:chgData name="mohammad Hosseinabady" userId="6cd969f51f917c9e" providerId="LiveId" clId="{3A4CDD04-A0D8-45F3-92BB-26C3781A91F2}" dt="2022-01-18T19:50:52.318" v="104" actId="478"/>
          <ac:spMkLst>
            <pc:docMk/>
            <pc:sldMk cId="477534457" sldId="258"/>
            <ac:spMk id="9" creationId="{83F51EC7-7FF6-4928-9836-D7CFC031403D}"/>
          </ac:spMkLst>
        </pc:spChg>
        <pc:spChg chg="add del">
          <ac:chgData name="mohammad Hosseinabady" userId="6cd969f51f917c9e" providerId="LiveId" clId="{3A4CDD04-A0D8-45F3-92BB-26C3781A91F2}" dt="2022-01-18T19:53:44.238" v="228" actId="478"/>
          <ac:spMkLst>
            <pc:docMk/>
            <pc:sldMk cId="477534457" sldId="258"/>
            <ac:spMk id="10" creationId="{CCA030F1-1A3B-4FEA-945D-BEFCD1C6AA82}"/>
          </ac:spMkLst>
        </pc:spChg>
        <pc:spChg chg="add mod">
          <ac:chgData name="mohammad Hosseinabady" userId="6cd969f51f917c9e" providerId="LiveId" clId="{3A4CDD04-A0D8-45F3-92BB-26C3781A91F2}" dt="2022-01-18T20:00:02.071" v="385" actId="1036"/>
          <ac:spMkLst>
            <pc:docMk/>
            <pc:sldMk cId="477534457" sldId="258"/>
            <ac:spMk id="12" creationId="{8211D3C9-ED84-44D1-8E37-BBF8B4A25966}"/>
          </ac:spMkLst>
        </pc:spChg>
        <pc:spChg chg="add mod">
          <ac:chgData name="mohammad Hosseinabady" userId="6cd969f51f917c9e" providerId="LiveId" clId="{3A4CDD04-A0D8-45F3-92BB-26C3781A91F2}" dt="2022-01-18T19:53:12.109" v="219" actId="1037"/>
          <ac:spMkLst>
            <pc:docMk/>
            <pc:sldMk cId="477534457" sldId="258"/>
            <ac:spMk id="13" creationId="{83451180-7C8A-4506-9846-34B52ABBF724}"/>
          </ac:spMkLst>
        </pc:spChg>
        <pc:spChg chg="add mod">
          <ac:chgData name="mohammad Hosseinabady" userId="6cd969f51f917c9e" providerId="LiveId" clId="{3A4CDD04-A0D8-45F3-92BB-26C3781A91F2}" dt="2022-01-18T19:54:51.077" v="287" actId="1076"/>
          <ac:spMkLst>
            <pc:docMk/>
            <pc:sldMk cId="477534457" sldId="258"/>
            <ac:spMk id="15" creationId="{3EF31632-432B-4C95-9AD4-96C3B5786D64}"/>
          </ac:spMkLst>
        </pc:spChg>
        <pc:spChg chg="add mod">
          <ac:chgData name="mohammad Hosseinabady" userId="6cd969f51f917c9e" providerId="LiveId" clId="{3A4CDD04-A0D8-45F3-92BB-26C3781A91F2}" dt="2022-01-18T19:56:48.815" v="334" actId="1582"/>
          <ac:spMkLst>
            <pc:docMk/>
            <pc:sldMk cId="477534457" sldId="258"/>
            <ac:spMk id="16" creationId="{95BC6969-A5DF-4D13-9B18-E72E7A2A6FDA}"/>
          </ac:spMkLst>
        </pc:spChg>
        <pc:spChg chg="add del mod">
          <ac:chgData name="mohammad Hosseinabady" userId="6cd969f51f917c9e" providerId="LiveId" clId="{3A4CDD04-A0D8-45F3-92BB-26C3781A91F2}" dt="2022-01-18T19:54:16.975" v="264"/>
          <ac:spMkLst>
            <pc:docMk/>
            <pc:sldMk cId="477534457" sldId="258"/>
            <ac:spMk id="17" creationId="{60C3D339-D682-4FA5-B0A9-728BC6DC0AAC}"/>
          </ac:spMkLst>
        </pc:spChg>
        <pc:spChg chg="add mod">
          <ac:chgData name="mohammad Hosseinabady" userId="6cd969f51f917c9e" providerId="LiveId" clId="{3A4CDD04-A0D8-45F3-92BB-26C3781A91F2}" dt="2022-01-18T19:55:07.796" v="306" actId="1076"/>
          <ac:spMkLst>
            <pc:docMk/>
            <pc:sldMk cId="477534457" sldId="258"/>
            <ac:spMk id="20" creationId="{F043E9A9-8E7E-4259-8DB1-AE523EBA0507}"/>
          </ac:spMkLst>
        </pc:spChg>
        <pc:spChg chg="add mod">
          <ac:chgData name="mohammad Hosseinabady" userId="6cd969f51f917c9e" providerId="LiveId" clId="{3A4CDD04-A0D8-45F3-92BB-26C3781A91F2}" dt="2022-01-18T19:55:22.613" v="320" actId="1076"/>
          <ac:spMkLst>
            <pc:docMk/>
            <pc:sldMk cId="477534457" sldId="258"/>
            <ac:spMk id="21" creationId="{A2B52233-B0DB-4397-9CC5-87113FE98019}"/>
          </ac:spMkLst>
        </pc:spChg>
        <pc:spChg chg="add mod">
          <ac:chgData name="mohammad Hosseinabady" userId="6cd969f51f917c9e" providerId="LiveId" clId="{3A4CDD04-A0D8-45F3-92BB-26C3781A91F2}" dt="2022-01-18T19:57:58.246" v="363" actId="164"/>
          <ac:spMkLst>
            <pc:docMk/>
            <pc:sldMk cId="477534457" sldId="258"/>
            <ac:spMk id="30" creationId="{D517461A-185C-42AA-9FEE-307E3EE24205}"/>
          </ac:spMkLst>
        </pc:spChg>
        <pc:spChg chg="add mod">
          <ac:chgData name="mohammad Hosseinabady" userId="6cd969f51f917c9e" providerId="LiveId" clId="{3A4CDD04-A0D8-45F3-92BB-26C3781A91F2}" dt="2022-01-18T19:57:58.246" v="363" actId="164"/>
          <ac:spMkLst>
            <pc:docMk/>
            <pc:sldMk cId="477534457" sldId="258"/>
            <ac:spMk id="31" creationId="{08F709A1-1B0B-4635-9F75-87AD7F689623}"/>
          </ac:spMkLst>
        </pc:spChg>
        <pc:grpChg chg="add mod">
          <ac:chgData name="mohammad Hosseinabady" userId="6cd969f51f917c9e" providerId="LiveId" clId="{3A4CDD04-A0D8-45F3-92BB-26C3781A91F2}" dt="2022-01-18T19:57:58.246" v="363" actId="164"/>
          <ac:grpSpMkLst>
            <pc:docMk/>
            <pc:sldMk cId="477534457" sldId="258"/>
            <ac:grpSpMk id="34" creationId="{B797F21E-B935-47A2-87E1-F1EBBE897352}"/>
          </ac:grpSpMkLst>
        </pc:grpChg>
        <pc:picChg chg="add del mod">
          <ac:chgData name="mohammad Hosseinabady" userId="6cd969f51f917c9e" providerId="LiveId" clId="{3A4CDD04-A0D8-45F3-92BB-26C3781A91F2}" dt="2022-01-18T19:47:55.971" v="71" actId="478"/>
          <ac:picMkLst>
            <pc:docMk/>
            <pc:sldMk cId="477534457" sldId="258"/>
            <ac:picMk id="1026" creationId="{32FD6619-78CD-472B-B934-B6888F65CCB1}"/>
          </ac:picMkLst>
        </pc:picChg>
        <pc:picChg chg="add mod">
          <ac:chgData name="mohammad Hosseinabady" userId="6cd969f51f917c9e" providerId="LiveId" clId="{3A4CDD04-A0D8-45F3-92BB-26C3781A91F2}" dt="2022-01-18T19:48:47.333" v="78" actId="1076"/>
          <ac:picMkLst>
            <pc:docMk/>
            <pc:sldMk cId="477534457" sldId="258"/>
            <ac:picMk id="1028" creationId="{11BAC7EA-DC44-4C51-BA25-B1133D3439DC}"/>
          </ac:picMkLst>
        </pc:picChg>
        <pc:cxnChg chg="add del mod">
          <ac:chgData name="mohammad Hosseinabady" userId="6cd969f51f917c9e" providerId="LiveId" clId="{3A4CDD04-A0D8-45F3-92BB-26C3781A91F2}" dt="2022-01-18T19:50:36.414" v="98" actId="478"/>
          <ac:cxnSpMkLst>
            <pc:docMk/>
            <pc:sldMk cId="477534457" sldId="258"/>
            <ac:cxnSpMk id="6" creationId="{EF64464A-4DB8-426B-BA98-5889A68F9633}"/>
          </ac:cxnSpMkLst>
        </pc:cxnChg>
        <pc:cxnChg chg="add mod">
          <ac:chgData name="mohammad Hosseinabady" userId="6cd969f51f917c9e" providerId="LiveId" clId="{3A4CDD04-A0D8-45F3-92BB-26C3781A91F2}" dt="2022-01-18T19:54:12.915" v="262" actId="692"/>
          <ac:cxnSpMkLst>
            <pc:docMk/>
            <pc:sldMk cId="477534457" sldId="258"/>
            <ac:cxnSpMk id="14" creationId="{7500B0C3-57E1-49D0-8BAC-62D5F1B19E96}"/>
          </ac:cxnSpMkLst>
        </pc:cxnChg>
        <pc:cxnChg chg="add mod ord">
          <ac:chgData name="mohammad Hosseinabady" userId="6cd969f51f917c9e" providerId="LiveId" clId="{3A4CDD04-A0D8-45F3-92BB-26C3781A91F2}" dt="2022-01-18T19:54:23.688" v="267" actId="167"/>
          <ac:cxnSpMkLst>
            <pc:docMk/>
            <pc:sldMk cId="477534457" sldId="258"/>
            <ac:cxnSpMk id="18" creationId="{FACA54D7-5B38-4E60-BF1D-70F6646B021A}"/>
          </ac:cxnSpMkLst>
        </pc:cxnChg>
        <pc:cxnChg chg="add mod">
          <ac:chgData name="mohammad Hosseinabady" userId="6cd969f51f917c9e" providerId="LiveId" clId="{3A4CDD04-A0D8-45F3-92BB-26C3781A91F2}" dt="2022-01-18T19:56:44.666" v="333" actId="1582"/>
          <ac:cxnSpMkLst>
            <pc:docMk/>
            <pc:sldMk cId="477534457" sldId="258"/>
            <ac:cxnSpMk id="22" creationId="{7A8AF0C3-BF57-4A46-A112-0EDFD83B325D}"/>
          </ac:cxnSpMkLst>
        </pc:cxnChg>
        <pc:cxnChg chg="add mod">
          <ac:chgData name="mohammad Hosseinabady" userId="6cd969f51f917c9e" providerId="LiveId" clId="{3A4CDD04-A0D8-45F3-92BB-26C3781A91F2}" dt="2022-01-18T19:56:44.666" v="333" actId="1582"/>
          <ac:cxnSpMkLst>
            <pc:docMk/>
            <pc:sldMk cId="477534457" sldId="258"/>
            <ac:cxnSpMk id="25" creationId="{CED7CC0A-D8DD-4221-B206-7BCE27D29BDC}"/>
          </ac:cxnSpMkLst>
        </pc:cxnChg>
        <pc:cxnChg chg="add mod">
          <ac:chgData name="mohammad Hosseinabady" userId="6cd969f51f917c9e" providerId="LiveId" clId="{3A4CDD04-A0D8-45F3-92BB-26C3781A91F2}" dt="2022-01-18T19:57:58.246" v="363" actId="164"/>
          <ac:cxnSpMkLst>
            <pc:docMk/>
            <pc:sldMk cId="477534457" sldId="258"/>
            <ac:cxnSpMk id="27" creationId="{7A69B4DE-BB3E-498B-A977-765F9AC4CB55}"/>
          </ac:cxnSpMkLst>
        </pc:cxnChg>
        <pc:cxnChg chg="add mod">
          <ac:chgData name="mohammad Hosseinabady" userId="6cd969f51f917c9e" providerId="LiveId" clId="{3A4CDD04-A0D8-45F3-92BB-26C3781A91F2}" dt="2022-01-18T19:57:58.246" v="363" actId="164"/>
          <ac:cxnSpMkLst>
            <pc:docMk/>
            <pc:sldMk cId="477534457" sldId="258"/>
            <ac:cxnSpMk id="29" creationId="{F9E4F191-0928-4FF0-913E-C150F51426CC}"/>
          </ac:cxnSpMkLst>
        </pc:cxnChg>
        <pc:cxnChg chg="add mod">
          <ac:chgData name="mohammad Hosseinabady" userId="6cd969f51f917c9e" providerId="LiveId" clId="{3A4CDD04-A0D8-45F3-92BB-26C3781A91F2}" dt="2022-01-18T19:57:58.246" v="363" actId="164"/>
          <ac:cxnSpMkLst>
            <pc:docMk/>
            <pc:sldMk cId="477534457" sldId="258"/>
            <ac:cxnSpMk id="32" creationId="{4BB855D8-85E7-4E60-AC32-729C565B6271}"/>
          </ac:cxnSpMkLst>
        </pc:cxnChg>
        <pc:cxnChg chg="add mod">
          <ac:chgData name="mohammad Hosseinabady" userId="6cd969f51f917c9e" providerId="LiveId" clId="{3A4CDD04-A0D8-45F3-92BB-26C3781A91F2}" dt="2022-01-18T19:57:58.246" v="363" actId="164"/>
          <ac:cxnSpMkLst>
            <pc:docMk/>
            <pc:sldMk cId="477534457" sldId="258"/>
            <ac:cxnSpMk id="33" creationId="{1562EA43-7E43-4C4B-B07C-A0DE6AF36C2E}"/>
          </ac:cxnSpMkLst>
        </pc:cxnChg>
      </pc:sldChg>
      <pc:sldChg chg="del">
        <pc:chgData name="mohammad Hosseinabady" userId="6cd969f51f917c9e" providerId="LiveId" clId="{3A4CDD04-A0D8-45F3-92BB-26C3781A91F2}" dt="2022-01-18T18:56:11.042" v="4" actId="47"/>
        <pc:sldMkLst>
          <pc:docMk/>
          <pc:sldMk cId="1478317197" sldId="258"/>
        </pc:sldMkLst>
      </pc:sldChg>
      <pc:sldChg chg="del">
        <pc:chgData name="mohammad Hosseinabady" userId="6cd969f51f917c9e" providerId="LiveId" clId="{3A4CDD04-A0D8-45F3-92BB-26C3781A91F2}" dt="2022-01-18T18:56:11.042" v="4" actId="47"/>
        <pc:sldMkLst>
          <pc:docMk/>
          <pc:sldMk cId="1409897356" sldId="259"/>
        </pc:sldMkLst>
      </pc:sldChg>
      <pc:sldChg chg="addSp delSp modSp add mod modTransition delAnim modAnim">
        <pc:chgData name="mohammad Hosseinabady" userId="6cd969f51f917c9e" providerId="LiveId" clId="{3A4CDD04-A0D8-45F3-92BB-26C3781A91F2}" dt="2022-01-19T19:02:03.911" v="2352"/>
        <pc:sldMkLst>
          <pc:docMk/>
          <pc:sldMk cId="3320133929" sldId="259"/>
        </pc:sldMkLst>
        <pc:spChg chg="mod">
          <ac:chgData name="mohammad Hosseinabady" userId="6cd969f51f917c9e" providerId="LiveId" clId="{3A4CDD04-A0D8-45F3-92BB-26C3781A91F2}" dt="2022-01-18T20:05:00.049" v="403" actId="207"/>
          <ac:spMkLst>
            <pc:docMk/>
            <pc:sldMk cId="3320133929" sldId="259"/>
            <ac:spMk id="2" creationId="{23D27D2E-FB57-4DE0-8F63-565F94BD5FF4}"/>
          </ac:spMkLst>
        </pc:spChg>
        <pc:spChg chg="del">
          <ac:chgData name="mohammad Hosseinabady" userId="6cd969f51f917c9e" providerId="LiveId" clId="{3A4CDD04-A0D8-45F3-92BB-26C3781A91F2}" dt="2022-01-18T20:00:18.438" v="388" actId="478"/>
          <ac:spMkLst>
            <pc:docMk/>
            <pc:sldMk cId="3320133929" sldId="259"/>
            <ac:spMk id="3" creationId="{C953EC02-B952-4961-8EB3-9D6AA168CD88}"/>
          </ac:spMkLst>
        </pc:spChg>
        <pc:spChg chg="del">
          <ac:chgData name="mohammad Hosseinabady" userId="6cd969f51f917c9e" providerId="LiveId" clId="{3A4CDD04-A0D8-45F3-92BB-26C3781A91F2}" dt="2022-01-18T20:00:18.438" v="388" actId="478"/>
          <ac:spMkLst>
            <pc:docMk/>
            <pc:sldMk cId="3320133929" sldId="259"/>
            <ac:spMk id="4" creationId="{7F2C3248-478D-4250-B323-EC17C6599A14}"/>
          </ac:spMkLst>
        </pc:spChg>
        <pc:spChg chg="add del mod">
          <ac:chgData name="mohammad Hosseinabady" userId="6cd969f51f917c9e" providerId="LiveId" clId="{3A4CDD04-A0D8-45F3-92BB-26C3781A91F2}" dt="2022-01-18T20:00:20.966" v="389" actId="478"/>
          <ac:spMkLst>
            <pc:docMk/>
            <pc:sldMk cId="3320133929" sldId="259"/>
            <ac:spMk id="5" creationId="{82AFC0EB-69A7-462B-A114-B6545137E64B}"/>
          </ac:spMkLst>
        </pc:spChg>
        <pc:spChg chg="del">
          <ac:chgData name="mohammad Hosseinabady" userId="6cd969f51f917c9e" providerId="LiveId" clId="{3A4CDD04-A0D8-45F3-92BB-26C3781A91F2}" dt="2022-01-18T20:00:18.438" v="388" actId="478"/>
          <ac:spMkLst>
            <pc:docMk/>
            <pc:sldMk cId="3320133929" sldId="259"/>
            <ac:spMk id="12" creationId="{8211D3C9-ED84-44D1-8E37-BBF8B4A25966}"/>
          </ac:spMkLst>
        </pc:spChg>
        <pc:spChg chg="del">
          <ac:chgData name="mohammad Hosseinabady" userId="6cd969f51f917c9e" providerId="LiveId" clId="{3A4CDD04-A0D8-45F3-92BB-26C3781A91F2}" dt="2022-01-18T20:00:18.438" v="388" actId="478"/>
          <ac:spMkLst>
            <pc:docMk/>
            <pc:sldMk cId="3320133929" sldId="259"/>
            <ac:spMk id="13" creationId="{83451180-7C8A-4506-9846-34B52ABBF724}"/>
          </ac:spMkLst>
        </pc:spChg>
        <pc:spChg chg="del">
          <ac:chgData name="mohammad Hosseinabady" userId="6cd969f51f917c9e" providerId="LiveId" clId="{3A4CDD04-A0D8-45F3-92BB-26C3781A91F2}" dt="2022-01-18T20:00:23.809" v="390" actId="478"/>
          <ac:spMkLst>
            <pc:docMk/>
            <pc:sldMk cId="3320133929" sldId="259"/>
            <ac:spMk id="15" creationId="{3EF31632-432B-4C95-9AD4-96C3B5786D64}"/>
          </ac:spMkLst>
        </pc:spChg>
        <pc:spChg chg="del">
          <ac:chgData name="mohammad Hosseinabady" userId="6cd969f51f917c9e" providerId="LiveId" clId="{3A4CDD04-A0D8-45F3-92BB-26C3781A91F2}" dt="2022-01-18T20:00:18.438" v="388" actId="478"/>
          <ac:spMkLst>
            <pc:docMk/>
            <pc:sldMk cId="3320133929" sldId="259"/>
            <ac:spMk id="16" creationId="{95BC6969-A5DF-4D13-9B18-E72E7A2A6FDA}"/>
          </ac:spMkLst>
        </pc:spChg>
        <pc:spChg chg="del">
          <ac:chgData name="mohammad Hosseinabady" userId="6cd969f51f917c9e" providerId="LiveId" clId="{3A4CDD04-A0D8-45F3-92BB-26C3781A91F2}" dt="2022-01-18T20:00:18.438" v="388" actId="478"/>
          <ac:spMkLst>
            <pc:docMk/>
            <pc:sldMk cId="3320133929" sldId="259"/>
            <ac:spMk id="20" creationId="{F043E9A9-8E7E-4259-8DB1-AE523EBA0507}"/>
          </ac:spMkLst>
        </pc:spChg>
        <pc:spChg chg="del">
          <ac:chgData name="mohammad Hosseinabady" userId="6cd969f51f917c9e" providerId="LiveId" clId="{3A4CDD04-A0D8-45F3-92BB-26C3781A91F2}" dt="2022-01-18T20:00:18.438" v="388" actId="478"/>
          <ac:spMkLst>
            <pc:docMk/>
            <pc:sldMk cId="3320133929" sldId="259"/>
            <ac:spMk id="21" creationId="{A2B52233-B0DB-4397-9CC5-87113FE98019}"/>
          </ac:spMkLst>
        </pc:spChg>
        <pc:spChg chg="add del mod">
          <ac:chgData name="mohammad Hosseinabady" userId="6cd969f51f917c9e" providerId="LiveId" clId="{3A4CDD04-A0D8-45F3-92BB-26C3781A91F2}" dt="2022-01-18T20:05:05.588" v="407" actId="22"/>
          <ac:spMkLst>
            <pc:docMk/>
            <pc:sldMk cId="3320133929" sldId="259"/>
            <ac:spMk id="26" creationId="{D644766C-87B9-4969-9A0F-EC4DE5C8C154}"/>
          </ac:spMkLst>
        </pc:spChg>
        <pc:spChg chg="add mod">
          <ac:chgData name="mohammad Hosseinabady" userId="6cd969f51f917c9e" providerId="LiveId" clId="{3A4CDD04-A0D8-45F3-92BB-26C3781A91F2}" dt="2022-01-18T20:05:52.776" v="419" actId="1076"/>
          <ac:spMkLst>
            <pc:docMk/>
            <pc:sldMk cId="3320133929" sldId="259"/>
            <ac:spMk id="28" creationId="{2B0AAE37-D604-4325-BDBF-A63CCCF4FB2A}"/>
          </ac:spMkLst>
        </pc:spChg>
        <pc:spChg chg="add mod">
          <ac:chgData name="mohammad Hosseinabady" userId="6cd969f51f917c9e" providerId="LiveId" clId="{3A4CDD04-A0D8-45F3-92BB-26C3781A91F2}" dt="2022-01-18T20:05:55.182" v="420" actId="1076"/>
          <ac:spMkLst>
            <pc:docMk/>
            <pc:sldMk cId="3320133929" sldId="259"/>
            <ac:spMk id="35" creationId="{2389F7DD-D192-464C-958F-C507DFB11DBE}"/>
          </ac:spMkLst>
        </pc:spChg>
        <pc:spChg chg="add mod">
          <ac:chgData name="mohammad Hosseinabady" userId="6cd969f51f917c9e" providerId="LiveId" clId="{3A4CDD04-A0D8-45F3-92BB-26C3781A91F2}" dt="2022-01-18T20:06:44.247" v="433" actId="1076"/>
          <ac:spMkLst>
            <pc:docMk/>
            <pc:sldMk cId="3320133929" sldId="259"/>
            <ac:spMk id="36" creationId="{B0AC8065-447A-489D-94FE-4CF64908B687}"/>
          </ac:spMkLst>
        </pc:spChg>
        <pc:spChg chg="add mod">
          <ac:chgData name="mohammad Hosseinabady" userId="6cd969f51f917c9e" providerId="LiveId" clId="{3A4CDD04-A0D8-45F3-92BB-26C3781A91F2}" dt="2022-01-18T20:06:44.247" v="433" actId="1076"/>
          <ac:spMkLst>
            <pc:docMk/>
            <pc:sldMk cId="3320133929" sldId="259"/>
            <ac:spMk id="37" creationId="{467EC5F8-4E49-4639-A94C-FAEB58CC7079}"/>
          </ac:spMkLst>
        </pc:spChg>
        <pc:grpChg chg="del">
          <ac:chgData name="mohammad Hosseinabady" userId="6cd969f51f917c9e" providerId="LiveId" clId="{3A4CDD04-A0D8-45F3-92BB-26C3781A91F2}" dt="2022-01-18T20:00:18.438" v="388" actId="478"/>
          <ac:grpSpMkLst>
            <pc:docMk/>
            <pc:sldMk cId="3320133929" sldId="259"/>
            <ac:grpSpMk id="34" creationId="{B797F21E-B935-47A2-87E1-F1EBBE897352}"/>
          </ac:grpSpMkLst>
        </pc:grpChg>
        <pc:picChg chg="del">
          <ac:chgData name="mohammad Hosseinabady" userId="6cd969f51f917c9e" providerId="LiveId" clId="{3A4CDD04-A0D8-45F3-92BB-26C3781A91F2}" dt="2022-01-18T20:00:18.438" v="388" actId="478"/>
          <ac:picMkLst>
            <pc:docMk/>
            <pc:sldMk cId="3320133929" sldId="259"/>
            <ac:picMk id="1028" creationId="{11BAC7EA-DC44-4C51-BA25-B1133D3439DC}"/>
          </ac:picMkLst>
        </pc:picChg>
        <pc:cxnChg chg="del">
          <ac:chgData name="mohammad Hosseinabady" userId="6cd969f51f917c9e" providerId="LiveId" clId="{3A4CDD04-A0D8-45F3-92BB-26C3781A91F2}" dt="2022-01-18T20:00:18.438" v="388" actId="478"/>
          <ac:cxnSpMkLst>
            <pc:docMk/>
            <pc:sldMk cId="3320133929" sldId="259"/>
            <ac:cxnSpMk id="14" creationId="{7500B0C3-57E1-49D0-8BAC-62D5F1B19E96}"/>
          </ac:cxnSpMkLst>
        </pc:cxnChg>
        <pc:cxnChg chg="del">
          <ac:chgData name="mohammad Hosseinabady" userId="6cd969f51f917c9e" providerId="LiveId" clId="{3A4CDD04-A0D8-45F3-92BB-26C3781A91F2}" dt="2022-01-18T20:00:18.438" v="388" actId="478"/>
          <ac:cxnSpMkLst>
            <pc:docMk/>
            <pc:sldMk cId="3320133929" sldId="259"/>
            <ac:cxnSpMk id="18" creationId="{FACA54D7-5B38-4E60-BF1D-70F6646B021A}"/>
          </ac:cxnSpMkLst>
        </pc:cxnChg>
        <pc:cxnChg chg="del">
          <ac:chgData name="mohammad Hosseinabady" userId="6cd969f51f917c9e" providerId="LiveId" clId="{3A4CDD04-A0D8-45F3-92BB-26C3781A91F2}" dt="2022-01-18T20:00:18.438" v="388" actId="478"/>
          <ac:cxnSpMkLst>
            <pc:docMk/>
            <pc:sldMk cId="3320133929" sldId="259"/>
            <ac:cxnSpMk id="22" creationId="{7A8AF0C3-BF57-4A46-A112-0EDFD83B325D}"/>
          </ac:cxnSpMkLst>
        </pc:cxnChg>
        <pc:cxnChg chg="del">
          <ac:chgData name="mohammad Hosseinabady" userId="6cd969f51f917c9e" providerId="LiveId" clId="{3A4CDD04-A0D8-45F3-92BB-26C3781A91F2}" dt="2022-01-18T20:00:18.438" v="388" actId="478"/>
          <ac:cxnSpMkLst>
            <pc:docMk/>
            <pc:sldMk cId="3320133929" sldId="259"/>
            <ac:cxnSpMk id="25" creationId="{CED7CC0A-D8DD-4221-B206-7BCE27D29BDC}"/>
          </ac:cxnSpMkLst>
        </pc:cxnChg>
      </pc:sldChg>
      <pc:sldChg chg="addSp delSp modSp new mod modTransition modAnim">
        <pc:chgData name="mohammad Hosseinabady" userId="6cd969f51f917c9e" providerId="LiveId" clId="{3A4CDD04-A0D8-45F3-92BB-26C3781A91F2}" dt="2022-01-19T19:02:03.911" v="2352"/>
        <pc:sldMkLst>
          <pc:docMk/>
          <pc:sldMk cId="1947581991" sldId="260"/>
        </pc:sldMkLst>
        <pc:spChg chg="mod">
          <ac:chgData name="mohammad Hosseinabady" userId="6cd969f51f917c9e" providerId="LiveId" clId="{3A4CDD04-A0D8-45F3-92BB-26C3781A91F2}" dt="2022-01-18T20:29:45.581" v="623" actId="20577"/>
          <ac:spMkLst>
            <pc:docMk/>
            <pc:sldMk cId="1947581991" sldId="260"/>
            <ac:spMk id="2" creationId="{0AAFF6D7-9875-40C2-A94A-6AD81C776D61}"/>
          </ac:spMkLst>
        </pc:spChg>
        <pc:spChg chg="del">
          <ac:chgData name="mohammad Hosseinabady" userId="6cd969f51f917c9e" providerId="LiveId" clId="{3A4CDD04-A0D8-45F3-92BB-26C3781A91F2}" dt="2022-01-18T20:13:14.449" v="435" actId="478"/>
          <ac:spMkLst>
            <pc:docMk/>
            <pc:sldMk cId="1947581991" sldId="260"/>
            <ac:spMk id="3" creationId="{A63ED1AF-AF99-40F8-86DB-D3EE4E2F8B51}"/>
          </ac:spMkLst>
        </pc:spChg>
        <pc:spChg chg="add mod">
          <ac:chgData name="mohammad Hosseinabady" userId="6cd969f51f917c9e" providerId="LiveId" clId="{3A4CDD04-A0D8-45F3-92BB-26C3781A91F2}" dt="2022-01-18T20:22:34.715" v="453" actId="14100"/>
          <ac:spMkLst>
            <pc:docMk/>
            <pc:sldMk cId="1947581991" sldId="260"/>
            <ac:spMk id="4" creationId="{5D3CA2D8-E197-44FF-89B0-2249F23DB75B}"/>
          </ac:spMkLst>
        </pc:spChg>
        <pc:spChg chg="add mod">
          <ac:chgData name="mohammad Hosseinabady" userId="6cd969f51f917c9e" providerId="LiveId" clId="{3A4CDD04-A0D8-45F3-92BB-26C3781A91F2}" dt="2022-01-18T20:22:36.587" v="454" actId="14100"/>
          <ac:spMkLst>
            <pc:docMk/>
            <pc:sldMk cId="1947581991" sldId="260"/>
            <ac:spMk id="5" creationId="{9B622C46-8AD6-4203-BD81-2B5EBBA04F5A}"/>
          </ac:spMkLst>
        </pc:spChg>
        <pc:spChg chg="add mod">
          <ac:chgData name="mohammad Hosseinabady" userId="6cd969f51f917c9e" providerId="LiveId" clId="{3A4CDD04-A0D8-45F3-92BB-26C3781A91F2}" dt="2022-01-18T20:22:23.827" v="451" actId="14100"/>
          <ac:spMkLst>
            <pc:docMk/>
            <pc:sldMk cId="1947581991" sldId="260"/>
            <ac:spMk id="6" creationId="{2EFE55B7-6CEF-4464-96F0-FAAA6D080D4D}"/>
          </ac:spMkLst>
        </pc:spChg>
        <pc:spChg chg="add mod">
          <ac:chgData name="mohammad Hosseinabady" userId="6cd969f51f917c9e" providerId="LiveId" clId="{3A4CDD04-A0D8-45F3-92BB-26C3781A91F2}" dt="2022-01-18T20:23:29.520" v="469" actId="1076"/>
          <ac:spMkLst>
            <pc:docMk/>
            <pc:sldMk cId="1947581991" sldId="260"/>
            <ac:spMk id="7" creationId="{04B42AFC-4C36-496D-932B-38E94E8FA362}"/>
          </ac:spMkLst>
        </pc:spChg>
        <pc:spChg chg="add mod">
          <ac:chgData name="mohammad Hosseinabady" userId="6cd969f51f917c9e" providerId="LiveId" clId="{3A4CDD04-A0D8-45F3-92BB-26C3781A91F2}" dt="2022-01-18T20:23:09.933" v="461" actId="1076"/>
          <ac:spMkLst>
            <pc:docMk/>
            <pc:sldMk cId="1947581991" sldId="260"/>
            <ac:spMk id="8" creationId="{3B56673C-0A7C-48AC-993A-537618748D7D}"/>
          </ac:spMkLst>
        </pc:spChg>
        <pc:spChg chg="add mod">
          <ac:chgData name="mohammad Hosseinabady" userId="6cd969f51f917c9e" providerId="LiveId" clId="{3A4CDD04-A0D8-45F3-92BB-26C3781A91F2}" dt="2022-01-18T20:23:07.818" v="460" actId="14100"/>
          <ac:spMkLst>
            <pc:docMk/>
            <pc:sldMk cId="1947581991" sldId="260"/>
            <ac:spMk id="9" creationId="{38DC451E-16F7-4667-93AE-D2A0062EB72B}"/>
          </ac:spMkLst>
        </pc:spChg>
        <pc:spChg chg="add del mod">
          <ac:chgData name="mohammad Hosseinabady" userId="6cd969f51f917c9e" providerId="LiveId" clId="{3A4CDD04-A0D8-45F3-92BB-26C3781A91F2}" dt="2022-01-18T20:26:03.250" v="522" actId="478"/>
          <ac:spMkLst>
            <pc:docMk/>
            <pc:sldMk cId="1947581991" sldId="260"/>
            <ac:spMk id="18" creationId="{0FEF61FE-9792-4C6D-97B2-91615FBEAF41}"/>
          </ac:spMkLst>
        </pc:spChg>
        <pc:spChg chg="add mod">
          <ac:chgData name="mohammad Hosseinabady" userId="6cd969f51f917c9e" providerId="LiveId" clId="{3A4CDD04-A0D8-45F3-92BB-26C3781A91F2}" dt="2022-01-18T20:25:56.615" v="518" actId="1076"/>
          <ac:spMkLst>
            <pc:docMk/>
            <pc:sldMk cId="1947581991" sldId="260"/>
            <ac:spMk id="36" creationId="{F5D8EA74-892F-4E08-AC90-A140B20E2257}"/>
          </ac:spMkLst>
        </pc:spChg>
        <pc:spChg chg="add mod">
          <ac:chgData name="mohammad Hosseinabady" userId="6cd969f51f917c9e" providerId="LiveId" clId="{3A4CDD04-A0D8-45F3-92BB-26C3781A91F2}" dt="2022-01-18T20:26:01.779" v="521" actId="20577"/>
          <ac:spMkLst>
            <pc:docMk/>
            <pc:sldMk cId="1947581991" sldId="260"/>
            <ac:spMk id="37" creationId="{978D37E3-FF21-487D-B9A6-2F0D1812FE69}"/>
          </ac:spMkLst>
        </pc:spChg>
        <pc:spChg chg="add mod">
          <ac:chgData name="mohammad Hosseinabady" userId="6cd969f51f917c9e" providerId="LiveId" clId="{3A4CDD04-A0D8-45F3-92BB-26C3781A91F2}" dt="2022-01-18T20:28:46.973" v="591" actId="164"/>
          <ac:spMkLst>
            <pc:docMk/>
            <pc:sldMk cId="1947581991" sldId="260"/>
            <ac:spMk id="59" creationId="{E56BC3EE-47D1-4A70-9D70-371D6F67869C}"/>
          </ac:spMkLst>
        </pc:spChg>
        <pc:spChg chg="add mod">
          <ac:chgData name="mohammad Hosseinabady" userId="6cd969f51f917c9e" providerId="LiveId" clId="{3A4CDD04-A0D8-45F3-92BB-26C3781A91F2}" dt="2022-01-18T20:28:46.973" v="591" actId="164"/>
          <ac:spMkLst>
            <pc:docMk/>
            <pc:sldMk cId="1947581991" sldId="260"/>
            <ac:spMk id="61" creationId="{5423DE69-D937-49B5-95FB-8BE71CA64829}"/>
          </ac:spMkLst>
        </pc:spChg>
        <pc:spChg chg="mod">
          <ac:chgData name="mohammad Hosseinabady" userId="6cd969f51f917c9e" providerId="LiveId" clId="{3A4CDD04-A0D8-45F3-92BB-26C3781A91F2}" dt="2022-01-18T20:28:50.663" v="593"/>
          <ac:spMkLst>
            <pc:docMk/>
            <pc:sldMk cId="1947581991" sldId="260"/>
            <ac:spMk id="64" creationId="{203D42CA-C226-4636-8985-9BB097E5447B}"/>
          </ac:spMkLst>
        </pc:spChg>
        <pc:spChg chg="mod">
          <ac:chgData name="mohammad Hosseinabady" userId="6cd969f51f917c9e" providerId="LiveId" clId="{3A4CDD04-A0D8-45F3-92BB-26C3781A91F2}" dt="2022-01-18T20:28:50.663" v="593"/>
          <ac:spMkLst>
            <pc:docMk/>
            <pc:sldMk cId="1947581991" sldId="260"/>
            <ac:spMk id="65" creationId="{4E3094EF-A322-4FC9-A879-D2873A4BEE18}"/>
          </ac:spMkLst>
        </pc:spChg>
        <pc:spChg chg="mod">
          <ac:chgData name="mohammad Hosseinabady" userId="6cd969f51f917c9e" providerId="LiveId" clId="{3A4CDD04-A0D8-45F3-92BB-26C3781A91F2}" dt="2022-01-18T20:28:52.867" v="595"/>
          <ac:spMkLst>
            <pc:docMk/>
            <pc:sldMk cId="1947581991" sldId="260"/>
            <ac:spMk id="67" creationId="{E706DFE7-5342-42E6-B728-17567F775BB8}"/>
          </ac:spMkLst>
        </pc:spChg>
        <pc:spChg chg="mod">
          <ac:chgData name="mohammad Hosseinabady" userId="6cd969f51f917c9e" providerId="LiveId" clId="{3A4CDD04-A0D8-45F3-92BB-26C3781A91F2}" dt="2022-01-18T20:28:52.867" v="595"/>
          <ac:spMkLst>
            <pc:docMk/>
            <pc:sldMk cId="1947581991" sldId="260"/>
            <ac:spMk id="68" creationId="{C46666C7-4608-4149-9ED1-8647B518A7F2}"/>
          </ac:spMkLst>
        </pc:spChg>
        <pc:spChg chg="mod">
          <ac:chgData name="mohammad Hosseinabady" userId="6cd969f51f917c9e" providerId="LiveId" clId="{3A4CDD04-A0D8-45F3-92BB-26C3781A91F2}" dt="2022-01-18T20:29:05.147" v="598"/>
          <ac:spMkLst>
            <pc:docMk/>
            <pc:sldMk cId="1947581991" sldId="260"/>
            <ac:spMk id="70" creationId="{9F82787E-9FAE-4DA6-BB0C-A9773B07104C}"/>
          </ac:spMkLst>
        </pc:spChg>
        <pc:spChg chg="mod">
          <ac:chgData name="mohammad Hosseinabady" userId="6cd969f51f917c9e" providerId="LiveId" clId="{3A4CDD04-A0D8-45F3-92BB-26C3781A91F2}" dt="2022-01-18T20:29:14.259" v="603" actId="1036"/>
          <ac:spMkLst>
            <pc:docMk/>
            <pc:sldMk cId="1947581991" sldId="260"/>
            <ac:spMk id="71" creationId="{98DF7CEF-9F82-4C3C-B984-9A46CE539EF7}"/>
          </ac:spMkLst>
        </pc:spChg>
        <pc:spChg chg="mod">
          <ac:chgData name="mohammad Hosseinabady" userId="6cd969f51f917c9e" providerId="LiveId" clId="{3A4CDD04-A0D8-45F3-92BB-26C3781A91F2}" dt="2022-01-18T20:29:19.008" v="605"/>
          <ac:spMkLst>
            <pc:docMk/>
            <pc:sldMk cId="1947581991" sldId="260"/>
            <ac:spMk id="73" creationId="{316F5AD2-3EC8-49AA-8FB1-18C9455F81F4}"/>
          </ac:spMkLst>
        </pc:spChg>
        <pc:spChg chg="mod">
          <ac:chgData name="mohammad Hosseinabady" userId="6cd969f51f917c9e" providerId="LiveId" clId="{3A4CDD04-A0D8-45F3-92BB-26C3781A91F2}" dt="2022-01-18T20:29:19.008" v="605"/>
          <ac:spMkLst>
            <pc:docMk/>
            <pc:sldMk cId="1947581991" sldId="260"/>
            <ac:spMk id="74" creationId="{B334F61A-9598-4BA3-953B-05CB319736A0}"/>
          </ac:spMkLst>
        </pc:spChg>
        <pc:spChg chg="mod">
          <ac:chgData name="mohammad Hosseinabady" userId="6cd969f51f917c9e" providerId="LiveId" clId="{3A4CDD04-A0D8-45F3-92BB-26C3781A91F2}" dt="2022-01-18T20:29:22.167" v="606" actId="571"/>
          <ac:spMkLst>
            <pc:docMk/>
            <pc:sldMk cId="1947581991" sldId="260"/>
            <ac:spMk id="76" creationId="{CE61071D-9DD6-4D43-A170-E09EDC20DEF4}"/>
          </ac:spMkLst>
        </pc:spChg>
        <pc:spChg chg="mod">
          <ac:chgData name="mohammad Hosseinabady" userId="6cd969f51f917c9e" providerId="LiveId" clId="{3A4CDD04-A0D8-45F3-92BB-26C3781A91F2}" dt="2022-01-18T20:29:22.167" v="606" actId="571"/>
          <ac:spMkLst>
            <pc:docMk/>
            <pc:sldMk cId="1947581991" sldId="260"/>
            <ac:spMk id="77" creationId="{E3E9CF2B-DA65-4509-AFCE-1D2A3D3473AC}"/>
          </ac:spMkLst>
        </pc:spChg>
        <pc:spChg chg="mod">
          <ac:chgData name="mohammad Hosseinabady" userId="6cd969f51f917c9e" providerId="LiveId" clId="{3A4CDD04-A0D8-45F3-92BB-26C3781A91F2}" dt="2022-01-18T20:29:22.257" v="607"/>
          <ac:spMkLst>
            <pc:docMk/>
            <pc:sldMk cId="1947581991" sldId="260"/>
            <ac:spMk id="79" creationId="{B4AA8F29-1807-449C-A4DE-5CED8936CD35}"/>
          </ac:spMkLst>
        </pc:spChg>
        <pc:spChg chg="mod">
          <ac:chgData name="mohammad Hosseinabady" userId="6cd969f51f917c9e" providerId="LiveId" clId="{3A4CDD04-A0D8-45F3-92BB-26C3781A91F2}" dt="2022-01-18T20:29:22.257" v="607"/>
          <ac:spMkLst>
            <pc:docMk/>
            <pc:sldMk cId="1947581991" sldId="260"/>
            <ac:spMk id="80" creationId="{872EA39D-6026-41F9-9104-61547CE3E2BA}"/>
          </ac:spMkLst>
        </pc:spChg>
        <pc:grpChg chg="add mod">
          <ac:chgData name="mohammad Hosseinabady" userId="6cd969f51f917c9e" providerId="LiveId" clId="{3A4CDD04-A0D8-45F3-92BB-26C3781A91F2}" dt="2022-01-18T20:28:49.766" v="592" actId="1076"/>
          <ac:grpSpMkLst>
            <pc:docMk/>
            <pc:sldMk cId="1947581991" sldId="260"/>
            <ac:grpSpMk id="62" creationId="{8184C9A2-4899-41A2-9473-C0C6D2CFD89B}"/>
          </ac:grpSpMkLst>
        </pc:grpChg>
        <pc:grpChg chg="add mod">
          <ac:chgData name="mohammad Hosseinabady" userId="6cd969f51f917c9e" providerId="LiveId" clId="{3A4CDD04-A0D8-45F3-92BB-26C3781A91F2}" dt="2022-01-18T20:29:02.037" v="597" actId="1076"/>
          <ac:grpSpMkLst>
            <pc:docMk/>
            <pc:sldMk cId="1947581991" sldId="260"/>
            <ac:grpSpMk id="63" creationId="{2D908992-401C-49A7-A765-42AE58DF3473}"/>
          </ac:grpSpMkLst>
        </pc:grpChg>
        <pc:grpChg chg="add mod">
          <ac:chgData name="mohammad Hosseinabady" userId="6cd969f51f917c9e" providerId="LiveId" clId="{3A4CDD04-A0D8-45F3-92BB-26C3781A91F2}" dt="2022-01-18T20:28:58.029" v="596" actId="1076"/>
          <ac:grpSpMkLst>
            <pc:docMk/>
            <pc:sldMk cId="1947581991" sldId="260"/>
            <ac:grpSpMk id="66" creationId="{CBC58297-82AC-4504-B3DF-ED32DC71388E}"/>
          </ac:grpSpMkLst>
        </pc:grpChg>
        <pc:grpChg chg="add mod">
          <ac:chgData name="mohammad Hosseinabady" userId="6cd969f51f917c9e" providerId="LiveId" clId="{3A4CDD04-A0D8-45F3-92BB-26C3781A91F2}" dt="2022-01-18T20:29:18.109" v="604" actId="1076"/>
          <ac:grpSpMkLst>
            <pc:docMk/>
            <pc:sldMk cId="1947581991" sldId="260"/>
            <ac:grpSpMk id="69" creationId="{D9D06FA7-987C-4F9A-871C-1D709059D161}"/>
          </ac:grpSpMkLst>
        </pc:grpChg>
        <pc:grpChg chg="add mod">
          <ac:chgData name="mohammad Hosseinabady" userId="6cd969f51f917c9e" providerId="LiveId" clId="{3A4CDD04-A0D8-45F3-92BB-26C3781A91F2}" dt="2022-01-18T20:29:19.008" v="605"/>
          <ac:grpSpMkLst>
            <pc:docMk/>
            <pc:sldMk cId="1947581991" sldId="260"/>
            <ac:grpSpMk id="72" creationId="{D7FA3272-1267-4730-B9C5-F1C21CE9A030}"/>
          </ac:grpSpMkLst>
        </pc:grpChg>
        <pc:grpChg chg="add mod">
          <ac:chgData name="mohammad Hosseinabady" userId="6cd969f51f917c9e" providerId="LiveId" clId="{3A4CDD04-A0D8-45F3-92BB-26C3781A91F2}" dt="2022-01-18T20:29:22.167" v="606" actId="571"/>
          <ac:grpSpMkLst>
            <pc:docMk/>
            <pc:sldMk cId="1947581991" sldId="260"/>
            <ac:grpSpMk id="75" creationId="{6E76EF71-913A-4238-9BE2-8AFD72A6AE2A}"/>
          </ac:grpSpMkLst>
        </pc:grpChg>
        <pc:grpChg chg="add mod">
          <ac:chgData name="mohammad Hosseinabady" userId="6cd969f51f917c9e" providerId="LiveId" clId="{3A4CDD04-A0D8-45F3-92BB-26C3781A91F2}" dt="2022-01-18T20:29:25.221" v="608" actId="1076"/>
          <ac:grpSpMkLst>
            <pc:docMk/>
            <pc:sldMk cId="1947581991" sldId="260"/>
            <ac:grpSpMk id="78" creationId="{DA9151AD-3BF8-4D0A-8382-5476DE943D1C}"/>
          </ac:grpSpMkLst>
        </pc:grpChg>
        <pc:cxnChg chg="add mod">
          <ac:chgData name="mohammad Hosseinabady" userId="6cd969f51f917c9e" providerId="LiveId" clId="{3A4CDD04-A0D8-45F3-92BB-26C3781A91F2}" dt="2022-01-18T20:23:26.589" v="468" actId="14100"/>
          <ac:cxnSpMkLst>
            <pc:docMk/>
            <pc:sldMk cId="1947581991" sldId="260"/>
            <ac:cxnSpMk id="10" creationId="{5D55D957-82E9-4595-82DE-B050B55E8842}"/>
          </ac:cxnSpMkLst>
        </pc:cxnChg>
        <pc:cxnChg chg="add mod">
          <ac:chgData name="mohammad Hosseinabady" userId="6cd969f51f917c9e" providerId="LiveId" clId="{3A4CDD04-A0D8-45F3-92BB-26C3781A91F2}" dt="2022-01-18T20:23:24.125" v="467" actId="14100"/>
          <ac:cxnSpMkLst>
            <pc:docMk/>
            <pc:sldMk cId="1947581991" sldId="260"/>
            <ac:cxnSpMk id="11" creationId="{BE459F5E-CB35-4D23-8C3A-08F5FDB87250}"/>
          </ac:cxnSpMkLst>
        </pc:cxnChg>
        <pc:cxnChg chg="add mod ord">
          <ac:chgData name="mohammad Hosseinabady" userId="6cd969f51f917c9e" providerId="LiveId" clId="{3A4CDD04-A0D8-45F3-92BB-26C3781A91F2}" dt="2022-01-18T20:29:33.345" v="609" actId="208"/>
          <ac:cxnSpMkLst>
            <pc:docMk/>
            <pc:sldMk cId="1947581991" sldId="260"/>
            <ac:cxnSpMk id="15" creationId="{8A480CF1-2FB4-4850-A951-A909E86F05CB}"/>
          </ac:cxnSpMkLst>
        </pc:cxnChg>
        <pc:cxnChg chg="add mod ord">
          <ac:chgData name="mohammad Hosseinabady" userId="6cd969f51f917c9e" providerId="LiveId" clId="{3A4CDD04-A0D8-45F3-92BB-26C3781A91F2}" dt="2022-01-18T20:29:33.345" v="609" actId="208"/>
          <ac:cxnSpMkLst>
            <pc:docMk/>
            <pc:sldMk cId="1947581991" sldId="260"/>
            <ac:cxnSpMk id="17" creationId="{EC985980-22AA-49BA-9FE9-F3C35C37E257}"/>
          </ac:cxnSpMkLst>
        </pc:cxnChg>
        <pc:cxnChg chg="add del mod ord">
          <ac:chgData name="mohammad Hosseinabady" userId="6cd969f51f917c9e" providerId="LiveId" clId="{3A4CDD04-A0D8-45F3-92BB-26C3781A91F2}" dt="2022-01-18T20:26:07.654" v="523" actId="478"/>
          <ac:cxnSpMkLst>
            <pc:docMk/>
            <pc:sldMk cId="1947581991" sldId="260"/>
            <ac:cxnSpMk id="19" creationId="{78EF6F61-F4AA-4F37-B5DA-178B15B25FE4}"/>
          </ac:cxnSpMkLst>
        </pc:cxnChg>
        <pc:cxnChg chg="add del mod ord">
          <ac:chgData name="mohammad Hosseinabady" userId="6cd969f51f917c9e" providerId="LiveId" clId="{3A4CDD04-A0D8-45F3-92BB-26C3781A91F2}" dt="2022-01-18T20:26:09.026" v="524" actId="478"/>
          <ac:cxnSpMkLst>
            <pc:docMk/>
            <pc:sldMk cId="1947581991" sldId="260"/>
            <ac:cxnSpMk id="21" creationId="{2D325E19-71F3-47E5-B1B6-A465DDC3389E}"/>
          </ac:cxnSpMkLst>
        </pc:cxnChg>
        <pc:cxnChg chg="add del mod">
          <ac:chgData name="mohammad Hosseinabady" userId="6cd969f51f917c9e" providerId="LiveId" clId="{3A4CDD04-A0D8-45F3-92BB-26C3781A91F2}" dt="2022-01-18T20:26:46.209" v="541" actId="478"/>
          <ac:cxnSpMkLst>
            <pc:docMk/>
            <pc:sldMk cId="1947581991" sldId="260"/>
            <ac:cxnSpMk id="28" creationId="{C8AB8144-EF78-4819-87FB-3341D9E5D71D}"/>
          </ac:cxnSpMkLst>
        </pc:cxnChg>
        <pc:cxnChg chg="add del mod">
          <ac:chgData name="mohammad Hosseinabady" userId="6cd969f51f917c9e" providerId="LiveId" clId="{3A4CDD04-A0D8-45F3-92BB-26C3781A91F2}" dt="2022-01-18T20:26:47.436" v="542" actId="478"/>
          <ac:cxnSpMkLst>
            <pc:docMk/>
            <pc:sldMk cId="1947581991" sldId="260"/>
            <ac:cxnSpMk id="30" creationId="{319786D4-35C3-4850-B80F-EB620C326573}"/>
          </ac:cxnSpMkLst>
        </pc:cxnChg>
        <pc:cxnChg chg="add mod">
          <ac:chgData name="mohammad Hosseinabady" userId="6cd969f51f917c9e" providerId="LiveId" clId="{3A4CDD04-A0D8-45F3-92BB-26C3781A91F2}" dt="2022-01-18T20:26:26.387" v="530" actId="1582"/>
          <ac:cxnSpMkLst>
            <pc:docMk/>
            <pc:sldMk cId="1947581991" sldId="260"/>
            <ac:cxnSpMk id="39" creationId="{8EA28FAB-EEC4-450E-8BF6-12187C4ADC5B}"/>
          </ac:cxnSpMkLst>
        </pc:cxnChg>
        <pc:cxnChg chg="add mod">
          <ac:chgData name="mohammad Hosseinabady" userId="6cd969f51f917c9e" providerId="LiveId" clId="{3A4CDD04-A0D8-45F3-92BB-26C3781A91F2}" dt="2022-01-18T20:26:31.502" v="534" actId="1076"/>
          <ac:cxnSpMkLst>
            <pc:docMk/>
            <pc:sldMk cId="1947581991" sldId="260"/>
            <ac:cxnSpMk id="42" creationId="{9D1A782D-A042-4F0E-8B34-8F0153E621B5}"/>
          </ac:cxnSpMkLst>
        </pc:cxnChg>
        <pc:cxnChg chg="add del mod">
          <ac:chgData name="mohammad Hosseinabady" userId="6cd969f51f917c9e" providerId="LiveId" clId="{3A4CDD04-A0D8-45F3-92BB-26C3781A91F2}" dt="2022-01-18T20:26:34.354" v="536" actId="478"/>
          <ac:cxnSpMkLst>
            <pc:docMk/>
            <pc:sldMk cId="1947581991" sldId="260"/>
            <ac:cxnSpMk id="44" creationId="{FB1AEEDD-C3F9-4DCF-9DEB-451A72A50C36}"/>
          </ac:cxnSpMkLst>
        </pc:cxnChg>
        <pc:cxnChg chg="add mod">
          <ac:chgData name="mohammad Hosseinabady" userId="6cd969f51f917c9e" providerId="LiveId" clId="{3A4CDD04-A0D8-45F3-92BB-26C3781A91F2}" dt="2022-01-18T20:26:39.933" v="538" actId="1076"/>
          <ac:cxnSpMkLst>
            <pc:docMk/>
            <pc:sldMk cId="1947581991" sldId="260"/>
            <ac:cxnSpMk id="45" creationId="{58EDAE85-B57D-498E-A300-484D8BB7C331}"/>
          </ac:cxnSpMkLst>
        </pc:cxnChg>
        <pc:cxnChg chg="add mod">
          <ac:chgData name="mohammad Hosseinabady" userId="6cd969f51f917c9e" providerId="LiveId" clId="{3A4CDD04-A0D8-45F3-92BB-26C3781A91F2}" dt="2022-01-18T20:26:39.933" v="538" actId="1076"/>
          <ac:cxnSpMkLst>
            <pc:docMk/>
            <pc:sldMk cId="1947581991" sldId="260"/>
            <ac:cxnSpMk id="46" creationId="{59569533-C888-4078-B7EE-55BB28BBC2CD}"/>
          </ac:cxnSpMkLst>
        </pc:cxnChg>
        <pc:cxnChg chg="add mod">
          <ac:chgData name="mohammad Hosseinabady" userId="6cd969f51f917c9e" providerId="LiveId" clId="{3A4CDD04-A0D8-45F3-92BB-26C3781A91F2}" dt="2022-01-18T20:29:33.345" v="609" actId="208"/>
          <ac:cxnSpMkLst>
            <pc:docMk/>
            <pc:sldMk cId="1947581991" sldId="260"/>
            <ac:cxnSpMk id="50" creationId="{F0DD45BC-DCF0-4CCA-9BFD-0EE480F842FE}"/>
          </ac:cxnSpMkLst>
        </pc:cxnChg>
        <pc:cxnChg chg="add mod">
          <ac:chgData name="mohammad Hosseinabady" userId="6cd969f51f917c9e" providerId="LiveId" clId="{3A4CDD04-A0D8-45F3-92BB-26C3781A91F2}" dt="2022-01-18T20:29:33.345" v="609" actId="208"/>
          <ac:cxnSpMkLst>
            <pc:docMk/>
            <pc:sldMk cId="1947581991" sldId="260"/>
            <ac:cxnSpMk id="52" creationId="{EA04C9B5-3980-444B-AB4C-CD54B202A926}"/>
          </ac:cxnSpMkLst>
        </pc:cxnChg>
        <pc:cxnChg chg="add mod">
          <ac:chgData name="mohammad Hosseinabady" userId="6cd969f51f917c9e" providerId="LiveId" clId="{3A4CDD04-A0D8-45F3-92BB-26C3781A91F2}" dt="2022-01-18T20:29:33.345" v="609" actId="208"/>
          <ac:cxnSpMkLst>
            <pc:docMk/>
            <pc:sldMk cId="1947581991" sldId="260"/>
            <ac:cxnSpMk id="56" creationId="{EE62990C-79CB-4DAB-B7A1-D03BED17EA7D}"/>
          </ac:cxnSpMkLst>
        </pc:cxnChg>
        <pc:cxnChg chg="add mod">
          <ac:chgData name="mohammad Hosseinabady" userId="6cd969f51f917c9e" providerId="LiveId" clId="{3A4CDD04-A0D8-45F3-92BB-26C3781A91F2}" dt="2022-01-18T20:29:33.345" v="609" actId="208"/>
          <ac:cxnSpMkLst>
            <pc:docMk/>
            <pc:sldMk cId="1947581991" sldId="260"/>
            <ac:cxnSpMk id="57" creationId="{119D1A3C-3E70-4EAF-98F7-E484FBE4DF11}"/>
          </ac:cxnSpMkLst>
        </pc:cxnChg>
      </pc:sldChg>
      <pc:sldChg chg="del">
        <pc:chgData name="mohammad Hosseinabady" userId="6cd969f51f917c9e" providerId="LiveId" clId="{3A4CDD04-A0D8-45F3-92BB-26C3781A91F2}" dt="2022-01-18T18:56:11.042" v="4" actId="47"/>
        <pc:sldMkLst>
          <pc:docMk/>
          <pc:sldMk cId="4085099428" sldId="260"/>
        </pc:sldMkLst>
      </pc:sldChg>
      <pc:sldChg chg="addSp delSp modSp new mod modTransition modAnim">
        <pc:chgData name="mohammad Hosseinabady" userId="6cd969f51f917c9e" providerId="LiveId" clId="{3A4CDD04-A0D8-45F3-92BB-26C3781A91F2}" dt="2022-01-19T19:02:03.911" v="2352"/>
        <pc:sldMkLst>
          <pc:docMk/>
          <pc:sldMk cId="3492604761" sldId="261"/>
        </pc:sldMkLst>
        <pc:spChg chg="mod">
          <ac:chgData name="mohammad Hosseinabady" userId="6cd969f51f917c9e" providerId="LiveId" clId="{3A4CDD04-A0D8-45F3-92BB-26C3781A91F2}" dt="2022-01-18T20:29:59.551" v="635" actId="20577"/>
          <ac:spMkLst>
            <pc:docMk/>
            <pc:sldMk cId="3492604761" sldId="261"/>
            <ac:spMk id="2" creationId="{230DBA5C-8B07-45F1-92AC-0378DA07E600}"/>
          </ac:spMkLst>
        </pc:spChg>
        <pc:spChg chg="del">
          <ac:chgData name="mohammad Hosseinabady" userId="6cd969f51f917c9e" providerId="LiveId" clId="{3A4CDD04-A0D8-45F3-92BB-26C3781A91F2}" dt="2022-01-18T20:30:03.154" v="636" actId="478"/>
          <ac:spMkLst>
            <pc:docMk/>
            <pc:sldMk cId="3492604761" sldId="261"/>
            <ac:spMk id="3" creationId="{B7D20005-56F1-4197-A380-CEC803E2BC85}"/>
          </ac:spMkLst>
        </pc:spChg>
        <pc:spChg chg="mod">
          <ac:chgData name="mohammad Hosseinabady" userId="6cd969f51f917c9e" providerId="LiveId" clId="{3A4CDD04-A0D8-45F3-92BB-26C3781A91F2}" dt="2022-01-18T20:30:08.279" v="637"/>
          <ac:spMkLst>
            <pc:docMk/>
            <pc:sldMk cId="3492604761" sldId="261"/>
            <ac:spMk id="9" creationId="{D2379566-D3A7-4BAC-BD95-216084B37137}"/>
          </ac:spMkLst>
        </pc:spChg>
        <pc:spChg chg="mod">
          <ac:chgData name="mohammad Hosseinabady" userId="6cd969f51f917c9e" providerId="LiveId" clId="{3A4CDD04-A0D8-45F3-92BB-26C3781A91F2}" dt="2022-01-18T20:30:08.279" v="637"/>
          <ac:spMkLst>
            <pc:docMk/>
            <pc:sldMk cId="3492604761" sldId="261"/>
            <ac:spMk id="10" creationId="{D0697FEE-8C26-487D-9AB3-BA866FBE636A}"/>
          </ac:spMkLst>
        </pc:spChg>
        <pc:spChg chg="add mod">
          <ac:chgData name="mohammad Hosseinabady" userId="6cd969f51f917c9e" providerId="LiveId" clId="{3A4CDD04-A0D8-45F3-92BB-26C3781A91F2}" dt="2022-01-18T20:32:32.686" v="690" actId="1076"/>
          <ac:spMkLst>
            <pc:docMk/>
            <pc:sldMk cId="3492604761" sldId="261"/>
            <ac:spMk id="11" creationId="{507CD5F4-BB8F-46B8-9FA3-A2226E54B5FA}"/>
          </ac:spMkLst>
        </pc:spChg>
        <pc:spChg chg="add mod">
          <ac:chgData name="mohammad Hosseinabady" userId="6cd969f51f917c9e" providerId="LiveId" clId="{3A4CDD04-A0D8-45F3-92BB-26C3781A91F2}" dt="2022-01-18T20:32:26.641" v="688" actId="20577"/>
          <ac:spMkLst>
            <pc:docMk/>
            <pc:sldMk cId="3492604761" sldId="261"/>
            <ac:spMk id="13" creationId="{C82B39D0-8810-450F-B94D-A5BBADC5B7A0}"/>
          </ac:spMkLst>
        </pc:spChg>
        <pc:spChg chg="add mod">
          <ac:chgData name="mohammad Hosseinabady" userId="6cd969f51f917c9e" providerId="LiveId" clId="{3A4CDD04-A0D8-45F3-92BB-26C3781A91F2}" dt="2022-01-18T20:32:10.301" v="686" actId="1076"/>
          <ac:spMkLst>
            <pc:docMk/>
            <pc:sldMk cId="3492604761" sldId="261"/>
            <ac:spMk id="15" creationId="{CD41686E-5A21-4E47-AB95-C1FF321BD0DD}"/>
          </ac:spMkLst>
        </pc:spChg>
        <pc:spChg chg="add mod">
          <ac:chgData name="mohammad Hosseinabady" userId="6cd969f51f917c9e" providerId="LiveId" clId="{3A4CDD04-A0D8-45F3-92BB-26C3781A91F2}" dt="2022-01-18T20:32:57.526" v="706" actId="14100"/>
          <ac:spMkLst>
            <pc:docMk/>
            <pc:sldMk cId="3492604761" sldId="261"/>
            <ac:spMk id="16" creationId="{4A38F0BA-8AB8-4865-9559-B662BC3737E4}"/>
          </ac:spMkLst>
        </pc:spChg>
        <pc:spChg chg="add mod">
          <ac:chgData name="mohammad Hosseinabady" userId="6cd969f51f917c9e" providerId="LiveId" clId="{3A4CDD04-A0D8-45F3-92BB-26C3781A91F2}" dt="2022-01-18T20:33:07.358" v="716" actId="20577"/>
          <ac:spMkLst>
            <pc:docMk/>
            <pc:sldMk cId="3492604761" sldId="261"/>
            <ac:spMk id="21" creationId="{19323B8D-57E0-442C-BC61-1CAB45D3A1DC}"/>
          </ac:spMkLst>
        </pc:spChg>
        <pc:spChg chg="add mod">
          <ac:chgData name="mohammad Hosseinabady" userId="6cd969f51f917c9e" providerId="LiveId" clId="{3A4CDD04-A0D8-45F3-92BB-26C3781A91F2}" dt="2022-01-18T20:33:29.080" v="734" actId="1076"/>
          <ac:spMkLst>
            <pc:docMk/>
            <pc:sldMk cId="3492604761" sldId="261"/>
            <ac:spMk id="24" creationId="{D63B2165-67D4-4DBD-A3BF-4BB4257C6509}"/>
          </ac:spMkLst>
        </pc:spChg>
        <pc:grpChg chg="add mod">
          <ac:chgData name="mohammad Hosseinabady" userId="6cd969f51f917c9e" providerId="LiveId" clId="{3A4CDD04-A0D8-45F3-92BB-26C3781A91F2}" dt="2022-01-18T20:30:10.350" v="638" actId="1076"/>
          <ac:grpSpMkLst>
            <pc:docMk/>
            <pc:sldMk cId="3492604761" sldId="261"/>
            <ac:grpSpMk id="4" creationId="{43EF1D01-A5C8-419B-8D7B-1060BFBAEDBF}"/>
          </ac:grpSpMkLst>
        </pc:grpChg>
        <pc:cxnChg chg="mod">
          <ac:chgData name="mohammad Hosseinabady" userId="6cd969f51f917c9e" providerId="LiveId" clId="{3A4CDD04-A0D8-45F3-92BB-26C3781A91F2}" dt="2022-01-18T20:30:08.279" v="637"/>
          <ac:cxnSpMkLst>
            <pc:docMk/>
            <pc:sldMk cId="3492604761" sldId="261"/>
            <ac:cxnSpMk id="5" creationId="{D247DCCF-AAC9-44B6-AAFE-A74C07C199D8}"/>
          </ac:cxnSpMkLst>
        </pc:cxnChg>
        <pc:cxnChg chg="mod">
          <ac:chgData name="mohammad Hosseinabady" userId="6cd969f51f917c9e" providerId="LiveId" clId="{3A4CDD04-A0D8-45F3-92BB-26C3781A91F2}" dt="2022-01-18T20:30:08.279" v="637"/>
          <ac:cxnSpMkLst>
            <pc:docMk/>
            <pc:sldMk cId="3492604761" sldId="261"/>
            <ac:cxnSpMk id="6" creationId="{196F0291-8288-4C90-9D28-2E5FD4AF5F55}"/>
          </ac:cxnSpMkLst>
        </pc:cxnChg>
        <pc:cxnChg chg="mod">
          <ac:chgData name="mohammad Hosseinabady" userId="6cd969f51f917c9e" providerId="LiveId" clId="{3A4CDD04-A0D8-45F3-92BB-26C3781A91F2}" dt="2022-01-18T20:30:08.279" v="637"/>
          <ac:cxnSpMkLst>
            <pc:docMk/>
            <pc:sldMk cId="3492604761" sldId="261"/>
            <ac:cxnSpMk id="7" creationId="{F6B49921-A81F-4BF0-9E4F-A321BFFE6DFA}"/>
          </ac:cxnSpMkLst>
        </pc:cxnChg>
        <pc:cxnChg chg="mod">
          <ac:chgData name="mohammad Hosseinabady" userId="6cd969f51f917c9e" providerId="LiveId" clId="{3A4CDD04-A0D8-45F3-92BB-26C3781A91F2}" dt="2022-01-18T20:30:08.279" v="637"/>
          <ac:cxnSpMkLst>
            <pc:docMk/>
            <pc:sldMk cId="3492604761" sldId="261"/>
            <ac:cxnSpMk id="8" creationId="{E879B818-24F3-408B-AF29-B1FD4167B621}"/>
          </ac:cxnSpMkLst>
        </pc:cxnChg>
        <pc:cxnChg chg="add mod">
          <ac:chgData name="mohammad Hosseinabady" userId="6cd969f51f917c9e" providerId="LiveId" clId="{3A4CDD04-A0D8-45F3-92BB-26C3781A91F2}" dt="2022-01-18T20:33:35.906" v="735" actId="1582"/>
          <ac:cxnSpMkLst>
            <pc:docMk/>
            <pc:sldMk cId="3492604761" sldId="261"/>
            <ac:cxnSpMk id="18" creationId="{D6ED78C3-E0DF-48B1-B50F-F4D2A06FDF21}"/>
          </ac:cxnSpMkLst>
        </pc:cxnChg>
        <pc:cxnChg chg="add mod">
          <ac:chgData name="mohammad Hosseinabady" userId="6cd969f51f917c9e" providerId="LiveId" clId="{3A4CDD04-A0D8-45F3-92BB-26C3781A91F2}" dt="2022-01-18T20:33:35.906" v="735" actId="1582"/>
          <ac:cxnSpMkLst>
            <pc:docMk/>
            <pc:sldMk cId="3492604761" sldId="261"/>
            <ac:cxnSpMk id="22" creationId="{30F20534-CFE8-4D89-AF05-5290BD7B3FB0}"/>
          </ac:cxnSpMkLst>
        </pc:cxnChg>
        <pc:cxnChg chg="add mod">
          <ac:chgData name="mohammad Hosseinabady" userId="6cd969f51f917c9e" providerId="LiveId" clId="{3A4CDD04-A0D8-45F3-92BB-26C3781A91F2}" dt="2022-01-18T20:33:35.906" v="735" actId="1582"/>
          <ac:cxnSpMkLst>
            <pc:docMk/>
            <pc:sldMk cId="3492604761" sldId="261"/>
            <ac:cxnSpMk id="25" creationId="{03039B5A-3E8F-4EC8-B4C0-F59D4CF78DEB}"/>
          </ac:cxnSpMkLst>
        </pc:cxnChg>
      </pc:sldChg>
      <pc:sldChg chg="del">
        <pc:chgData name="mohammad Hosseinabady" userId="6cd969f51f917c9e" providerId="LiveId" clId="{3A4CDD04-A0D8-45F3-92BB-26C3781A91F2}" dt="2022-01-18T18:56:11.042" v="4" actId="47"/>
        <pc:sldMkLst>
          <pc:docMk/>
          <pc:sldMk cId="4160720055" sldId="261"/>
        </pc:sldMkLst>
      </pc:sldChg>
      <pc:sldChg chg="addSp delSp modSp add mod modTransition modAnim">
        <pc:chgData name="mohammad Hosseinabady" userId="6cd969f51f917c9e" providerId="LiveId" clId="{3A4CDD04-A0D8-45F3-92BB-26C3781A91F2}" dt="2022-01-19T19:02:03.911" v="2352"/>
        <pc:sldMkLst>
          <pc:docMk/>
          <pc:sldMk cId="1009447470" sldId="262"/>
        </pc:sldMkLst>
        <pc:spChg chg="mod">
          <ac:chgData name="mohammad Hosseinabady" userId="6cd969f51f917c9e" providerId="LiveId" clId="{3A4CDD04-A0D8-45F3-92BB-26C3781A91F2}" dt="2022-01-18T20:36:53.365" v="771" actId="1076"/>
          <ac:spMkLst>
            <pc:docMk/>
            <pc:sldMk cId="1009447470" sldId="262"/>
            <ac:spMk id="11" creationId="{507CD5F4-BB8F-46B8-9FA3-A2226E54B5FA}"/>
          </ac:spMkLst>
        </pc:spChg>
        <pc:spChg chg="del">
          <ac:chgData name="mohammad Hosseinabady" userId="6cd969f51f917c9e" providerId="LiveId" clId="{3A4CDD04-A0D8-45F3-92BB-26C3781A91F2}" dt="2022-01-18T20:34:50.258" v="737" actId="478"/>
          <ac:spMkLst>
            <pc:docMk/>
            <pc:sldMk cId="1009447470" sldId="262"/>
            <ac:spMk id="13" creationId="{C82B39D0-8810-450F-B94D-A5BBADC5B7A0}"/>
          </ac:spMkLst>
        </pc:spChg>
        <pc:spChg chg="add del mod">
          <ac:chgData name="mohammad Hosseinabady" userId="6cd969f51f917c9e" providerId="LiveId" clId="{3A4CDD04-A0D8-45F3-92BB-26C3781A91F2}" dt="2022-01-18T20:36:03.757" v="766" actId="478"/>
          <ac:spMkLst>
            <pc:docMk/>
            <pc:sldMk cId="1009447470" sldId="262"/>
            <ac:spMk id="14" creationId="{26901386-49C1-4544-9FE4-A71DFCD5D7FD}"/>
          </ac:spMkLst>
        </pc:spChg>
        <pc:spChg chg="del">
          <ac:chgData name="mohammad Hosseinabady" userId="6cd969f51f917c9e" providerId="LiveId" clId="{3A4CDD04-A0D8-45F3-92BB-26C3781A91F2}" dt="2022-01-18T20:34:50.258" v="737" actId="478"/>
          <ac:spMkLst>
            <pc:docMk/>
            <pc:sldMk cId="1009447470" sldId="262"/>
            <ac:spMk id="15" creationId="{CD41686E-5A21-4E47-AB95-C1FF321BD0DD}"/>
          </ac:spMkLst>
        </pc:spChg>
        <pc:spChg chg="add del mod">
          <ac:chgData name="mohammad Hosseinabady" userId="6cd969f51f917c9e" providerId="LiveId" clId="{3A4CDD04-A0D8-45F3-92BB-26C3781A91F2}" dt="2022-01-18T20:36:59.430" v="774" actId="1076"/>
          <ac:spMkLst>
            <pc:docMk/>
            <pc:sldMk cId="1009447470" sldId="262"/>
            <ac:spMk id="16" creationId="{4A38F0BA-8AB8-4865-9559-B662BC3737E4}"/>
          </ac:spMkLst>
        </pc:spChg>
        <pc:spChg chg="add del mod">
          <ac:chgData name="mohammad Hosseinabady" userId="6cd969f51f917c9e" providerId="LiveId" clId="{3A4CDD04-A0D8-45F3-92BB-26C3781A91F2}" dt="2022-01-18T20:37:05.701" v="777" actId="1076"/>
          <ac:spMkLst>
            <pc:docMk/>
            <pc:sldMk cId="1009447470" sldId="262"/>
            <ac:spMk id="21" creationId="{19323B8D-57E0-442C-BC61-1CAB45D3A1DC}"/>
          </ac:spMkLst>
        </pc:spChg>
        <pc:spChg chg="add del mod">
          <ac:chgData name="mohammad Hosseinabady" userId="6cd969f51f917c9e" providerId="LiveId" clId="{3A4CDD04-A0D8-45F3-92BB-26C3781A91F2}" dt="2022-01-18T20:36:49.177" v="770" actId="14100"/>
          <ac:spMkLst>
            <pc:docMk/>
            <pc:sldMk cId="1009447470" sldId="262"/>
            <ac:spMk id="24" creationId="{D63B2165-67D4-4DBD-A3BF-4BB4257C6509}"/>
          </ac:spMkLst>
        </pc:spChg>
        <pc:spChg chg="add mod">
          <ac:chgData name="mohammad Hosseinabady" userId="6cd969f51f917c9e" providerId="LiveId" clId="{3A4CDD04-A0D8-45F3-92BB-26C3781A91F2}" dt="2022-01-18T20:38:37.885" v="798" actId="1076"/>
          <ac:spMkLst>
            <pc:docMk/>
            <pc:sldMk cId="1009447470" sldId="262"/>
            <ac:spMk id="27" creationId="{848DD4C1-8684-4EEF-826F-B57C7E89A28B}"/>
          </ac:spMkLst>
        </pc:spChg>
        <pc:grpChg chg="mod">
          <ac:chgData name="mohammad Hosseinabady" userId="6cd969f51f917c9e" providerId="LiveId" clId="{3A4CDD04-A0D8-45F3-92BB-26C3781A91F2}" dt="2022-01-18T20:36:46.729" v="769" actId="1076"/>
          <ac:grpSpMkLst>
            <pc:docMk/>
            <pc:sldMk cId="1009447470" sldId="262"/>
            <ac:grpSpMk id="4" creationId="{43EF1D01-A5C8-419B-8D7B-1060BFBAEDBF}"/>
          </ac:grpSpMkLst>
        </pc:grpChg>
        <pc:cxnChg chg="add del mod">
          <ac:chgData name="mohammad Hosseinabady" userId="6cd969f51f917c9e" providerId="LiveId" clId="{3A4CDD04-A0D8-45F3-92BB-26C3781A91F2}" dt="2022-01-18T20:36:57.436" v="773" actId="14100"/>
          <ac:cxnSpMkLst>
            <pc:docMk/>
            <pc:sldMk cId="1009447470" sldId="262"/>
            <ac:cxnSpMk id="18" creationId="{D6ED78C3-E0DF-48B1-B50F-F4D2A06FDF21}"/>
          </ac:cxnSpMkLst>
        </pc:cxnChg>
        <pc:cxnChg chg="add del mod">
          <ac:chgData name="mohammad Hosseinabady" userId="6cd969f51f917c9e" providerId="LiveId" clId="{3A4CDD04-A0D8-45F3-92BB-26C3781A91F2}" dt="2022-01-18T20:37:03.420" v="776" actId="14100"/>
          <ac:cxnSpMkLst>
            <pc:docMk/>
            <pc:sldMk cId="1009447470" sldId="262"/>
            <ac:cxnSpMk id="22" creationId="{30F20534-CFE8-4D89-AF05-5290BD7B3FB0}"/>
          </ac:cxnSpMkLst>
        </pc:cxnChg>
        <pc:cxnChg chg="add del mod">
          <ac:chgData name="mohammad Hosseinabady" userId="6cd969f51f917c9e" providerId="LiveId" clId="{3A4CDD04-A0D8-45F3-92BB-26C3781A91F2}" dt="2022-01-18T20:36:53.365" v="771" actId="1076"/>
          <ac:cxnSpMkLst>
            <pc:docMk/>
            <pc:sldMk cId="1009447470" sldId="262"/>
            <ac:cxnSpMk id="25" creationId="{03039B5A-3E8F-4EC8-B4C0-F59D4CF78DEB}"/>
          </ac:cxnSpMkLst>
        </pc:cxnChg>
      </pc:sldChg>
      <pc:sldChg chg="addSp delSp modSp add mod modTransition modAnim">
        <pc:chgData name="mohammad Hosseinabady" userId="6cd969f51f917c9e" providerId="LiveId" clId="{3A4CDD04-A0D8-45F3-92BB-26C3781A91F2}" dt="2022-01-19T19:02:03.911" v="2352"/>
        <pc:sldMkLst>
          <pc:docMk/>
          <pc:sldMk cId="942741115" sldId="263"/>
        </pc:sldMkLst>
        <pc:spChg chg="del">
          <ac:chgData name="mohammad Hosseinabady" userId="6cd969f51f917c9e" providerId="LiveId" clId="{3A4CDD04-A0D8-45F3-92BB-26C3781A91F2}" dt="2022-01-18T20:38:44.979" v="800" actId="478"/>
          <ac:spMkLst>
            <pc:docMk/>
            <pc:sldMk cId="942741115" sldId="263"/>
            <ac:spMk id="11" creationId="{507CD5F4-BB8F-46B8-9FA3-A2226E54B5FA}"/>
          </ac:spMkLst>
        </pc:spChg>
        <pc:spChg chg="del">
          <ac:chgData name="mohammad Hosseinabady" userId="6cd969f51f917c9e" providerId="LiveId" clId="{3A4CDD04-A0D8-45F3-92BB-26C3781A91F2}" dt="2022-01-18T20:38:45.884" v="801" actId="478"/>
          <ac:spMkLst>
            <pc:docMk/>
            <pc:sldMk cId="942741115" sldId="263"/>
            <ac:spMk id="16" creationId="{4A38F0BA-8AB8-4865-9559-B662BC3737E4}"/>
          </ac:spMkLst>
        </pc:spChg>
        <pc:spChg chg="add mod">
          <ac:chgData name="mohammad Hosseinabady" userId="6cd969f51f917c9e" providerId="LiveId" clId="{3A4CDD04-A0D8-45F3-92BB-26C3781A91F2}" dt="2022-01-18T20:40:15.722" v="833" actId="20577"/>
          <ac:spMkLst>
            <pc:docMk/>
            <pc:sldMk cId="942741115" sldId="263"/>
            <ac:spMk id="19" creationId="{A7E92FF3-2F5B-4BA9-AFC4-1BEBAEDE4875}"/>
          </ac:spMkLst>
        </pc:spChg>
        <pc:spChg chg="del">
          <ac:chgData name="mohammad Hosseinabady" userId="6cd969f51f917c9e" providerId="LiveId" clId="{3A4CDD04-A0D8-45F3-92BB-26C3781A91F2}" dt="2022-01-18T20:38:44.979" v="800" actId="478"/>
          <ac:spMkLst>
            <pc:docMk/>
            <pc:sldMk cId="942741115" sldId="263"/>
            <ac:spMk id="21" creationId="{19323B8D-57E0-442C-BC61-1CAB45D3A1DC}"/>
          </ac:spMkLst>
        </pc:spChg>
        <pc:spChg chg="add mod">
          <ac:chgData name="mohammad Hosseinabady" userId="6cd969f51f917c9e" providerId="LiveId" clId="{3A4CDD04-A0D8-45F3-92BB-26C3781A91F2}" dt="2022-01-18T20:48:50.813" v="856" actId="1076"/>
          <ac:spMkLst>
            <pc:docMk/>
            <pc:sldMk cId="942741115" sldId="263"/>
            <ac:spMk id="23" creationId="{4FFF3114-2334-497E-BCB5-22274A10B311}"/>
          </ac:spMkLst>
        </pc:spChg>
        <pc:spChg chg="del">
          <ac:chgData name="mohammad Hosseinabady" userId="6cd969f51f917c9e" providerId="LiveId" clId="{3A4CDD04-A0D8-45F3-92BB-26C3781A91F2}" dt="2022-01-18T20:38:44.979" v="800" actId="478"/>
          <ac:spMkLst>
            <pc:docMk/>
            <pc:sldMk cId="942741115" sldId="263"/>
            <ac:spMk id="24" creationId="{D63B2165-67D4-4DBD-A3BF-4BB4257C6509}"/>
          </ac:spMkLst>
        </pc:spChg>
        <pc:spChg chg="del">
          <ac:chgData name="mohammad Hosseinabady" userId="6cd969f51f917c9e" providerId="LiveId" clId="{3A4CDD04-A0D8-45F3-92BB-26C3781A91F2}" dt="2022-01-18T20:38:47.762" v="802" actId="478"/>
          <ac:spMkLst>
            <pc:docMk/>
            <pc:sldMk cId="942741115" sldId="263"/>
            <ac:spMk id="27" creationId="{848DD4C1-8684-4EEF-826F-B57C7E89A28B}"/>
          </ac:spMkLst>
        </pc:spChg>
        <pc:cxnChg chg="del">
          <ac:chgData name="mohammad Hosseinabady" userId="6cd969f51f917c9e" providerId="LiveId" clId="{3A4CDD04-A0D8-45F3-92BB-26C3781A91F2}" dt="2022-01-18T20:38:44.979" v="800" actId="478"/>
          <ac:cxnSpMkLst>
            <pc:docMk/>
            <pc:sldMk cId="942741115" sldId="263"/>
            <ac:cxnSpMk id="18" creationId="{D6ED78C3-E0DF-48B1-B50F-F4D2A06FDF21}"/>
          </ac:cxnSpMkLst>
        </pc:cxnChg>
        <pc:cxnChg chg="del">
          <ac:chgData name="mohammad Hosseinabady" userId="6cd969f51f917c9e" providerId="LiveId" clId="{3A4CDD04-A0D8-45F3-92BB-26C3781A91F2}" dt="2022-01-18T20:38:44.979" v="800" actId="478"/>
          <ac:cxnSpMkLst>
            <pc:docMk/>
            <pc:sldMk cId="942741115" sldId="263"/>
            <ac:cxnSpMk id="22" creationId="{30F20534-CFE8-4D89-AF05-5290BD7B3FB0}"/>
          </ac:cxnSpMkLst>
        </pc:cxnChg>
        <pc:cxnChg chg="del mod">
          <ac:chgData name="mohammad Hosseinabady" userId="6cd969f51f917c9e" providerId="LiveId" clId="{3A4CDD04-A0D8-45F3-92BB-26C3781A91F2}" dt="2022-01-18T20:38:44.979" v="800" actId="478"/>
          <ac:cxnSpMkLst>
            <pc:docMk/>
            <pc:sldMk cId="942741115" sldId="263"/>
            <ac:cxnSpMk id="25" creationId="{03039B5A-3E8F-4EC8-B4C0-F59D4CF78DEB}"/>
          </ac:cxnSpMkLst>
        </pc:cxnChg>
      </pc:sldChg>
      <pc:sldChg chg="del">
        <pc:chgData name="mohammad Hosseinabady" userId="6cd969f51f917c9e" providerId="LiveId" clId="{3A4CDD04-A0D8-45F3-92BB-26C3781A91F2}" dt="2022-01-18T18:56:11.042" v="4" actId="47"/>
        <pc:sldMkLst>
          <pc:docMk/>
          <pc:sldMk cId="3456551507" sldId="263"/>
        </pc:sldMkLst>
      </pc:sldChg>
      <pc:sldChg chg="del">
        <pc:chgData name="mohammad Hosseinabady" userId="6cd969f51f917c9e" providerId="LiveId" clId="{3A4CDD04-A0D8-45F3-92BB-26C3781A91F2}" dt="2022-01-18T18:56:11.042" v="4" actId="47"/>
        <pc:sldMkLst>
          <pc:docMk/>
          <pc:sldMk cId="2827329358" sldId="264"/>
        </pc:sldMkLst>
      </pc:sldChg>
      <pc:sldChg chg="addSp delSp modSp add mod modTransition modAnim">
        <pc:chgData name="mohammad Hosseinabady" userId="6cd969f51f917c9e" providerId="LiveId" clId="{3A4CDD04-A0D8-45F3-92BB-26C3781A91F2}" dt="2022-01-19T19:02:03.911" v="2352"/>
        <pc:sldMkLst>
          <pc:docMk/>
          <pc:sldMk cId="3959518787" sldId="264"/>
        </pc:sldMkLst>
        <pc:spChg chg="mod">
          <ac:chgData name="mohammad Hosseinabady" userId="6cd969f51f917c9e" providerId="LiveId" clId="{3A4CDD04-A0D8-45F3-92BB-26C3781A91F2}" dt="2022-01-18T20:50:19.514" v="886" actId="20577"/>
          <ac:spMkLst>
            <pc:docMk/>
            <pc:sldMk cId="3959518787" sldId="264"/>
            <ac:spMk id="2" creationId="{230DBA5C-8B07-45F1-92AC-0378DA07E600}"/>
          </ac:spMkLst>
        </pc:spChg>
        <pc:spChg chg="add del mod">
          <ac:chgData name="mohammad Hosseinabady" userId="6cd969f51f917c9e" providerId="LiveId" clId="{3A4CDD04-A0D8-45F3-92BB-26C3781A91F2}" dt="2022-01-18T20:49:20.129" v="863" actId="478"/>
          <ac:spMkLst>
            <pc:docMk/>
            <pc:sldMk cId="3959518787" sldId="264"/>
            <ac:spMk id="13" creationId="{33A5592B-1067-435D-82B0-B91D0D1B1217}"/>
          </ac:spMkLst>
        </pc:spChg>
        <pc:spChg chg="add del">
          <ac:chgData name="mohammad Hosseinabady" userId="6cd969f51f917c9e" providerId="LiveId" clId="{3A4CDD04-A0D8-45F3-92BB-26C3781A91F2}" dt="2022-01-18T20:49:55.228" v="865" actId="478"/>
          <ac:spMkLst>
            <pc:docMk/>
            <pc:sldMk cId="3959518787" sldId="264"/>
            <ac:spMk id="15" creationId="{419B135A-4E2B-4510-A0C1-4D219DCC8C16}"/>
          </ac:spMkLst>
        </pc:spChg>
        <pc:spChg chg="del">
          <ac:chgData name="mohammad Hosseinabady" userId="6cd969f51f917c9e" providerId="LiveId" clId="{3A4CDD04-A0D8-45F3-92BB-26C3781A91F2}" dt="2022-01-18T20:49:14.186" v="859" actId="478"/>
          <ac:spMkLst>
            <pc:docMk/>
            <pc:sldMk cId="3959518787" sldId="264"/>
            <ac:spMk id="19" creationId="{A7E92FF3-2F5B-4BA9-AFC4-1BEBAEDE4875}"/>
          </ac:spMkLst>
        </pc:spChg>
        <pc:spChg chg="del">
          <ac:chgData name="mohammad Hosseinabady" userId="6cd969f51f917c9e" providerId="LiveId" clId="{3A4CDD04-A0D8-45F3-92BB-26C3781A91F2}" dt="2022-01-18T20:49:12.878" v="858" actId="478"/>
          <ac:spMkLst>
            <pc:docMk/>
            <pc:sldMk cId="3959518787" sldId="264"/>
            <ac:spMk id="23" creationId="{4FFF3114-2334-497E-BCB5-22274A10B311}"/>
          </ac:spMkLst>
        </pc:spChg>
        <pc:grpChg chg="del">
          <ac:chgData name="mohammad Hosseinabady" userId="6cd969f51f917c9e" providerId="LiveId" clId="{3A4CDD04-A0D8-45F3-92BB-26C3781A91F2}" dt="2022-01-18T20:49:16.520" v="860" actId="478"/>
          <ac:grpSpMkLst>
            <pc:docMk/>
            <pc:sldMk cId="3959518787" sldId="264"/>
            <ac:grpSpMk id="4" creationId="{43EF1D01-A5C8-419B-8D7B-1060BFBAEDBF}"/>
          </ac:grpSpMkLst>
        </pc:grpChg>
        <pc:picChg chg="add mod">
          <ac:chgData name="mohammad Hosseinabady" userId="6cd969f51f917c9e" providerId="LiveId" clId="{3A4CDD04-A0D8-45F3-92BB-26C3781A91F2}" dt="2022-01-18T20:50:04.681" v="867" actId="1076"/>
          <ac:picMkLst>
            <pc:docMk/>
            <pc:sldMk cId="3959518787" sldId="264"/>
            <ac:picMk id="14" creationId="{D48A8006-4AE7-45F2-9689-ED053526CDC3}"/>
          </ac:picMkLst>
        </pc:picChg>
      </pc:sldChg>
      <pc:sldChg chg="del">
        <pc:chgData name="mohammad Hosseinabady" userId="6cd969f51f917c9e" providerId="LiveId" clId="{3A4CDD04-A0D8-45F3-92BB-26C3781A91F2}" dt="2022-01-18T18:56:11.042" v="4" actId="47"/>
        <pc:sldMkLst>
          <pc:docMk/>
          <pc:sldMk cId="937877043" sldId="265"/>
        </pc:sldMkLst>
      </pc:sldChg>
      <pc:sldChg chg="addSp delSp modSp add mod modTransition modAnim">
        <pc:chgData name="mohammad Hosseinabady" userId="6cd969f51f917c9e" providerId="LiveId" clId="{3A4CDD04-A0D8-45F3-92BB-26C3781A91F2}" dt="2022-01-19T19:02:03.911" v="2352"/>
        <pc:sldMkLst>
          <pc:docMk/>
          <pc:sldMk cId="2766272370" sldId="265"/>
        </pc:sldMkLst>
        <pc:spChg chg="mod">
          <ac:chgData name="mohammad Hosseinabady" userId="6cd969f51f917c9e" providerId="LiveId" clId="{3A4CDD04-A0D8-45F3-92BB-26C3781A91F2}" dt="2022-01-18T20:50:30.892" v="894" actId="20577"/>
          <ac:spMkLst>
            <pc:docMk/>
            <pc:sldMk cId="2766272370" sldId="265"/>
            <ac:spMk id="2" creationId="{230DBA5C-8B07-45F1-92AC-0378DA07E600}"/>
          </ac:spMkLst>
        </pc:spChg>
        <pc:spChg chg="add mod">
          <ac:chgData name="mohammad Hosseinabady" userId="6cd969f51f917c9e" providerId="LiveId" clId="{3A4CDD04-A0D8-45F3-92BB-26C3781A91F2}" dt="2022-01-18T20:57:42.100" v="936" actId="1076"/>
          <ac:spMkLst>
            <pc:docMk/>
            <pc:sldMk cId="2766272370" sldId="265"/>
            <ac:spMk id="4" creationId="{80FEF529-3F7A-4CD2-B136-B46508F1205A}"/>
          </ac:spMkLst>
        </pc:spChg>
        <pc:spChg chg="add mod">
          <ac:chgData name="mohammad Hosseinabady" userId="6cd969f51f917c9e" providerId="LiveId" clId="{3A4CDD04-A0D8-45F3-92BB-26C3781A91F2}" dt="2022-01-18T20:55:17.709" v="910" actId="20577"/>
          <ac:spMkLst>
            <pc:docMk/>
            <pc:sldMk cId="2766272370" sldId="265"/>
            <ac:spMk id="5" creationId="{61AAE2AD-F980-4A83-BE7F-F525AE86359F}"/>
          </ac:spMkLst>
        </pc:spChg>
        <pc:picChg chg="del">
          <ac:chgData name="mohammad Hosseinabady" userId="6cd969f51f917c9e" providerId="LiveId" clId="{3A4CDD04-A0D8-45F3-92BB-26C3781A91F2}" dt="2022-01-18T20:50:32.796" v="895" actId="478"/>
          <ac:picMkLst>
            <pc:docMk/>
            <pc:sldMk cId="2766272370" sldId="265"/>
            <ac:picMk id="14" creationId="{D48A8006-4AE7-45F2-9689-ED053526CDC3}"/>
          </ac:picMkLst>
        </pc:picChg>
      </pc:sldChg>
      <pc:sldChg chg="modSp add mod modTransition modAnim">
        <pc:chgData name="mohammad Hosseinabady" userId="6cd969f51f917c9e" providerId="LiveId" clId="{3A4CDD04-A0D8-45F3-92BB-26C3781A91F2}" dt="2022-01-19T19:02:03.911" v="2352"/>
        <pc:sldMkLst>
          <pc:docMk/>
          <pc:sldMk cId="1280048028" sldId="266"/>
        </pc:sldMkLst>
        <pc:spChg chg="mod">
          <ac:chgData name="mohammad Hosseinabady" userId="6cd969f51f917c9e" providerId="LiveId" clId="{3A4CDD04-A0D8-45F3-92BB-26C3781A91F2}" dt="2022-01-18T20:59:18.657" v="973" actId="1076"/>
          <ac:spMkLst>
            <pc:docMk/>
            <pc:sldMk cId="1280048028" sldId="266"/>
            <ac:spMk id="4" creationId="{80FEF529-3F7A-4CD2-B136-B46508F1205A}"/>
          </ac:spMkLst>
        </pc:spChg>
        <pc:spChg chg="mod">
          <ac:chgData name="mohammad Hosseinabady" userId="6cd969f51f917c9e" providerId="LiveId" clId="{3A4CDD04-A0D8-45F3-92BB-26C3781A91F2}" dt="2022-01-18T20:58:30.812" v="949" actId="20577"/>
          <ac:spMkLst>
            <pc:docMk/>
            <pc:sldMk cId="1280048028" sldId="266"/>
            <ac:spMk id="5" creationId="{61AAE2AD-F980-4A83-BE7F-F525AE86359F}"/>
          </ac:spMkLst>
        </pc:spChg>
      </pc:sldChg>
      <pc:sldChg chg="addSp delSp modSp add mod ord modTransition modAnim">
        <pc:chgData name="mohammad Hosseinabady" userId="6cd969f51f917c9e" providerId="LiveId" clId="{3A4CDD04-A0D8-45F3-92BB-26C3781A91F2}" dt="2022-01-19T19:02:03.911" v="2352"/>
        <pc:sldMkLst>
          <pc:docMk/>
          <pc:sldMk cId="179458524" sldId="267"/>
        </pc:sldMkLst>
        <pc:spChg chg="mod">
          <ac:chgData name="mohammad Hosseinabady" userId="6cd969f51f917c9e" providerId="LiveId" clId="{3A4CDD04-A0D8-45F3-92BB-26C3781A91F2}" dt="2022-01-18T21:13:39.805" v="1093" actId="20577"/>
          <ac:spMkLst>
            <pc:docMk/>
            <pc:sldMk cId="179458524" sldId="267"/>
            <ac:spMk id="2" creationId="{230DBA5C-8B07-45F1-92AC-0378DA07E600}"/>
          </ac:spMkLst>
        </pc:spChg>
        <pc:spChg chg="del">
          <ac:chgData name="mohammad Hosseinabady" userId="6cd969f51f917c9e" providerId="LiveId" clId="{3A4CDD04-A0D8-45F3-92BB-26C3781A91F2}" dt="2022-01-18T21:00:03.159" v="991" actId="478"/>
          <ac:spMkLst>
            <pc:docMk/>
            <pc:sldMk cId="179458524" sldId="267"/>
            <ac:spMk id="4" creationId="{80FEF529-3F7A-4CD2-B136-B46508F1205A}"/>
          </ac:spMkLst>
        </pc:spChg>
        <pc:spChg chg="add del mod">
          <ac:chgData name="mohammad Hosseinabady" userId="6cd969f51f917c9e" providerId="LiveId" clId="{3A4CDD04-A0D8-45F3-92BB-26C3781A91F2}" dt="2022-01-18T21:07:07.122" v="1072" actId="478"/>
          <ac:spMkLst>
            <pc:docMk/>
            <pc:sldMk cId="179458524" sldId="267"/>
            <ac:spMk id="5" creationId="{61AAE2AD-F980-4A83-BE7F-F525AE86359F}"/>
          </ac:spMkLst>
        </pc:spChg>
        <pc:spChg chg="add del mod">
          <ac:chgData name="mohammad Hosseinabady" userId="6cd969f51f917c9e" providerId="LiveId" clId="{3A4CDD04-A0D8-45F3-92BB-26C3781A91F2}" dt="2022-01-18T21:07:09.436" v="1073" actId="478"/>
          <ac:spMkLst>
            <pc:docMk/>
            <pc:sldMk cId="179458524" sldId="267"/>
            <ac:spMk id="6" creationId="{D718C2B3-654A-41D0-8DCB-E96CF70FE055}"/>
          </ac:spMkLst>
        </pc:spChg>
        <pc:spChg chg="mod topLvl">
          <ac:chgData name="mohammad Hosseinabady" userId="6cd969f51f917c9e" providerId="LiveId" clId="{3A4CDD04-A0D8-45F3-92BB-26C3781A91F2}" dt="2022-01-18T21:14:32.618" v="1109" actId="164"/>
          <ac:spMkLst>
            <pc:docMk/>
            <pc:sldMk cId="179458524" sldId="267"/>
            <ac:spMk id="14" creationId="{6FD9E85A-A8E6-4374-BD65-895C87E994B2}"/>
          </ac:spMkLst>
        </pc:spChg>
        <pc:spChg chg="del mod">
          <ac:chgData name="mohammad Hosseinabady" userId="6cd969f51f917c9e" providerId="LiveId" clId="{3A4CDD04-A0D8-45F3-92BB-26C3781A91F2}" dt="2022-01-18T21:13:56.540" v="1099" actId="478"/>
          <ac:spMkLst>
            <pc:docMk/>
            <pc:sldMk cId="179458524" sldId="267"/>
            <ac:spMk id="15" creationId="{FBE388A2-85E4-4812-AA10-4721FB73C552}"/>
          </ac:spMkLst>
        </pc:spChg>
        <pc:spChg chg="mod">
          <ac:chgData name="mohammad Hosseinabady" userId="6cd969f51f917c9e" providerId="LiveId" clId="{3A4CDD04-A0D8-45F3-92BB-26C3781A91F2}" dt="2022-01-18T21:24:11.245" v="1362" actId="20577"/>
          <ac:spMkLst>
            <pc:docMk/>
            <pc:sldMk cId="179458524" sldId="267"/>
            <ac:spMk id="25" creationId="{1FCAC5BB-C958-4BD8-84F4-7E9215284F78}"/>
          </ac:spMkLst>
        </pc:spChg>
        <pc:spChg chg="mod">
          <ac:chgData name="mohammad Hosseinabady" userId="6cd969f51f917c9e" providerId="LiveId" clId="{3A4CDD04-A0D8-45F3-92BB-26C3781A91F2}" dt="2022-01-18T21:15:26.289" v="1124"/>
          <ac:spMkLst>
            <pc:docMk/>
            <pc:sldMk cId="179458524" sldId="267"/>
            <ac:spMk id="39" creationId="{B417C177-C316-4A76-B47A-6DDC9C079A63}"/>
          </ac:spMkLst>
        </pc:spChg>
        <pc:spChg chg="add mod">
          <ac:chgData name="mohammad Hosseinabady" userId="6cd969f51f917c9e" providerId="LiveId" clId="{3A4CDD04-A0D8-45F3-92BB-26C3781A91F2}" dt="2022-01-18T21:16:08.307" v="1152" actId="1076"/>
          <ac:spMkLst>
            <pc:docMk/>
            <pc:sldMk cId="179458524" sldId="267"/>
            <ac:spMk id="40" creationId="{AE23C2DB-927E-4247-A257-101536A9F223}"/>
          </ac:spMkLst>
        </pc:spChg>
        <pc:spChg chg="add mod">
          <ac:chgData name="mohammad Hosseinabady" userId="6cd969f51f917c9e" providerId="LiveId" clId="{3A4CDD04-A0D8-45F3-92BB-26C3781A91F2}" dt="2022-01-18T21:16:45.223" v="1179" actId="1076"/>
          <ac:spMkLst>
            <pc:docMk/>
            <pc:sldMk cId="179458524" sldId="267"/>
            <ac:spMk id="41" creationId="{BA236854-1959-4A73-8E86-E2B0E5A2E11C}"/>
          </ac:spMkLst>
        </pc:spChg>
        <pc:spChg chg="mod">
          <ac:chgData name="mohammad Hosseinabady" userId="6cd969f51f917c9e" providerId="LiveId" clId="{3A4CDD04-A0D8-45F3-92BB-26C3781A91F2}" dt="2022-01-18T21:17:20.792" v="1180"/>
          <ac:spMkLst>
            <pc:docMk/>
            <pc:sldMk cId="179458524" sldId="267"/>
            <ac:spMk id="47" creationId="{69172310-CBFA-4E14-8280-E2E14E2CD028}"/>
          </ac:spMkLst>
        </pc:spChg>
        <pc:spChg chg="mod">
          <ac:chgData name="mohammad Hosseinabady" userId="6cd969f51f917c9e" providerId="LiveId" clId="{3A4CDD04-A0D8-45F3-92BB-26C3781A91F2}" dt="2022-01-18T21:24:17.725" v="1363" actId="20577"/>
          <ac:spMkLst>
            <pc:docMk/>
            <pc:sldMk cId="179458524" sldId="267"/>
            <ac:spMk id="53" creationId="{9AD2811E-AC6C-42BB-A560-602461B977B7}"/>
          </ac:spMkLst>
        </pc:spChg>
        <pc:spChg chg="mod">
          <ac:chgData name="mohammad Hosseinabady" userId="6cd969f51f917c9e" providerId="LiveId" clId="{3A4CDD04-A0D8-45F3-92BB-26C3781A91F2}" dt="2022-01-18T21:24:21.581" v="1364" actId="20577"/>
          <ac:spMkLst>
            <pc:docMk/>
            <pc:sldMk cId="179458524" sldId="267"/>
            <ac:spMk id="64" creationId="{B001DE2B-C9FA-4AE3-8A1C-EBA72C3D1762}"/>
          </ac:spMkLst>
        </pc:spChg>
        <pc:spChg chg="add mod">
          <ac:chgData name="mohammad Hosseinabady" userId="6cd969f51f917c9e" providerId="LiveId" clId="{3A4CDD04-A0D8-45F3-92BB-26C3781A91F2}" dt="2022-01-18T21:18:23.759" v="1202" actId="1076"/>
          <ac:spMkLst>
            <pc:docMk/>
            <pc:sldMk cId="179458524" sldId="267"/>
            <ac:spMk id="66" creationId="{A0FCD336-AD23-4B2E-90B1-B75024ED325E}"/>
          </ac:spMkLst>
        </pc:spChg>
        <pc:grpChg chg="add del mod">
          <ac:chgData name="mohammad Hosseinabady" userId="6cd969f51f917c9e" providerId="LiveId" clId="{3A4CDD04-A0D8-45F3-92BB-26C3781A91F2}" dt="2022-01-18T21:14:11.125" v="1104" actId="165"/>
          <ac:grpSpMkLst>
            <pc:docMk/>
            <pc:sldMk cId="179458524" sldId="267"/>
            <ac:grpSpMk id="9" creationId="{C091367D-710C-4614-A6A8-0968AB715946}"/>
          </ac:grpSpMkLst>
        </pc:grpChg>
        <pc:grpChg chg="add mod">
          <ac:chgData name="mohammad Hosseinabady" userId="6cd969f51f917c9e" providerId="LiveId" clId="{3A4CDD04-A0D8-45F3-92BB-26C3781A91F2}" dt="2022-01-18T21:14:45.060" v="1112" actId="12789"/>
          <ac:grpSpMkLst>
            <pc:docMk/>
            <pc:sldMk cId="179458524" sldId="267"/>
            <ac:grpSpMk id="19" creationId="{CDC85331-45E5-44D9-950C-489A0818073B}"/>
          </ac:grpSpMkLst>
        </pc:grpChg>
        <pc:grpChg chg="add mod">
          <ac:chgData name="mohammad Hosseinabady" userId="6cd969f51f917c9e" providerId="LiveId" clId="{3A4CDD04-A0D8-45F3-92BB-26C3781A91F2}" dt="2022-01-18T21:24:11.245" v="1362" actId="20577"/>
          <ac:grpSpMkLst>
            <pc:docMk/>
            <pc:sldMk cId="179458524" sldId="267"/>
            <ac:grpSpMk id="20" creationId="{70BEADD1-0E38-4903-9E28-6C61C1F11470}"/>
          </ac:grpSpMkLst>
        </pc:grpChg>
        <pc:grpChg chg="add del mod">
          <ac:chgData name="mohammad Hosseinabady" userId="6cd969f51f917c9e" providerId="LiveId" clId="{3A4CDD04-A0D8-45F3-92BB-26C3781A91F2}" dt="2022-01-18T21:15:30.023" v="1126" actId="478"/>
          <ac:grpSpMkLst>
            <pc:docMk/>
            <pc:sldMk cId="179458524" sldId="267"/>
            <ac:grpSpMk id="34" creationId="{837EADB0-E10D-4AF3-A85D-82A38A041C6D}"/>
          </ac:grpSpMkLst>
        </pc:grpChg>
        <pc:grpChg chg="add mod">
          <ac:chgData name="mohammad Hosseinabady" userId="6cd969f51f917c9e" providerId="LiveId" clId="{3A4CDD04-A0D8-45F3-92BB-26C3781A91F2}" dt="2022-01-18T21:17:23.265" v="1181" actId="1076"/>
          <ac:grpSpMkLst>
            <pc:docMk/>
            <pc:sldMk cId="179458524" sldId="267"/>
            <ac:grpSpMk id="42" creationId="{430CA913-31F2-468B-8FF4-BEB4CEB87F88}"/>
          </ac:grpSpMkLst>
        </pc:grpChg>
        <pc:grpChg chg="add mod">
          <ac:chgData name="mohammad Hosseinabady" userId="6cd969f51f917c9e" providerId="LiveId" clId="{3A4CDD04-A0D8-45F3-92BB-26C3781A91F2}" dt="2022-01-18T21:24:17.725" v="1363" actId="20577"/>
          <ac:grpSpMkLst>
            <pc:docMk/>
            <pc:sldMk cId="179458524" sldId="267"/>
            <ac:grpSpMk id="48" creationId="{DFFC641F-537F-463E-A26F-627DDB0674F2}"/>
          </ac:grpSpMkLst>
        </pc:grpChg>
        <pc:grpChg chg="add mod">
          <ac:chgData name="mohammad Hosseinabady" userId="6cd969f51f917c9e" providerId="LiveId" clId="{3A4CDD04-A0D8-45F3-92BB-26C3781A91F2}" dt="2022-01-18T21:24:21.581" v="1364" actId="20577"/>
          <ac:grpSpMkLst>
            <pc:docMk/>
            <pc:sldMk cId="179458524" sldId="267"/>
            <ac:grpSpMk id="59" creationId="{962D115A-222C-4BA7-91E3-DED00CF735C6}"/>
          </ac:grpSpMkLst>
        </pc:grpChg>
        <pc:cxnChg chg="add del">
          <ac:chgData name="mohammad Hosseinabady" userId="6cd969f51f917c9e" providerId="LiveId" clId="{3A4CDD04-A0D8-45F3-92BB-26C3781A91F2}" dt="2022-01-18T21:13:45.798" v="1095" actId="478"/>
          <ac:cxnSpMkLst>
            <pc:docMk/>
            <pc:sldMk cId="179458524" sldId="267"/>
            <ac:cxnSpMk id="8" creationId="{CC2003CE-A142-4B73-947F-3C8DC94C6BE5}"/>
          </ac:cxnSpMkLst>
        </pc:cxnChg>
        <pc:cxnChg chg="mod topLvl">
          <ac:chgData name="mohammad Hosseinabady" userId="6cd969f51f917c9e" providerId="LiveId" clId="{3A4CDD04-A0D8-45F3-92BB-26C3781A91F2}" dt="2022-01-18T21:14:32.618" v="1109" actId="164"/>
          <ac:cxnSpMkLst>
            <pc:docMk/>
            <pc:sldMk cId="179458524" sldId="267"/>
            <ac:cxnSpMk id="10" creationId="{FDFC6BA4-EF71-43E4-9BA9-76337B331380}"/>
          </ac:cxnSpMkLst>
        </pc:cxnChg>
        <pc:cxnChg chg="mod topLvl">
          <ac:chgData name="mohammad Hosseinabady" userId="6cd969f51f917c9e" providerId="LiveId" clId="{3A4CDD04-A0D8-45F3-92BB-26C3781A91F2}" dt="2022-01-18T21:14:32.618" v="1109" actId="164"/>
          <ac:cxnSpMkLst>
            <pc:docMk/>
            <pc:sldMk cId="179458524" sldId="267"/>
            <ac:cxnSpMk id="11" creationId="{B9A63006-D9AD-4B24-8F5B-6662B8C96F5B}"/>
          </ac:cxnSpMkLst>
        </pc:cxnChg>
        <pc:cxnChg chg="mod topLvl">
          <ac:chgData name="mohammad Hosseinabady" userId="6cd969f51f917c9e" providerId="LiveId" clId="{3A4CDD04-A0D8-45F3-92BB-26C3781A91F2}" dt="2022-01-18T21:14:32.618" v="1109" actId="164"/>
          <ac:cxnSpMkLst>
            <pc:docMk/>
            <pc:sldMk cId="179458524" sldId="267"/>
            <ac:cxnSpMk id="12" creationId="{7EEB60C7-322E-4104-ADC4-0D420EDB635F}"/>
          </ac:cxnSpMkLst>
        </pc:cxnChg>
        <pc:cxnChg chg="mod topLvl">
          <ac:chgData name="mohammad Hosseinabady" userId="6cd969f51f917c9e" providerId="LiveId" clId="{3A4CDD04-A0D8-45F3-92BB-26C3781A91F2}" dt="2022-01-18T21:14:32.618" v="1109" actId="164"/>
          <ac:cxnSpMkLst>
            <pc:docMk/>
            <pc:sldMk cId="179458524" sldId="267"/>
            <ac:cxnSpMk id="13" creationId="{52FDD0BF-8AF7-416B-9281-5B3711658F25}"/>
          </ac:cxnSpMkLst>
        </pc:cxnChg>
        <pc:cxnChg chg="mod">
          <ac:chgData name="mohammad Hosseinabady" userId="6cd969f51f917c9e" providerId="LiveId" clId="{3A4CDD04-A0D8-45F3-92BB-26C3781A91F2}" dt="2022-01-18T21:24:11.245" v="1362" actId="20577"/>
          <ac:cxnSpMkLst>
            <pc:docMk/>
            <pc:sldMk cId="179458524" sldId="267"/>
            <ac:cxnSpMk id="21" creationId="{F9851F98-9D64-44CE-A7A2-4900C1D83AE0}"/>
          </ac:cxnSpMkLst>
        </pc:cxnChg>
        <pc:cxnChg chg="mod">
          <ac:chgData name="mohammad Hosseinabady" userId="6cd969f51f917c9e" providerId="LiveId" clId="{3A4CDD04-A0D8-45F3-92BB-26C3781A91F2}" dt="2022-01-18T21:24:11.245" v="1362" actId="20577"/>
          <ac:cxnSpMkLst>
            <pc:docMk/>
            <pc:sldMk cId="179458524" sldId="267"/>
            <ac:cxnSpMk id="22" creationId="{F1BC87F9-ED66-4F83-98A6-34A8CC229FCE}"/>
          </ac:cxnSpMkLst>
        </pc:cxnChg>
        <pc:cxnChg chg="mod">
          <ac:chgData name="mohammad Hosseinabady" userId="6cd969f51f917c9e" providerId="LiveId" clId="{3A4CDD04-A0D8-45F3-92BB-26C3781A91F2}" dt="2022-01-18T21:24:11.245" v="1362" actId="20577"/>
          <ac:cxnSpMkLst>
            <pc:docMk/>
            <pc:sldMk cId="179458524" sldId="267"/>
            <ac:cxnSpMk id="23" creationId="{CCA80FD5-C79A-4CDB-BF49-1D29DCCD806D}"/>
          </ac:cxnSpMkLst>
        </pc:cxnChg>
        <pc:cxnChg chg="mod">
          <ac:chgData name="mohammad Hosseinabady" userId="6cd969f51f917c9e" providerId="LiveId" clId="{3A4CDD04-A0D8-45F3-92BB-26C3781A91F2}" dt="2022-01-18T21:24:11.245" v="1362" actId="20577"/>
          <ac:cxnSpMkLst>
            <pc:docMk/>
            <pc:sldMk cId="179458524" sldId="267"/>
            <ac:cxnSpMk id="24" creationId="{99607743-62E2-4A4D-8821-D61438278380}"/>
          </ac:cxnSpMkLst>
        </pc:cxnChg>
        <pc:cxnChg chg="add mod">
          <ac:chgData name="mohammad Hosseinabady" userId="6cd969f51f917c9e" providerId="LiveId" clId="{3A4CDD04-A0D8-45F3-92BB-26C3781A91F2}" dt="2022-01-18T21:15:02.674" v="1116" actId="1582"/>
          <ac:cxnSpMkLst>
            <pc:docMk/>
            <pc:sldMk cId="179458524" sldId="267"/>
            <ac:cxnSpMk id="27" creationId="{6B43BD1B-403E-462F-BF40-827890FDB808}"/>
          </ac:cxnSpMkLst>
        </pc:cxnChg>
        <pc:cxnChg chg="add mod">
          <ac:chgData name="mohammad Hosseinabady" userId="6cd969f51f917c9e" providerId="LiveId" clId="{3A4CDD04-A0D8-45F3-92BB-26C3781A91F2}" dt="2022-01-18T21:15:02.674" v="1116" actId="1582"/>
          <ac:cxnSpMkLst>
            <pc:docMk/>
            <pc:sldMk cId="179458524" sldId="267"/>
            <ac:cxnSpMk id="28" creationId="{CC803549-63D8-457A-87DB-AA894476D732}"/>
          </ac:cxnSpMkLst>
        </pc:cxnChg>
        <pc:cxnChg chg="add mod">
          <ac:chgData name="mohammad Hosseinabady" userId="6cd969f51f917c9e" providerId="LiveId" clId="{3A4CDD04-A0D8-45F3-92BB-26C3781A91F2}" dt="2022-01-18T21:15:08.661" v="1119" actId="14100"/>
          <ac:cxnSpMkLst>
            <pc:docMk/>
            <pc:sldMk cId="179458524" sldId="267"/>
            <ac:cxnSpMk id="29" creationId="{1D601198-428F-403F-90C9-04420078EA75}"/>
          </ac:cxnSpMkLst>
        </pc:cxnChg>
        <pc:cxnChg chg="add mod">
          <ac:chgData name="mohammad Hosseinabady" userId="6cd969f51f917c9e" providerId="LiveId" clId="{3A4CDD04-A0D8-45F3-92BB-26C3781A91F2}" dt="2022-01-18T21:15:11.629" v="1121" actId="1076"/>
          <ac:cxnSpMkLst>
            <pc:docMk/>
            <pc:sldMk cId="179458524" sldId="267"/>
            <ac:cxnSpMk id="32" creationId="{A27808D7-52C5-41D5-B48A-B4316D978BFA}"/>
          </ac:cxnSpMkLst>
        </pc:cxnChg>
        <pc:cxnChg chg="add mod">
          <ac:chgData name="mohammad Hosseinabady" userId="6cd969f51f917c9e" providerId="LiveId" clId="{3A4CDD04-A0D8-45F3-92BB-26C3781A91F2}" dt="2022-01-18T21:15:16.284" v="1123" actId="1076"/>
          <ac:cxnSpMkLst>
            <pc:docMk/>
            <pc:sldMk cId="179458524" sldId="267"/>
            <ac:cxnSpMk id="33" creationId="{234F0171-6920-4183-BAF5-A3BB08B7F98F}"/>
          </ac:cxnSpMkLst>
        </pc:cxnChg>
        <pc:cxnChg chg="mod">
          <ac:chgData name="mohammad Hosseinabady" userId="6cd969f51f917c9e" providerId="LiveId" clId="{3A4CDD04-A0D8-45F3-92BB-26C3781A91F2}" dt="2022-01-18T21:15:26.289" v="1124"/>
          <ac:cxnSpMkLst>
            <pc:docMk/>
            <pc:sldMk cId="179458524" sldId="267"/>
            <ac:cxnSpMk id="35" creationId="{E42A947E-E236-45FE-AEF6-1A4B5607061E}"/>
          </ac:cxnSpMkLst>
        </pc:cxnChg>
        <pc:cxnChg chg="mod">
          <ac:chgData name="mohammad Hosseinabady" userId="6cd969f51f917c9e" providerId="LiveId" clId="{3A4CDD04-A0D8-45F3-92BB-26C3781A91F2}" dt="2022-01-18T21:15:26.289" v="1124"/>
          <ac:cxnSpMkLst>
            <pc:docMk/>
            <pc:sldMk cId="179458524" sldId="267"/>
            <ac:cxnSpMk id="36" creationId="{E0768B91-4D91-4FE8-8286-C509DF749C63}"/>
          </ac:cxnSpMkLst>
        </pc:cxnChg>
        <pc:cxnChg chg="mod">
          <ac:chgData name="mohammad Hosseinabady" userId="6cd969f51f917c9e" providerId="LiveId" clId="{3A4CDD04-A0D8-45F3-92BB-26C3781A91F2}" dt="2022-01-18T21:15:26.289" v="1124"/>
          <ac:cxnSpMkLst>
            <pc:docMk/>
            <pc:sldMk cId="179458524" sldId="267"/>
            <ac:cxnSpMk id="37" creationId="{F0ABED10-2B85-41C7-B1AE-11CB4BB505A6}"/>
          </ac:cxnSpMkLst>
        </pc:cxnChg>
        <pc:cxnChg chg="mod">
          <ac:chgData name="mohammad Hosseinabady" userId="6cd969f51f917c9e" providerId="LiveId" clId="{3A4CDD04-A0D8-45F3-92BB-26C3781A91F2}" dt="2022-01-18T21:15:26.289" v="1124"/>
          <ac:cxnSpMkLst>
            <pc:docMk/>
            <pc:sldMk cId="179458524" sldId="267"/>
            <ac:cxnSpMk id="38" creationId="{7BC37117-029A-4462-B516-E8B2308D34F0}"/>
          </ac:cxnSpMkLst>
        </pc:cxnChg>
        <pc:cxnChg chg="mod">
          <ac:chgData name="mohammad Hosseinabady" userId="6cd969f51f917c9e" providerId="LiveId" clId="{3A4CDD04-A0D8-45F3-92BB-26C3781A91F2}" dt="2022-01-18T21:17:20.792" v="1180"/>
          <ac:cxnSpMkLst>
            <pc:docMk/>
            <pc:sldMk cId="179458524" sldId="267"/>
            <ac:cxnSpMk id="43" creationId="{718E940B-6302-4E06-BF08-C028021DFFC0}"/>
          </ac:cxnSpMkLst>
        </pc:cxnChg>
        <pc:cxnChg chg="mod">
          <ac:chgData name="mohammad Hosseinabady" userId="6cd969f51f917c9e" providerId="LiveId" clId="{3A4CDD04-A0D8-45F3-92BB-26C3781A91F2}" dt="2022-01-18T21:17:20.792" v="1180"/>
          <ac:cxnSpMkLst>
            <pc:docMk/>
            <pc:sldMk cId="179458524" sldId="267"/>
            <ac:cxnSpMk id="44" creationId="{DC61A372-1D98-4374-9C0D-6CA654B44FB7}"/>
          </ac:cxnSpMkLst>
        </pc:cxnChg>
        <pc:cxnChg chg="mod">
          <ac:chgData name="mohammad Hosseinabady" userId="6cd969f51f917c9e" providerId="LiveId" clId="{3A4CDD04-A0D8-45F3-92BB-26C3781A91F2}" dt="2022-01-18T21:17:20.792" v="1180"/>
          <ac:cxnSpMkLst>
            <pc:docMk/>
            <pc:sldMk cId="179458524" sldId="267"/>
            <ac:cxnSpMk id="45" creationId="{B2181009-408E-4EB7-B082-6B1F7C6A2EB1}"/>
          </ac:cxnSpMkLst>
        </pc:cxnChg>
        <pc:cxnChg chg="mod">
          <ac:chgData name="mohammad Hosseinabady" userId="6cd969f51f917c9e" providerId="LiveId" clId="{3A4CDD04-A0D8-45F3-92BB-26C3781A91F2}" dt="2022-01-18T21:17:20.792" v="1180"/>
          <ac:cxnSpMkLst>
            <pc:docMk/>
            <pc:sldMk cId="179458524" sldId="267"/>
            <ac:cxnSpMk id="46" creationId="{6F8C4216-17AC-4699-9C78-AAD78D2594B1}"/>
          </ac:cxnSpMkLst>
        </pc:cxnChg>
        <pc:cxnChg chg="mod">
          <ac:chgData name="mohammad Hosseinabady" userId="6cd969f51f917c9e" providerId="LiveId" clId="{3A4CDD04-A0D8-45F3-92BB-26C3781A91F2}" dt="2022-01-18T21:24:17.725" v="1363" actId="20577"/>
          <ac:cxnSpMkLst>
            <pc:docMk/>
            <pc:sldMk cId="179458524" sldId="267"/>
            <ac:cxnSpMk id="49" creationId="{929F0E0B-ADFD-4992-AB37-A08C6B427B6C}"/>
          </ac:cxnSpMkLst>
        </pc:cxnChg>
        <pc:cxnChg chg="mod">
          <ac:chgData name="mohammad Hosseinabady" userId="6cd969f51f917c9e" providerId="LiveId" clId="{3A4CDD04-A0D8-45F3-92BB-26C3781A91F2}" dt="2022-01-18T21:24:17.725" v="1363" actId="20577"/>
          <ac:cxnSpMkLst>
            <pc:docMk/>
            <pc:sldMk cId="179458524" sldId="267"/>
            <ac:cxnSpMk id="50" creationId="{DA40CAA0-809E-44CC-B53F-DEF9AE91A71B}"/>
          </ac:cxnSpMkLst>
        </pc:cxnChg>
        <pc:cxnChg chg="mod">
          <ac:chgData name="mohammad Hosseinabady" userId="6cd969f51f917c9e" providerId="LiveId" clId="{3A4CDD04-A0D8-45F3-92BB-26C3781A91F2}" dt="2022-01-18T21:24:17.725" v="1363" actId="20577"/>
          <ac:cxnSpMkLst>
            <pc:docMk/>
            <pc:sldMk cId="179458524" sldId="267"/>
            <ac:cxnSpMk id="51" creationId="{E59A2B24-D486-48FE-974F-91F064E72D15}"/>
          </ac:cxnSpMkLst>
        </pc:cxnChg>
        <pc:cxnChg chg="mod">
          <ac:chgData name="mohammad Hosseinabady" userId="6cd969f51f917c9e" providerId="LiveId" clId="{3A4CDD04-A0D8-45F3-92BB-26C3781A91F2}" dt="2022-01-18T21:24:17.725" v="1363" actId="20577"/>
          <ac:cxnSpMkLst>
            <pc:docMk/>
            <pc:sldMk cId="179458524" sldId="267"/>
            <ac:cxnSpMk id="52" creationId="{13FC710B-D0F7-40E9-8765-42DFE21563E9}"/>
          </ac:cxnSpMkLst>
        </pc:cxnChg>
        <pc:cxnChg chg="add mod">
          <ac:chgData name="mohammad Hosseinabady" userId="6cd969f51f917c9e" providerId="LiveId" clId="{3A4CDD04-A0D8-45F3-92BB-26C3781A91F2}" dt="2022-01-18T21:17:23.265" v="1181" actId="1076"/>
          <ac:cxnSpMkLst>
            <pc:docMk/>
            <pc:sldMk cId="179458524" sldId="267"/>
            <ac:cxnSpMk id="54" creationId="{E2F90DF2-FF76-4978-BE5B-341EB96B9671}"/>
          </ac:cxnSpMkLst>
        </pc:cxnChg>
        <pc:cxnChg chg="add mod">
          <ac:chgData name="mohammad Hosseinabady" userId="6cd969f51f917c9e" providerId="LiveId" clId="{3A4CDD04-A0D8-45F3-92BB-26C3781A91F2}" dt="2022-01-18T21:17:33.085" v="1186" actId="1076"/>
          <ac:cxnSpMkLst>
            <pc:docMk/>
            <pc:sldMk cId="179458524" sldId="267"/>
            <ac:cxnSpMk id="55" creationId="{74663F9E-CD5A-4903-BA6F-E737F7B80A4B}"/>
          </ac:cxnSpMkLst>
        </pc:cxnChg>
        <pc:cxnChg chg="add mod">
          <ac:chgData name="mohammad Hosseinabady" userId="6cd969f51f917c9e" providerId="LiveId" clId="{3A4CDD04-A0D8-45F3-92BB-26C3781A91F2}" dt="2022-01-18T21:17:44.099" v="1190" actId="1076"/>
          <ac:cxnSpMkLst>
            <pc:docMk/>
            <pc:sldMk cId="179458524" sldId="267"/>
            <ac:cxnSpMk id="56" creationId="{A74CB410-F65F-457B-A659-ED3D44989D61}"/>
          </ac:cxnSpMkLst>
        </pc:cxnChg>
        <pc:cxnChg chg="add mod">
          <ac:chgData name="mohammad Hosseinabady" userId="6cd969f51f917c9e" providerId="LiveId" clId="{3A4CDD04-A0D8-45F3-92BB-26C3781A91F2}" dt="2022-01-18T21:17:23.265" v="1181" actId="1076"/>
          <ac:cxnSpMkLst>
            <pc:docMk/>
            <pc:sldMk cId="179458524" sldId="267"/>
            <ac:cxnSpMk id="57" creationId="{BBC18080-3A06-4025-8E8D-DCEE43F15FAA}"/>
          </ac:cxnSpMkLst>
        </pc:cxnChg>
        <pc:cxnChg chg="add mod">
          <ac:chgData name="mohammad Hosseinabady" userId="6cd969f51f917c9e" providerId="LiveId" clId="{3A4CDD04-A0D8-45F3-92BB-26C3781A91F2}" dt="2022-01-18T21:17:23.265" v="1181" actId="1076"/>
          <ac:cxnSpMkLst>
            <pc:docMk/>
            <pc:sldMk cId="179458524" sldId="267"/>
            <ac:cxnSpMk id="58" creationId="{2FD3DDD5-801E-4C93-94E4-7D532F80ED5D}"/>
          </ac:cxnSpMkLst>
        </pc:cxnChg>
        <pc:cxnChg chg="mod">
          <ac:chgData name="mohammad Hosseinabady" userId="6cd969f51f917c9e" providerId="LiveId" clId="{3A4CDD04-A0D8-45F3-92BB-26C3781A91F2}" dt="2022-01-18T21:24:21.581" v="1364" actId="20577"/>
          <ac:cxnSpMkLst>
            <pc:docMk/>
            <pc:sldMk cId="179458524" sldId="267"/>
            <ac:cxnSpMk id="60" creationId="{6617FDB7-A590-435E-8179-35815BEFEED5}"/>
          </ac:cxnSpMkLst>
        </pc:cxnChg>
        <pc:cxnChg chg="mod">
          <ac:chgData name="mohammad Hosseinabady" userId="6cd969f51f917c9e" providerId="LiveId" clId="{3A4CDD04-A0D8-45F3-92BB-26C3781A91F2}" dt="2022-01-18T21:24:21.581" v="1364" actId="20577"/>
          <ac:cxnSpMkLst>
            <pc:docMk/>
            <pc:sldMk cId="179458524" sldId="267"/>
            <ac:cxnSpMk id="61" creationId="{F416E9E7-0104-49B6-8628-45646E49926A}"/>
          </ac:cxnSpMkLst>
        </pc:cxnChg>
        <pc:cxnChg chg="mod">
          <ac:chgData name="mohammad Hosseinabady" userId="6cd969f51f917c9e" providerId="LiveId" clId="{3A4CDD04-A0D8-45F3-92BB-26C3781A91F2}" dt="2022-01-18T21:24:21.581" v="1364" actId="20577"/>
          <ac:cxnSpMkLst>
            <pc:docMk/>
            <pc:sldMk cId="179458524" sldId="267"/>
            <ac:cxnSpMk id="62" creationId="{2F874EB6-9886-42C5-BF97-6A029C7786D7}"/>
          </ac:cxnSpMkLst>
        </pc:cxnChg>
        <pc:cxnChg chg="mod">
          <ac:chgData name="mohammad Hosseinabady" userId="6cd969f51f917c9e" providerId="LiveId" clId="{3A4CDD04-A0D8-45F3-92BB-26C3781A91F2}" dt="2022-01-18T21:24:21.581" v="1364" actId="20577"/>
          <ac:cxnSpMkLst>
            <pc:docMk/>
            <pc:sldMk cId="179458524" sldId="267"/>
            <ac:cxnSpMk id="63" creationId="{5647EB14-C6D9-4E00-8114-45F0AA915C45}"/>
          </ac:cxnSpMkLst>
        </pc:cxnChg>
        <pc:cxnChg chg="add mod">
          <ac:chgData name="mohammad Hosseinabady" userId="6cd969f51f917c9e" providerId="LiveId" clId="{3A4CDD04-A0D8-45F3-92BB-26C3781A91F2}" dt="2022-01-18T21:17:41.154" v="1189" actId="1076"/>
          <ac:cxnSpMkLst>
            <pc:docMk/>
            <pc:sldMk cId="179458524" sldId="267"/>
            <ac:cxnSpMk id="65" creationId="{6F2279B4-8222-474F-8C96-CF975C95072E}"/>
          </ac:cxnSpMkLst>
        </pc:cxnChg>
      </pc:sldChg>
      <pc:sldChg chg="del">
        <pc:chgData name="mohammad Hosseinabady" userId="6cd969f51f917c9e" providerId="LiveId" clId="{3A4CDD04-A0D8-45F3-92BB-26C3781A91F2}" dt="2022-01-18T18:56:33.497" v="9" actId="47"/>
        <pc:sldMkLst>
          <pc:docMk/>
          <pc:sldMk cId="2572884885" sldId="267"/>
        </pc:sldMkLst>
      </pc:sldChg>
      <pc:sldChg chg="del">
        <pc:chgData name="mohammad Hosseinabady" userId="6cd969f51f917c9e" providerId="LiveId" clId="{3A4CDD04-A0D8-45F3-92BB-26C3781A91F2}" dt="2022-01-18T18:56:11.042" v="4" actId="47"/>
        <pc:sldMkLst>
          <pc:docMk/>
          <pc:sldMk cId="430489130" sldId="268"/>
        </pc:sldMkLst>
      </pc:sldChg>
      <pc:sldChg chg="modSp add mod modTransition modAnim">
        <pc:chgData name="mohammad Hosseinabady" userId="6cd969f51f917c9e" providerId="LiveId" clId="{3A4CDD04-A0D8-45F3-92BB-26C3781A91F2}" dt="2022-01-19T19:02:03.911" v="2352"/>
        <pc:sldMkLst>
          <pc:docMk/>
          <pc:sldMk cId="3604368511" sldId="268"/>
        </pc:sldMkLst>
        <pc:spChg chg="mod">
          <ac:chgData name="mohammad Hosseinabady" userId="6cd969f51f917c9e" providerId="LiveId" clId="{3A4CDD04-A0D8-45F3-92BB-26C3781A91F2}" dt="2022-01-18T21:06:54.462" v="1069" actId="20577"/>
          <ac:spMkLst>
            <pc:docMk/>
            <pc:sldMk cId="3604368511" sldId="268"/>
            <ac:spMk id="5" creationId="{61AAE2AD-F980-4A83-BE7F-F525AE86359F}"/>
          </ac:spMkLst>
        </pc:spChg>
        <pc:spChg chg="mod">
          <ac:chgData name="mohammad Hosseinabady" userId="6cd969f51f917c9e" providerId="LiveId" clId="{3A4CDD04-A0D8-45F3-92BB-26C3781A91F2}" dt="2022-01-18T21:06:27.774" v="1062" actId="1076"/>
          <ac:spMkLst>
            <pc:docMk/>
            <pc:sldMk cId="3604368511" sldId="268"/>
            <ac:spMk id="6" creationId="{D718C2B3-654A-41D0-8DCB-E96CF70FE055}"/>
          </ac:spMkLst>
        </pc:spChg>
      </pc:sldChg>
      <pc:sldChg chg="addSp modSp new mod modTransition modAnim">
        <pc:chgData name="mohammad Hosseinabady" userId="6cd969f51f917c9e" providerId="LiveId" clId="{3A4CDD04-A0D8-45F3-92BB-26C3781A91F2}" dt="2022-01-19T19:02:03.911" v="2352"/>
        <pc:sldMkLst>
          <pc:docMk/>
          <pc:sldMk cId="2161487173" sldId="269"/>
        </pc:sldMkLst>
        <pc:spChg chg="mod">
          <ac:chgData name="mohammad Hosseinabady" userId="6cd969f51f917c9e" providerId="LiveId" clId="{3A4CDD04-A0D8-45F3-92BB-26C3781A91F2}" dt="2022-01-18T21:19:54.633" v="1223" actId="20577"/>
          <ac:spMkLst>
            <pc:docMk/>
            <pc:sldMk cId="2161487173" sldId="269"/>
            <ac:spMk id="2" creationId="{BAE6B37B-4603-47CA-AFAF-BC8F3B0BBBBE}"/>
          </ac:spMkLst>
        </pc:spChg>
        <pc:spChg chg="mod">
          <ac:chgData name="mohammad Hosseinabady" userId="6cd969f51f917c9e" providerId="LiveId" clId="{3A4CDD04-A0D8-45F3-92BB-26C3781A91F2}" dt="2022-01-19T06:06:02.613" v="2187" actId="14100"/>
          <ac:spMkLst>
            <pc:docMk/>
            <pc:sldMk cId="2161487173" sldId="269"/>
            <ac:spMk id="3" creationId="{2049D059-3649-43E5-850C-79D0A43BE876}"/>
          </ac:spMkLst>
        </pc:spChg>
        <pc:spChg chg="add mod">
          <ac:chgData name="mohammad Hosseinabady" userId="6cd969f51f917c9e" providerId="LiveId" clId="{3A4CDD04-A0D8-45F3-92BB-26C3781A91F2}" dt="2022-01-18T21:21:31.359" v="1271" actId="1076"/>
          <ac:spMkLst>
            <pc:docMk/>
            <pc:sldMk cId="2161487173" sldId="269"/>
            <ac:spMk id="6" creationId="{E938AE7F-4377-4216-9D69-6D52CE726F86}"/>
          </ac:spMkLst>
        </pc:spChg>
        <pc:spChg chg="add mod">
          <ac:chgData name="mohammad Hosseinabady" userId="6cd969f51f917c9e" providerId="LiveId" clId="{3A4CDD04-A0D8-45F3-92BB-26C3781A91F2}" dt="2022-01-18T21:22:25.696" v="1305" actId="1076"/>
          <ac:spMkLst>
            <pc:docMk/>
            <pc:sldMk cId="2161487173" sldId="269"/>
            <ac:spMk id="7" creationId="{4C89A6EA-F7A7-4276-8D2A-7BC23A041B2F}"/>
          </ac:spMkLst>
        </pc:spChg>
        <pc:spChg chg="add mod">
          <ac:chgData name="mohammad Hosseinabady" userId="6cd969f51f917c9e" providerId="LiveId" clId="{3A4CDD04-A0D8-45F3-92BB-26C3781A91F2}" dt="2022-01-18T21:22:52.600" v="1320" actId="1076"/>
          <ac:spMkLst>
            <pc:docMk/>
            <pc:sldMk cId="2161487173" sldId="269"/>
            <ac:spMk id="8" creationId="{0DA3D2B7-D1AF-41C6-A787-9618F459DA90}"/>
          </ac:spMkLst>
        </pc:spChg>
        <pc:spChg chg="add mod">
          <ac:chgData name="mohammad Hosseinabady" userId="6cd969f51f917c9e" providerId="LiveId" clId="{3A4CDD04-A0D8-45F3-92BB-26C3781A91F2}" dt="2022-01-18T21:23:04.611" v="1328" actId="20577"/>
          <ac:spMkLst>
            <pc:docMk/>
            <pc:sldMk cId="2161487173" sldId="269"/>
            <ac:spMk id="9" creationId="{4C7EFA0D-6DDA-472C-819D-4BB458BC2B20}"/>
          </ac:spMkLst>
        </pc:spChg>
        <pc:picChg chg="add mod">
          <ac:chgData name="mohammad Hosseinabady" userId="6cd969f51f917c9e" providerId="LiveId" clId="{3A4CDD04-A0D8-45F3-92BB-26C3781A91F2}" dt="2022-01-18T21:19:47.760" v="1215" actId="1076"/>
          <ac:picMkLst>
            <pc:docMk/>
            <pc:sldMk cId="2161487173" sldId="269"/>
            <ac:picMk id="5" creationId="{3D911E60-5F01-4C23-957B-BA0519F98CB6}"/>
          </ac:picMkLst>
        </pc:picChg>
      </pc:sldChg>
      <pc:sldChg chg="del">
        <pc:chgData name="mohammad Hosseinabady" userId="6cd969f51f917c9e" providerId="LiveId" clId="{3A4CDD04-A0D8-45F3-92BB-26C3781A91F2}" dt="2022-01-18T18:56:33.497" v="9" actId="47"/>
        <pc:sldMkLst>
          <pc:docMk/>
          <pc:sldMk cId="2421924908" sldId="269"/>
        </pc:sldMkLst>
      </pc:sldChg>
      <pc:sldChg chg="addSp delSp modSp new mod modTransition modAnim">
        <pc:chgData name="mohammad Hosseinabady" userId="6cd969f51f917c9e" providerId="LiveId" clId="{3A4CDD04-A0D8-45F3-92BB-26C3781A91F2}" dt="2022-01-20T03:15:52.558" v="3404"/>
        <pc:sldMkLst>
          <pc:docMk/>
          <pc:sldMk cId="585135581" sldId="270"/>
        </pc:sldMkLst>
        <pc:spChg chg="mod">
          <ac:chgData name="mohammad Hosseinabady" userId="6cd969f51f917c9e" providerId="LiveId" clId="{3A4CDD04-A0D8-45F3-92BB-26C3781A91F2}" dt="2022-01-18T21:23:23.033" v="1349" actId="20577"/>
          <ac:spMkLst>
            <pc:docMk/>
            <pc:sldMk cId="585135581" sldId="270"/>
            <ac:spMk id="2" creationId="{296F6ECD-8B29-40C5-9829-8FF81B7D663B}"/>
          </ac:spMkLst>
        </pc:spChg>
        <pc:spChg chg="del">
          <ac:chgData name="mohammad Hosseinabady" userId="6cd969f51f917c9e" providerId="LiveId" clId="{3A4CDD04-A0D8-45F3-92BB-26C3781A91F2}" dt="2022-01-18T21:23:36.827" v="1350" actId="478"/>
          <ac:spMkLst>
            <pc:docMk/>
            <pc:sldMk cId="585135581" sldId="270"/>
            <ac:spMk id="3" creationId="{75698895-DD71-4B95-A82C-8DEA639BB4BA}"/>
          </ac:spMkLst>
        </pc:spChg>
        <pc:spChg chg="mod">
          <ac:chgData name="mohammad Hosseinabady" userId="6cd969f51f917c9e" providerId="LiveId" clId="{3A4CDD04-A0D8-45F3-92BB-26C3781A91F2}" dt="2022-01-18T21:23:37.874" v="1351"/>
          <ac:spMkLst>
            <pc:docMk/>
            <pc:sldMk cId="585135581" sldId="270"/>
            <ac:spMk id="9" creationId="{B1B91298-0E4F-4F31-B97C-FC893CFDB0DD}"/>
          </ac:spMkLst>
        </pc:spChg>
        <pc:spChg chg="mod">
          <ac:chgData name="mohammad Hosseinabady" userId="6cd969f51f917c9e" providerId="LiveId" clId="{3A4CDD04-A0D8-45F3-92BB-26C3781A91F2}" dt="2022-01-18T21:24:30.139" v="1365" actId="20577"/>
          <ac:spMkLst>
            <pc:docMk/>
            <pc:sldMk cId="585135581" sldId="270"/>
            <ac:spMk id="15" creationId="{7C008F7F-7943-4ABB-AF87-F7118F9DAAFD}"/>
          </ac:spMkLst>
        </pc:spChg>
        <pc:spChg chg="mod">
          <ac:chgData name="mohammad Hosseinabady" userId="6cd969f51f917c9e" providerId="LiveId" clId="{3A4CDD04-A0D8-45F3-92BB-26C3781A91F2}" dt="2022-01-18T21:23:37.874" v="1351"/>
          <ac:spMkLst>
            <pc:docMk/>
            <pc:sldMk cId="585135581" sldId="270"/>
            <ac:spMk id="26" creationId="{6EA98AEC-4FC2-4462-BBEF-942CF0B667D1}"/>
          </ac:spMkLst>
        </pc:spChg>
        <pc:spChg chg="mod">
          <ac:chgData name="mohammad Hosseinabady" userId="6cd969f51f917c9e" providerId="LiveId" clId="{3A4CDD04-A0D8-45F3-92BB-26C3781A91F2}" dt="2022-01-18T21:23:56.236" v="1358" actId="20577"/>
          <ac:spMkLst>
            <pc:docMk/>
            <pc:sldMk cId="585135581" sldId="270"/>
            <ac:spMk id="32" creationId="{4E474E70-00A3-47E3-B36D-D34FF1FAF7AF}"/>
          </ac:spMkLst>
        </pc:spChg>
        <pc:spChg chg="mod">
          <ac:chgData name="mohammad Hosseinabady" userId="6cd969f51f917c9e" providerId="LiveId" clId="{3A4CDD04-A0D8-45F3-92BB-26C3781A91F2}" dt="2022-01-18T21:24:00.033" v="1359" actId="20577"/>
          <ac:spMkLst>
            <pc:docMk/>
            <pc:sldMk cId="585135581" sldId="270"/>
            <ac:spMk id="43" creationId="{F9DBFD77-69C6-4C41-8CDA-B35BFA5762DB}"/>
          </ac:spMkLst>
        </pc:spChg>
        <pc:spChg chg="add mod">
          <ac:chgData name="mohammad Hosseinabady" userId="6cd969f51f917c9e" providerId="LiveId" clId="{3A4CDD04-A0D8-45F3-92BB-26C3781A91F2}" dt="2022-01-18T21:25:30.432" v="1402" actId="1076"/>
          <ac:spMkLst>
            <pc:docMk/>
            <pc:sldMk cId="585135581" sldId="270"/>
            <ac:spMk id="50" creationId="{684A21C0-604D-4438-B115-D2BD0CBF6342}"/>
          </ac:spMkLst>
        </pc:spChg>
        <pc:spChg chg="add mod">
          <ac:chgData name="mohammad Hosseinabady" userId="6cd969f51f917c9e" providerId="LiveId" clId="{3A4CDD04-A0D8-45F3-92BB-26C3781A91F2}" dt="2022-01-19T19:03:33.891" v="2357" actId="1076"/>
          <ac:spMkLst>
            <pc:docMk/>
            <pc:sldMk cId="585135581" sldId="270"/>
            <ac:spMk id="51" creationId="{B957B656-88AB-4268-B722-9C09560227D8}"/>
          </ac:spMkLst>
        </pc:spChg>
        <pc:grpChg chg="add mod">
          <ac:chgData name="mohammad Hosseinabady" userId="6cd969f51f917c9e" providerId="LiveId" clId="{3A4CDD04-A0D8-45F3-92BB-26C3781A91F2}" dt="2022-01-18T21:23:37.874" v="1351"/>
          <ac:grpSpMkLst>
            <pc:docMk/>
            <pc:sldMk cId="585135581" sldId="270"/>
            <ac:grpSpMk id="4" creationId="{FD221C7A-C75F-4136-85E0-75EEB76825D4}"/>
          </ac:grpSpMkLst>
        </pc:grpChg>
        <pc:grpChg chg="add mod">
          <ac:chgData name="mohammad Hosseinabady" userId="6cd969f51f917c9e" providerId="LiveId" clId="{3A4CDD04-A0D8-45F3-92BB-26C3781A91F2}" dt="2022-01-18T21:24:30.139" v="1365" actId="20577"/>
          <ac:grpSpMkLst>
            <pc:docMk/>
            <pc:sldMk cId="585135581" sldId="270"/>
            <ac:grpSpMk id="10" creationId="{C23A1471-B66A-43C4-B8B7-D06BB5973913}"/>
          </ac:grpSpMkLst>
        </pc:grpChg>
        <pc:grpChg chg="add mod">
          <ac:chgData name="mohammad Hosseinabady" userId="6cd969f51f917c9e" providerId="LiveId" clId="{3A4CDD04-A0D8-45F3-92BB-26C3781A91F2}" dt="2022-01-18T21:23:37.874" v="1351"/>
          <ac:grpSpMkLst>
            <pc:docMk/>
            <pc:sldMk cId="585135581" sldId="270"/>
            <ac:grpSpMk id="21" creationId="{23DFE45D-0158-4B9B-9132-182F5901CB6E}"/>
          </ac:grpSpMkLst>
        </pc:grpChg>
        <pc:grpChg chg="add mod">
          <ac:chgData name="mohammad Hosseinabady" userId="6cd969f51f917c9e" providerId="LiveId" clId="{3A4CDD04-A0D8-45F3-92BB-26C3781A91F2}" dt="2022-01-19T19:03:22.908" v="2353" actId="1076"/>
          <ac:grpSpMkLst>
            <pc:docMk/>
            <pc:sldMk cId="585135581" sldId="270"/>
            <ac:grpSpMk id="27" creationId="{BB8FBDD8-2F9B-4122-810E-DAA7D3AA6A31}"/>
          </ac:grpSpMkLst>
        </pc:grpChg>
        <pc:grpChg chg="add mod">
          <ac:chgData name="mohammad Hosseinabady" userId="6cd969f51f917c9e" providerId="LiveId" clId="{3A4CDD04-A0D8-45F3-92BB-26C3781A91F2}" dt="2022-01-19T19:03:26.693" v="2354" actId="1076"/>
          <ac:grpSpMkLst>
            <pc:docMk/>
            <pc:sldMk cId="585135581" sldId="270"/>
            <ac:grpSpMk id="38" creationId="{C927AB86-144B-454F-BEF3-991AC2E1EEBB}"/>
          </ac:grpSpMkLst>
        </pc:grpChg>
        <pc:cxnChg chg="mod">
          <ac:chgData name="mohammad Hosseinabady" userId="6cd969f51f917c9e" providerId="LiveId" clId="{3A4CDD04-A0D8-45F3-92BB-26C3781A91F2}" dt="2022-01-18T21:23:37.874" v="1351"/>
          <ac:cxnSpMkLst>
            <pc:docMk/>
            <pc:sldMk cId="585135581" sldId="270"/>
            <ac:cxnSpMk id="5" creationId="{B5A1FBA1-6C53-4F6F-B7CF-8D62555579D0}"/>
          </ac:cxnSpMkLst>
        </pc:cxnChg>
        <pc:cxnChg chg="mod">
          <ac:chgData name="mohammad Hosseinabady" userId="6cd969f51f917c9e" providerId="LiveId" clId="{3A4CDD04-A0D8-45F3-92BB-26C3781A91F2}" dt="2022-01-18T21:23:37.874" v="1351"/>
          <ac:cxnSpMkLst>
            <pc:docMk/>
            <pc:sldMk cId="585135581" sldId="270"/>
            <ac:cxnSpMk id="6" creationId="{B1C6EB95-7F5A-47A6-90EE-1FF46CC05C4D}"/>
          </ac:cxnSpMkLst>
        </pc:cxnChg>
        <pc:cxnChg chg="mod">
          <ac:chgData name="mohammad Hosseinabady" userId="6cd969f51f917c9e" providerId="LiveId" clId="{3A4CDD04-A0D8-45F3-92BB-26C3781A91F2}" dt="2022-01-18T21:23:37.874" v="1351"/>
          <ac:cxnSpMkLst>
            <pc:docMk/>
            <pc:sldMk cId="585135581" sldId="270"/>
            <ac:cxnSpMk id="7" creationId="{CB865925-A25B-4716-85DB-801A1B353153}"/>
          </ac:cxnSpMkLst>
        </pc:cxnChg>
        <pc:cxnChg chg="mod">
          <ac:chgData name="mohammad Hosseinabady" userId="6cd969f51f917c9e" providerId="LiveId" clId="{3A4CDD04-A0D8-45F3-92BB-26C3781A91F2}" dt="2022-01-18T21:23:37.874" v="1351"/>
          <ac:cxnSpMkLst>
            <pc:docMk/>
            <pc:sldMk cId="585135581" sldId="270"/>
            <ac:cxnSpMk id="8" creationId="{02F6A5A3-C338-4FE9-8798-CD1395BAF6A9}"/>
          </ac:cxnSpMkLst>
        </pc:cxnChg>
        <pc:cxnChg chg="mod">
          <ac:chgData name="mohammad Hosseinabady" userId="6cd969f51f917c9e" providerId="LiveId" clId="{3A4CDD04-A0D8-45F3-92BB-26C3781A91F2}" dt="2022-01-18T21:24:30.139" v="1365" actId="20577"/>
          <ac:cxnSpMkLst>
            <pc:docMk/>
            <pc:sldMk cId="585135581" sldId="270"/>
            <ac:cxnSpMk id="11" creationId="{2B32FD0F-5A11-471C-A7B9-6DA2B37BB352}"/>
          </ac:cxnSpMkLst>
        </pc:cxnChg>
        <pc:cxnChg chg="mod">
          <ac:chgData name="mohammad Hosseinabady" userId="6cd969f51f917c9e" providerId="LiveId" clId="{3A4CDD04-A0D8-45F3-92BB-26C3781A91F2}" dt="2022-01-18T21:24:30.139" v="1365" actId="20577"/>
          <ac:cxnSpMkLst>
            <pc:docMk/>
            <pc:sldMk cId="585135581" sldId="270"/>
            <ac:cxnSpMk id="12" creationId="{10076953-75A1-43F7-9D37-4DDD48277D5F}"/>
          </ac:cxnSpMkLst>
        </pc:cxnChg>
        <pc:cxnChg chg="mod">
          <ac:chgData name="mohammad Hosseinabady" userId="6cd969f51f917c9e" providerId="LiveId" clId="{3A4CDD04-A0D8-45F3-92BB-26C3781A91F2}" dt="2022-01-18T21:24:30.139" v="1365" actId="20577"/>
          <ac:cxnSpMkLst>
            <pc:docMk/>
            <pc:sldMk cId="585135581" sldId="270"/>
            <ac:cxnSpMk id="13" creationId="{FC86D63C-D7CC-444C-BE73-600339C44A9F}"/>
          </ac:cxnSpMkLst>
        </pc:cxnChg>
        <pc:cxnChg chg="mod">
          <ac:chgData name="mohammad Hosseinabady" userId="6cd969f51f917c9e" providerId="LiveId" clId="{3A4CDD04-A0D8-45F3-92BB-26C3781A91F2}" dt="2022-01-18T21:24:30.139" v="1365" actId="20577"/>
          <ac:cxnSpMkLst>
            <pc:docMk/>
            <pc:sldMk cId="585135581" sldId="270"/>
            <ac:cxnSpMk id="14" creationId="{CC0EB368-FEC8-4666-8345-522050602027}"/>
          </ac:cxnSpMkLst>
        </pc:cxnChg>
        <pc:cxnChg chg="add mod">
          <ac:chgData name="mohammad Hosseinabady" userId="6cd969f51f917c9e" providerId="LiveId" clId="{3A4CDD04-A0D8-45F3-92BB-26C3781A91F2}" dt="2022-01-18T21:24:41.240" v="1370" actId="1076"/>
          <ac:cxnSpMkLst>
            <pc:docMk/>
            <pc:sldMk cId="585135581" sldId="270"/>
            <ac:cxnSpMk id="16" creationId="{02B7C8FE-B2A3-4125-96E7-5A98CA947159}"/>
          </ac:cxnSpMkLst>
        </pc:cxnChg>
        <pc:cxnChg chg="add mod">
          <ac:chgData name="mohammad Hosseinabady" userId="6cd969f51f917c9e" providerId="LiveId" clId="{3A4CDD04-A0D8-45F3-92BB-26C3781A91F2}" dt="2022-01-18T21:25:06.224" v="1381" actId="14100"/>
          <ac:cxnSpMkLst>
            <pc:docMk/>
            <pc:sldMk cId="585135581" sldId="270"/>
            <ac:cxnSpMk id="17" creationId="{4566D9CE-A506-40B0-BF83-F94F844C6683}"/>
          </ac:cxnSpMkLst>
        </pc:cxnChg>
        <pc:cxnChg chg="add mod">
          <ac:chgData name="mohammad Hosseinabady" userId="6cd969f51f917c9e" providerId="LiveId" clId="{3A4CDD04-A0D8-45F3-92BB-26C3781A91F2}" dt="2022-01-18T21:24:59.122" v="1378" actId="14100"/>
          <ac:cxnSpMkLst>
            <pc:docMk/>
            <pc:sldMk cId="585135581" sldId="270"/>
            <ac:cxnSpMk id="18" creationId="{4081BD63-CDEE-4291-BAF4-56D187178447}"/>
          </ac:cxnSpMkLst>
        </pc:cxnChg>
        <pc:cxnChg chg="add mod">
          <ac:chgData name="mohammad Hosseinabady" userId="6cd969f51f917c9e" providerId="LiveId" clId="{3A4CDD04-A0D8-45F3-92BB-26C3781A91F2}" dt="2022-01-18T21:24:50.568" v="1374" actId="14100"/>
          <ac:cxnSpMkLst>
            <pc:docMk/>
            <pc:sldMk cId="585135581" sldId="270"/>
            <ac:cxnSpMk id="19" creationId="{136E2ADD-5CE8-4780-8716-150F200A6E55}"/>
          </ac:cxnSpMkLst>
        </pc:cxnChg>
        <pc:cxnChg chg="add mod">
          <ac:chgData name="mohammad Hosseinabady" userId="6cd969f51f917c9e" providerId="LiveId" clId="{3A4CDD04-A0D8-45F3-92BB-26C3781A91F2}" dt="2022-01-18T21:24:52.504" v="1375" actId="1076"/>
          <ac:cxnSpMkLst>
            <pc:docMk/>
            <pc:sldMk cId="585135581" sldId="270"/>
            <ac:cxnSpMk id="20" creationId="{1357BF9D-B78A-4AB5-9A80-088D73A3A63B}"/>
          </ac:cxnSpMkLst>
        </pc:cxnChg>
        <pc:cxnChg chg="mod">
          <ac:chgData name="mohammad Hosseinabady" userId="6cd969f51f917c9e" providerId="LiveId" clId="{3A4CDD04-A0D8-45F3-92BB-26C3781A91F2}" dt="2022-01-18T21:23:37.874" v="1351"/>
          <ac:cxnSpMkLst>
            <pc:docMk/>
            <pc:sldMk cId="585135581" sldId="270"/>
            <ac:cxnSpMk id="22" creationId="{752E5EB6-1015-4F7F-B837-83C796BA6EC9}"/>
          </ac:cxnSpMkLst>
        </pc:cxnChg>
        <pc:cxnChg chg="mod">
          <ac:chgData name="mohammad Hosseinabady" userId="6cd969f51f917c9e" providerId="LiveId" clId="{3A4CDD04-A0D8-45F3-92BB-26C3781A91F2}" dt="2022-01-18T21:23:37.874" v="1351"/>
          <ac:cxnSpMkLst>
            <pc:docMk/>
            <pc:sldMk cId="585135581" sldId="270"/>
            <ac:cxnSpMk id="23" creationId="{EB1D1BA8-8977-425D-ACCC-5AFD05682038}"/>
          </ac:cxnSpMkLst>
        </pc:cxnChg>
        <pc:cxnChg chg="mod">
          <ac:chgData name="mohammad Hosseinabady" userId="6cd969f51f917c9e" providerId="LiveId" clId="{3A4CDD04-A0D8-45F3-92BB-26C3781A91F2}" dt="2022-01-18T21:23:37.874" v="1351"/>
          <ac:cxnSpMkLst>
            <pc:docMk/>
            <pc:sldMk cId="585135581" sldId="270"/>
            <ac:cxnSpMk id="24" creationId="{99B81928-4BCB-424D-AA70-E85EFABECFF8}"/>
          </ac:cxnSpMkLst>
        </pc:cxnChg>
        <pc:cxnChg chg="mod">
          <ac:chgData name="mohammad Hosseinabady" userId="6cd969f51f917c9e" providerId="LiveId" clId="{3A4CDD04-A0D8-45F3-92BB-26C3781A91F2}" dt="2022-01-18T21:23:37.874" v="1351"/>
          <ac:cxnSpMkLst>
            <pc:docMk/>
            <pc:sldMk cId="585135581" sldId="270"/>
            <ac:cxnSpMk id="25" creationId="{90599E3D-4290-4DE3-97CE-503EB61ACF28}"/>
          </ac:cxnSpMkLst>
        </pc:cxnChg>
        <pc:cxnChg chg="mod">
          <ac:chgData name="mohammad Hosseinabady" userId="6cd969f51f917c9e" providerId="LiveId" clId="{3A4CDD04-A0D8-45F3-92BB-26C3781A91F2}" dt="2022-01-18T21:23:56.236" v="1358" actId="20577"/>
          <ac:cxnSpMkLst>
            <pc:docMk/>
            <pc:sldMk cId="585135581" sldId="270"/>
            <ac:cxnSpMk id="28" creationId="{DB019ECD-7C53-44D1-8793-83ADADEC6061}"/>
          </ac:cxnSpMkLst>
        </pc:cxnChg>
        <pc:cxnChg chg="mod">
          <ac:chgData name="mohammad Hosseinabady" userId="6cd969f51f917c9e" providerId="LiveId" clId="{3A4CDD04-A0D8-45F3-92BB-26C3781A91F2}" dt="2022-01-18T21:23:56.236" v="1358" actId="20577"/>
          <ac:cxnSpMkLst>
            <pc:docMk/>
            <pc:sldMk cId="585135581" sldId="270"/>
            <ac:cxnSpMk id="29" creationId="{68053A2E-4BA4-45D4-A1B1-8C63569FEE04}"/>
          </ac:cxnSpMkLst>
        </pc:cxnChg>
        <pc:cxnChg chg="mod">
          <ac:chgData name="mohammad Hosseinabady" userId="6cd969f51f917c9e" providerId="LiveId" clId="{3A4CDD04-A0D8-45F3-92BB-26C3781A91F2}" dt="2022-01-18T21:23:56.236" v="1358" actId="20577"/>
          <ac:cxnSpMkLst>
            <pc:docMk/>
            <pc:sldMk cId="585135581" sldId="270"/>
            <ac:cxnSpMk id="30" creationId="{5BEF5F4B-9989-4E2E-ADF2-94740087E26F}"/>
          </ac:cxnSpMkLst>
        </pc:cxnChg>
        <pc:cxnChg chg="mod">
          <ac:chgData name="mohammad Hosseinabady" userId="6cd969f51f917c9e" providerId="LiveId" clId="{3A4CDD04-A0D8-45F3-92BB-26C3781A91F2}" dt="2022-01-18T21:23:56.236" v="1358" actId="20577"/>
          <ac:cxnSpMkLst>
            <pc:docMk/>
            <pc:sldMk cId="585135581" sldId="270"/>
            <ac:cxnSpMk id="31" creationId="{ADCE2559-639C-4A53-8E11-A2E66F78961E}"/>
          </ac:cxnSpMkLst>
        </pc:cxnChg>
        <pc:cxnChg chg="add mod">
          <ac:chgData name="mohammad Hosseinabady" userId="6cd969f51f917c9e" providerId="LiveId" clId="{3A4CDD04-A0D8-45F3-92BB-26C3781A91F2}" dt="2022-01-18T21:23:37.874" v="1351"/>
          <ac:cxnSpMkLst>
            <pc:docMk/>
            <pc:sldMk cId="585135581" sldId="270"/>
            <ac:cxnSpMk id="33" creationId="{C83EABF3-3833-421B-BA77-EA7BFFE058AC}"/>
          </ac:cxnSpMkLst>
        </pc:cxnChg>
        <pc:cxnChg chg="add mod">
          <ac:chgData name="mohammad Hosseinabady" userId="6cd969f51f917c9e" providerId="LiveId" clId="{3A4CDD04-A0D8-45F3-92BB-26C3781A91F2}" dt="2022-01-19T19:03:42.742" v="2360" actId="1076"/>
          <ac:cxnSpMkLst>
            <pc:docMk/>
            <pc:sldMk cId="585135581" sldId="270"/>
            <ac:cxnSpMk id="34" creationId="{BD7C195C-B773-433B-B6FE-ECBF7B824D7A}"/>
          </ac:cxnSpMkLst>
        </pc:cxnChg>
        <pc:cxnChg chg="add mod">
          <ac:chgData name="mohammad Hosseinabady" userId="6cd969f51f917c9e" providerId="LiveId" clId="{3A4CDD04-A0D8-45F3-92BB-26C3781A91F2}" dt="2022-01-19T19:03:38.911" v="2359" actId="14100"/>
          <ac:cxnSpMkLst>
            <pc:docMk/>
            <pc:sldMk cId="585135581" sldId="270"/>
            <ac:cxnSpMk id="35" creationId="{621CA43C-9DC6-4CE6-AE1C-C848C65C2D17}"/>
          </ac:cxnSpMkLst>
        </pc:cxnChg>
        <pc:cxnChg chg="add mod">
          <ac:chgData name="mohammad Hosseinabady" userId="6cd969f51f917c9e" providerId="LiveId" clId="{3A4CDD04-A0D8-45F3-92BB-26C3781A91F2}" dt="2022-01-19T19:03:52.338" v="2364" actId="14100"/>
          <ac:cxnSpMkLst>
            <pc:docMk/>
            <pc:sldMk cId="585135581" sldId="270"/>
            <ac:cxnSpMk id="36" creationId="{EE8B1817-F625-468D-85D8-3A6E80239830}"/>
          </ac:cxnSpMkLst>
        </pc:cxnChg>
        <pc:cxnChg chg="add mod">
          <ac:chgData name="mohammad Hosseinabady" userId="6cd969f51f917c9e" providerId="LiveId" clId="{3A4CDD04-A0D8-45F3-92BB-26C3781A91F2}" dt="2022-01-18T21:23:37.874" v="1351"/>
          <ac:cxnSpMkLst>
            <pc:docMk/>
            <pc:sldMk cId="585135581" sldId="270"/>
            <ac:cxnSpMk id="37" creationId="{0F0AF80A-6E9D-4871-A700-7DD1320391A2}"/>
          </ac:cxnSpMkLst>
        </pc:cxnChg>
        <pc:cxnChg chg="mod">
          <ac:chgData name="mohammad Hosseinabady" userId="6cd969f51f917c9e" providerId="LiveId" clId="{3A4CDD04-A0D8-45F3-92BB-26C3781A91F2}" dt="2022-01-18T21:24:00.033" v="1359" actId="20577"/>
          <ac:cxnSpMkLst>
            <pc:docMk/>
            <pc:sldMk cId="585135581" sldId="270"/>
            <ac:cxnSpMk id="39" creationId="{3986B265-4428-4EC5-9AF3-430C565655EA}"/>
          </ac:cxnSpMkLst>
        </pc:cxnChg>
        <pc:cxnChg chg="mod">
          <ac:chgData name="mohammad Hosseinabady" userId="6cd969f51f917c9e" providerId="LiveId" clId="{3A4CDD04-A0D8-45F3-92BB-26C3781A91F2}" dt="2022-01-18T21:24:00.033" v="1359" actId="20577"/>
          <ac:cxnSpMkLst>
            <pc:docMk/>
            <pc:sldMk cId="585135581" sldId="270"/>
            <ac:cxnSpMk id="40" creationId="{AC7AA61C-77CD-43D0-8811-E84E78DD6ECD}"/>
          </ac:cxnSpMkLst>
        </pc:cxnChg>
        <pc:cxnChg chg="mod">
          <ac:chgData name="mohammad Hosseinabady" userId="6cd969f51f917c9e" providerId="LiveId" clId="{3A4CDD04-A0D8-45F3-92BB-26C3781A91F2}" dt="2022-01-18T21:24:00.033" v="1359" actId="20577"/>
          <ac:cxnSpMkLst>
            <pc:docMk/>
            <pc:sldMk cId="585135581" sldId="270"/>
            <ac:cxnSpMk id="41" creationId="{DC59D265-3F6A-47CD-99D8-695CA64C2300}"/>
          </ac:cxnSpMkLst>
        </pc:cxnChg>
        <pc:cxnChg chg="mod">
          <ac:chgData name="mohammad Hosseinabady" userId="6cd969f51f917c9e" providerId="LiveId" clId="{3A4CDD04-A0D8-45F3-92BB-26C3781A91F2}" dt="2022-01-18T21:24:00.033" v="1359" actId="20577"/>
          <ac:cxnSpMkLst>
            <pc:docMk/>
            <pc:sldMk cId="585135581" sldId="270"/>
            <ac:cxnSpMk id="42" creationId="{35B611C2-7A87-461B-A50B-D9CD0BA996B6}"/>
          </ac:cxnSpMkLst>
        </pc:cxnChg>
        <pc:cxnChg chg="add mod">
          <ac:chgData name="mohammad Hosseinabady" userId="6cd969f51f917c9e" providerId="LiveId" clId="{3A4CDD04-A0D8-45F3-92BB-26C3781A91F2}" dt="2022-01-19T19:03:44.825" v="2361" actId="1076"/>
          <ac:cxnSpMkLst>
            <pc:docMk/>
            <pc:sldMk cId="585135581" sldId="270"/>
            <ac:cxnSpMk id="44" creationId="{E68D41D9-953F-4E3C-8C61-F2C4217C1DB1}"/>
          </ac:cxnSpMkLst>
        </pc:cxnChg>
        <pc:cxnChg chg="add mod">
          <ac:chgData name="mohammad Hosseinabady" userId="6cd969f51f917c9e" providerId="LiveId" clId="{3A4CDD04-A0D8-45F3-92BB-26C3781A91F2}" dt="2022-01-18T21:24:47.967" v="1373" actId="1076"/>
          <ac:cxnSpMkLst>
            <pc:docMk/>
            <pc:sldMk cId="585135581" sldId="270"/>
            <ac:cxnSpMk id="45" creationId="{BD60D21F-21BB-480C-950D-09D4E4C3100A}"/>
          </ac:cxnSpMkLst>
        </pc:cxnChg>
        <pc:cxnChg chg="add mod">
          <ac:chgData name="mohammad Hosseinabady" userId="6cd969f51f917c9e" providerId="LiveId" clId="{3A4CDD04-A0D8-45F3-92BB-26C3781A91F2}" dt="2022-01-19T19:03:50.019" v="2363" actId="1076"/>
          <ac:cxnSpMkLst>
            <pc:docMk/>
            <pc:sldMk cId="585135581" sldId="270"/>
            <ac:cxnSpMk id="48" creationId="{5D406DDC-35AF-4913-9512-3DDE6A6A6D96}"/>
          </ac:cxnSpMkLst>
        </pc:cxnChg>
        <pc:cxnChg chg="add mod">
          <ac:chgData name="mohammad Hosseinabady" userId="6cd969f51f917c9e" providerId="LiveId" clId="{3A4CDD04-A0D8-45F3-92BB-26C3781A91F2}" dt="2022-01-19T19:03:55.793" v="2366" actId="1076"/>
          <ac:cxnSpMkLst>
            <pc:docMk/>
            <pc:sldMk cId="585135581" sldId="270"/>
            <ac:cxnSpMk id="52" creationId="{054485B8-399E-4036-986D-4C4D0CB229EB}"/>
          </ac:cxnSpMkLst>
        </pc:cxnChg>
      </pc:sldChg>
      <pc:sldChg chg="del">
        <pc:chgData name="mohammad Hosseinabady" userId="6cd969f51f917c9e" providerId="LiveId" clId="{3A4CDD04-A0D8-45F3-92BB-26C3781A91F2}" dt="2022-01-18T18:56:11.042" v="4" actId="47"/>
        <pc:sldMkLst>
          <pc:docMk/>
          <pc:sldMk cId="1616743638" sldId="270"/>
        </pc:sldMkLst>
      </pc:sldChg>
      <pc:sldChg chg="del">
        <pc:chgData name="mohammad Hosseinabady" userId="6cd969f51f917c9e" providerId="LiveId" clId="{3A4CDD04-A0D8-45F3-92BB-26C3781A91F2}" dt="2022-01-18T18:56:11.042" v="4" actId="47"/>
        <pc:sldMkLst>
          <pc:docMk/>
          <pc:sldMk cId="2618471396" sldId="271"/>
        </pc:sldMkLst>
      </pc:sldChg>
      <pc:sldChg chg="addSp delSp modSp new mod modTransition modAnim">
        <pc:chgData name="mohammad Hosseinabady" userId="6cd969f51f917c9e" providerId="LiveId" clId="{3A4CDD04-A0D8-45F3-92BB-26C3781A91F2}" dt="2022-01-19T19:02:03.911" v="2352"/>
        <pc:sldMkLst>
          <pc:docMk/>
          <pc:sldMk cId="3730589243" sldId="271"/>
        </pc:sldMkLst>
        <pc:spChg chg="mod">
          <ac:chgData name="mohammad Hosseinabady" userId="6cd969f51f917c9e" providerId="LiveId" clId="{3A4CDD04-A0D8-45F3-92BB-26C3781A91F2}" dt="2022-01-18T21:26:21.211" v="1430" actId="20577"/>
          <ac:spMkLst>
            <pc:docMk/>
            <pc:sldMk cId="3730589243" sldId="271"/>
            <ac:spMk id="2" creationId="{C7F41C5A-34A6-444B-83E2-A077BC4B7485}"/>
          </ac:spMkLst>
        </pc:spChg>
        <pc:spChg chg="del">
          <ac:chgData name="mohammad Hosseinabady" userId="6cd969f51f917c9e" providerId="LiveId" clId="{3A4CDD04-A0D8-45F3-92BB-26C3781A91F2}" dt="2022-01-18T21:26:23.675" v="1431" actId="478"/>
          <ac:spMkLst>
            <pc:docMk/>
            <pc:sldMk cId="3730589243" sldId="271"/>
            <ac:spMk id="3" creationId="{28E49E72-C646-44E2-B50A-0186DE776D1E}"/>
          </ac:spMkLst>
        </pc:spChg>
        <pc:spChg chg="mod">
          <ac:chgData name="mohammad Hosseinabady" userId="6cd969f51f917c9e" providerId="LiveId" clId="{3A4CDD04-A0D8-45F3-92BB-26C3781A91F2}" dt="2022-01-19T05:03:42.869" v="1606" actId="6549"/>
          <ac:spMkLst>
            <pc:docMk/>
            <pc:sldMk cId="3730589243" sldId="271"/>
            <ac:spMk id="8" creationId="{68E7277D-8686-42D2-94EF-65EAC49D8B13}"/>
          </ac:spMkLst>
        </pc:spChg>
        <pc:spChg chg="mod topLvl">
          <ac:chgData name="mohammad Hosseinabady" userId="6cd969f51f917c9e" providerId="LiveId" clId="{3A4CDD04-A0D8-45F3-92BB-26C3781A91F2}" dt="2022-01-19T05:03:08.269" v="1596" actId="478"/>
          <ac:spMkLst>
            <pc:docMk/>
            <pc:sldMk cId="3730589243" sldId="271"/>
            <ac:spMk id="16" creationId="{F2AF4760-85DB-4CE9-94F6-CAC2A7352ED3}"/>
          </ac:spMkLst>
        </pc:spChg>
        <pc:spChg chg="del mod topLvl">
          <ac:chgData name="mohammad Hosseinabady" userId="6cd969f51f917c9e" providerId="LiveId" clId="{3A4CDD04-A0D8-45F3-92BB-26C3781A91F2}" dt="2022-01-19T05:03:08.269" v="1596" actId="478"/>
          <ac:spMkLst>
            <pc:docMk/>
            <pc:sldMk cId="3730589243" sldId="271"/>
            <ac:spMk id="17" creationId="{A173E072-007A-4BC4-AE36-BA14BF37EFD3}"/>
          </ac:spMkLst>
        </pc:spChg>
        <pc:spChg chg="add mod">
          <ac:chgData name="mohammad Hosseinabady" userId="6cd969f51f917c9e" providerId="LiveId" clId="{3A4CDD04-A0D8-45F3-92BB-26C3781A91F2}" dt="2022-01-19T05:03:37.670" v="1605" actId="1076"/>
          <ac:spMkLst>
            <pc:docMk/>
            <pc:sldMk cId="3730589243" sldId="271"/>
            <ac:spMk id="21" creationId="{53E2206E-69D4-49C3-81FC-6A7BA6CCDEB6}"/>
          </ac:spMkLst>
        </pc:spChg>
        <pc:spChg chg="add mod">
          <ac:chgData name="mohammad Hosseinabady" userId="6cd969f51f917c9e" providerId="LiveId" clId="{3A4CDD04-A0D8-45F3-92BB-26C3781A91F2}" dt="2022-01-19T05:03:25.427" v="1604" actId="1076"/>
          <ac:spMkLst>
            <pc:docMk/>
            <pc:sldMk cId="3730589243" sldId="271"/>
            <ac:spMk id="22" creationId="{11F25005-D59E-4B3C-B2EC-65011FE084AD}"/>
          </ac:spMkLst>
        </pc:spChg>
        <pc:spChg chg="add mod">
          <ac:chgData name="mohammad Hosseinabady" userId="6cd969f51f917c9e" providerId="LiveId" clId="{3A4CDD04-A0D8-45F3-92BB-26C3781A91F2}" dt="2022-01-19T05:03:53.209" v="1608" actId="1076"/>
          <ac:spMkLst>
            <pc:docMk/>
            <pc:sldMk cId="3730589243" sldId="271"/>
            <ac:spMk id="23" creationId="{B4C7B491-6C82-499C-92A7-869D3FF59B18}"/>
          </ac:spMkLst>
        </pc:spChg>
        <pc:spChg chg="add mod">
          <ac:chgData name="mohammad Hosseinabady" userId="6cd969f51f917c9e" providerId="LiveId" clId="{3A4CDD04-A0D8-45F3-92BB-26C3781A91F2}" dt="2022-01-19T05:03:58.956" v="1611" actId="20577"/>
          <ac:spMkLst>
            <pc:docMk/>
            <pc:sldMk cId="3730589243" sldId="271"/>
            <ac:spMk id="24" creationId="{6A92F017-7C2B-4F99-8BA0-2CF43B2EA5D8}"/>
          </ac:spMkLst>
        </pc:spChg>
        <pc:spChg chg="add mod">
          <ac:chgData name="mohammad Hosseinabady" userId="6cd969f51f917c9e" providerId="LiveId" clId="{3A4CDD04-A0D8-45F3-92BB-26C3781A91F2}" dt="2022-01-19T05:04:57.317" v="1629" actId="1076"/>
          <ac:spMkLst>
            <pc:docMk/>
            <pc:sldMk cId="3730589243" sldId="271"/>
            <ac:spMk id="38" creationId="{38D03941-CA45-40F3-BEE1-997A15C4F9C6}"/>
          </ac:spMkLst>
        </pc:spChg>
        <pc:spChg chg="add mod">
          <ac:chgData name="mohammad Hosseinabady" userId="6cd969f51f917c9e" providerId="LiveId" clId="{3A4CDD04-A0D8-45F3-92BB-26C3781A91F2}" dt="2022-01-19T05:07:55.113" v="1700" actId="1076"/>
          <ac:spMkLst>
            <pc:docMk/>
            <pc:sldMk cId="3730589243" sldId="271"/>
            <ac:spMk id="39" creationId="{D99E6BB6-99C8-41C0-90AA-7A83FC837550}"/>
          </ac:spMkLst>
        </pc:spChg>
        <pc:spChg chg="add del mod">
          <ac:chgData name="mohammad Hosseinabady" userId="6cd969f51f917c9e" providerId="LiveId" clId="{3A4CDD04-A0D8-45F3-92BB-26C3781A91F2}" dt="2022-01-19T05:05:29.334" v="1641" actId="478"/>
          <ac:spMkLst>
            <pc:docMk/>
            <pc:sldMk cId="3730589243" sldId="271"/>
            <ac:spMk id="40" creationId="{317A14EC-078D-410C-99A6-3B552352D2E7}"/>
          </ac:spMkLst>
        </pc:spChg>
        <pc:spChg chg="add del mod">
          <ac:chgData name="mohammad Hosseinabady" userId="6cd969f51f917c9e" providerId="LiveId" clId="{3A4CDD04-A0D8-45F3-92BB-26C3781A91F2}" dt="2022-01-19T05:05:27.715" v="1640" actId="478"/>
          <ac:spMkLst>
            <pc:docMk/>
            <pc:sldMk cId="3730589243" sldId="271"/>
            <ac:spMk id="41" creationId="{A894A518-AC8E-4911-BD00-73B3E1F7BD71}"/>
          </ac:spMkLst>
        </pc:spChg>
        <pc:spChg chg="add mod">
          <ac:chgData name="mohammad Hosseinabady" userId="6cd969f51f917c9e" providerId="LiveId" clId="{3A4CDD04-A0D8-45F3-92BB-26C3781A91F2}" dt="2022-01-19T05:07:55.113" v="1700" actId="1076"/>
          <ac:spMkLst>
            <pc:docMk/>
            <pc:sldMk cId="3730589243" sldId="271"/>
            <ac:spMk id="42" creationId="{35239731-C226-442F-B73D-7C6F330AAD7E}"/>
          </ac:spMkLst>
        </pc:spChg>
        <pc:spChg chg="add mod">
          <ac:chgData name="mohammad Hosseinabady" userId="6cd969f51f917c9e" providerId="LiveId" clId="{3A4CDD04-A0D8-45F3-92BB-26C3781A91F2}" dt="2022-01-19T05:07:07.327" v="1674" actId="1076"/>
          <ac:spMkLst>
            <pc:docMk/>
            <pc:sldMk cId="3730589243" sldId="271"/>
            <ac:spMk id="49" creationId="{0E6E1D24-A706-4A24-96F3-32ED5981A0CC}"/>
          </ac:spMkLst>
        </pc:spChg>
        <pc:spChg chg="add mod">
          <ac:chgData name="mohammad Hosseinabady" userId="6cd969f51f917c9e" providerId="LiveId" clId="{3A4CDD04-A0D8-45F3-92BB-26C3781A91F2}" dt="2022-01-19T05:09:19.951" v="1720" actId="1076"/>
          <ac:spMkLst>
            <pc:docMk/>
            <pc:sldMk cId="3730589243" sldId="271"/>
            <ac:spMk id="50" creationId="{1BDE65A4-0168-403D-BBE2-BF84350998AE}"/>
          </ac:spMkLst>
        </pc:spChg>
        <pc:spChg chg="add mod">
          <ac:chgData name="mohammad Hosseinabady" userId="6cd969f51f917c9e" providerId="LiveId" clId="{3A4CDD04-A0D8-45F3-92BB-26C3781A91F2}" dt="2022-01-19T05:07:56.715" v="1701" actId="1076"/>
          <ac:spMkLst>
            <pc:docMk/>
            <pc:sldMk cId="3730589243" sldId="271"/>
            <ac:spMk id="53" creationId="{80E4A9C4-A09D-409B-A1AD-C2217A1202FE}"/>
          </ac:spMkLst>
        </pc:spChg>
        <pc:grpChg chg="add mod">
          <ac:chgData name="mohammad Hosseinabady" userId="6cd969f51f917c9e" providerId="LiveId" clId="{3A4CDD04-A0D8-45F3-92BB-26C3781A91F2}" dt="2022-01-19T05:03:42.869" v="1606" actId="6549"/>
          <ac:grpSpMkLst>
            <pc:docMk/>
            <pc:sldMk cId="3730589243" sldId="271"/>
            <ac:grpSpMk id="3" creationId="{BFC59139-E489-42CD-A799-D05D71BDBCDF}"/>
          </ac:grpSpMkLst>
        </pc:grpChg>
        <pc:grpChg chg="add del mod">
          <ac:chgData name="mohammad Hosseinabady" userId="6cd969f51f917c9e" providerId="LiveId" clId="{3A4CDD04-A0D8-45F3-92BB-26C3781A91F2}" dt="2022-01-19T05:03:08.269" v="1596" actId="478"/>
          <ac:grpSpMkLst>
            <pc:docMk/>
            <pc:sldMk cId="3730589243" sldId="271"/>
            <ac:grpSpMk id="15" creationId="{08F7845A-7A5D-4909-A60D-EDFA90CB8EF9}"/>
          </ac:grpSpMkLst>
        </pc:grpChg>
        <pc:cxnChg chg="mod">
          <ac:chgData name="mohammad Hosseinabady" userId="6cd969f51f917c9e" providerId="LiveId" clId="{3A4CDD04-A0D8-45F3-92BB-26C3781A91F2}" dt="2022-01-19T05:03:42.869" v="1606" actId="6549"/>
          <ac:cxnSpMkLst>
            <pc:docMk/>
            <pc:sldMk cId="3730589243" sldId="271"/>
            <ac:cxnSpMk id="4" creationId="{1FB47237-905E-415C-801E-3172C1213A22}"/>
          </ac:cxnSpMkLst>
        </pc:cxnChg>
        <pc:cxnChg chg="mod">
          <ac:chgData name="mohammad Hosseinabady" userId="6cd969f51f917c9e" providerId="LiveId" clId="{3A4CDD04-A0D8-45F3-92BB-26C3781A91F2}" dt="2022-01-19T05:03:42.869" v="1606" actId="6549"/>
          <ac:cxnSpMkLst>
            <pc:docMk/>
            <pc:sldMk cId="3730589243" sldId="271"/>
            <ac:cxnSpMk id="5" creationId="{9F82C60F-1AA2-47D9-8E87-2E9395F35A30}"/>
          </ac:cxnSpMkLst>
        </pc:cxnChg>
        <pc:cxnChg chg="mod">
          <ac:chgData name="mohammad Hosseinabady" userId="6cd969f51f917c9e" providerId="LiveId" clId="{3A4CDD04-A0D8-45F3-92BB-26C3781A91F2}" dt="2022-01-19T05:03:42.869" v="1606" actId="6549"/>
          <ac:cxnSpMkLst>
            <pc:docMk/>
            <pc:sldMk cId="3730589243" sldId="271"/>
            <ac:cxnSpMk id="6" creationId="{E5572A07-426E-4C31-A650-D5057C3D8719}"/>
          </ac:cxnSpMkLst>
        </pc:cxnChg>
        <pc:cxnChg chg="mod">
          <ac:chgData name="mohammad Hosseinabady" userId="6cd969f51f917c9e" providerId="LiveId" clId="{3A4CDD04-A0D8-45F3-92BB-26C3781A91F2}" dt="2022-01-19T05:03:42.869" v="1606" actId="6549"/>
          <ac:cxnSpMkLst>
            <pc:docMk/>
            <pc:sldMk cId="3730589243" sldId="271"/>
            <ac:cxnSpMk id="7" creationId="{8A0790CD-26D7-4365-ACF9-F330D498828D}"/>
          </ac:cxnSpMkLst>
        </pc:cxnChg>
        <pc:cxnChg chg="add mod">
          <ac:chgData name="mohammad Hosseinabady" userId="6cd969f51f917c9e" providerId="LiveId" clId="{3A4CDD04-A0D8-45F3-92BB-26C3781A91F2}" dt="2022-01-19T05:02:31.702" v="1587" actId="14100"/>
          <ac:cxnSpMkLst>
            <pc:docMk/>
            <pc:sldMk cId="3730589243" sldId="271"/>
            <ac:cxnSpMk id="9" creationId="{FA296DB3-049B-493F-8542-3B9ACD8F0379}"/>
          </ac:cxnSpMkLst>
        </pc:cxnChg>
        <pc:cxnChg chg="add mod">
          <ac:chgData name="mohammad Hosseinabady" userId="6cd969f51f917c9e" providerId="LiveId" clId="{3A4CDD04-A0D8-45F3-92BB-26C3781A91F2}" dt="2022-01-19T05:02:27.115" v="1586" actId="1076"/>
          <ac:cxnSpMkLst>
            <pc:docMk/>
            <pc:sldMk cId="3730589243" sldId="271"/>
            <ac:cxnSpMk id="10" creationId="{59BBF76C-88DF-42DB-9121-3B65005C1EA4}"/>
          </ac:cxnSpMkLst>
        </pc:cxnChg>
        <pc:cxnChg chg="add mod">
          <ac:chgData name="mohammad Hosseinabady" userId="6cd969f51f917c9e" providerId="LiveId" clId="{3A4CDD04-A0D8-45F3-92BB-26C3781A91F2}" dt="2022-01-19T05:02:27.115" v="1586" actId="1076"/>
          <ac:cxnSpMkLst>
            <pc:docMk/>
            <pc:sldMk cId="3730589243" sldId="271"/>
            <ac:cxnSpMk id="11" creationId="{040AD144-BA78-40FF-B6F0-7BCC786D41AB}"/>
          </ac:cxnSpMkLst>
        </pc:cxnChg>
        <pc:cxnChg chg="add mod">
          <ac:chgData name="mohammad Hosseinabady" userId="6cd969f51f917c9e" providerId="LiveId" clId="{3A4CDD04-A0D8-45F3-92BB-26C3781A91F2}" dt="2022-01-19T05:04:36.629" v="1621" actId="14100"/>
          <ac:cxnSpMkLst>
            <pc:docMk/>
            <pc:sldMk cId="3730589243" sldId="271"/>
            <ac:cxnSpMk id="12" creationId="{99B865CC-3AD5-4DCF-8DB6-62FF6CF447B0}"/>
          </ac:cxnSpMkLst>
        </pc:cxnChg>
        <pc:cxnChg chg="add mod">
          <ac:chgData name="mohammad Hosseinabady" userId="6cd969f51f917c9e" providerId="LiveId" clId="{3A4CDD04-A0D8-45F3-92BB-26C3781A91F2}" dt="2022-01-19T05:02:20.691" v="1585"/>
          <ac:cxnSpMkLst>
            <pc:docMk/>
            <pc:sldMk cId="3730589243" sldId="271"/>
            <ac:cxnSpMk id="13" creationId="{922C127B-5ACD-4796-87BA-8A2711610CEB}"/>
          </ac:cxnSpMkLst>
        </pc:cxnChg>
        <pc:cxnChg chg="add mod">
          <ac:chgData name="mohammad Hosseinabady" userId="6cd969f51f917c9e" providerId="LiveId" clId="{3A4CDD04-A0D8-45F3-92BB-26C3781A91F2}" dt="2022-01-19T05:02:20.691" v="1585"/>
          <ac:cxnSpMkLst>
            <pc:docMk/>
            <pc:sldMk cId="3730589243" sldId="271"/>
            <ac:cxnSpMk id="14" creationId="{C3AC5342-0FC7-474E-BE85-BAAE4C27B237}"/>
          </ac:cxnSpMkLst>
        </pc:cxnChg>
        <pc:cxnChg chg="add del mod">
          <ac:chgData name="mohammad Hosseinabady" userId="6cd969f51f917c9e" providerId="LiveId" clId="{3A4CDD04-A0D8-45F3-92BB-26C3781A91F2}" dt="2022-01-19T05:02:50.414" v="1590" actId="478"/>
          <ac:cxnSpMkLst>
            <pc:docMk/>
            <pc:sldMk cId="3730589243" sldId="271"/>
            <ac:cxnSpMk id="18" creationId="{5CC9B38A-E273-4BF0-8B90-2E08F1AD92D6}"/>
          </ac:cxnSpMkLst>
        </pc:cxnChg>
        <pc:cxnChg chg="add mod">
          <ac:chgData name="mohammad Hosseinabady" userId="6cd969f51f917c9e" providerId="LiveId" clId="{3A4CDD04-A0D8-45F3-92BB-26C3781A91F2}" dt="2022-01-19T05:07:55.113" v="1700" actId="1076"/>
          <ac:cxnSpMkLst>
            <pc:docMk/>
            <pc:sldMk cId="3730589243" sldId="271"/>
            <ac:cxnSpMk id="26" creationId="{79637773-76F3-4B33-8A43-AC7CC974F309}"/>
          </ac:cxnSpMkLst>
        </pc:cxnChg>
        <pc:cxnChg chg="add mod">
          <ac:chgData name="mohammad Hosseinabady" userId="6cd969f51f917c9e" providerId="LiveId" clId="{3A4CDD04-A0D8-45F3-92BB-26C3781A91F2}" dt="2022-01-19T05:07:55.113" v="1700" actId="1076"/>
          <ac:cxnSpMkLst>
            <pc:docMk/>
            <pc:sldMk cId="3730589243" sldId="271"/>
            <ac:cxnSpMk id="27" creationId="{5E241365-F911-4E8D-A191-83557A98B068}"/>
          </ac:cxnSpMkLst>
        </pc:cxnChg>
        <pc:cxnChg chg="add del">
          <ac:chgData name="mohammad Hosseinabady" userId="6cd969f51f917c9e" providerId="LiveId" clId="{3A4CDD04-A0D8-45F3-92BB-26C3781A91F2}" dt="2022-01-19T05:04:31.315" v="1620" actId="478"/>
          <ac:cxnSpMkLst>
            <pc:docMk/>
            <pc:sldMk cId="3730589243" sldId="271"/>
            <ac:cxnSpMk id="32" creationId="{5808D35D-3CF3-40AC-BF9E-709D595D0BBD}"/>
          </ac:cxnSpMkLst>
        </pc:cxnChg>
        <pc:cxnChg chg="add mod">
          <ac:chgData name="mohammad Hosseinabady" userId="6cd969f51f917c9e" providerId="LiveId" clId="{3A4CDD04-A0D8-45F3-92BB-26C3781A91F2}" dt="2022-01-19T05:04:42.261" v="1624" actId="14100"/>
          <ac:cxnSpMkLst>
            <pc:docMk/>
            <pc:sldMk cId="3730589243" sldId="271"/>
            <ac:cxnSpMk id="34" creationId="{A2194D47-7D3E-4C6D-9F0F-AF6A808E5627}"/>
          </ac:cxnSpMkLst>
        </pc:cxnChg>
        <pc:cxnChg chg="add mod">
          <ac:chgData name="mohammad Hosseinabady" userId="6cd969f51f917c9e" providerId="LiveId" clId="{3A4CDD04-A0D8-45F3-92BB-26C3781A91F2}" dt="2022-01-19T05:04:51.438" v="1626" actId="1582"/>
          <ac:cxnSpMkLst>
            <pc:docMk/>
            <pc:sldMk cId="3730589243" sldId="271"/>
            <ac:cxnSpMk id="37" creationId="{44E580FB-1DC1-4425-89A8-73F1C68B53C2}"/>
          </ac:cxnSpMkLst>
        </pc:cxnChg>
        <pc:cxnChg chg="add mod">
          <ac:chgData name="mohammad Hosseinabady" userId="6cd969f51f917c9e" providerId="LiveId" clId="{3A4CDD04-A0D8-45F3-92BB-26C3781A91F2}" dt="2022-01-19T05:09:15.955" v="1718" actId="14100"/>
          <ac:cxnSpMkLst>
            <pc:docMk/>
            <pc:sldMk cId="3730589243" sldId="271"/>
            <ac:cxnSpMk id="44" creationId="{2A5662D7-ED0E-4580-BF8A-C7B475923A4E}"/>
          </ac:cxnSpMkLst>
        </pc:cxnChg>
        <pc:cxnChg chg="add mod">
          <ac:chgData name="mohammad Hosseinabady" userId="6cd969f51f917c9e" providerId="LiveId" clId="{3A4CDD04-A0D8-45F3-92BB-26C3781A91F2}" dt="2022-01-19T05:09:13.743" v="1717" actId="1076"/>
          <ac:cxnSpMkLst>
            <pc:docMk/>
            <pc:sldMk cId="3730589243" sldId="271"/>
            <ac:cxnSpMk id="46" creationId="{441080D7-E546-4491-809C-ED8F320C1709}"/>
          </ac:cxnSpMkLst>
        </pc:cxnChg>
        <pc:cxnChg chg="add mod">
          <ac:chgData name="mohammad Hosseinabady" userId="6cd969f51f917c9e" providerId="LiveId" clId="{3A4CDD04-A0D8-45F3-92BB-26C3781A91F2}" dt="2022-01-19T05:09:17.342" v="1719" actId="1076"/>
          <ac:cxnSpMkLst>
            <pc:docMk/>
            <pc:sldMk cId="3730589243" sldId="271"/>
            <ac:cxnSpMk id="52" creationId="{8B500E0E-A1FF-4482-A1E9-8A5276C340DF}"/>
          </ac:cxnSpMkLst>
        </pc:cxnChg>
      </pc:sldChg>
      <pc:sldChg chg="addSp modSp add mod modTransition modAnim">
        <pc:chgData name="mohammad Hosseinabady" userId="6cd969f51f917c9e" providerId="LiveId" clId="{3A4CDD04-A0D8-45F3-92BB-26C3781A91F2}" dt="2022-01-19T19:02:03.911" v="2352"/>
        <pc:sldMkLst>
          <pc:docMk/>
          <pc:sldMk cId="1442209105" sldId="272"/>
        </pc:sldMkLst>
        <pc:picChg chg="add mod">
          <ac:chgData name="mohammad Hosseinabady" userId="6cd969f51f917c9e" providerId="LiveId" clId="{3A4CDD04-A0D8-45F3-92BB-26C3781A91F2}" dt="2022-01-19T05:45:53.817" v="2019" actId="14100"/>
          <ac:picMkLst>
            <pc:docMk/>
            <pc:sldMk cId="1442209105" sldId="272"/>
            <ac:picMk id="4" creationId="{ABF6DBE7-8B5F-425E-AB61-44989F1D0261}"/>
          </ac:picMkLst>
        </pc:picChg>
      </pc:sldChg>
      <pc:sldChg chg="del">
        <pc:chgData name="mohammad Hosseinabady" userId="6cd969f51f917c9e" providerId="LiveId" clId="{3A4CDD04-A0D8-45F3-92BB-26C3781A91F2}" dt="2022-01-18T18:56:11.042" v="4" actId="47"/>
        <pc:sldMkLst>
          <pc:docMk/>
          <pc:sldMk cId="3064574767" sldId="272"/>
        </pc:sldMkLst>
      </pc:sldChg>
      <pc:sldChg chg="addSp delSp modSp add del mod modTransition">
        <pc:chgData name="mohammad Hosseinabady" userId="6cd969f51f917c9e" providerId="LiveId" clId="{3A4CDD04-A0D8-45F3-92BB-26C3781A91F2}" dt="2022-01-19T06:15:53.178" v="2231" actId="47"/>
        <pc:sldMkLst>
          <pc:docMk/>
          <pc:sldMk cId="1263147773" sldId="273"/>
        </pc:sldMkLst>
        <pc:spChg chg="mod">
          <ac:chgData name="mohammad Hosseinabady" userId="6cd969f51f917c9e" providerId="LiveId" clId="{3A4CDD04-A0D8-45F3-92BB-26C3781A91F2}" dt="2022-01-18T21:29:07.776" v="1460" actId="20577"/>
          <ac:spMkLst>
            <pc:docMk/>
            <pc:sldMk cId="1263147773" sldId="273"/>
            <ac:spMk id="2" creationId="{C7F41C5A-34A6-444B-83E2-A077BC4B7485}"/>
          </ac:spMkLst>
        </pc:spChg>
        <pc:spChg chg="mod">
          <ac:chgData name="mohammad Hosseinabady" userId="6cd969f51f917c9e" providerId="LiveId" clId="{3A4CDD04-A0D8-45F3-92BB-26C3781A91F2}" dt="2022-01-18T21:47:22.334" v="1464" actId="688"/>
          <ac:spMkLst>
            <pc:docMk/>
            <pc:sldMk cId="1263147773" sldId="273"/>
            <ac:spMk id="8" creationId="{765C578F-5F47-4697-A476-5733EADDC10B}"/>
          </ac:spMkLst>
        </pc:spChg>
        <pc:spChg chg="add mod">
          <ac:chgData name="mohammad Hosseinabady" userId="6cd969f51f917c9e" providerId="LiveId" clId="{3A4CDD04-A0D8-45F3-92BB-26C3781A91F2}" dt="2022-01-18T21:53:59.304" v="1582" actId="164"/>
          <ac:spMkLst>
            <pc:docMk/>
            <pc:sldMk cId="1263147773" sldId="273"/>
            <ac:spMk id="15" creationId="{49C5F111-E362-4CA7-A6EE-B95B418F7269}"/>
          </ac:spMkLst>
        </pc:spChg>
        <pc:spChg chg="add del">
          <ac:chgData name="mohammad Hosseinabady" userId="6cd969f51f917c9e" providerId="LiveId" clId="{3A4CDD04-A0D8-45F3-92BB-26C3781A91F2}" dt="2022-01-18T21:49:37.556" v="1506" actId="478"/>
          <ac:spMkLst>
            <pc:docMk/>
            <pc:sldMk cId="1263147773" sldId="273"/>
            <ac:spMk id="19" creationId="{5EF1025D-7088-4B1A-B284-1BCD2483A9D2}"/>
          </ac:spMkLst>
        </pc:spChg>
        <pc:spChg chg="add del mod">
          <ac:chgData name="mohammad Hosseinabady" userId="6cd969f51f917c9e" providerId="LiveId" clId="{3A4CDD04-A0D8-45F3-92BB-26C3781A91F2}" dt="2022-01-18T21:50:31.792" v="1519" actId="478"/>
          <ac:spMkLst>
            <pc:docMk/>
            <pc:sldMk cId="1263147773" sldId="273"/>
            <ac:spMk id="20" creationId="{5CA10B7F-2B5A-419D-97D1-2753B0C543DE}"/>
          </ac:spMkLst>
        </pc:spChg>
        <pc:spChg chg="add del mod">
          <ac:chgData name="mohammad Hosseinabady" userId="6cd969f51f917c9e" providerId="LiveId" clId="{3A4CDD04-A0D8-45F3-92BB-26C3781A91F2}" dt="2022-01-18T21:50:46.371" v="1522" actId="478"/>
          <ac:spMkLst>
            <pc:docMk/>
            <pc:sldMk cId="1263147773" sldId="273"/>
            <ac:spMk id="21" creationId="{2E2C1AEC-51FD-48E0-A2B4-C99D216D2BF0}"/>
          </ac:spMkLst>
        </pc:spChg>
        <pc:spChg chg="add del mod">
          <ac:chgData name="mohammad Hosseinabady" userId="6cd969f51f917c9e" providerId="LiveId" clId="{3A4CDD04-A0D8-45F3-92BB-26C3781A91F2}" dt="2022-01-18T21:52:13.905" v="1541"/>
          <ac:spMkLst>
            <pc:docMk/>
            <pc:sldMk cId="1263147773" sldId="273"/>
            <ac:spMk id="26" creationId="{D06BEA20-8D8A-4539-851B-D33346244F46}"/>
          </ac:spMkLst>
        </pc:spChg>
        <pc:spChg chg="add del mod ord">
          <ac:chgData name="mohammad Hosseinabady" userId="6cd969f51f917c9e" providerId="LiveId" clId="{3A4CDD04-A0D8-45F3-92BB-26C3781A91F2}" dt="2022-01-18T21:52:13.905" v="1541"/>
          <ac:spMkLst>
            <pc:docMk/>
            <pc:sldMk cId="1263147773" sldId="273"/>
            <ac:spMk id="27" creationId="{81748550-C9BB-4CBE-B53E-E495FE8859EE}"/>
          </ac:spMkLst>
        </pc:spChg>
        <pc:spChg chg="del mod">
          <ac:chgData name="mohammad Hosseinabady" userId="6cd969f51f917c9e" providerId="LiveId" clId="{3A4CDD04-A0D8-45F3-92BB-26C3781A91F2}" dt="2022-01-18T21:52:16.852" v="1542" actId="478"/>
          <ac:spMkLst>
            <pc:docMk/>
            <pc:sldMk cId="1263147773" sldId="273"/>
            <ac:spMk id="28" creationId="{B1FEB0C7-FA28-4181-BDD9-000A317C0F01}"/>
          </ac:spMkLst>
        </pc:spChg>
        <pc:spChg chg="add del mod">
          <ac:chgData name="mohammad Hosseinabady" userId="6cd969f51f917c9e" providerId="LiveId" clId="{3A4CDD04-A0D8-45F3-92BB-26C3781A91F2}" dt="2022-01-18T21:52:28.816" v="1549" actId="478"/>
          <ac:spMkLst>
            <pc:docMk/>
            <pc:sldMk cId="1263147773" sldId="273"/>
            <ac:spMk id="29" creationId="{9E4B759E-FE3F-42EF-9D71-320FA5B2F82A}"/>
          </ac:spMkLst>
        </pc:spChg>
        <pc:spChg chg="del mod">
          <ac:chgData name="mohammad Hosseinabady" userId="6cd969f51f917c9e" providerId="LiveId" clId="{3A4CDD04-A0D8-45F3-92BB-26C3781A91F2}" dt="2022-01-18T21:52:26.283" v="1548" actId="478"/>
          <ac:spMkLst>
            <pc:docMk/>
            <pc:sldMk cId="1263147773" sldId="273"/>
            <ac:spMk id="30" creationId="{ED02AD31-B489-4C0B-BC27-BEA2C621382E}"/>
          </ac:spMkLst>
        </pc:spChg>
        <pc:spChg chg="del mod">
          <ac:chgData name="mohammad Hosseinabady" userId="6cd969f51f917c9e" providerId="LiveId" clId="{3A4CDD04-A0D8-45F3-92BB-26C3781A91F2}" dt="2022-01-18T21:52:22.576" v="1545" actId="478"/>
          <ac:spMkLst>
            <pc:docMk/>
            <pc:sldMk cId="1263147773" sldId="273"/>
            <ac:spMk id="31" creationId="{5321F861-3AF7-429E-89C4-61D1B30DE05D}"/>
          </ac:spMkLst>
        </pc:spChg>
        <pc:spChg chg="add del mod">
          <ac:chgData name="mohammad Hosseinabady" userId="6cd969f51f917c9e" providerId="LiveId" clId="{3A4CDD04-A0D8-45F3-92BB-26C3781A91F2}" dt="2022-01-18T21:53:34.392" v="1568" actId="478"/>
          <ac:spMkLst>
            <pc:docMk/>
            <pc:sldMk cId="1263147773" sldId="273"/>
            <ac:spMk id="34" creationId="{6CA6EB89-CCF1-4CC6-983B-403C674DDC7F}"/>
          </ac:spMkLst>
        </pc:spChg>
        <pc:spChg chg="add del mod">
          <ac:chgData name="mohammad Hosseinabady" userId="6cd969f51f917c9e" providerId="LiveId" clId="{3A4CDD04-A0D8-45F3-92BB-26C3781A91F2}" dt="2022-01-18T21:53:32.899" v="1567" actId="478"/>
          <ac:spMkLst>
            <pc:docMk/>
            <pc:sldMk cId="1263147773" sldId="273"/>
            <ac:spMk id="35" creationId="{0754471D-6553-4C06-90E1-D69259A36971}"/>
          </ac:spMkLst>
        </pc:spChg>
        <pc:spChg chg="add mod">
          <ac:chgData name="mohammad Hosseinabady" userId="6cd969f51f917c9e" providerId="LiveId" clId="{3A4CDD04-A0D8-45F3-92BB-26C3781A91F2}" dt="2022-01-18T21:53:59.304" v="1582" actId="164"/>
          <ac:spMkLst>
            <pc:docMk/>
            <pc:sldMk cId="1263147773" sldId="273"/>
            <ac:spMk id="36" creationId="{E887A8F0-97AD-4F23-94EF-92AFADC89C1C}"/>
          </ac:spMkLst>
        </pc:spChg>
        <pc:grpChg chg="add mod">
          <ac:chgData name="mohammad Hosseinabady" userId="6cd969f51f917c9e" providerId="LiveId" clId="{3A4CDD04-A0D8-45F3-92BB-26C3781A91F2}" dt="2022-01-18T21:48:31.286" v="1494" actId="12788"/>
          <ac:grpSpMkLst>
            <pc:docMk/>
            <pc:sldMk cId="1263147773" sldId="273"/>
            <ac:grpSpMk id="3" creationId="{0E333529-883B-4A22-A8AB-31F1B02E4D81}"/>
          </ac:grpSpMkLst>
        </pc:grpChg>
        <pc:grpChg chg="add mod">
          <ac:chgData name="mohammad Hosseinabady" userId="6cd969f51f917c9e" providerId="LiveId" clId="{3A4CDD04-A0D8-45F3-92BB-26C3781A91F2}" dt="2022-01-18T21:53:59.304" v="1582" actId="164"/>
          <ac:grpSpMkLst>
            <pc:docMk/>
            <pc:sldMk cId="1263147773" sldId="273"/>
            <ac:grpSpMk id="37" creationId="{809D29C3-00A4-446C-9C97-9FFBEA5C6612}"/>
          </ac:grpSpMkLst>
        </pc:grpChg>
        <pc:cxnChg chg="mod">
          <ac:chgData name="mohammad Hosseinabady" userId="6cd969f51f917c9e" providerId="LiveId" clId="{3A4CDD04-A0D8-45F3-92BB-26C3781A91F2}" dt="2022-01-18T21:47:11.477" v="1461"/>
          <ac:cxnSpMkLst>
            <pc:docMk/>
            <pc:sldMk cId="1263147773" sldId="273"/>
            <ac:cxnSpMk id="4" creationId="{7A47C2B6-19DF-4B95-B21F-DFBCFCE391E6}"/>
          </ac:cxnSpMkLst>
        </pc:cxnChg>
        <pc:cxnChg chg="mod">
          <ac:chgData name="mohammad Hosseinabady" userId="6cd969f51f917c9e" providerId="LiveId" clId="{3A4CDD04-A0D8-45F3-92BB-26C3781A91F2}" dt="2022-01-18T21:47:11.477" v="1461"/>
          <ac:cxnSpMkLst>
            <pc:docMk/>
            <pc:sldMk cId="1263147773" sldId="273"/>
            <ac:cxnSpMk id="5" creationId="{72944C7D-8E77-424F-B6B1-D7DB834640E9}"/>
          </ac:cxnSpMkLst>
        </pc:cxnChg>
        <pc:cxnChg chg="mod">
          <ac:chgData name="mohammad Hosseinabady" userId="6cd969f51f917c9e" providerId="LiveId" clId="{3A4CDD04-A0D8-45F3-92BB-26C3781A91F2}" dt="2022-01-18T21:47:11.477" v="1461"/>
          <ac:cxnSpMkLst>
            <pc:docMk/>
            <pc:sldMk cId="1263147773" sldId="273"/>
            <ac:cxnSpMk id="6" creationId="{9386EAB7-0CFC-41DC-B32C-F03412141A0F}"/>
          </ac:cxnSpMkLst>
        </pc:cxnChg>
        <pc:cxnChg chg="mod">
          <ac:chgData name="mohammad Hosseinabady" userId="6cd969f51f917c9e" providerId="LiveId" clId="{3A4CDD04-A0D8-45F3-92BB-26C3781A91F2}" dt="2022-01-18T21:47:11.477" v="1461"/>
          <ac:cxnSpMkLst>
            <pc:docMk/>
            <pc:sldMk cId="1263147773" sldId="273"/>
            <ac:cxnSpMk id="7" creationId="{9426159B-7CEA-46EC-B3DF-C7C690E7420E}"/>
          </ac:cxnSpMkLst>
        </pc:cxnChg>
        <pc:cxnChg chg="add mod">
          <ac:chgData name="mohammad Hosseinabady" userId="6cd969f51f917c9e" providerId="LiveId" clId="{3A4CDD04-A0D8-45F3-92BB-26C3781A91F2}" dt="2022-01-18T21:47:44.670" v="1474" actId="1076"/>
          <ac:cxnSpMkLst>
            <pc:docMk/>
            <pc:sldMk cId="1263147773" sldId="273"/>
            <ac:cxnSpMk id="9" creationId="{ABE15207-9E52-4F26-A8FD-387D30664381}"/>
          </ac:cxnSpMkLst>
        </pc:cxnChg>
        <pc:cxnChg chg="add mod">
          <ac:chgData name="mohammad Hosseinabady" userId="6cd969f51f917c9e" providerId="LiveId" clId="{3A4CDD04-A0D8-45F3-92BB-26C3781A91F2}" dt="2022-01-18T21:48:31.286" v="1494" actId="12788"/>
          <ac:cxnSpMkLst>
            <pc:docMk/>
            <pc:sldMk cId="1263147773" sldId="273"/>
            <ac:cxnSpMk id="11" creationId="{0C1C762E-90EE-42BE-B5C0-A0B784C66B74}"/>
          </ac:cxnSpMkLst>
        </pc:cxnChg>
        <pc:cxnChg chg="add mod">
          <ac:chgData name="mohammad Hosseinabady" userId="6cd969f51f917c9e" providerId="LiveId" clId="{3A4CDD04-A0D8-45F3-92BB-26C3781A91F2}" dt="2022-01-18T21:48:50.370" v="1496" actId="1076"/>
          <ac:cxnSpMkLst>
            <pc:docMk/>
            <pc:sldMk cId="1263147773" sldId="273"/>
            <ac:cxnSpMk id="13" creationId="{1E68E794-0C90-4668-AEFC-08CFDB5EAF08}"/>
          </ac:cxnSpMkLst>
        </pc:cxnChg>
        <pc:cxnChg chg="add mod">
          <ac:chgData name="mohammad Hosseinabady" userId="6cd969f51f917c9e" providerId="LiveId" clId="{3A4CDD04-A0D8-45F3-92BB-26C3781A91F2}" dt="2022-01-18T21:47:48.508" v="1476" actId="1076"/>
          <ac:cxnSpMkLst>
            <pc:docMk/>
            <pc:sldMk cId="1263147773" sldId="273"/>
            <ac:cxnSpMk id="14" creationId="{B11F0483-8376-44EF-BA91-DFC65B0415D9}"/>
          </ac:cxnSpMkLst>
        </pc:cxnChg>
        <pc:cxnChg chg="add mod">
          <ac:chgData name="mohammad Hosseinabady" userId="6cd969f51f917c9e" providerId="LiveId" clId="{3A4CDD04-A0D8-45F3-92BB-26C3781A91F2}" dt="2022-01-18T21:53:28.171" v="1565" actId="1076"/>
          <ac:cxnSpMkLst>
            <pc:docMk/>
            <pc:sldMk cId="1263147773" sldId="273"/>
            <ac:cxnSpMk id="16" creationId="{D8B7955A-3123-4E15-A060-CC9A4C067E90}"/>
          </ac:cxnSpMkLst>
        </pc:cxnChg>
        <pc:cxnChg chg="add mod">
          <ac:chgData name="mohammad Hosseinabady" userId="6cd969f51f917c9e" providerId="LiveId" clId="{3A4CDD04-A0D8-45F3-92BB-26C3781A91F2}" dt="2022-01-18T21:49:01.965" v="1501" actId="1076"/>
          <ac:cxnSpMkLst>
            <pc:docMk/>
            <pc:sldMk cId="1263147773" sldId="273"/>
            <ac:cxnSpMk id="18" creationId="{70EAB484-78F5-47F2-B6F9-80945BF11770}"/>
          </ac:cxnSpMkLst>
        </pc:cxnChg>
        <pc:cxnChg chg="add del">
          <ac:chgData name="mohammad Hosseinabady" userId="6cd969f51f917c9e" providerId="LiveId" clId="{3A4CDD04-A0D8-45F3-92BB-26C3781A91F2}" dt="2022-01-18T21:50:55.873" v="1526" actId="478"/>
          <ac:cxnSpMkLst>
            <pc:docMk/>
            <pc:sldMk cId="1263147773" sldId="273"/>
            <ac:cxnSpMk id="23" creationId="{AFA2A1D3-31D1-40F5-A31D-7E2B119DE3C7}"/>
          </ac:cxnSpMkLst>
        </pc:cxnChg>
        <pc:cxnChg chg="add del mod">
          <ac:chgData name="mohammad Hosseinabady" userId="6cd969f51f917c9e" providerId="LiveId" clId="{3A4CDD04-A0D8-45F3-92BB-26C3781A91F2}" dt="2022-01-18T21:51:09.414" v="1528" actId="478"/>
          <ac:cxnSpMkLst>
            <pc:docMk/>
            <pc:sldMk cId="1263147773" sldId="273"/>
            <ac:cxnSpMk id="24" creationId="{25A176EB-451D-42A5-AB3D-7218508D751B}"/>
          </ac:cxnSpMkLst>
        </pc:cxnChg>
        <pc:cxnChg chg="add del">
          <ac:chgData name="mohammad Hosseinabady" userId="6cd969f51f917c9e" providerId="LiveId" clId="{3A4CDD04-A0D8-45F3-92BB-26C3781A91F2}" dt="2022-01-18T21:52:38.899" v="1551" actId="478"/>
          <ac:cxnSpMkLst>
            <pc:docMk/>
            <pc:sldMk cId="1263147773" sldId="273"/>
            <ac:cxnSpMk id="33" creationId="{6D9B62D3-7ED3-4A49-BA5D-3F48671AF0C1}"/>
          </ac:cxnSpMkLst>
        </pc:cxnChg>
        <pc:cxnChg chg="add mod">
          <ac:chgData name="mohammad Hosseinabady" userId="6cd969f51f917c9e" providerId="LiveId" clId="{3A4CDD04-A0D8-45F3-92BB-26C3781A91F2}" dt="2022-01-18T21:54:20.024" v="1584" actId="1582"/>
          <ac:cxnSpMkLst>
            <pc:docMk/>
            <pc:sldMk cId="1263147773" sldId="273"/>
            <ac:cxnSpMk id="39" creationId="{CC8FA840-926F-49B5-9617-9F5C72CB95EB}"/>
          </ac:cxnSpMkLst>
        </pc:cxnChg>
      </pc:sldChg>
      <pc:sldChg chg="del">
        <pc:chgData name="mohammad Hosseinabady" userId="6cd969f51f917c9e" providerId="LiveId" clId="{3A4CDD04-A0D8-45F3-92BB-26C3781A91F2}" dt="2022-01-18T18:56:11.042" v="4" actId="47"/>
        <pc:sldMkLst>
          <pc:docMk/>
          <pc:sldMk cId="3128925559" sldId="273"/>
        </pc:sldMkLst>
      </pc:sldChg>
      <pc:sldChg chg="del">
        <pc:chgData name="mohammad Hosseinabady" userId="6cd969f51f917c9e" providerId="LiveId" clId="{3A4CDD04-A0D8-45F3-92BB-26C3781A91F2}" dt="2022-01-18T18:56:12.985" v="5" actId="47"/>
        <pc:sldMkLst>
          <pc:docMk/>
          <pc:sldMk cId="2405821839" sldId="274"/>
        </pc:sldMkLst>
      </pc:sldChg>
      <pc:sldChg chg="modTransition modAnim">
        <pc:chgData name="mohammad Hosseinabady" userId="6cd969f51f917c9e" providerId="LiveId" clId="{3A4CDD04-A0D8-45F3-92BB-26C3781A91F2}" dt="2022-01-19T19:02:03.911" v="2352"/>
        <pc:sldMkLst>
          <pc:docMk/>
          <pc:sldMk cId="3272187762" sldId="274"/>
        </pc:sldMkLst>
      </pc:sldChg>
      <pc:sldChg chg="addSp delSp modSp add mod modTransition modAnim">
        <pc:chgData name="mohammad Hosseinabady" userId="6cd969f51f917c9e" providerId="LiveId" clId="{3A4CDD04-A0D8-45F3-92BB-26C3781A91F2}" dt="2022-01-19T19:02:03.911" v="2352"/>
        <pc:sldMkLst>
          <pc:docMk/>
          <pc:sldMk cId="1119599757" sldId="275"/>
        </pc:sldMkLst>
        <pc:spChg chg="mod">
          <ac:chgData name="mohammad Hosseinabady" userId="6cd969f51f917c9e" providerId="LiveId" clId="{3A4CDD04-A0D8-45F3-92BB-26C3781A91F2}" dt="2022-01-19T05:30:43.932" v="1950" actId="1076"/>
          <ac:spMkLst>
            <pc:docMk/>
            <pc:sldMk cId="1119599757" sldId="275"/>
            <ac:spMk id="16" creationId="{F2AF4760-85DB-4CE9-94F6-CAC2A7352ED3}"/>
          </ac:spMkLst>
        </pc:spChg>
        <pc:spChg chg="add del mod">
          <ac:chgData name="mohammad Hosseinabady" userId="6cd969f51f917c9e" providerId="LiveId" clId="{3A4CDD04-A0D8-45F3-92BB-26C3781A91F2}" dt="2022-01-19T05:08:59.251" v="1713" actId="478"/>
          <ac:spMkLst>
            <pc:docMk/>
            <pc:sldMk cId="1119599757" sldId="275"/>
            <ac:spMk id="18" creationId="{74BB1864-110A-4DC0-83DB-712850E868F2}"/>
          </ac:spMkLst>
        </pc:spChg>
        <pc:spChg chg="add del mod">
          <ac:chgData name="mohammad Hosseinabady" userId="6cd969f51f917c9e" providerId="LiveId" clId="{3A4CDD04-A0D8-45F3-92BB-26C3781A91F2}" dt="2022-01-19T05:09:41.191" v="1725" actId="478"/>
          <ac:spMkLst>
            <pc:docMk/>
            <pc:sldMk cId="1119599757" sldId="275"/>
            <ac:spMk id="19" creationId="{50B42333-7A6E-4318-8750-A234BAC85919}"/>
          </ac:spMkLst>
        </pc:spChg>
        <pc:spChg chg="add mod">
          <ac:chgData name="mohammad Hosseinabady" userId="6cd969f51f917c9e" providerId="LiveId" clId="{3A4CDD04-A0D8-45F3-92BB-26C3781A91F2}" dt="2022-01-19T05:30:55.321" v="1953" actId="1076"/>
          <ac:spMkLst>
            <pc:docMk/>
            <pc:sldMk cId="1119599757" sldId="275"/>
            <ac:spMk id="20" creationId="{0245246A-A746-464F-94A0-9DF73FC30319}"/>
          </ac:spMkLst>
        </pc:spChg>
        <pc:spChg chg="mod">
          <ac:chgData name="mohammad Hosseinabady" userId="6cd969f51f917c9e" providerId="LiveId" clId="{3A4CDD04-A0D8-45F3-92BB-26C3781A91F2}" dt="2022-01-19T05:30:43.932" v="1950" actId="1076"/>
          <ac:spMkLst>
            <pc:docMk/>
            <pc:sldMk cId="1119599757" sldId="275"/>
            <ac:spMk id="21" creationId="{53E2206E-69D4-49C3-81FC-6A7BA6CCDEB6}"/>
          </ac:spMkLst>
        </pc:spChg>
        <pc:spChg chg="mod">
          <ac:chgData name="mohammad Hosseinabady" userId="6cd969f51f917c9e" providerId="LiveId" clId="{3A4CDD04-A0D8-45F3-92BB-26C3781A91F2}" dt="2022-01-19T05:30:43.932" v="1950" actId="1076"/>
          <ac:spMkLst>
            <pc:docMk/>
            <pc:sldMk cId="1119599757" sldId="275"/>
            <ac:spMk id="22" creationId="{11F25005-D59E-4B3C-B2EC-65011FE084AD}"/>
          </ac:spMkLst>
        </pc:spChg>
        <pc:spChg chg="mod">
          <ac:chgData name="mohammad Hosseinabady" userId="6cd969f51f917c9e" providerId="LiveId" clId="{3A4CDD04-A0D8-45F3-92BB-26C3781A91F2}" dt="2022-01-19T05:30:43.932" v="1950" actId="1076"/>
          <ac:spMkLst>
            <pc:docMk/>
            <pc:sldMk cId="1119599757" sldId="275"/>
            <ac:spMk id="23" creationId="{B4C7B491-6C82-499C-92A7-869D3FF59B18}"/>
          </ac:spMkLst>
        </pc:spChg>
        <pc:spChg chg="mod">
          <ac:chgData name="mohammad Hosseinabady" userId="6cd969f51f917c9e" providerId="LiveId" clId="{3A4CDD04-A0D8-45F3-92BB-26C3781A91F2}" dt="2022-01-19T05:30:43.932" v="1950" actId="1076"/>
          <ac:spMkLst>
            <pc:docMk/>
            <pc:sldMk cId="1119599757" sldId="275"/>
            <ac:spMk id="24" creationId="{6A92F017-7C2B-4F99-8BA0-2CF43B2EA5D8}"/>
          </ac:spMkLst>
        </pc:spChg>
        <pc:spChg chg="add mod">
          <ac:chgData name="mohammad Hosseinabady" userId="6cd969f51f917c9e" providerId="LiveId" clId="{3A4CDD04-A0D8-45F3-92BB-26C3781A91F2}" dt="2022-01-19T05:31:40.504" v="1965" actId="1076"/>
          <ac:spMkLst>
            <pc:docMk/>
            <pc:sldMk cId="1119599757" sldId="275"/>
            <ac:spMk id="28" creationId="{927563F2-73C3-4B81-A130-FABF853E2088}"/>
          </ac:spMkLst>
        </pc:spChg>
        <pc:spChg chg="add mod">
          <ac:chgData name="mohammad Hosseinabady" userId="6cd969f51f917c9e" providerId="LiveId" clId="{3A4CDD04-A0D8-45F3-92BB-26C3781A91F2}" dt="2022-01-19T05:30:52.277" v="1952" actId="1076"/>
          <ac:spMkLst>
            <pc:docMk/>
            <pc:sldMk cId="1119599757" sldId="275"/>
            <ac:spMk id="29" creationId="{EAE5AF25-9A03-4858-B26A-C0E9D67BB7A7}"/>
          </ac:spMkLst>
        </pc:spChg>
        <pc:spChg chg="mod">
          <ac:chgData name="mohammad Hosseinabady" userId="6cd969f51f917c9e" providerId="LiveId" clId="{3A4CDD04-A0D8-45F3-92BB-26C3781A91F2}" dt="2022-01-19T05:30:43.932" v="1950" actId="1076"/>
          <ac:spMkLst>
            <pc:docMk/>
            <pc:sldMk cId="1119599757" sldId="275"/>
            <ac:spMk id="38" creationId="{38D03941-CA45-40F3-BEE1-997A15C4F9C6}"/>
          </ac:spMkLst>
        </pc:spChg>
        <pc:spChg chg="mod">
          <ac:chgData name="mohammad Hosseinabady" userId="6cd969f51f917c9e" providerId="LiveId" clId="{3A4CDD04-A0D8-45F3-92BB-26C3781A91F2}" dt="2022-01-19T05:30:55.321" v="1953" actId="1076"/>
          <ac:spMkLst>
            <pc:docMk/>
            <pc:sldMk cId="1119599757" sldId="275"/>
            <ac:spMk id="39" creationId="{D99E6BB6-99C8-41C0-90AA-7A83FC837550}"/>
          </ac:spMkLst>
        </pc:spChg>
        <pc:spChg chg="mod">
          <ac:chgData name="mohammad Hosseinabady" userId="6cd969f51f917c9e" providerId="LiveId" clId="{3A4CDD04-A0D8-45F3-92BB-26C3781A91F2}" dt="2022-01-19T05:30:55.321" v="1953" actId="1076"/>
          <ac:spMkLst>
            <pc:docMk/>
            <pc:sldMk cId="1119599757" sldId="275"/>
            <ac:spMk id="42" creationId="{35239731-C226-442F-B73D-7C6F330AAD7E}"/>
          </ac:spMkLst>
        </pc:spChg>
        <pc:spChg chg="mod">
          <ac:chgData name="mohammad Hosseinabady" userId="6cd969f51f917c9e" providerId="LiveId" clId="{3A4CDD04-A0D8-45F3-92BB-26C3781A91F2}" dt="2022-01-19T05:30:43.932" v="1950" actId="1076"/>
          <ac:spMkLst>
            <pc:docMk/>
            <pc:sldMk cId="1119599757" sldId="275"/>
            <ac:spMk id="49" creationId="{0E6E1D24-A706-4A24-96F3-32ED5981A0CC}"/>
          </ac:spMkLst>
        </pc:spChg>
        <pc:spChg chg="mod">
          <ac:chgData name="mohammad Hosseinabady" userId="6cd969f51f917c9e" providerId="LiveId" clId="{3A4CDD04-A0D8-45F3-92BB-26C3781A91F2}" dt="2022-01-19T05:30:55.321" v="1953" actId="1076"/>
          <ac:spMkLst>
            <pc:docMk/>
            <pc:sldMk cId="1119599757" sldId="275"/>
            <ac:spMk id="50" creationId="{1BDE65A4-0168-403D-BBE2-BF84350998AE}"/>
          </ac:spMkLst>
        </pc:spChg>
        <pc:spChg chg="del mod">
          <ac:chgData name="mohammad Hosseinabady" userId="6cd969f51f917c9e" providerId="LiveId" clId="{3A4CDD04-A0D8-45F3-92BB-26C3781A91F2}" dt="2022-01-19T05:24:20.806" v="1887" actId="478"/>
          <ac:spMkLst>
            <pc:docMk/>
            <pc:sldMk cId="1119599757" sldId="275"/>
            <ac:spMk id="53" creationId="{80E4A9C4-A09D-409B-A1AD-C2217A1202FE}"/>
          </ac:spMkLst>
        </pc:spChg>
        <pc:spChg chg="add mod">
          <ac:chgData name="mohammad Hosseinabady" userId="6cd969f51f917c9e" providerId="LiveId" clId="{3A4CDD04-A0D8-45F3-92BB-26C3781A91F2}" dt="2022-01-19T05:30:43.932" v="1950" actId="1076"/>
          <ac:spMkLst>
            <pc:docMk/>
            <pc:sldMk cId="1119599757" sldId="275"/>
            <ac:spMk id="56" creationId="{938FD223-8EB0-4248-A202-A84914DC35C2}"/>
          </ac:spMkLst>
        </pc:spChg>
        <pc:spChg chg="add mod">
          <ac:chgData name="mohammad Hosseinabady" userId="6cd969f51f917c9e" providerId="LiveId" clId="{3A4CDD04-A0D8-45F3-92BB-26C3781A91F2}" dt="2022-01-19T05:31:05.199" v="1958" actId="1076"/>
          <ac:spMkLst>
            <pc:docMk/>
            <pc:sldMk cId="1119599757" sldId="275"/>
            <ac:spMk id="57" creationId="{B1606C6D-BA10-4874-AB68-2E3E340505D5}"/>
          </ac:spMkLst>
        </pc:spChg>
        <pc:spChg chg="add mod">
          <ac:chgData name="mohammad Hosseinabady" userId="6cd969f51f917c9e" providerId="LiveId" clId="{3A4CDD04-A0D8-45F3-92BB-26C3781A91F2}" dt="2022-01-19T05:31:43.560" v="1966" actId="207"/>
          <ac:spMkLst>
            <pc:docMk/>
            <pc:sldMk cId="1119599757" sldId="275"/>
            <ac:spMk id="58" creationId="{F7A1EA17-D214-431C-985B-15B322D9E74A}"/>
          </ac:spMkLst>
        </pc:spChg>
        <pc:grpChg chg="mod">
          <ac:chgData name="mohammad Hosseinabady" userId="6cd969f51f917c9e" providerId="LiveId" clId="{3A4CDD04-A0D8-45F3-92BB-26C3781A91F2}" dt="2022-01-19T05:30:43.932" v="1950" actId="1076"/>
          <ac:grpSpMkLst>
            <pc:docMk/>
            <pc:sldMk cId="1119599757" sldId="275"/>
            <ac:grpSpMk id="3" creationId="{BFC59139-E489-42CD-A799-D05D71BDBCDF}"/>
          </ac:grpSpMkLst>
        </pc:grpChg>
        <pc:grpChg chg="add mod">
          <ac:chgData name="mohammad Hosseinabady" userId="6cd969f51f917c9e" providerId="LiveId" clId="{3A4CDD04-A0D8-45F3-92BB-26C3781A91F2}" dt="2022-01-19T05:30:43.932" v="1950" actId="1076"/>
          <ac:grpSpMkLst>
            <pc:docMk/>
            <pc:sldMk cId="1119599757" sldId="275"/>
            <ac:grpSpMk id="33" creationId="{0B6B43D1-FDEC-4460-A367-B07CEF2A6B87}"/>
          </ac:grpSpMkLst>
        </pc:grpChg>
        <pc:cxnChg chg="mod">
          <ac:chgData name="mohammad Hosseinabady" userId="6cd969f51f917c9e" providerId="LiveId" clId="{3A4CDD04-A0D8-45F3-92BB-26C3781A91F2}" dt="2022-01-19T05:30:43.932" v="1950" actId="1076"/>
          <ac:cxnSpMkLst>
            <pc:docMk/>
            <pc:sldMk cId="1119599757" sldId="275"/>
            <ac:cxnSpMk id="9" creationId="{FA296DB3-049B-493F-8542-3B9ACD8F0379}"/>
          </ac:cxnSpMkLst>
        </pc:cxnChg>
        <pc:cxnChg chg="mod">
          <ac:chgData name="mohammad Hosseinabady" userId="6cd969f51f917c9e" providerId="LiveId" clId="{3A4CDD04-A0D8-45F3-92BB-26C3781A91F2}" dt="2022-01-19T05:30:43.932" v="1950" actId="1076"/>
          <ac:cxnSpMkLst>
            <pc:docMk/>
            <pc:sldMk cId="1119599757" sldId="275"/>
            <ac:cxnSpMk id="10" creationId="{59BBF76C-88DF-42DB-9121-3B65005C1EA4}"/>
          </ac:cxnSpMkLst>
        </pc:cxnChg>
        <pc:cxnChg chg="mod">
          <ac:chgData name="mohammad Hosseinabady" userId="6cd969f51f917c9e" providerId="LiveId" clId="{3A4CDD04-A0D8-45F3-92BB-26C3781A91F2}" dt="2022-01-19T05:30:43.932" v="1950" actId="1076"/>
          <ac:cxnSpMkLst>
            <pc:docMk/>
            <pc:sldMk cId="1119599757" sldId="275"/>
            <ac:cxnSpMk id="11" creationId="{040AD144-BA78-40FF-B6F0-7BCC786D41AB}"/>
          </ac:cxnSpMkLst>
        </pc:cxnChg>
        <pc:cxnChg chg="mod">
          <ac:chgData name="mohammad Hosseinabady" userId="6cd969f51f917c9e" providerId="LiveId" clId="{3A4CDD04-A0D8-45F3-92BB-26C3781A91F2}" dt="2022-01-19T05:30:43.932" v="1950" actId="1076"/>
          <ac:cxnSpMkLst>
            <pc:docMk/>
            <pc:sldMk cId="1119599757" sldId="275"/>
            <ac:cxnSpMk id="12" creationId="{99B865CC-3AD5-4DCF-8DB6-62FF6CF447B0}"/>
          </ac:cxnSpMkLst>
        </pc:cxnChg>
        <pc:cxnChg chg="mod">
          <ac:chgData name="mohammad Hosseinabady" userId="6cd969f51f917c9e" providerId="LiveId" clId="{3A4CDD04-A0D8-45F3-92BB-26C3781A91F2}" dt="2022-01-19T05:30:43.932" v="1950" actId="1076"/>
          <ac:cxnSpMkLst>
            <pc:docMk/>
            <pc:sldMk cId="1119599757" sldId="275"/>
            <ac:cxnSpMk id="13" creationId="{922C127B-5ACD-4796-87BA-8A2711610CEB}"/>
          </ac:cxnSpMkLst>
        </pc:cxnChg>
        <pc:cxnChg chg="mod">
          <ac:chgData name="mohammad Hosseinabady" userId="6cd969f51f917c9e" providerId="LiveId" clId="{3A4CDD04-A0D8-45F3-92BB-26C3781A91F2}" dt="2022-01-19T05:30:43.932" v="1950" actId="1076"/>
          <ac:cxnSpMkLst>
            <pc:docMk/>
            <pc:sldMk cId="1119599757" sldId="275"/>
            <ac:cxnSpMk id="14" creationId="{C3AC5342-0FC7-474E-BE85-BAAE4C27B237}"/>
          </ac:cxnSpMkLst>
        </pc:cxnChg>
        <pc:cxnChg chg="mod">
          <ac:chgData name="mohammad Hosseinabady" userId="6cd969f51f917c9e" providerId="LiveId" clId="{3A4CDD04-A0D8-45F3-92BB-26C3781A91F2}" dt="2022-01-19T05:30:55.321" v="1953" actId="1076"/>
          <ac:cxnSpMkLst>
            <pc:docMk/>
            <pc:sldMk cId="1119599757" sldId="275"/>
            <ac:cxnSpMk id="26" creationId="{79637773-76F3-4B33-8A43-AC7CC974F309}"/>
          </ac:cxnSpMkLst>
        </pc:cxnChg>
        <pc:cxnChg chg="mod">
          <ac:chgData name="mohammad Hosseinabady" userId="6cd969f51f917c9e" providerId="LiveId" clId="{3A4CDD04-A0D8-45F3-92BB-26C3781A91F2}" dt="2022-01-19T05:30:55.321" v="1953" actId="1076"/>
          <ac:cxnSpMkLst>
            <pc:docMk/>
            <pc:sldMk cId="1119599757" sldId="275"/>
            <ac:cxnSpMk id="27" creationId="{5E241365-F911-4E8D-A191-83557A98B068}"/>
          </ac:cxnSpMkLst>
        </pc:cxnChg>
        <pc:cxnChg chg="mod">
          <ac:chgData name="mohammad Hosseinabady" userId="6cd969f51f917c9e" providerId="LiveId" clId="{3A4CDD04-A0D8-45F3-92BB-26C3781A91F2}" dt="2022-01-19T05:30:43.932" v="1950" actId="1076"/>
          <ac:cxnSpMkLst>
            <pc:docMk/>
            <pc:sldMk cId="1119599757" sldId="275"/>
            <ac:cxnSpMk id="34" creationId="{A2194D47-7D3E-4C6D-9F0F-AF6A808E5627}"/>
          </ac:cxnSpMkLst>
        </pc:cxnChg>
        <pc:cxnChg chg="mod">
          <ac:chgData name="mohammad Hosseinabady" userId="6cd969f51f917c9e" providerId="LiveId" clId="{3A4CDD04-A0D8-45F3-92BB-26C3781A91F2}" dt="2022-01-19T05:08:16.758" v="1703"/>
          <ac:cxnSpMkLst>
            <pc:docMk/>
            <pc:sldMk cId="1119599757" sldId="275"/>
            <ac:cxnSpMk id="35" creationId="{A46A740E-FFB7-481C-9A75-496105041F51}"/>
          </ac:cxnSpMkLst>
        </pc:cxnChg>
        <pc:cxnChg chg="mod">
          <ac:chgData name="mohammad Hosseinabady" userId="6cd969f51f917c9e" providerId="LiveId" clId="{3A4CDD04-A0D8-45F3-92BB-26C3781A91F2}" dt="2022-01-19T05:08:16.758" v="1703"/>
          <ac:cxnSpMkLst>
            <pc:docMk/>
            <pc:sldMk cId="1119599757" sldId="275"/>
            <ac:cxnSpMk id="36" creationId="{36A6C82B-5A09-47BD-8708-F78312E2ED9E}"/>
          </ac:cxnSpMkLst>
        </pc:cxnChg>
        <pc:cxnChg chg="mod">
          <ac:chgData name="mohammad Hosseinabady" userId="6cd969f51f917c9e" providerId="LiveId" clId="{3A4CDD04-A0D8-45F3-92BB-26C3781A91F2}" dt="2022-01-19T05:30:43.932" v="1950" actId="1076"/>
          <ac:cxnSpMkLst>
            <pc:docMk/>
            <pc:sldMk cId="1119599757" sldId="275"/>
            <ac:cxnSpMk id="37" creationId="{44E580FB-1DC1-4425-89A8-73F1C68B53C2}"/>
          </ac:cxnSpMkLst>
        </pc:cxnChg>
        <pc:cxnChg chg="mod">
          <ac:chgData name="mohammad Hosseinabady" userId="6cd969f51f917c9e" providerId="LiveId" clId="{3A4CDD04-A0D8-45F3-92BB-26C3781A91F2}" dt="2022-01-19T05:08:16.758" v="1703"/>
          <ac:cxnSpMkLst>
            <pc:docMk/>
            <pc:sldMk cId="1119599757" sldId="275"/>
            <ac:cxnSpMk id="40" creationId="{905B271A-72A5-48E5-8B5A-3A6A85420747}"/>
          </ac:cxnSpMkLst>
        </pc:cxnChg>
        <pc:cxnChg chg="mod">
          <ac:chgData name="mohammad Hosseinabady" userId="6cd969f51f917c9e" providerId="LiveId" clId="{3A4CDD04-A0D8-45F3-92BB-26C3781A91F2}" dt="2022-01-19T05:08:16.758" v="1703"/>
          <ac:cxnSpMkLst>
            <pc:docMk/>
            <pc:sldMk cId="1119599757" sldId="275"/>
            <ac:cxnSpMk id="41" creationId="{88EA175B-9043-4328-A695-79E7D1A79E1F}"/>
          </ac:cxnSpMkLst>
        </pc:cxnChg>
        <pc:cxnChg chg="mod">
          <ac:chgData name="mohammad Hosseinabady" userId="6cd969f51f917c9e" providerId="LiveId" clId="{3A4CDD04-A0D8-45F3-92BB-26C3781A91F2}" dt="2022-01-19T05:08:16.758" v="1703"/>
          <ac:cxnSpMkLst>
            <pc:docMk/>
            <pc:sldMk cId="1119599757" sldId="275"/>
            <ac:cxnSpMk id="43" creationId="{A7954E26-9D22-4B13-ADFA-5076429C4690}"/>
          </ac:cxnSpMkLst>
        </pc:cxnChg>
        <pc:cxnChg chg="del">
          <ac:chgData name="mohammad Hosseinabady" userId="6cd969f51f917c9e" providerId="LiveId" clId="{3A4CDD04-A0D8-45F3-92BB-26C3781A91F2}" dt="2022-01-19T05:09:29.269" v="1722" actId="478"/>
          <ac:cxnSpMkLst>
            <pc:docMk/>
            <pc:sldMk cId="1119599757" sldId="275"/>
            <ac:cxnSpMk id="44" creationId="{2A5662D7-ED0E-4580-BF8A-C7B475923A4E}"/>
          </ac:cxnSpMkLst>
        </pc:cxnChg>
        <pc:cxnChg chg="mod">
          <ac:chgData name="mohammad Hosseinabady" userId="6cd969f51f917c9e" providerId="LiveId" clId="{3A4CDD04-A0D8-45F3-92BB-26C3781A91F2}" dt="2022-01-19T05:08:16.758" v="1703"/>
          <ac:cxnSpMkLst>
            <pc:docMk/>
            <pc:sldMk cId="1119599757" sldId="275"/>
            <ac:cxnSpMk id="45" creationId="{4E9B9924-9927-4054-8D61-45DCAF8F496E}"/>
          </ac:cxnSpMkLst>
        </pc:cxnChg>
        <pc:cxnChg chg="mod">
          <ac:chgData name="mohammad Hosseinabady" userId="6cd969f51f917c9e" providerId="LiveId" clId="{3A4CDD04-A0D8-45F3-92BB-26C3781A91F2}" dt="2022-01-19T05:30:55.321" v="1953" actId="1076"/>
          <ac:cxnSpMkLst>
            <pc:docMk/>
            <pc:sldMk cId="1119599757" sldId="275"/>
            <ac:cxnSpMk id="46" creationId="{441080D7-E546-4491-809C-ED8F320C1709}"/>
          </ac:cxnSpMkLst>
        </pc:cxnChg>
        <pc:cxnChg chg="mod">
          <ac:chgData name="mohammad Hosseinabady" userId="6cd969f51f917c9e" providerId="LiveId" clId="{3A4CDD04-A0D8-45F3-92BB-26C3781A91F2}" dt="2022-01-19T05:08:16.758" v="1703"/>
          <ac:cxnSpMkLst>
            <pc:docMk/>
            <pc:sldMk cId="1119599757" sldId="275"/>
            <ac:cxnSpMk id="47" creationId="{D3AF86AE-5047-4E1B-87BD-E2CE85735CE1}"/>
          </ac:cxnSpMkLst>
        </pc:cxnChg>
        <pc:cxnChg chg="mod">
          <ac:chgData name="mohammad Hosseinabady" userId="6cd969f51f917c9e" providerId="LiveId" clId="{3A4CDD04-A0D8-45F3-92BB-26C3781A91F2}" dt="2022-01-19T05:08:16.758" v="1703"/>
          <ac:cxnSpMkLst>
            <pc:docMk/>
            <pc:sldMk cId="1119599757" sldId="275"/>
            <ac:cxnSpMk id="48" creationId="{BD7E1D86-7FF9-426D-BA80-E0E4CDE1C70E}"/>
          </ac:cxnSpMkLst>
        </pc:cxnChg>
        <pc:cxnChg chg="mod">
          <ac:chgData name="mohammad Hosseinabady" userId="6cd969f51f917c9e" providerId="LiveId" clId="{3A4CDD04-A0D8-45F3-92BB-26C3781A91F2}" dt="2022-01-19T05:08:16.758" v="1703"/>
          <ac:cxnSpMkLst>
            <pc:docMk/>
            <pc:sldMk cId="1119599757" sldId="275"/>
            <ac:cxnSpMk id="51" creationId="{C9E583ED-E6DD-45A7-B13B-03CDAF7C776D}"/>
          </ac:cxnSpMkLst>
        </pc:cxnChg>
        <pc:cxnChg chg="mod">
          <ac:chgData name="mohammad Hosseinabady" userId="6cd969f51f917c9e" providerId="LiveId" clId="{3A4CDD04-A0D8-45F3-92BB-26C3781A91F2}" dt="2022-01-19T05:30:55.321" v="1953" actId="1076"/>
          <ac:cxnSpMkLst>
            <pc:docMk/>
            <pc:sldMk cId="1119599757" sldId="275"/>
            <ac:cxnSpMk id="52" creationId="{8B500E0E-A1FF-4482-A1E9-8A5276C340DF}"/>
          </ac:cxnSpMkLst>
        </pc:cxnChg>
        <pc:cxnChg chg="mod">
          <ac:chgData name="mohammad Hosseinabady" userId="6cd969f51f917c9e" providerId="LiveId" clId="{3A4CDD04-A0D8-45F3-92BB-26C3781A91F2}" dt="2022-01-19T05:08:16.758" v="1703"/>
          <ac:cxnSpMkLst>
            <pc:docMk/>
            <pc:sldMk cId="1119599757" sldId="275"/>
            <ac:cxnSpMk id="54" creationId="{D53B41E3-0707-4E43-9CE5-E878E70B39E1}"/>
          </ac:cxnSpMkLst>
        </pc:cxnChg>
        <pc:cxnChg chg="add mod">
          <ac:chgData name="mohammad Hosseinabady" userId="6cd969f51f917c9e" providerId="LiveId" clId="{3A4CDD04-A0D8-45F3-92BB-26C3781A91F2}" dt="2022-01-19T05:30:43.932" v="1950" actId="1076"/>
          <ac:cxnSpMkLst>
            <pc:docMk/>
            <pc:sldMk cId="1119599757" sldId="275"/>
            <ac:cxnSpMk id="55" creationId="{0C133F3D-5369-4FD5-83B1-38BA29439F8F}"/>
          </ac:cxnSpMkLst>
        </pc:cxnChg>
      </pc:sldChg>
      <pc:sldChg chg="addSp delSp modSp add mod modTransition modAnim">
        <pc:chgData name="mohammad Hosseinabady" userId="6cd969f51f917c9e" providerId="LiveId" clId="{3A4CDD04-A0D8-45F3-92BB-26C3781A91F2}" dt="2022-01-19T19:02:03.911" v="2352"/>
        <pc:sldMkLst>
          <pc:docMk/>
          <pc:sldMk cId="354539803" sldId="276"/>
        </pc:sldMkLst>
        <pc:spChg chg="mod">
          <ac:chgData name="mohammad Hosseinabady" userId="6cd969f51f917c9e" providerId="LiveId" clId="{3A4CDD04-A0D8-45F3-92BB-26C3781A91F2}" dt="2022-01-19T05:23:38.711" v="1882" actId="1076"/>
          <ac:spMkLst>
            <pc:docMk/>
            <pc:sldMk cId="354539803" sldId="276"/>
            <ac:spMk id="16" creationId="{F2AF4760-85DB-4CE9-94F6-CAC2A7352ED3}"/>
          </ac:spMkLst>
        </pc:spChg>
        <pc:spChg chg="add mod">
          <ac:chgData name="mohammad Hosseinabady" userId="6cd969f51f917c9e" providerId="LiveId" clId="{3A4CDD04-A0D8-45F3-92BB-26C3781A91F2}" dt="2022-01-19T05:24:29.579" v="1888" actId="1076"/>
          <ac:spMkLst>
            <pc:docMk/>
            <pc:sldMk cId="354539803" sldId="276"/>
            <ac:spMk id="19" creationId="{09CF4363-9CB0-40AF-BD31-A7E2420DC925}"/>
          </ac:spMkLst>
        </pc:spChg>
        <pc:spChg chg="mod">
          <ac:chgData name="mohammad Hosseinabady" userId="6cd969f51f917c9e" providerId="LiveId" clId="{3A4CDD04-A0D8-45F3-92BB-26C3781A91F2}" dt="2022-01-19T05:23:45.604" v="1883" actId="1076"/>
          <ac:spMkLst>
            <pc:docMk/>
            <pc:sldMk cId="354539803" sldId="276"/>
            <ac:spMk id="20" creationId="{0245246A-A746-464F-94A0-9DF73FC30319}"/>
          </ac:spMkLst>
        </pc:spChg>
        <pc:spChg chg="mod">
          <ac:chgData name="mohammad Hosseinabady" userId="6cd969f51f917c9e" providerId="LiveId" clId="{3A4CDD04-A0D8-45F3-92BB-26C3781A91F2}" dt="2022-01-19T05:23:38.711" v="1882" actId="1076"/>
          <ac:spMkLst>
            <pc:docMk/>
            <pc:sldMk cId="354539803" sldId="276"/>
            <ac:spMk id="21" creationId="{53E2206E-69D4-49C3-81FC-6A7BA6CCDEB6}"/>
          </ac:spMkLst>
        </pc:spChg>
        <pc:spChg chg="mod">
          <ac:chgData name="mohammad Hosseinabady" userId="6cd969f51f917c9e" providerId="LiveId" clId="{3A4CDD04-A0D8-45F3-92BB-26C3781A91F2}" dt="2022-01-19T05:23:38.711" v="1882" actId="1076"/>
          <ac:spMkLst>
            <pc:docMk/>
            <pc:sldMk cId="354539803" sldId="276"/>
            <ac:spMk id="22" creationId="{11F25005-D59E-4B3C-B2EC-65011FE084AD}"/>
          </ac:spMkLst>
        </pc:spChg>
        <pc:spChg chg="mod">
          <ac:chgData name="mohammad Hosseinabady" userId="6cd969f51f917c9e" providerId="LiveId" clId="{3A4CDD04-A0D8-45F3-92BB-26C3781A91F2}" dt="2022-01-19T05:23:38.711" v="1882" actId="1076"/>
          <ac:spMkLst>
            <pc:docMk/>
            <pc:sldMk cId="354539803" sldId="276"/>
            <ac:spMk id="23" creationId="{B4C7B491-6C82-499C-92A7-869D3FF59B18}"/>
          </ac:spMkLst>
        </pc:spChg>
        <pc:spChg chg="mod">
          <ac:chgData name="mohammad Hosseinabady" userId="6cd969f51f917c9e" providerId="LiveId" clId="{3A4CDD04-A0D8-45F3-92BB-26C3781A91F2}" dt="2022-01-19T05:23:38.711" v="1882" actId="1076"/>
          <ac:spMkLst>
            <pc:docMk/>
            <pc:sldMk cId="354539803" sldId="276"/>
            <ac:spMk id="24" creationId="{6A92F017-7C2B-4F99-8BA0-2CF43B2EA5D8}"/>
          </ac:spMkLst>
        </pc:spChg>
        <pc:spChg chg="mod">
          <ac:chgData name="mohammad Hosseinabady" userId="6cd969f51f917c9e" providerId="LiveId" clId="{3A4CDD04-A0D8-45F3-92BB-26C3781A91F2}" dt="2022-01-19T05:23:59.285" v="1886" actId="1076"/>
          <ac:spMkLst>
            <pc:docMk/>
            <pc:sldMk cId="354539803" sldId="276"/>
            <ac:spMk id="28" creationId="{927563F2-73C3-4B81-A130-FABF853E2088}"/>
          </ac:spMkLst>
        </pc:spChg>
        <pc:spChg chg="mod">
          <ac:chgData name="mohammad Hosseinabady" userId="6cd969f51f917c9e" providerId="LiveId" clId="{3A4CDD04-A0D8-45F3-92BB-26C3781A91F2}" dt="2022-01-19T05:23:38.711" v="1882" actId="1076"/>
          <ac:spMkLst>
            <pc:docMk/>
            <pc:sldMk cId="354539803" sldId="276"/>
            <ac:spMk id="38" creationId="{38D03941-CA45-40F3-BEE1-997A15C4F9C6}"/>
          </ac:spMkLst>
        </pc:spChg>
        <pc:spChg chg="mod">
          <ac:chgData name="mohammad Hosseinabady" userId="6cd969f51f917c9e" providerId="LiveId" clId="{3A4CDD04-A0D8-45F3-92BB-26C3781A91F2}" dt="2022-01-19T05:23:45.604" v="1883" actId="1076"/>
          <ac:spMkLst>
            <pc:docMk/>
            <pc:sldMk cId="354539803" sldId="276"/>
            <ac:spMk id="39" creationId="{D99E6BB6-99C8-41C0-90AA-7A83FC837550}"/>
          </ac:spMkLst>
        </pc:spChg>
        <pc:spChg chg="mod">
          <ac:chgData name="mohammad Hosseinabady" userId="6cd969f51f917c9e" providerId="LiveId" clId="{3A4CDD04-A0D8-45F3-92BB-26C3781A91F2}" dt="2022-01-19T05:23:45.604" v="1883" actId="1076"/>
          <ac:spMkLst>
            <pc:docMk/>
            <pc:sldMk cId="354539803" sldId="276"/>
            <ac:spMk id="42" creationId="{35239731-C226-442F-B73D-7C6F330AAD7E}"/>
          </ac:spMkLst>
        </pc:spChg>
        <pc:spChg chg="mod">
          <ac:chgData name="mohammad Hosseinabady" userId="6cd969f51f917c9e" providerId="LiveId" clId="{3A4CDD04-A0D8-45F3-92BB-26C3781A91F2}" dt="2022-01-19T05:23:38.711" v="1882" actId="1076"/>
          <ac:spMkLst>
            <pc:docMk/>
            <pc:sldMk cId="354539803" sldId="276"/>
            <ac:spMk id="49" creationId="{0E6E1D24-A706-4A24-96F3-32ED5981A0CC}"/>
          </ac:spMkLst>
        </pc:spChg>
        <pc:spChg chg="mod">
          <ac:chgData name="mohammad Hosseinabady" userId="6cd969f51f917c9e" providerId="LiveId" clId="{3A4CDD04-A0D8-45F3-92BB-26C3781A91F2}" dt="2022-01-19T05:23:45.604" v="1883" actId="1076"/>
          <ac:spMkLst>
            <pc:docMk/>
            <pc:sldMk cId="354539803" sldId="276"/>
            <ac:spMk id="50" creationId="{1BDE65A4-0168-403D-BBE2-BF84350998AE}"/>
          </ac:spMkLst>
        </pc:spChg>
        <pc:spChg chg="del mod">
          <ac:chgData name="mohammad Hosseinabady" userId="6cd969f51f917c9e" providerId="LiveId" clId="{3A4CDD04-A0D8-45F3-92BB-26C3781A91F2}" dt="2022-01-19T05:23:51.574" v="1885" actId="478"/>
          <ac:spMkLst>
            <pc:docMk/>
            <pc:sldMk cId="354539803" sldId="276"/>
            <ac:spMk id="53" creationId="{80E4A9C4-A09D-409B-A1AD-C2217A1202FE}"/>
          </ac:spMkLst>
        </pc:spChg>
        <pc:spChg chg="mod">
          <ac:chgData name="mohammad Hosseinabady" userId="6cd969f51f917c9e" providerId="LiveId" clId="{3A4CDD04-A0D8-45F3-92BB-26C3781A91F2}" dt="2022-01-19T05:23:38.711" v="1882" actId="1076"/>
          <ac:spMkLst>
            <pc:docMk/>
            <pc:sldMk cId="354539803" sldId="276"/>
            <ac:spMk id="56" creationId="{938FD223-8EB0-4248-A202-A84914DC35C2}"/>
          </ac:spMkLst>
        </pc:spChg>
        <pc:spChg chg="add mod">
          <ac:chgData name="mohammad Hosseinabady" userId="6cd969f51f917c9e" providerId="LiveId" clId="{3A4CDD04-A0D8-45F3-92BB-26C3781A91F2}" dt="2022-01-19T05:23:45.604" v="1883" actId="1076"/>
          <ac:spMkLst>
            <pc:docMk/>
            <pc:sldMk cId="354539803" sldId="276"/>
            <ac:spMk id="57" creationId="{FFD08D4B-69A7-4D07-A10A-EBA40DED6E3E}"/>
          </ac:spMkLst>
        </pc:spChg>
        <pc:spChg chg="add mod">
          <ac:chgData name="mohammad Hosseinabady" userId="6cd969f51f917c9e" providerId="LiveId" clId="{3A4CDD04-A0D8-45F3-92BB-26C3781A91F2}" dt="2022-01-19T05:23:45.604" v="1883" actId="1076"/>
          <ac:spMkLst>
            <pc:docMk/>
            <pc:sldMk cId="354539803" sldId="276"/>
            <ac:spMk id="58" creationId="{47F3957F-E946-4399-9AE9-6E405B387874}"/>
          </ac:spMkLst>
        </pc:spChg>
        <pc:spChg chg="add mod">
          <ac:chgData name="mohammad Hosseinabady" userId="6cd969f51f917c9e" providerId="LiveId" clId="{3A4CDD04-A0D8-45F3-92BB-26C3781A91F2}" dt="2022-01-19T05:23:45.604" v="1883" actId="1076"/>
          <ac:spMkLst>
            <pc:docMk/>
            <pc:sldMk cId="354539803" sldId="276"/>
            <ac:spMk id="59" creationId="{51E9DD03-E20C-4964-AF46-189505275BE7}"/>
          </ac:spMkLst>
        </pc:spChg>
        <pc:spChg chg="add mod">
          <ac:chgData name="mohammad Hosseinabady" userId="6cd969f51f917c9e" providerId="LiveId" clId="{3A4CDD04-A0D8-45F3-92BB-26C3781A91F2}" dt="2022-01-19T05:26:09.152" v="1929" actId="1076"/>
          <ac:spMkLst>
            <pc:docMk/>
            <pc:sldMk cId="354539803" sldId="276"/>
            <ac:spMk id="60" creationId="{C9FDE07D-29A4-494F-B147-5FFB08216B0D}"/>
          </ac:spMkLst>
        </pc:spChg>
        <pc:spChg chg="add mod">
          <ac:chgData name="mohammad Hosseinabady" userId="6cd969f51f917c9e" providerId="LiveId" clId="{3A4CDD04-A0D8-45F3-92BB-26C3781A91F2}" dt="2022-01-19T05:24:46.029" v="1901" actId="20577"/>
          <ac:spMkLst>
            <pc:docMk/>
            <pc:sldMk cId="354539803" sldId="276"/>
            <ac:spMk id="61" creationId="{6D3A06F5-72E5-41E5-B939-EA8203AA1649}"/>
          </ac:spMkLst>
        </pc:spChg>
        <pc:spChg chg="add mod">
          <ac:chgData name="mohammad Hosseinabady" userId="6cd969f51f917c9e" providerId="LiveId" clId="{3A4CDD04-A0D8-45F3-92BB-26C3781A91F2}" dt="2022-01-19T05:26:15.795" v="1932" actId="1076"/>
          <ac:spMkLst>
            <pc:docMk/>
            <pc:sldMk cId="354539803" sldId="276"/>
            <ac:spMk id="62" creationId="{FD21A606-7F88-42AD-83B3-6E05F19ED0CA}"/>
          </ac:spMkLst>
        </pc:spChg>
        <pc:grpChg chg="mod">
          <ac:chgData name="mohammad Hosseinabady" userId="6cd969f51f917c9e" providerId="LiveId" clId="{3A4CDD04-A0D8-45F3-92BB-26C3781A91F2}" dt="2022-01-19T05:23:38.711" v="1882" actId="1076"/>
          <ac:grpSpMkLst>
            <pc:docMk/>
            <pc:sldMk cId="354539803" sldId="276"/>
            <ac:grpSpMk id="3" creationId="{BFC59139-E489-42CD-A799-D05D71BDBCDF}"/>
          </ac:grpSpMkLst>
        </pc:grpChg>
        <pc:grpChg chg="mod">
          <ac:chgData name="mohammad Hosseinabady" userId="6cd969f51f917c9e" providerId="LiveId" clId="{3A4CDD04-A0D8-45F3-92BB-26C3781A91F2}" dt="2022-01-19T05:23:38.711" v="1882" actId="1076"/>
          <ac:grpSpMkLst>
            <pc:docMk/>
            <pc:sldMk cId="354539803" sldId="276"/>
            <ac:grpSpMk id="33" creationId="{0B6B43D1-FDEC-4460-A367-B07CEF2A6B87}"/>
          </ac:grpSpMkLst>
        </pc:grpChg>
        <pc:picChg chg="add del">
          <ac:chgData name="mohammad Hosseinabady" userId="6cd969f51f917c9e" providerId="LiveId" clId="{3A4CDD04-A0D8-45F3-92BB-26C3781A91F2}" dt="2022-01-19T06:18:31.853" v="2235" actId="22"/>
          <ac:picMkLst>
            <pc:docMk/>
            <pc:sldMk cId="354539803" sldId="276"/>
            <ac:picMk id="17" creationId="{30DA7B24-1994-4E76-9367-46D8437FC51C}"/>
          </ac:picMkLst>
        </pc:picChg>
        <pc:cxnChg chg="mod">
          <ac:chgData name="mohammad Hosseinabady" userId="6cd969f51f917c9e" providerId="LiveId" clId="{3A4CDD04-A0D8-45F3-92BB-26C3781A91F2}" dt="2022-01-19T05:23:38.711" v="1882" actId="1076"/>
          <ac:cxnSpMkLst>
            <pc:docMk/>
            <pc:sldMk cId="354539803" sldId="276"/>
            <ac:cxnSpMk id="9" creationId="{FA296DB3-049B-493F-8542-3B9ACD8F0379}"/>
          </ac:cxnSpMkLst>
        </pc:cxnChg>
        <pc:cxnChg chg="mod">
          <ac:chgData name="mohammad Hosseinabady" userId="6cd969f51f917c9e" providerId="LiveId" clId="{3A4CDD04-A0D8-45F3-92BB-26C3781A91F2}" dt="2022-01-19T05:23:38.711" v="1882" actId="1076"/>
          <ac:cxnSpMkLst>
            <pc:docMk/>
            <pc:sldMk cId="354539803" sldId="276"/>
            <ac:cxnSpMk id="10" creationId="{59BBF76C-88DF-42DB-9121-3B65005C1EA4}"/>
          </ac:cxnSpMkLst>
        </pc:cxnChg>
        <pc:cxnChg chg="mod">
          <ac:chgData name="mohammad Hosseinabady" userId="6cd969f51f917c9e" providerId="LiveId" clId="{3A4CDD04-A0D8-45F3-92BB-26C3781A91F2}" dt="2022-01-19T05:23:38.711" v="1882" actId="1076"/>
          <ac:cxnSpMkLst>
            <pc:docMk/>
            <pc:sldMk cId="354539803" sldId="276"/>
            <ac:cxnSpMk id="11" creationId="{040AD144-BA78-40FF-B6F0-7BCC786D41AB}"/>
          </ac:cxnSpMkLst>
        </pc:cxnChg>
        <pc:cxnChg chg="mod">
          <ac:chgData name="mohammad Hosseinabady" userId="6cd969f51f917c9e" providerId="LiveId" clId="{3A4CDD04-A0D8-45F3-92BB-26C3781A91F2}" dt="2022-01-19T05:23:38.711" v="1882" actId="1076"/>
          <ac:cxnSpMkLst>
            <pc:docMk/>
            <pc:sldMk cId="354539803" sldId="276"/>
            <ac:cxnSpMk id="12" creationId="{99B865CC-3AD5-4DCF-8DB6-62FF6CF447B0}"/>
          </ac:cxnSpMkLst>
        </pc:cxnChg>
        <pc:cxnChg chg="mod">
          <ac:chgData name="mohammad Hosseinabady" userId="6cd969f51f917c9e" providerId="LiveId" clId="{3A4CDD04-A0D8-45F3-92BB-26C3781A91F2}" dt="2022-01-19T05:23:38.711" v="1882" actId="1076"/>
          <ac:cxnSpMkLst>
            <pc:docMk/>
            <pc:sldMk cId="354539803" sldId="276"/>
            <ac:cxnSpMk id="13" creationId="{922C127B-5ACD-4796-87BA-8A2711610CEB}"/>
          </ac:cxnSpMkLst>
        </pc:cxnChg>
        <pc:cxnChg chg="mod">
          <ac:chgData name="mohammad Hosseinabady" userId="6cd969f51f917c9e" providerId="LiveId" clId="{3A4CDD04-A0D8-45F3-92BB-26C3781A91F2}" dt="2022-01-19T05:23:38.711" v="1882" actId="1076"/>
          <ac:cxnSpMkLst>
            <pc:docMk/>
            <pc:sldMk cId="354539803" sldId="276"/>
            <ac:cxnSpMk id="14" creationId="{C3AC5342-0FC7-474E-BE85-BAAE4C27B237}"/>
          </ac:cxnSpMkLst>
        </pc:cxnChg>
        <pc:cxnChg chg="add del mod">
          <ac:chgData name="mohammad Hosseinabady" userId="6cd969f51f917c9e" providerId="LiveId" clId="{3A4CDD04-A0D8-45F3-92BB-26C3781A91F2}" dt="2022-01-19T05:21:54.613" v="1823" actId="478"/>
          <ac:cxnSpMkLst>
            <pc:docMk/>
            <pc:sldMk cId="354539803" sldId="276"/>
            <ac:cxnSpMk id="18" creationId="{B669B592-AAA8-4B8E-A40C-10F52FCAA459}"/>
          </ac:cxnSpMkLst>
        </pc:cxnChg>
        <pc:cxnChg chg="mod">
          <ac:chgData name="mohammad Hosseinabady" userId="6cd969f51f917c9e" providerId="LiveId" clId="{3A4CDD04-A0D8-45F3-92BB-26C3781A91F2}" dt="2022-01-19T05:23:45.604" v="1883" actId="1076"/>
          <ac:cxnSpMkLst>
            <pc:docMk/>
            <pc:sldMk cId="354539803" sldId="276"/>
            <ac:cxnSpMk id="26" creationId="{79637773-76F3-4B33-8A43-AC7CC974F309}"/>
          </ac:cxnSpMkLst>
        </pc:cxnChg>
        <pc:cxnChg chg="mod">
          <ac:chgData name="mohammad Hosseinabady" userId="6cd969f51f917c9e" providerId="LiveId" clId="{3A4CDD04-A0D8-45F3-92BB-26C3781A91F2}" dt="2022-01-19T05:23:45.604" v="1883" actId="1076"/>
          <ac:cxnSpMkLst>
            <pc:docMk/>
            <pc:sldMk cId="354539803" sldId="276"/>
            <ac:cxnSpMk id="27" creationId="{5E241365-F911-4E8D-A191-83557A98B068}"/>
          </ac:cxnSpMkLst>
        </pc:cxnChg>
        <pc:cxnChg chg="mod">
          <ac:chgData name="mohammad Hosseinabady" userId="6cd969f51f917c9e" providerId="LiveId" clId="{3A4CDD04-A0D8-45F3-92BB-26C3781A91F2}" dt="2022-01-19T05:23:38.711" v="1882" actId="1076"/>
          <ac:cxnSpMkLst>
            <pc:docMk/>
            <pc:sldMk cId="354539803" sldId="276"/>
            <ac:cxnSpMk id="34" creationId="{A2194D47-7D3E-4C6D-9F0F-AF6A808E5627}"/>
          </ac:cxnSpMkLst>
        </pc:cxnChg>
        <pc:cxnChg chg="mod">
          <ac:chgData name="mohammad Hosseinabady" userId="6cd969f51f917c9e" providerId="LiveId" clId="{3A4CDD04-A0D8-45F3-92BB-26C3781A91F2}" dt="2022-01-19T05:23:38.711" v="1882" actId="1076"/>
          <ac:cxnSpMkLst>
            <pc:docMk/>
            <pc:sldMk cId="354539803" sldId="276"/>
            <ac:cxnSpMk id="37" creationId="{44E580FB-1DC1-4425-89A8-73F1C68B53C2}"/>
          </ac:cxnSpMkLst>
        </pc:cxnChg>
        <pc:cxnChg chg="mod">
          <ac:chgData name="mohammad Hosseinabady" userId="6cd969f51f917c9e" providerId="LiveId" clId="{3A4CDD04-A0D8-45F3-92BB-26C3781A91F2}" dt="2022-01-19T05:23:45.604" v="1883" actId="1076"/>
          <ac:cxnSpMkLst>
            <pc:docMk/>
            <pc:sldMk cId="354539803" sldId="276"/>
            <ac:cxnSpMk id="46" creationId="{441080D7-E546-4491-809C-ED8F320C1709}"/>
          </ac:cxnSpMkLst>
        </pc:cxnChg>
        <pc:cxnChg chg="mod">
          <ac:chgData name="mohammad Hosseinabady" userId="6cd969f51f917c9e" providerId="LiveId" clId="{3A4CDD04-A0D8-45F3-92BB-26C3781A91F2}" dt="2022-01-19T05:23:45.604" v="1883" actId="1076"/>
          <ac:cxnSpMkLst>
            <pc:docMk/>
            <pc:sldMk cId="354539803" sldId="276"/>
            <ac:cxnSpMk id="52" creationId="{8B500E0E-A1FF-4482-A1E9-8A5276C340DF}"/>
          </ac:cxnSpMkLst>
        </pc:cxnChg>
        <pc:cxnChg chg="mod">
          <ac:chgData name="mohammad Hosseinabady" userId="6cd969f51f917c9e" providerId="LiveId" clId="{3A4CDD04-A0D8-45F3-92BB-26C3781A91F2}" dt="2022-01-19T05:23:38.711" v="1882" actId="1076"/>
          <ac:cxnSpMkLst>
            <pc:docMk/>
            <pc:sldMk cId="354539803" sldId="276"/>
            <ac:cxnSpMk id="55" creationId="{0C133F3D-5369-4FD5-83B1-38BA29439F8F}"/>
          </ac:cxnSpMkLst>
        </pc:cxnChg>
      </pc:sldChg>
      <pc:sldChg chg="del">
        <pc:chgData name="mohammad Hosseinabady" userId="6cd969f51f917c9e" providerId="LiveId" clId="{3A4CDD04-A0D8-45F3-92BB-26C3781A91F2}" dt="2022-01-18T18:56:11.042" v="4" actId="47"/>
        <pc:sldMkLst>
          <pc:docMk/>
          <pc:sldMk cId="1706319201" sldId="276"/>
        </pc:sldMkLst>
      </pc:sldChg>
      <pc:sldChg chg="addSp modSp new mod modTransition modAnim">
        <pc:chgData name="mohammad Hosseinabady" userId="6cd969f51f917c9e" providerId="LiveId" clId="{3A4CDD04-A0D8-45F3-92BB-26C3781A91F2}" dt="2022-01-19T19:02:03.911" v="2352"/>
        <pc:sldMkLst>
          <pc:docMk/>
          <pc:sldMk cId="450942249" sldId="277"/>
        </pc:sldMkLst>
        <pc:spChg chg="mod">
          <ac:chgData name="mohammad Hosseinabady" userId="6cd969f51f917c9e" providerId="LiveId" clId="{3A4CDD04-A0D8-45F3-92BB-26C3781A91F2}" dt="2022-01-19T05:33:58.726" v="1974" actId="20577"/>
          <ac:spMkLst>
            <pc:docMk/>
            <pc:sldMk cId="450942249" sldId="277"/>
            <ac:spMk id="2" creationId="{8C5A6FED-EC5E-4C19-9704-6E3AC95EFBE0}"/>
          </ac:spMkLst>
        </pc:spChg>
        <pc:spChg chg="mod">
          <ac:chgData name="mohammad Hosseinabady" userId="6cd969f51f917c9e" providerId="LiveId" clId="{3A4CDD04-A0D8-45F3-92BB-26C3781A91F2}" dt="2022-01-19T06:08:37.978" v="2208" actId="403"/>
          <ac:spMkLst>
            <pc:docMk/>
            <pc:sldMk cId="450942249" sldId="277"/>
            <ac:spMk id="3" creationId="{DE2489FB-9CC6-4464-89CF-4D3B33001A93}"/>
          </ac:spMkLst>
        </pc:spChg>
        <pc:spChg chg="add mod">
          <ac:chgData name="mohammad Hosseinabady" userId="6cd969f51f917c9e" providerId="LiveId" clId="{3A4CDD04-A0D8-45F3-92BB-26C3781A91F2}" dt="2022-01-19T06:08:47.856" v="2211" actId="1076"/>
          <ac:spMkLst>
            <pc:docMk/>
            <pc:sldMk cId="450942249" sldId="277"/>
            <ac:spMk id="5" creationId="{648FCF07-FC69-4D6A-AF05-3A9BDA9AB7BE}"/>
          </ac:spMkLst>
        </pc:spChg>
      </pc:sldChg>
      <pc:sldChg chg="del">
        <pc:chgData name="mohammad Hosseinabady" userId="6cd969f51f917c9e" providerId="LiveId" clId="{3A4CDD04-A0D8-45F3-92BB-26C3781A91F2}" dt="2022-01-18T18:56:33.497" v="9" actId="47"/>
        <pc:sldMkLst>
          <pc:docMk/>
          <pc:sldMk cId="2607194819" sldId="277"/>
        </pc:sldMkLst>
      </pc:sldChg>
      <pc:sldChg chg="del">
        <pc:chgData name="mohammad Hosseinabady" userId="6cd969f51f917c9e" providerId="LiveId" clId="{3A4CDD04-A0D8-45F3-92BB-26C3781A91F2}" dt="2022-01-18T18:56:28.428" v="8" actId="47"/>
        <pc:sldMkLst>
          <pc:docMk/>
          <pc:sldMk cId="2693077610" sldId="278"/>
        </pc:sldMkLst>
      </pc:sldChg>
      <pc:sldChg chg="addSp delSp modSp new mod modTransition">
        <pc:chgData name="mohammad Hosseinabady" userId="6cd969f51f917c9e" providerId="LiveId" clId="{3A4CDD04-A0D8-45F3-92BB-26C3781A91F2}" dt="2022-01-19T19:02:03.911" v="2352"/>
        <pc:sldMkLst>
          <pc:docMk/>
          <pc:sldMk cId="2756567776" sldId="278"/>
        </pc:sldMkLst>
        <pc:spChg chg="mod">
          <ac:chgData name="mohammad Hosseinabady" userId="6cd969f51f917c9e" providerId="LiveId" clId="{3A4CDD04-A0D8-45F3-92BB-26C3781A91F2}" dt="2022-01-19T05:53:49.629" v="2027" actId="20577"/>
          <ac:spMkLst>
            <pc:docMk/>
            <pc:sldMk cId="2756567776" sldId="278"/>
            <ac:spMk id="2" creationId="{575E0524-7202-4ABE-ABBB-1259F03AFB02}"/>
          </ac:spMkLst>
        </pc:spChg>
        <pc:spChg chg="mod">
          <ac:chgData name="mohammad Hosseinabady" userId="6cd969f51f917c9e" providerId="LiveId" clId="{3A4CDD04-A0D8-45F3-92BB-26C3781A91F2}" dt="2022-01-19T05:54:37.774" v="2103" actId="20577"/>
          <ac:spMkLst>
            <pc:docMk/>
            <pc:sldMk cId="2756567776" sldId="278"/>
            <ac:spMk id="3" creationId="{9079E569-DF89-4295-B6ED-A61162123384}"/>
          </ac:spMkLst>
        </pc:spChg>
        <pc:picChg chg="add del mod">
          <ac:chgData name="mohammad Hosseinabady" userId="6cd969f51f917c9e" providerId="LiveId" clId="{3A4CDD04-A0D8-45F3-92BB-26C3781A91F2}" dt="2022-01-19T05:56:47.947" v="2106" actId="478"/>
          <ac:picMkLst>
            <pc:docMk/>
            <pc:sldMk cId="2756567776" sldId="278"/>
            <ac:picMk id="5" creationId="{2F70DDDC-D279-461A-9B0C-B93F5C69E771}"/>
          </ac:picMkLst>
        </pc:picChg>
        <pc:picChg chg="add mod">
          <ac:chgData name="mohammad Hosseinabady" userId="6cd969f51f917c9e" providerId="LiveId" clId="{3A4CDD04-A0D8-45F3-92BB-26C3781A91F2}" dt="2022-01-19T05:58:09.328" v="2111" actId="1076"/>
          <ac:picMkLst>
            <pc:docMk/>
            <pc:sldMk cId="2756567776" sldId="278"/>
            <ac:picMk id="7" creationId="{5CEF3DDF-7DBB-4862-8957-A80386282373}"/>
          </ac:picMkLst>
        </pc:picChg>
        <pc:picChg chg="add mod">
          <ac:chgData name="mohammad Hosseinabady" userId="6cd969f51f917c9e" providerId="LiveId" clId="{3A4CDD04-A0D8-45F3-92BB-26C3781A91F2}" dt="2022-01-19T05:59:02.233" v="2115" actId="1076"/>
          <ac:picMkLst>
            <pc:docMk/>
            <pc:sldMk cId="2756567776" sldId="278"/>
            <ac:picMk id="9" creationId="{07A47333-DF2C-4BFD-85FE-CBB63EC687A9}"/>
          </ac:picMkLst>
        </pc:picChg>
      </pc:sldChg>
      <pc:sldChg chg="addSp modSp new del mod">
        <pc:chgData name="mohammad Hosseinabady" userId="6cd969f51f917c9e" providerId="LiveId" clId="{3A4CDD04-A0D8-45F3-92BB-26C3781A91F2}" dt="2022-01-20T03:14:20.486" v="3403" actId="47"/>
        <pc:sldMkLst>
          <pc:docMk/>
          <pc:sldMk cId="352686295" sldId="279"/>
        </pc:sldMkLst>
        <pc:spChg chg="mod">
          <ac:chgData name="mohammad Hosseinabady" userId="6cd969f51f917c9e" providerId="LiveId" clId="{3A4CDD04-A0D8-45F3-92BB-26C3781A91F2}" dt="2022-01-19T06:00:24.346" v="2141" actId="20577"/>
          <ac:spMkLst>
            <pc:docMk/>
            <pc:sldMk cId="352686295" sldId="279"/>
            <ac:spMk id="2" creationId="{5B407BE5-FA8C-4A32-9D66-91FF8AE5C9DD}"/>
          </ac:spMkLst>
        </pc:spChg>
        <pc:graphicFrameChg chg="add modGraphic">
          <ac:chgData name="mohammad Hosseinabady" userId="6cd969f51f917c9e" providerId="LiveId" clId="{3A4CDD04-A0D8-45F3-92BB-26C3781A91F2}" dt="2022-01-19T06:15:59.199" v="2233"/>
          <ac:graphicFrameMkLst>
            <pc:docMk/>
            <pc:sldMk cId="352686295" sldId="279"/>
            <ac:graphicFrameMk id="5" creationId="{AE65132F-7879-4BD3-A60F-A0DF86140865}"/>
          </ac:graphicFrameMkLst>
        </pc:graphicFrameChg>
      </pc:sldChg>
      <pc:sldChg chg="del">
        <pc:chgData name="mohammad Hosseinabady" userId="6cd969f51f917c9e" providerId="LiveId" clId="{3A4CDD04-A0D8-45F3-92BB-26C3781A91F2}" dt="2022-01-18T18:56:28.428" v="8" actId="47"/>
        <pc:sldMkLst>
          <pc:docMk/>
          <pc:sldMk cId="2785918737" sldId="279"/>
        </pc:sldMkLst>
      </pc:sldChg>
      <pc:sldChg chg="del">
        <pc:chgData name="mohammad Hosseinabady" userId="6cd969f51f917c9e" providerId="LiveId" clId="{3A4CDD04-A0D8-45F3-92BB-26C3781A91F2}" dt="2022-01-18T18:56:28.428" v="8" actId="47"/>
        <pc:sldMkLst>
          <pc:docMk/>
          <pc:sldMk cId="990972433" sldId="280"/>
        </pc:sldMkLst>
      </pc:sldChg>
      <pc:sldChg chg="addSp delSp modSp new mod modTransition">
        <pc:chgData name="mohammad Hosseinabady" userId="6cd969f51f917c9e" providerId="LiveId" clId="{3A4CDD04-A0D8-45F3-92BB-26C3781A91F2}" dt="2022-01-19T19:02:03.911" v="2352"/>
        <pc:sldMkLst>
          <pc:docMk/>
          <pc:sldMk cId="2755989081" sldId="280"/>
        </pc:sldMkLst>
        <pc:spChg chg="mod">
          <ac:chgData name="mohammad Hosseinabady" userId="6cd969f51f917c9e" providerId="LiveId" clId="{3A4CDD04-A0D8-45F3-92BB-26C3781A91F2}" dt="2022-01-19T06:19:11.215" v="2241"/>
          <ac:spMkLst>
            <pc:docMk/>
            <pc:sldMk cId="2755989081" sldId="280"/>
            <ac:spMk id="2" creationId="{31408C2F-FADA-4A1B-9740-7B34D7494495}"/>
          </ac:spMkLst>
        </pc:spChg>
        <pc:spChg chg="del">
          <ac:chgData name="mohammad Hosseinabady" userId="6cd969f51f917c9e" providerId="LiveId" clId="{3A4CDD04-A0D8-45F3-92BB-26C3781A91F2}" dt="2022-01-19T06:18:41.589" v="2237" actId="22"/>
          <ac:spMkLst>
            <pc:docMk/>
            <pc:sldMk cId="2755989081" sldId="280"/>
            <ac:spMk id="3" creationId="{E2C0C401-89AE-467B-A743-8A73787E2C7C}"/>
          </ac:spMkLst>
        </pc:spChg>
        <pc:spChg chg="add mod">
          <ac:chgData name="mohammad Hosseinabady" userId="6cd969f51f917c9e" providerId="LiveId" clId="{3A4CDD04-A0D8-45F3-92BB-26C3781A91F2}" dt="2022-01-19T06:19:03.834" v="2240" actId="14100"/>
          <ac:spMkLst>
            <pc:docMk/>
            <pc:sldMk cId="2755989081" sldId="280"/>
            <ac:spMk id="7" creationId="{104DB6F8-B911-4348-AF97-B747878900DC}"/>
          </ac:spMkLst>
        </pc:spChg>
        <pc:picChg chg="add mod ord">
          <ac:chgData name="mohammad Hosseinabady" userId="6cd969f51f917c9e" providerId="LiveId" clId="{3A4CDD04-A0D8-45F3-92BB-26C3781A91F2}" dt="2022-01-19T06:18:41.589" v="2237" actId="22"/>
          <ac:picMkLst>
            <pc:docMk/>
            <pc:sldMk cId="2755989081" sldId="280"/>
            <ac:picMk id="5" creationId="{E2CADC8D-B31B-4EF8-920D-889C704F8F16}"/>
          </ac:picMkLst>
        </pc:picChg>
      </pc:sldChg>
      <pc:sldChg chg="addSp delSp modSp new mod modTransition modAnim">
        <pc:chgData name="mohammad Hosseinabady" userId="6cd969f51f917c9e" providerId="LiveId" clId="{3A4CDD04-A0D8-45F3-92BB-26C3781A91F2}" dt="2022-01-19T19:02:03.911" v="2352"/>
        <pc:sldMkLst>
          <pc:docMk/>
          <pc:sldMk cId="2253574753" sldId="281"/>
        </pc:sldMkLst>
        <pc:spChg chg="mod">
          <ac:chgData name="mohammad Hosseinabady" userId="6cd969f51f917c9e" providerId="LiveId" clId="{3A4CDD04-A0D8-45F3-92BB-26C3781A91F2}" dt="2022-01-19T06:20:27.913" v="2249" actId="20577"/>
          <ac:spMkLst>
            <pc:docMk/>
            <pc:sldMk cId="2253574753" sldId="281"/>
            <ac:spMk id="2" creationId="{2323C5CC-F4CD-43FA-B904-9D2DC50A0832}"/>
          </ac:spMkLst>
        </pc:spChg>
        <pc:spChg chg="del">
          <ac:chgData name="mohammad Hosseinabady" userId="6cd969f51f917c9e" providerId="LiveId" clId="{3A4CDD04-A0D8-45F3-92BB-26C3781A91F2}" dt="2022-01-19T06:20:30.443" v="2250" actId="478"/>
          <ac:spMkLst>
            <pc:docMk/>
            <pc:sldMk cId="2253574753" sldId="281"/>
            <ac:spMk id="3" creationId="{8D4D791D-72A2-47EA-BE14-99AC4859009D}"/>
          </ac:spMkLst>
        </pc:spChg>
        <pc:spChg chg="add mod">
          <ac:chgData name="mohammad Hosseinabady" userId="6cd969f51f917c9e" providerId="LiveId" clId="{3A4CDD04-A0D8-45F3-92BB-26C3781A91F2}" dt="2022-01-19T06:22:21.418" v="2333" actId="20577"/>
          <ac:spMkLst>
            <pc:docMk/>
            <pc:sldMk cId="2253574753" sldId="281"/>
            <ac:spMk id="5" creationId="{39FF7739-DB54-456A-A8FE-359A9CAFB666}"/>
          </ac:spMkLst>
        </pc:spChg>
        <pc:spChg chg="add mod">
          <ac:chgData name="mohammad Hosseinabady" userId="6cd969f51f917c9e" providerId="LiveId" clId="{3A4CDD04-A0D8-45F3-92BB-26C3781A91F2}" dt="2022-01-19T06:23:31.115" v="2345" actId="16959"/>
          <ac:spMkLst>
            <pc:docMk/>
            <pc:sldMk cId="2253574753" sldId="281"/>
            <ac:spMk id="9" creationId="{117BBF95-38BF-4112-B191-79B734CEC2C8}"/>
          </ac:spMkLst>
        </pc:spChg>
        <pc:picChg chg="add mod">
          <ac:chgData name="mohammad Hosseinabady" userId="6cd969f51f917c9e" providerId="LiveId" clId="{3A4CDD04-A0D8-45F3-92BB-26C3781A91F2}" dt="2022-01-19T06:22:42.647" v="2335" actId="1076"/>
          <ac:picMkLst>
            <pc:docMk/>
            <pc:sldMk cId="2253574753" sldId="281"/>
            <ac:picMk id="7" creationId="{2B1EABFE-7C5F-428A-8704-14F6AC7CBAC8}"/>
          </ac:picMkLst>
        </pc:picChg>
      </pc:sldChg>
      <pc:sldChg chg="del">
        <pc:chgData name="mohammad Hosseinabady" userId="6cd969f51f917c9e" providerId="LiveId" clId="{3A4CDD04-A0D8-45F3-92BB-26C3781A91F2}" dt="2022-01-18T18:56:28.428" v="8" actId="47"/>
        <pc:sldMkLst>
          <pc:docMk/>
          <pc:sldMk cId="3519223639" sldId="281"/>
        </pc:sldMkLst>
      </pc:sldChg>
      <pc:sldChg chg="addSp delSp modSp new mod addAnim delAnim modAnim">
        <pc:chgData name="mohammad Hosseinabady" userId="6cd969f51f917c9e" providerId="LiveId" clId="{3A4CDD04-A0D8-45F3-92BB-26C3781A91F2}" dt="2022-01-20T03:17:20.095" v="3408"/>
        <pc:sldMkLst>
          <pc:docMk/>
          <pc:sldMk cId="183491369" sldId="282"/>
        </pc:sldMkLst>
        <pc:spChg chg="mod">
          <ac:chgData name="mohammad Hosseinabady" userId="6cd969f51f917c9e" providerId="LiveId" clId="{3A4CDD04-A0D8-45F3-92BB-26C3781A91F2}" dt="2022-01-19T19:05:53.390" v="2383" actId="20577"/>
          <ac:spMkLst>
            <pc:docMk/>
            <pc:sldMk cId="183491369" sldId="282"/>
            <ac:spMk id="2" creationId="{9B27F413-CB72-470A-855A-B1AC84C345B1}"/>
          </ac:spMkLst>
        </pc:spChg>
        <pc:spChg chg="del">
          <ac:chgData name="mohammad Hosseinabady" userId="6cd969f51f917c9e" providerId="LiveId" clId="{3A4CDD04-A0D8-45F3-92BB-26C3781A91F2}" dt="2022-01-19T19:08:03.645" v="2384" actId="478"/>
          <ac:spMkLst>
            <pc:docMk/>
            <pc:sldMk cId="183491369" sldId="282"/>
            <ac:spMk id="3" creationId="{85E64143-15E6-41A0-9987-83628C5D97D1}"/>
          </ac:spMkLst>
        </pc:spChg>
        <pc:spChg chg="mod">
          <ac:chgData name="mohammad Hosseinabady" userId="6cd969f51f917c9e" providerId="LiveId" clId="{3A4CDD04-A0D8-45F3-92BB-26C3781A91F2}" dt="2022-01-19T19:12:13.746" v="2434" actId="165"/>
          <ac:spMkLst>
            <pc:docMk/>
            <pc:sldMk cId="183491369" sldId="282"/>
            <ac:spMk id="9" creationId="{9C6B8597-DADB-4992-9F17-3F1C915A2938}"/>
          </ac:spMkLst>
        </pc:spChg>
        <pc:spChg chg="add del mod topLvl">
          <ac:chgData name="mohammad Hosseinabady" userId="6cd969f51f917c9e" providerId="LiveId" clId="{3A4CDD04-A0D8-45F3-92BB-26C3781A91F2}" dt="2022-01-19T19:12:51.620" v="2441" actId="14100"/>
          <ac:spMkLst>
            <pc:docMk/>
            <pc:sldMk cId="183491369" sldId="282"/>
            <ac:spMk id="16" creationId="{6A65BD97-0128-45DC-8783-4F6E2EADA1DF}"/>
          </ac:spMkLst>
        </pc:spChg>
        <pc:spChg chg="add del mod">
          <ac:chgData name="mohammad Hosseinabady" userId="6cd969f51f917c9e" providerId="LiveId" clId="{3A4CDD04-A0D8-45F3-92BB-26C3781A91F2}" dt="2022-01-19T19:09:23.421" v="2395" actId="478"/>
          <ac:spMkLst>
            <pc:docMk/>
            <pc:sldMk cId="183491369" sldId="282"/>
            <ac:spMk id="17" creationId="{875689C8-8DDB-486D-B590-D9FAF62A6FEF}"/>
          </ac:spMkLst>
        </pc:spChg>
        <pc:spChg chg="add del mod">
          <ac:chgData name="mohammad Hosseinabady" userId="6cd969f51f917c9e" providerId="LiveId" clId="{3A4CDD04-A0D8-45F3-92BB-26C3781A91F2}" dt="2022-01-19T19:09:21.843" v="2394" actId="478"/>
          <ac:spMkLst>
            <pc:docMk/>
            <pc:sldMk cId="183491369" sldId="282"/>
            <ac:spMk id="18" creationId="{6565354B-C5BF-41BB-A83E-C4C929344C1B}"/>
          </ac:spMkLst>
        </pc:spChg>
        <pc:spChg chg="add del mod topLvl">
          <ac:chgData name="mohammad Hosseinabady" userId="6cd969f51f917c9e" providerId="LiveId" clId="{3A4CDD04-A0D8-45F3-92BB-26C3781A91F2}" dt="2022-01-19T19:12:17.857" v="2435" actId="1076"/>
          <ac:spMkLst>
            <pc:docMk/>
            <pc:sldMk cId="183491369" sldId="282"/>
            <ac:spMk id="19" creationId="{C9DF4585-CC93-487C-A9F8-0B0CFE8D6DD4}"/>
          </ac:spMkLst>
        </pc:spChg>
        <pc:spChg chg="add del mod topLvl">
          <ac:chgData name="mohammad Hosseinabady" userId="6cd969f51f917c9e" providerId="LiveId" clId="{3A4CDD04-A0D8-45F3-92BB-26C3781A91F2}" dt="2022-01-19T19:12:13.746" v="2434" actId="165"/>
          <ac:spMkLst>
            <pc:docMk/>
            <pc:sldMk cId="183491369" sldId="282"/>
            <ac:spMk id="20" creationId="{B7321CAB-E498-472E-8DC1-CAE714CA66A2}"/>
          </ac:spMkLst>
        </pc:spChg>
        <pc:spChg chg="add del mod">
          <ac:chgData name="mohammad Hosseinabady" userId="6cd969f51f917c9e" providerId="LiveId" clId="{3A4CDD04-A0D8-45F3-92BB-26C3781A91F2}" dt="2022-01-19T19:09:03.833" v="2389" actId="478"/>
          <ac:spMkLst>
            <pc:docMk/>
            <pc:sldMk cId="183491369" sldId="282"/>
            <ac:spMk id="23" creationId="{0ACE1037-1E18-4CCA-B921-E2A1D5BE07F0}"/>
          </ac:spMkLst>
        </pc:spChg>
        <pc:spChg chg="add del mod topLvl">
          <ac:chgData name="mohammad Hosseinabady" userId="6cd969f51f917c9e" providerId="LiveId" clId="{3A4CDD04-A0D8-45F3-92BB-26C3781A91F2}" dt="2022-01-19T19:12:35.273" v="2436" actId="1076"/>
          <ac:spMkLst>
            <pc:docMk/>
            <pc:sldMk cId="183491369" sldId="282"/>
            <ac:spMk id="24" creationId="{7D44B873-02B6-4BE6-A35D-12731A6470E9}"/>
          </ac:spMkLst>
        </pc:spChg>
        <pc:spChg chg="add del mod">
          <ac:chgData name="mohammad Hosseinabady" userId="6cd969f51f917c9e" providerId="LiveId" clId="{3A4CDD04-A0D8-45F3-92BB-26C3781A91F2}" dt="2022-01-19T19:09:05.866" v="2391" actId="478"/>
          <ac:spMkLst>
            <pc:docMk/>
            <pc:sldMk cId="183491369" sldId="282"/>
            <ac:spMk id="37" creationId="{0E837E50-7A5A-4117-B1BC-3F9B1C6BE08F}"/>
          </ac:spMkLst>
        </pc:spChg>
        <pc:spChg chg="add del mod topLvl">
          <ac:chgData name="mohammad Hosseinabady" userId="6cd969f51f917c9e" providerId="LiveId" clId="{3A4CDD04-A0D8-45F3-92BB-26C3781A91F2}" dt="2022-01-19T19:12:38.281" v="2437" actId="1076"/>
          <ac:spMkLst>
            <pc:docMk/>
            <pc:sldMk cId="183491369" sldId="282"/>
            <ac:spMk id="39" creationId="{22FFE906-E084-4DF0-AB50-854160CDE3C8}"/>
          </ac:spMkLst>
        </pc:spChg>
        <pc:spChg chg="add mod">
          <ac:chgData name="mohammad Hosseinabady" userId="6cd969f51f917c9e" providerId="LiveId" clId="{3A4CDD04-A0D8-45F3-92BB-26C3781A91F2}" dt="2022-01-19T19:13:47.173" v="2464" actId="1076"/>
          <ac:spMkLst>
            <pc:docMk/>
            <pc:sldMk cId="183491369" sldId="282"/>
            <ac:spMk id="49" creationId="{6E1E3CAC-183B-49CF-9507-AB76232DD2F6}"/>
          </ac:spMkLst>
        </pc:spChg>
        <pc:grpChg chg="add del mod topLvl">
          <ac:chgData name="mohammad Hosseinabady" userId="6cd969f51f917c9e" providerId="LiveId" clId="{3A4CDD04-A0D8-45F3-92BB-26C3781A91F2}" dt="2022-01-19T19:12:13.746" v="2434" actId="165"/>
          <ac:grpSpMkLst>
            <pc:docMk/>
            <pc:sldMk cId="183491369" sldId="282"/>
            <ac:grpSpMk id="4" creationId="{B7BF869D-87EC-4D52-BB9E-47505B7D9762}"/>
          </ac:grpSpMkLst>
        </pc:grpChg>
        <pc:grpChg chg="add del mod">
          <ac:chgData name="mohammad Hosseinabady" userId="6cd969f51f917c9e" providerId="LiveId" clId="{3A4CDD04-A0D8-45F3-92BB-26C3781A91F2}" dt="2022-01-19T19:08:58.503" v="2387" actId="478"/>
          <ac:grpSpMkLst>
            <pc:docMk/>
            <pc:sldMk cId="183491369" sldId="282"/>
            <ac:grpSpMk id="25" creationId="{A61BDE68-EEEA-48C9-9658-956EE3587A16}"/>
          </ac:grpSpMkLst>
        </pc:grpChg>
        <pc:grpChg chg="add mod">
          <ac:chgData name="mohammad Hosseinabady" userId="6cd969f51f917c9e" providerId="LiveId" clId="{3A4CDD04-A0D8-45F3-92BB-26C3781A91F2}" dt="2022-01-19T19:11:57.612" v="2429" actId="164"/>
          <ac:grpSpMkLst>
            <pc:docMk/>
            <pc:sldMk cId="183491369" sldId="282"/>
            <ac:grpSpMk id="42" creationId="{810F37DE-CA4B-4A0C-82DD-62B0C7930B4F}"/>
          </ac:grpSpMkLst>
        </pc:grpChg>
        <pc:grpChg chg="add del mod">
          <ac:chgData name="mohammad Hosseinabady" userId="6cd969f51f917c9e" providerId="LiveId" clId="{3A4CDD04-A0D8-45F3-92BB-26C3781A91F2}" dt="2022-01-19T19:12:13.746" v="2434" actId="165"/>
          <ac:grpSpMkLst>
            <pc:docMk/>
            <pc:sldMk cId="183491369" sldId="282"/>
            <ac:grpSpMk id="43" creationId="{4DB57A64-9899-493F-9439-A49CEE7838DC}"/>
          </ac:grpSpMkLst>
        </pc:grpChg>
        <pc:picChg chg="add del mod">
          <ac:chgData name="mohammad Hosseinabady" userId="6cd969f51f917c9e" providerId="LiveId" clId="{3A4CDD04-A0D8-45F3-92BB-26C3781A91F2}" dt="2022-01-19T19:11:50.773" v="2424" actId="22"/>
          <ac:picMkLst>
            <pc:docMk/>
            <pc:sldMk cId="183491369" sldId="282"/>
            <ac:picMk id="41" creationId="{EF313C2B-F4A1-4A78-BE1F-12B35A2265CE}"/>
          </ac:picMkLst>
        </pc:picChg>
        <pc:picChg chg="add mod">
          <ac:chgData name="mohammad Hosseinabady" userId="6cd969f51f917c9e" providerId="LiveId" clId="{3A4CDD04-A0D8-45F3-92BB-26C3781A91F2}" dt="2022-01-19T19:13:45.443" v="2463" actId="1076"/>
          <ac:picMkLst>
            <pc:docMk/>
            <pc:sldMk cId="183491369" sldId="282"/>
            <ac:picMk id="47" creationId="{7B02E305-4F50-4F15-8AB2-5BE9ACA1248A}"/>
          </ac:picMkLst>
        </pc:picChg>
        <pc:picChg chg="add mod">
          <ac:chgData name="mohammad Hosseinabady" userId="6cd969f51f917c9e" providerId="LiveId" clId="{3A4CDD04-A0D8-45F3-92BB-26C3781A91F2}" dt="2022-01-19T19:16:25.296" v="2467" actId="1076"/>
          <ac:picMkLst>
            <pc:docMk/>
            <pc:sldMk cId="183491369" sldId="282"/>
            <ac:picMk id="51" creationId="{FDD4E233-E0EB-4CCB-9C27-58AE0498C84B}"/>
          </ac:picMkLst>
        </pc:picChg>
        <pc:cxnChg chg="mod">
          <ac:chgData name="mohammad Hosseinabady" userId="6cd969f51f917c9e" providerId="LiveId" clId="{3A4CDD04-A0D8-45F3-92BB-26C3781A91F2}" dt="2022-01-19T19:12:13.746" v="2434" actId="165"/>
          <ac:cxnSpMkLst>
            <pc:docMk/>
            <pc:sldMk cId="183491369" sldId="282"/>
            <ac:cxnSpMk id="5" creationId="{77D8D3F6-1FDC-4E14-9F80-BA50774FB057}"/>
          </ac:cxnSpMkLst>
        </pc:cxnChg>
        <pc:cxnChg chg="mod">
          <ac:chgData name="mohammad Hosseinabady" userId="6cd969f51f917c9e" providerId="LiveId" clId="{3A4CDD04-A0D8-45F3-92BB-26C3781A91F2}" dt="2022-01-19T19:12:13.746" v="2434" actId="165"/>
          <ac:cxnSpMkLst>
            <pc:docMk/>
            <pc:sldMk cId="183491369" sldId="282"/>
            <ac:cxnSpMk id="6" creationId="{805BE3A2-7BC5-4C22-8DF1-BF868CAACB33}"/>
          </ac:cxnSpMkLst>
        </pc:cxnChg>
        <pc:cxnChg chg="mod">
          <ac:chgData name="mohammad Hosseinabady" userId="6cd969f51f917c9e" providerId="LiveId" clId="{3A4CDD04-A0D8-45F3-92BB-26C3781A91F2}" dt="2022-01-19T19:12:13.746" v="2434" actId="165"/>
          <ac:cxnSpMkLst>
            <pc:docMk/>
            <pc:sldMk cId="183491369" sldId="282"/>
            <ac:cxnSpMk id="7" creationId="{0F5407D2-C4DB-43A2-B88F-1048117DEEB5}"/>
          </ac:cxnSpMkLst>
        </pc:cxnChg>
        <pc:cxnChg chg="mod">
          <ac:chgData name="mohammad Hosseinabady" userId="6cd969f51f917c9e" providerId="LiveId" clId="{3A4CDD04-A0D8-45F3-92BB-26C3781A91F2}" dt="2022-01-19T19:12:13.746" v="2434" actId="165"/>
          <ac:cxnSpMkLst>
            <pc:docMk/>
            <pc:sldMk cId="183491369" sldId="282"/>
            <ac:cxnSpMk id="8" creationId="{AB71779F-01C2-491B-98DD-B284FCD28AE3}"/>
          </ac:cxnSpMkLst>
        </pc:cxnChg>
        <pc:cxnChg chg="add del mod topLvl">
          <ac:chgData name="mohammad Hosseinabady" userId="6cd969f51f917c9e" providerId="LiveId" clId="{3A4CDD04-A0D8-45F3-92BB-26C3781A91F2}" dt="2022-01-19T19:12:13.746" v="2434" actId="165"/>
          <ac:cxnSpMkLst>
            <pc:docMk/>
            <pc:sldMk cId="183491369" sldId="282"/>
            <ac:cxnSpMk id="10" creationId="{498A6D62-2894-4970-BF11-8743ACE45BBB}"/>
          </ac:cxnSpMkLst>
        </pc:cxnChg>
        <pc:cxnChg chg="add del mod topLvl">
          <ac:chgData name="mohammad Hosseinabady" userId="6cd969f51f917c9e" providerId="LiveId" clId="{3A4CDD04-A0D8-45F3-92BB-26C3781A91F2}" dt="2022-01-19T19:12:13.746" v="2434" actId="165"/>
          <ac:cxnSpMkLst>
            <pc:docMk/>
            <pc:sldMk cId="183491369" sldId="282"/>
            <ac:cxnSpMk id="11" creationId="{D7CC5B41-7806-4C0E-8BCD-CC9A02DD5611}"/>
          </ac:cxnSpMkLst>
        </pc:cxnChg>
        <pc:cxnChg chg="add del mod topLvl">
          <ac:chgData name="mohammad Hosseinabady" userId="6cd969f51f917c9e" providerId="LiveId" clId="{3A4CDD04-A0D8-45F3-92BB-26C3781A91F2}" dt="2022-01-19T19:12:13.746" v="2434" actId="165"/>
          <ac:cxnSpMkLst>
            <pc:docMk/>
            <pc:sldMk cId="183491369" sldId="282"/>
            <ac:cxnSpMk id="12" creationId="{E44EB402-7EB3-424F-8C25-3CDA895E2F6A}"/>
          </ac:cxnSpMkLst>
        </pc:cxnChg>
        <pc:cxnChg chg="add del mod">
          <ac:chgData name="mohammad Hosseinabady" userId="6cd969f51f917c9e" providerId="LiveId" clId="{3A4CDD04-A0D8-45F3-92BB-26C3781A91F2}" dt="2022-01-19T19:09:07.604" v="2392" actId="478"/>
          <ac:cxnSpMkLst>
            <pc:docMk/>
            <pc:sldMk cId="183491369" sldId="282"/>
            <ac:cxnSpMk id="13" creationId="{43665FF0-D91C-4817-A761-522916B77940}"/>
          </ac:cxnSpMkLst>
        </pc:cxnChg>
        <pc:cxnChg chg="add del mod topLvl">
          <ac:chgData name="mohammad Hosseinabady" userId="6cd969f51f917c9e" providerId="LiveId" clId="{3A4CDD04-A0D8-45F3-92BB-26C3781A91F2}" dt="2022-01-19T19:12:57.658" v="2442" actId="14100"/>
          <ac:cxnSpMkLst>
            <pc:docMk/>
            <pc:sldMk cId="183491369" sldId="282"/>
            <ac:cxnSpMk id="14" creationId="{6F71B853-9865-441E-8C1E-C8FE453746D1}"/>
          </ac:cxnSpMkLst>
        </pc:cxnChg>
        <pc:cxnChg chg="add del mod topLvl">
          <ac:chgData name="mohammad Hosseinabady" userId="6cd969f51f917c9e" providerId="LiveId" clId="{3A4CDD04-A0D8-45F3-92BB-26C3781A91F2}" dt="2022-01-19T19:12:13.746" v="2434" actId="165"/>
          <ac:cxnSpMkLst>
            <pc:docMk/>
            <pc:sldMk cId="183491369" sldId="282"/>
            <ac:cxnSpMk id="15" creationId="{3FC5DC90-41CF-4E33-BCE6-5C14E354644A}"/>
          </ac:cxnSpMkLst>
        </pc:cxnChg>
        <pc:cxnChg chg="add del mod topLvl">
          <ac:chgData name="mohammad Hosseinabady" userId="6cd969f51f917c9e" providerId="LiveId" clId="{3A4CDD04-A0D8-45F3-92BB-26C3781A91F2}" dt="2022-01-19T19:13:00.066" v="2443" actId="14100"/>
          <ac:cxnSpMkLst>
            <pc:docMk/>
            <pc:sldMk cId="183491369" sldId="282"/>
            <ac:cxnSpMk id="21" creationId="{81E2DD62-34AC-416F-A0ED-E6EC7D0914E0}"/>
          </ac:cxnSpMkLst>
        </pc:cxnChg>
        <pc:cxnChg chg="add del mod">
          <ac:chgData name="mohammad Hosseinabady" userId="6cd969f51f917c9e" providerId="LiveId" clId="{3A4CDD04-A0D8-45F3-92BB-26C3781A91F2}" dt="2022-01-19T19:09:04.344" v="2390" actId="478"/>
          <ac:cxnSpMkLst>
            <pc:docMk/>
            <pc:sldMk cId="183491369" sldId="282"/>
            <ac:cxnSpMk id="22" creationId="{23679258-C41C-4BD3-B6F8-CCB6C0EEF4FE}"/>
          </ac:cxnSpMkLst>
        </pc:cxnChg>
        <pc:cxnChg chg="mod">
          <ac:chgData name="mohammad Hosseinabady" userId="6cd969f51f917c9e" providerId="LiveId" clId="{3A4CDD04-A0D8-45F3-92BB-26C3781A91F2}" dt="2022-01-19T19:08:54.619" v="2385"/>
          <ac:cxnSpMkLst>
            <pc:docMk/>
            <pc:sldMk cId="183491369" sldId="282"/>
            <ac:cxnSpMk id="26" creationId="{B88413DA-5B2F-4B5A-90B5-0E13B27C5C25}"/>
          </ac:cxnSpMkLst>
        </pc:cxnChg>
        <pc:cxnChg chg="mod">
          <ac:chgData name="mohammad Hosseinabady" userId="6cd969f51f917c9e" providerId="LiveId" clId="{3A4CDD04-A0D8-45F3-92BB-26C3781A91F2}" dt="2022-01-19T19:08:54.619" v="2385"/>
          <ac:cxnSpMkLst>
            <pc:docMk/>
            <pc:sldMk cId="183491369" sldId="282"/>
            <ac:cxnSpMk id="27" creationId="{60EFD7CF-A23B-4F8F-B68C-D6D2454CCAE0}"/>
          </ac:cxnSpMkLst>
        </pc:cxnChg>
        <pc:cxnChg chg="mod">
          <ac:chgData name="mohammad Hosseinabady" userId="6cd969f51f917c9e" providerId="LiveId" clId="{3A4CDD04-A0D8-45F3-92BB-26C3781A91F2}" dt="2022-01-19T19:08:54.619" v="2385"/>
          <ac:cxnSpMkLst>
            <pc:docMk/>
            <pc:sldMk cId="183491369" sldId="282"/>
            <ac:cxnSpMk id="28" creationId="{884DDAC8-3C79-4335-AE4B-A9247EB49271}"/>
          </ac:cxnSpMkLst>
        </pc:cxnChg>
        <pc:cxnChg chg="mod">
          <ac:chgData name="mohammad Hosseinabady" userId="6cd969f51f917c9e" providerId="LiveId" clId="{3A4CDD04-A0D8-45F3-92BB-26C3781A91F2}" dt="2022-01-19T19:08:54.619" v="2385"/>
          <ac:cxnSpMkLst>
            <pc:docMk/>
            <pc:sldMk cId="183491369" sldId="282"/>
            <ac:cxnSpMk id="29" creationId="{E938B3ED-0ED0-4281-B696-063AE71F0F20}"/>
          </ac:cxnSpMkLst>
        </pc:cxnChg>
        <pc:cxnChg chg="mod">
          <ac:chgData name="mohammad Hosseinabady" userId="6cd969f51f917c9e" providerId="LiveId" clId="{3A4CDD04-A0D8-45F3-92BB-26C3781A91F2}" dt="2022-01-19T19:08:54.619" v="2385"/>
          <ac:cxnSpMkLst>
            <pc:docMk/>
            <pc:sldMk cId="183491369" sldId="282"/>
            <ac:cxnSpMk id="30" creationId="{D3C4D96D-42A4-42BA-8844-AE4DBF23A08A}"/>
          </ac:cxnSpMkLst>
        </pc:cxnChg>
        <pc:cxnChg chg="mod">
          <ac:chgData name="mohammad Hosseinabady" userId="6cd969f51f917c9e" providerId="LiveId" clId="{3A4CDD04-A0D8-45F3-92BB-26C3781A91F2}" dt="2022-01-19T19:08:54.619" v="2385"/>
          <ac:cxnSpMkLst>
            <pc:docMk/>
            <pc:sldMk cId="183491369" sldId="282"/>
            <ac:cxnSpMk id="31" creationId="{97ED303E-5D77-4961-B479-47BCBE10C648}"/>
          </ac:cxnSpMkLst>
        </pc:cxnChg>
        <pc:cxnChg chg="mod">
          <ac:chgData name="mohammad Hosseinabady" userId="6cd969f51f917c9e" providerId="LiveId" clId="{3A4CDD04-A0D8-45F3-92BB-26C3781A91F2}" dt="2022-01-19T19:08:54.619" v="2385"/>
          <ac:cxnSpMkLst>
            <pc:docMk/>
            <pc:sldMk cId="183491369" sldId="282"/>
            <ac:cxnSpMk id="32" creationId="{11F2016E-A7A0-408B-8BF8-E3E49B64197E}"/>
          </ac:cxnSpMkLst>
        </pc:cxnChg>
        <pc:cxnChg chg="mod">
          <ac:chgData name="mohammad Hosseinabady" userId="6cd969f51f917c9e" providerId="LiveId" clId="{3A4CDD04-A0D8-45F3-92BB-26C3781A91F2}" dt="2022-01-19T19:08:54.619" v="2385"/>
          <ac:cxnSpMkLst>
            <pc:docMk/>
            <pc:sldMk cId="183491369" sldId="282"/>
            <ac:cxnSpMk id="33" creationId="{64319E9F-1289-4910-AA2B-B8D16819999F}"/>
          </ac:cxnSpMkLst>
        </pc:cxnChg>
        <pc:cxnChg chg="mod">
          <ac:chgData name="mohammad Hosseinabady" userId="6cd969f51f917c9e" providerId="LiveId" clId="{3A4CDD04-A0D8-45F3-92BB-26C3781A91F2}" dt="2022-01-19T19:08:54.619" v="2385"/>
          <ac:cxnSpMkLst>
            <pc:docMk/>
            <pc:sldMk cId="183491369" sldId="282"/>
            <ac:cxnSpMk id="34" creationId="{574AC127-3AA7-4767-B39A-877BCEC492C9}"/>
          </ac:cxnSpMkLst>
        </pc:cxnChg>
        <pc:cxnChg chg="mod">
          <ac:chgData name="mohammad Hosseinabady" userId="6cd969f51f917c9e" providerId="LiveId" clId="{3A4CDD04-A0D8-45F3-92BB-26C3781A91F2}" dt="2022-01-19T19:08:54.619" v="2385"/>
          <ac:cxnSpMkLst>
            <pc:docMk/>
            <pc:sldMk cId="183491369" sldId="282"/>
            <ac:cxnSpMk id="35" creationId="{BAF301F1-0275-499F-BCAA-E40420B43C6E}"/>
          </ac:cxnSpMkLst>
        </pc:cxnChg>
        <pc:cxnChg chg="add del mod">
          <ac:chgData name="mohammad Hosseinabady" userId="6cd969f51f917c9e" providerId="LiveId" clId="{3A4CDD04-A0D8-45F3-92BB-26C3781A91F2}" dt="2022-01-19T19:09:02.661" v="2388" actId="478"/>
          <ac:cxnSpMkLst>
            <pc:docMk/>
            <pc:sldMk cId="183491369" sldId="282"/>
            <ac:cxnSpMk id="36" creationId="{73DBD4F6-DC59-402C-B221-7F1480D06BD9}"/>
          </ac:cxnSpMkLst>
        </pc:cxnChg>
      </pc:sldChg>
      <pc:sldChg chg="del">
        <pc:chgData name="mohammad Hosseinabady" userId="6cd969f51f917c9e" providerId="LiveId" clId="{3A4CDD04-A0D8-45F3-92BB-26C3781A91F2}" dt="2022-01-18T18:56:11.042" v="4" actId="47"/>
        <pc:sldMkLst>
          <pc:docMk/>
          <pc:sldMk cId="406029262" sldId="282"/>
        </pc:sldMkLst>
      </pc:sldChg>
      <pc:sldChg chg="del">
        <pc:chgData name="mohammad Hosseinabady" userId="6cd969f51f917c9e" providerId="LiveId" clId="{3A4CDD04-A0D8-45F3-92BB-26C3781A91F2}" dt="2022-01-18T18:56:28.428" v="8" actId="47"/>
        <pc:sldMkLst>
          <pc:docMk/>
          <pc:sldMk cId="128495281" sldId="283"/>
        </pc:sldMkLst>
      </pc:sldChg>
      <pc:sldChg chg="addSp delSp modSp add mod modAnim">
        <pc:chgData name="mohammad Hosseinabady" userId="6cd969f51f917c9e" providerId="LiveId" clId="{3A4CDD04-A0D8-45F3-92BB-26C3781A91F2}" dt="2022-01-20T03:21:29.010" v="3440"/>
        <pc:sldMkLst>
          <pc:docMk/>
          <pc:sldMk cId="827272021" sldId="283"/>
        </pc:sldMkLst>
        <pc:spChg chg="del">
          <ac:chgData name="mohammad Hosseinabady" userId="6cd969f51f917c9e" providerId="LiveId" clId="{3A4CDD04-A0D8-45F3-92BB-26C3781A91F2}" dt="2022-01-19T19:16:36.100" v="2472" actId="478"/>
          <ac:spMkLst>
            <pc:docMk/>
            <pc:sldMk cId="827272021" sldId="283"/>
            <ac:spMk id="16" creationId="{6A65BD97-0128-45DC-8783-4F6E2EADA1DF}"/>
          </ac:spMkLst>
        </pc:spChg>
        <pc:spChg chg="del">
          <ac:chgData name="mohammad Hosseinabady" userId="6cd969f51f917c9e" providerId="LiveId" clId="{3A4CDD04-A0D8-45F3-92BB-26C3781A91F2}" dt="2022-01-19T19:16:36.100" v="2472" actId="478"/>
          <ac:spMkLst>
            <pc:docMk/>
            <pc:sldMk cId="827272021" sldId="283"/>
            <ac:spMk id="19" creationId="{C9DF4585-CC93-487C-A9F8-0B0CFE8D6DD4}"/>
          </ac:spMkLst>
        </pc:spChg>
        <pc:spChg chg="del">
          <ac:chgData name="mohammad Hosseinabady" userId="6cd969f51f917c9e" providerId="LiveId" clId="{3A4CDD04-A0D8-45F3-92BB-26C3781A91F2}" dt="2022-01-19T19:16:36.100" v="2472" actId="478"/>
          <ac:spMkLst>
            <pc:docMk/>
            <pc:sldMk cId="827272021" sldId="283"/>
            <ac:spMk id="20" creationId="{B7321CAB-E498-472E-8DC1-CAE714CA66A2}"/>
          </ac:spMkLst>
        </pc:spChg>
        <pc:spChg chg="add mod">
          <ac:chgData name="mohammad Hosseinabady" userId="6cd969f51f917c9e" providerId="LiveId" clId="{3A4CDD04-A0D8-45F3-92BB-26C3781A91F2}" dt="2022-01-19T19:22:59.217" v="2568" actId="1076"/>
          <ac:spMkLst>
            <pc:docMk/>
            <pc:sldMk cId="827272021" sldId="283"/>
            <ac:spMk id="22" creationId="{067E7A5A-5B31-46C6-8F17-5AC9B7679E8C}"/>
          </ac:spMkLst>
        </pc:spChg>
        <pc:spChg chg="del">
          <ac:chgData name="mohammad Hosseinabady" userId="6cd969f51f917c9e" providerId="LiveId" clId="{3A4CDD04-A0D8-45F3-92BB-26C3781A91F2}" dt="2022-01-19T19:16:36.100" v="2472" actId="478"/>
          <ac:spMkLst>
            <pc:docMk/>
            <pc:sldMk cId="827272021" sldId="283"/>
            <ac:spMk id="24" creationId="{7D44B873-02B6-4BE6-A35D-12731A6470E9}"/>
          </ac:spMkLst>
        </pc:spChg>
        <pc:spChg chg="mod">
          <ac:chgData name="mohammad Hosseinabady" userId="6cd969f51f917c9e" providerId="LiveId" clId="{3A4CDD04-A0D8-45F3-92BB-26C3781A91F2}" dt="2022-01-19T19:16:43.066" v="2474"/>
          <ac:spMkLst>
            <pc:docMk/>
            <pc:sldMk cId="827272021" sldId="283"/>
            <ac:spMk id="29" creationId="{8D3228B3-40DA-4B95-B533-7D926FB4766F}"/>
          </ac:spMkLst>
        </pc:spChg>
        <pc:spChg chg="add mod">
          <ac:chgData name="mohammad Hosseinabady" userId="6cd969f51f917c9e" providerId="LiveId" clId="{3A4CDD04-A0D8-45F3-92BB-26C3781A91F2}" dt="2022-01-19T19:16:44.320" v="2475" actId="1076"/>
          <ac:spMkLst>
            <pc:docMk/>
            <pc:sldMk cId="827272021" sldId="283"/>
            <ac:spMk id="35" creationId="{D177C22A-F7A9-4CF7-B133-063527E21E89}"/>
          </ac:spMkLst>
        </pc:spChg>
        <pc:spChg chg="add mod">
          <ac:chgData name="mohammad Hosseinabady" userId="6cd969f51f917c9e" providerId="LiveId" clId="{3A4CDD04-A0D8-45F3-92BB-26C3781A91F2}" dt="2022-01-19T19:16:44.320" v="2475" actId="1076"/>
          <ac:spMkLst>
            <pc:docMk/>
            <pc:sldMk cId="827272021" sldId="283"/>
            <ac:spMk id="36" creationId="{F9563986-9228-4D00-90B4-38BF2738BAFC}"/>
          </ac:spMkLst>
        </pc:spChg>
        <pc:spChg chg="add mod">
          <ac:chgData name="mohammad Hosseinabady" userId="6cd969f51f917c9e" providerId="LiveId" clId="{3A4CDD04-A0D8-45F3-92BB-26C3781A91F2}" dt="2022-01-19T19:16:44.320" v="2475" actId="1076"/>
          <ac:spMkLst>
            <pc:docMk/>
            <pc:sldMk cId="827272021" sldId="283"/>
            <ac:spMk id="37" creationId="{EC744E56-D962-4A36-B825-39CD04BB8F8E}"/>
          </ac:spMkLst>
        </pc:spChg>
        <pc:spChg chg="del">
          <ac:chgData name="mohammad Hosseinabady" userId="6cd969f51f917c9e" providerId="LiveId" clId="{3A4CDD04-A0D8-45F3-92BB-26C3781A91F2}" dt="2022-01-19T19:16:36.100" v="2472" actId="478"/>
          <ac:spMkLst>
            <pc:docMk/>
            <pc:sldMk cId="827272021" sldId="283"/>
            <ac:spMk id="39" creationId="{22FFE906-E084-4DF0-AB50-854160CDE3C8}"/>
          </ac:spMkLst>
        </pc:spChg>
        <pc:spChg chg="add mod">
          <ac:chgData name="mohammad Hosseinabady" userId="6cd969f51f917c9e" providerId="LiveId" clId="{3A4CDD04-A0D8-45F3-92BB-26C3781A91F2}" dt="2022-01-19T19:16:44.320" v="2475" actId="1076"/>
          <ac:spMkLst>
            <pc:docMk/>
            <pc:sldMk cId="827272021" sldId="283"/>
            <ac:spMk id="40" creationId="{4DCA5A2A-ECCE-4F1A-AFDA-54E609A0A3A1}"/>
          </ac:spMkLst>
        </pc:spChg>
        <pc:spChg chg="add mod">
          <ac:chgData name="mohammad Hosseinabady" userId="6cd969f51f917c9e" providerId="LiveId" clId="{3A4CDD04-A0D8-45F3-92BB-26C3781A91F2}" dt="2022-01-19T19:16:44.320" v="2475" actId="1076"/>
          <ac:spMkLst>
            <pc:docMk/>
            <pc:sldMk cId="827272021" sldId="283"/>
            <ac:spMk id="41" creationId="{E850FF8A-5A16-4499-A78B-3053B7B88F39}"/>
          </ac:spMkLst>
        </pc:spChg>
        <pc:spChg chg="mod">
          <ac:chgData name="mohammad Hosseinabady" userId="6cd969f51f917c9e" providerId="LiveId" clId="{3A4CDD04-A0D8-45F3-92BB-26C3781A91F2}" dt="2022-01-19T19:17:16.216" v="2476"/>
          <ac:spMkLst>
            <pc:docMk/>
            <pc:sldMk cId="827272021" sldId="283"/>
            <ac:spMk id="48" creationId="{868F321B-B539-4BB6-A7E9-C7270D6C2B45}"/>
          </ac:spMkLst>
        </pc:spChg>
        <pc:spChg chg="del">
          <ac:chgData name="mohammad Hosseinabady" userId="6cd969f51f917c9e" providerId="LiveId" clId="{3A4CDD04-A0D8-45F3-92BB-26C3781A91F2}" dt="2022-01-19T19:16:37.731" v="2473" actId="478"/>
          <ac:spMkLst>
            <pc:docMk/>
            <pc:sldMk cId="827272021" sldId="283"/>
            <ac:spMk id="49" creationId="{6E1E3CAC-183B-49CF-9507-AB76232DD2F6}"/>
          </ac:spMkLst>
        </pc:spChg>
        <pc:spChg chg="add del mod">
          <ac:chgData name="mohammad Hosseinabady" userId="6cd969f51f917c9e" providerId="LiveId" clId="{3A4CDD04-A0D8-45F3-92BB-26C3781A91F2}" dt="2022-01-19T19:17:17.538" v="2477"/>
          <ac:spMkLst>
            <pc:docMk/>
            <pc:sldMk cId="827272021" sldId="283"/>
            <ac:spMk id="56" creationId="{4B1B9FA3-AE78-43BA-B0AA-8482B70397E7}"/>
          </ac:spMkLst>
        </pc:spChg>
        <pc:spChg chg="add del mod">
          <ac:chgData name="mohammad Hosseinabady" userId="6cd969f51f917c9e" providerId="LiveId" clId="{3A4CDD04-A0D8-45F3-92BB-26C3781A91F2}" dt="2022-01-19T19:17:17.538" v="2477"/>
          <ac:spMkLst>
            <pc:docMk/>
            <pc:sldMk cId="827272021" sldId="283"/>
            <ac:spMk id="57" creationId="{6AC58DD6-D22B-4034-A621-87C06C5BD0CC}"/>
          </ac:spMkLst>
        </pc:spChg>
        <pc:spChg chg="add del mod">
          <ac:chgData name="mohammad Hosseinabady" userId="6cd969f51f917c9e" providerId="LiveId" clId="{3A4CDD04-A0D8-45F3-92BB-26C3781A91F2}" dt="2022-01-19T19:17:17.538" v="2477"/>
          <ac:spMkLst>
            <pc:docMk/>
            <pc:sldMk cId="827272021" sldId="283"/>
            <ac:spMk id="58" creationId="{C5F98420-CEF0-4069-8021-426EFC69A2CC}"/>
          </ac:spMkLst>
        </pc:spChg>
        <pc:spChg chg="add del mod">
          <ac:chgData name="mohammad Hosseinabady" userId="6cd969f51f917c9e" providerId="LiveId" clId="{3A4CDD04-A0D8-45F3-92BB-26C3781A91F2}" dt="2022-01-19T19:17:17.538" v="2477"/>
          <ac:spMkLst>
            <pc:docMk/>
            <pc:sldMk cId="827272021" sldId="283"/>
            <ac:spMk id="60" creationId="{9ED18288-C92D-4615-8D06-E8D266590F05}"/>
          </ac:spMkLst>
        </pc:spChg>
        <pc:spChg chg="add del mod">
          <ac:chgData name="mohammad Hosseinabady" userId="6cd969f51f917c9e" providerId="LiveId" clId="{3A4CDD04-A0D8-45F3-92BB-26C3781A91F2}" dt="2022-01-19T19:17:17.538" v="2477"/>
          <ac:spMkLst>
            <pc:docMk/>
            <pc:sldMk cId="827272021" sldId="283"/>
            <ac:spMk id="61" creationId="{43D30250-3E3C-4BF1-AE44-A32C737F1345}"/>
          </ac:spMkLst>
        </pc:spChg>
        <pc:spChg chg="add mod">
          <ac:chgData name="mohammad Hosseinabady" userId="6cd969f51f917c9e" providerId="LiveId" clId="{3A4CDD04-A0D8-45F3-92BB-26C3781A91F2}" dt="2022-01-19T19:24:33.152" v="2589" actId="1076"/>
          <ac:spMkLst>
            <pc:docMk/>
            <pc:sldMk cId="827272021" sldId="283"/>
            <ac:spMk id="62" creationId="{0122C635-48CE-45FD-A284-14C476B6AE2C}"/>
          </ac:spMkLst>
        </pc:spChg>
        <pc:spChg chg="add mod">
          <ac:chgData name="mohammad Hosseinabady" userId="6cd969f51f917c9e" providerId="LiveId" clId="{3A4CDD04-A0D8-45F3-92BB-26C3781A91F2}" dt="2022-01-19T19:22:40.713" v="2561" actId="1076"/>
          <ac:spMkLst>
            <pc:docMk/>
            <pc:sldMk cId="827272021" sldId="283"/>
            <ac:spMk id="63" creationId="{067ED67A-C170-4A03-91A7-47B804582C89}"/>
          </ac:spMkLst>
        </pc:spChg>
        <pc:spChg chg="add del mod">
          <ac:chgData name="mohammad Hosseinabady" userId="6cd969f51f917c9e" providerId="LiveId" clId="{3A4CDD04-A0D8-45F3-92BB-26C3781A91F2}" dt="2022-01-19T19:21:28.876" v="2528" actId="478"/>
          <ac:spMkLst>
            <pc:docMk/>
            <pc:sldMk cId="827272021" sldId="283"/>
            <ac:spMk id="64" creationId="{32D897C6-CE46-49B1-A6D0-281AFD9E8FB2}"/>
          </ac:spMkLst>
        </pc:spChg>
        <pc:spChg chg="add mod">
          <ac:chgData name="mohammad Hosseinabady" userId="6cd969f51f917c9e" providerId="LiveId" clId="{3A4CDD04-A0D8-45F3-92BB-26C3781A91F2}" dt="2022-01-19T19:22:48.992" v="2564" actId="1076"/>
          <ac:spMkLst>
            <pc:docMk/>
            <pc:sldMk cId="827272021" sldId="283"/>
            <ac:spMk id="65" creationId="{D63250B5-4242-4EA8-A1F6-8E9974A10F60}"/>
          </ac:spMkLst>
        </pc:spChg>
        <pc:spChg chg="add mod">
          <ac:chgData name="mohammad Hosseinabady" userId="6cd969f51f917c9e" providerId="LiveId" clId="{3A4CDD04-A0D8-45F3-92BB-26C3781A91F2}" dt="2022-01-19T19:22:46.737" v="2563" actId="1076"/>
          <ac:spMkLst>
            <pc:docMk/>
            <pc:sldMk cId="827272021" sldId="283"/>
            <ac:spMk id="66" creationId="{AA18D11F-9E35-4B40-9B98-6E9104BEF920}"/>
          </ac:spMkLst>
        </pc:spChg>
        <pc:spChg chg="add mod">
          <ac:chgData name="mohammad Hosseinabady" userId="6cd969f51f917c9e" providerId="LiveId" clId="{3A4CDD04-A0D8-45F3-92BB-26C3781A91F2}" dt="2022-01-19T19:24:09.324" v="2585" actId="20577"/>
          <ac:spMkLst>
            <pc:docMk/>
            <pc:sldMk cId="827272021" sldId="283"/>
            <ac:spMk id="67" creationId="{7E8B4F0C-A47C-4A86-BBFF-98AFB4C2265D}"/>
          </ac:spMkLst>
        </pc:spChg>
        <pc:grpChg chg="del">
          <ac:chgData name="mohammad Hosseinabady" userId="6cd969f51f917c9e" providerId="LiveId" clId="{3A4CDD04-A0D8-45F3-92BB-26C3781A91F2}" dt="2022-01-19T19:16:33.314" v="2471" actId="478"/>
          <ac:grpSpMkLst>
            <pc:docMk/>
            <pc:sldMk cId="827272021" sldId="283"/>
            <ac:grpSpMk id="4" creationId="{B7BF869D-87EC-4D52-BB9E-47505B7D9762}"/>
          </ac:grpSpMkLst>
        </pc:grpChg>
        <pc:grpChg chg="add mod">
          <ac:chgData name="mohammad Hosseinabady" userId="6cd969f51f917c9e" providerId="LiveId" clId="{3A4CDD04-A0D8-45F3-92BB-26C3781A91F2}" dt="2022-01-19T19:16:44.320" v="2475" actId="1076"/>
          <ac:grpSpMkLst>
            <pc:docMk/>
            <pc:sldMk cId="827272021" sldId="283"/>
            <ac:grpSpMk id="23" creationId="{FC62902B-02EE-4031-BDCD-A199C7EF15A0}"/>
          </ac:grpSpMkLst>
        </pc:grpChg>
        <pc:grpChg chg="add del mod">
          <ac:chgData name="mohammad Hosseinabady" userId="6cd969f51f917c9e" providerId="LiveId" clId="{3A4CDD04-A0D8-45F3-92BB-26C3781A91F2}" dt="2022-01-19T19:17:17.538" v="2477"/>
          <ac:grpSpMkLst>
            <pc:docMk/>
            <pc:sldMk cId="827272021" sldId="283"/>
            <ac:grpSpMk id="42" creationId="{B6B3622A-2616-4D63-ACEB-948F3CF48AAA}"/>
          </ac:grpSpMkLst>
        </pc:grpChg>
        <pc:picChg chg="add mod">
          <ac:chgData name="mohammad Hosseinabady" userId="6cd969f51f917c9e" providerId="LiveId" clId="{3A4CDD04-A0D8-45F3-92BB-26C3781A91F2}" dt="2022-01-19T19:22:57.122" v="2567" actId="1076"/>
          <ac:picMkLst>
            <pc:docMk/>
            <pc:sldMk cId="827272021" sldId="283"/>
            <ac:picMk id="13" creationId="{6DF0719A-D397-41F8-B51A-DD2121AB9953}"/>
          </ac:picMkLst>
        </pc:picChg>
        <pc:picChg chg="add mod">
          <ac:chgData name="mohammad Hosseinabady" userId="6cd969f51f917c9e" providerId="LiveId" clId="{3A4CDD04-A0D8-45F3-92BB-26C3781A91F2}" dt="2022-01-19T19:24:31.088" v="2588" actId="14100"/>
          <ac:picMkLst>
            <pc:docMk/>
            <pc:sldMk cId="827272021" sldId="283"/>
            <ac:picMk id="18" creationId="{45767EDF-F4AC-49A6-A191-A2D421B2058B}"/>
          </ac:picMkLst>
        </pc:picChg>
        <pc:picChg chg="del">
          <ac:chgData name="mohammad Hosseinabady" userId="6cd969f51f917c9e" providerId="LiveId" clId="{3A4CDD04-A0D8-45F3-92BB-26C3781A91F2}" dt="2022-01-19T19:16:31.939" v="2469" actId="478"/>
          <ac:picMkLst>
            <pc:docMk/>
            <pc:sldMk cId="827272021" sldId="283"/>
            <ac:picMk id="47" creationId="{7B02E305-4F50-4F15-8AB2-5BE9ACA1248A}"/>
          </ac:picMkLst>
        </pc:picChg>
        <pc:picChg chg="del">
          <ac:chgData name="mohammad Hosseinabady" userId="6cd969f51f917c9e" providerId="LiveId" clId="{3A4CDD04-A0D8-45F3-92BB-26C3781A91F2}" dt="2022-01-19T19:16:32.547" v="2470" actId="478"/>
          <ac:picMkLst>
            <pc:docMk/>
            <pc:sldMk cId="827272021" sldId="283"/>
            <ac:picMk id="51" creationId="{FDD4E233-E0EB-4CCB-9C27-58AE0498C84B}"/>
          </ac:picMkLst>
        </pc:picChg>
        <pc:cxnChg chg="del">
          <ac:chgData name="mohammad Hosseinabady" userId="6cd969f51f917c9e" providerId="LiveId" clId="{3A4CDD04-A0D8-45F3-92BB-26C3781A91F2}" dt="2022-01-19T19:16:36.100" v="2472" actId="478"/>
          <ac:cxnSpMkLst>
            <pc:docMk/>
            <pc:sldMk cId="827272021" sldId="283"/>
            <ac:cxnSpMk id="10" creationId="{498A6D62-2894-4970-BF11-8743ACE45BBB}"/>
          </ac:cxnSpMkLst>
        </pc:cxnChg>
        <pc:cxnChg chg="del">
          <ac:chgData name="mohammad Hosseinabady" userId="6cd969f51f917c9e" providerId="LiveId" clId="{3A4CDD04-A0D8-45F3-92BB-26C3781A91F2}" dt="2022-01-19T19:16:36.100" v="2472" actId="478"/>
          <ac:cxnSpMkLst>
            <pc:docMk/>
            <pc:sldMk cId="827272021" sldId="283"/>
            <ac:cxnSpMk id="11" creationId="{D7CC5B41-7806-4C0E-8BCD-CC9A02DD5611}"/>
          </ac:cxnSpMkLst>
        </pc:cxnChg>
        <pc:cxnChg chg="del">
          <ac:chgData name="mohammad Hosseinabady" userId="6cd969f51f917c9e" providerId="LiveId" clId="{3A4CDD04-A0D8-45F3-92BB-26C3781A91F2}" dt="2022-01-19T19:16:36.100" v="2472" actId="478"/>
          <ac:cxnSpMkLst>
            <pc:docMk/>
            <pc:sldMk cId="827272021" sldId="283"/>
            <ac:cxnSpMk id="12" creationId="{E44EB402-7EB3-424F-8C25-3CDA895E2F6A}"/>
          </ac:cxnSpMkLst>
        </pc:cxnChg>
        <pc:cxnChg chg="del mod">
          <ac:chgData name="mohammad Hosseinabady" userId="6cd969f51f917c9e" providerId="LiveId" clId="{3A4CDD04-A0D8-45F3-92BB-26C3781A91F2}" dt="2022-01-19T19:16:36.100" v="2472" actId="478"/>
          <ac:cxnSpMkLst>
            <pc:docMk/>
            <pc:sldMk cId="827272021" sldId="283"/>
            <ac:cxnSpMk id="14" creationId="{6F71B853-9865-441E-8C1E-C8FE453746D1}"/>
          </ac:cxnSpMkLst>
        </pc:cxnChg>
        <pc:cxnChg chg="del">
          <ac:chgData name="mohammad Hosseinabady" userId="6cd969f51f917c9e" providerId="LiveId" clId="{3A4CDD04-A0D8-45F3-92BB-26C3781A91F2}" dt="2022-01-19T19:16:36.100" v="2472" actId="478"/>
          <ac:cxnSpMkLst>
            <pc:docMk/>
            <pc:sldMk cId="827272021" sldId="283"/>
            <ac:cxnSpMk id="15" creationId="{3FC5DC90-41CF-4E33-BCE6-5C14E354644A}"/>
          </ac:cxnSpMkLst>
        </pc:cxnChg>
        <pc:cxnChg chg="del">
          <ac:chgData name="mohammad Hosseinabady" userId="6cd969f51f917c9e" providerId="LiveId" clId="{3A4CDD04-A0D8-45F3-92BB-26C3781A91F2}" dt="2022-01-19T19:16:36.100" v="2472" actId="478"/>
          <ac:cxnSpMkLst>
            <pc:docMk/>
            <pc:sldMk cId="827272021" sldId="283"/>
            <ac:cxnSpMk id="21" creationId="{81E2DD62-34AC-416F-A0ED-E6EC7D0914E0}"/>
          </ac:cxnSpMkLst>
        </pc:cxnChg>
        <pc:cxnChg chg="mod">
          <ac:chgData name="mohammad Hosseinabady" userId="6cd969f51f917c9e" providerId="LiveId" clId="{3A4CDD04-A0D8-45F3-92BB-26C3781A91F2}" dt="2022-01-19T19:16:43.066" v="2474"/>
          <ac:cxnSpMkLst>
            <pc:docMk/>
            <pc:sldMk cId="827272021" sldId="283"/>
            <ac:cxnSpMk id="25" creationId="{25F238AC-6E60-42EC-8D48-326272007180}"/>
          </ac:cxnSpMkLst>
        </pc:cxnChg>
        <pc:cxnChg chg="mod">
          <ac:chgData name="mohammad Hosseinabady" userId="6cd969f51f917c9e" providerId="LiveId" clId="{3A4CDD04-A0D8-45F3-92BB-26C3781A91F2}" dt="2022-01-19T19:16:43.066" v="2474"/>
          <ac:cxnSpMkLst>
            <pc:docMk/>
            <pc:sldMk cId="827272021" sldId="283"/>
            <ac:cxnSpMk id="26" creationId="{20A92A9B-E4B3-49CE-8339-6B840CA7BA17}"/>
          </ac:cxnSpMkLst>
        </pc:cxnChg>
        <pc:cxnChg chg="mod">
          <ac:chgData name="mohammad Hosseinabady" userId="6cd969f51f917c9e" providerId="LiveId" clId="{3A4CDD04-A0D8-45F3-92BB-26C3781A91F2}" dt="2022-01-19T19:16:43.066" v="2474"/>
          <ac:cxnSpMkLst>
            <pc:docMk/>
            <pc:sldMk cId="827272021" sldId="283"/>
            <ac:cxnSpMk id="27" creationId="{AE69FE06-E7E5-45AD-9238-7C4B7F27A92C}"/>
          </ac:cxnSpMkLst>
        </pc:cxnChg>
        <pc:cxnChg chg="mod">
          <ac:chgData name="mohammad Hosseinabady" userId="6cd969f51f917c9e" providerId="LiveId" clId="{3A4CDD04-A0D8-45F3-92BB-26C3781A91F2}" dt="2022-01-19T19:16:43.066" v="2474"/>
          <ac:cxnSpMkLst>
            <pc:docMk/>
            <pc:sldMk cId="827272021" sldId="283"/>
            <ac:cxnSpMk id="28" creationId="{30D7904D-F4D7-49EC-A84B-45F9BDA2D2E7}"/>
          </ac:cxnSpMkLst>
        </pc:cxnChg>
        <pc:cxnChg chg="add mod">
          <ac:chgData name="mohammad Hosseinabady" userId="6cd969f51f917c9e" providerId="LiveId" clId="{3A4CDD04-A0D8-45F3-92BB-26C3781A91F2}" dt="2022-01-19T19:16:44.320" v="2475" actId="1076"/>
          <ac:cxnSpMkLst>
            <pc:docMk/>
            <pc:sldMk cId="827272021" sldId="283"/>
            <ac:cxnSpMk id="30" creationId="{4F87A836-F14D-4C5D-968F-3EDA886F487F}"/>
          </ac:cxnSpMkLst>
        </pc:cxnChg>
        <pc:cxnChg chg="add mod">
          <ac:chgData name="mohammad Hosseinabady" userId="6cd969f51f917c9e" providerId="LiveId" clId="{3A4CDD04-A0D8-45F3-92BB-26C3781A91F2}" dt="2022-01-19T19:16:44.320" v="2475" actId="1076"/>
          <ac:cxnSpMkLst>
            <pc:docMk/>
            <pc:sldMk cId="827272021" sldId="283"/>
            <ac:cxnSpMk id="31" creationId="{C0461C43-E3B6-454D-A77C-C6FF59A9A86C}"/>
          </ac:cxnSpMkLst>
        </pc:cxnChg>
        <pc:cxnChg chg="add mod">
          <ac:chgData name="mohammad Hosseinabady" userId="6cd969f51f917c9e" providerId="LiveId" clId="{3A4CDD04-A0D8-45F3-92BB-26C3781A91F2}" dt="2022-01-19T19:16:44.320" v="2475" actId="1076"/>
          <ac:cxnSpMkLst>
            <pc:docMk/>
            <pc:sldMk cId="827272021" sldId="283"/>
            <ac:cxnSpMk id="32" creationId="{5F60771C-ADC1-40F1-83F6-52E871CA13E3}"/>
          </ac:cxnSpMkLst>
        </pc:cxnChg>
        <pc:cxnChg chg="add mod">
          <ac:chgData name="mohammad Hosseinabady" userId="6cd969f51f917c9e" providerId="LiveId" clId="{3A4CDD04-A0D8-45F3-92BB-26C3781A91F2}" dt="2022-01-19T19:16:44.320" v="2475" actId="1076"/>
          <ac:cxnSpMkLst>
            <pc:docMk/>
            <pc:sldMk cId="827272021" sldId="283"/>
            <ac:cxnSpMk id="33" creationId="{1D117E53-A36B-44BC-85D4-A3641271FF18}"/>
          </ac:cxnSpMkLst>
        </pc:cxnChg>
        <pc:cxnChg chg="add mod">
          <ac:chgData name="mohammad Hosseinabady" userId="6cd969f51f917c9e" providerId="LiveId" clId="{3A4CDD04-A0D8-45F3-92BB-26C3781A91F2}" dt="2022-01-19T19:16:44.320" v="2475" actId="1076"/>
          <ac:cxnSpMkLst>
            <pc:docMk/>
            <pc:sldMk cId="827272021" sldId="283"/>
            <ac:cxnSpMk id="34" creationId="{2DD09213-EC35-4757-A98E-7DAC738757A3}"/>
          </ac:cxnSpMkLst>
        </pc:cxnChg>
        <pc:cxnChg chg="add mod">
          <ac:chgData name="mohammad Hosseinabady" userId="6cd969f51f917c9e" providerId="LiveId" clId="{3A4CDD04-A0D8-45F3-92BB-26C3781A91F2}" dt="2022-01-19T19:16:44.320" v="2475" actId="1076"/>
          <ac:cxnSpMkLst>
            <pc:docMk/>
            <pc:sldMk cId="827272021" sldId="283"/>
            <ac:cxnSpMk id="38" creationId="{945BD923-A755-41D1-A4A6-DBC13BBD1BDC}"/>
          </ac:cxnSpMkLst>
        </pc:cxnChg>
        <pc:cxnChg chg="mod">
          <ac:chgData name="mohammad Hosseinabady" userId="6cd969f51f917c9e" providerId="LiveId" clId="{3A4CDD04-A0D8-45F3-92BB-26C3781A91F2}" dt="2022-01-19T19:17:16.216" v="2476"/>
          <ac:cxnSpMkLst>
            <pc:docMk/>
            <pc:sldMk cId="827272021" sldId="283"/>
            <ac:cxnSpMk id="43" creationId="{C7C738DA-7C1C-4BB2-9402-92D1472F7B5C}"/>
          </ac:cxnSpMkLst>
        </pc:cxnChg>
        <pc:cxnChg chg="mod">
          <ac:chgData name="mohammad Hosseinabady" userId="6cd969f51f917c9e" providerId="LiveId" clId="{3A4CDD04-A0D8-45F3-92BB-26C3781A91F2}" dt="2022-01-19T19:17:16.216" v="2476"/>
          <ac:cxnSpMkLst>
            <pc:docMk/>
            <pc:sldMk cId="827272021" sldId="283"/>
            <ac:cxnSpMk id="44" creationId="{7E763D89-C0B1-42C3-A568-A1D40DA0F258}"/>
          </ac:cxnSpMkLst>
        </pc:cxnChg>
        <pc:cxnChg chg="mod">
          <ac:chgData name="mohammad Hosseinabady" userId="6cd969f51f917c9e" providerId="LiveId" clId="{3A4CDD04-A0D8-45F3-92BB-26C3781A91F2}" dt="2022-01-19T19:17:16.216" v="2476"/>
          <ac:cxnSpMkLst>
            <pc:docMk/>
            <pc:sldMk cId="827272021" sldId="283"/>
            <ac:cxnSpMk id="45" creationId="{5EB7719B-F020-4658-847A-FD564DF47882}"/>
          </ac:cxnSpMkLst>
        </pc:cxnChg>
        <pc:cxnChg chg="mod">
          <ac:chgData name="mohammad Hosseinabady" userId="6cd969f51f917c9e" providerId="LiveId" clId="{3A4CDD04-A0D8-45F3-92BB-26C3781A91F2}" dt="2022-01-19T19:17:16.216" v="2476"/>
          <ac:cxnSpMkLst>
            <pc:docMk/>
            <pc:sldMk cId="827272021" sldId="283"/>
            <ac:cxnSpMk id="46" creationId="{95FB15BA-53BF-4C23-9B34-05933535AC18}"/>
          </ac:cxnSpMkLst>
        </pc:cxnChg>
        <pc:cxnChg chg="add del mod">
          <ac:chgData name="mohammad Hosseinabady" userId="6cd969f51f917c9e" providerId="LiveId" clId="{3A4CDD04-A0D8-45F3-92BB-26C3781A91F2}" dt="2022-01-19T19:17:17.538" v="2477"/>
          <ac:cxnSpMkLst>
            <pc:docMk/>
            <pc:sldMk cId="827272021" sldId="283"/>
            <ac:cxnSpMk id="50" creationId="{93F27F8E-90D9-4C48-A081-20F1A5473E01}"/>
          </ac:cxnSpMkLst>
        </pc:cxnChg>
        <pc:cxnChg chg="add del mod">
          <ac:chgData name="mohammad Hosseinabady" userId="6cd969f51f917c9e" providerId="LiveId" clId="{3A4CDD04-A0D8-45F3-92BB-26C3781A91F2}" dt="2022-01-19T19:17:17.538" v="2477"/>
          <ac:cxnSpMkLst>
            <pc:docMk/>
            <pc:sldMk cId="827272021" sldId="283"/>
            <ac:cxnSpMk id="52" creationId="{9F00A407-84DB-4EC7-B5EC-AAFD8E291CC3}"/>
          </ac:cxnSpMkLst>
        </pc:cxnChg>
        <pc:cxnChg chg="add del mod">
          <ac:chgData name="mohammad Hosseinabady" userId="6cd969f51f917c9e" providerId="LiveId" clId="{3A4CDD04-A0D8-45F3-92BB-26C3781A91F2}" dt="2022-01-19T19:17:17.538" v="2477"/>
          <ac:cxnSpMkLst>
            <pc:docMk/>
            <pc:sldMk cId="827272021" sldId="283"/>
            <ac:cxnSpMk id="53" creationId="{A38031D7-0515-4E32-BA31-E1FF37C8F44D}"/>
          </ac:cxnSpMkLst>
        </pc:cxnChg>
        <pc:cxnChg chg="add del mod">
          <ac:chgData name="mohammad Hosseinabady" userId="6cd969f51f917c9e" providerId="LiveId" clId="{3A4CDD04-A0D8-45F3-92BB-26C3781A91F2}" dt="2022-01-19T19:17:17.538" v="2477"/>
          <ac:cxnSpMkLst>
            <pc:docMk/>
            <pc:sldMk cId="827272021" sldId="283"/>
            <ac:cxnSpMk id="54" creationId="{164E1605-1588-4826-B1CC-21AE13AD5441}"/>
          </ac:cxnSpMkLst>
        </pc:cxnChg>
        <pc:cxnChg chg="add del mod">
          <ac:chgData name="mohammad Hosseinabady" userId="6cd969f51f917c9e" providerId="LiveId" clId="{3A4CDD04-A0D8-45F3-92BB-26C3781A91F2}" dt="2022-01-19T19:17:17.538" v="2477"/>
          <ac:cxnSpMkLst>
            <pc:docMk/>
            <pc:sldMk cId="827272021" sldId="283"/>
            <ac:cxnSpMk id="55" creationId="{D7E5A4AD-93C9-458D-9145-208102574455}"/>
          </ac:cxnSpMkLst>
        </pc:cxnChg>
        <pc:cxnChg chg="add del mod">
          <ac:chgData name="mohammad Hosseinabady" userId="6cd969f51f917c9e" providerId="LiveId" clId="{3A4CDD04-A0D8-45F3-92BB-26C3781A91F2}" dt="2022-01-19T19:17:17.538" v="2477"/>
          <ac:cxnSpMkLst>
            <pc:docMk/>
            <pc:sldMk cId="827272021" sldId="283"/>
            <ac:cxnSpMk id="59" creationId="{BBC4B76F-72AF-450D-8E62-22B7E29C0A5E}"/>
          </ac:cxnSpMkLst>
        </pc:cxnChg>
      </pc:sldChg>
      <pc:sldChg chg="del">
        <pc:chgData name="mohammad Hosseinabady" userId="6cd969f51f917c9e" providerId="LiveId" clId="{3A4CDD04-A0D8-45F3-92BB-26C3781A91F2}" dt="2022-01-18T18:56:33.497" v="9" actId="47"/>
        <pc:sldMkLst>
          <pc:docMk/>
          <pc:sldMk cId="1414274734" sldId="284"/>
        </pc:sldMkLst>
      </pc:sldChg>
      <pc:sldChg chg="delSp mod modAnim">
        <pc:chgData name="mohammad Hosseinabady" userId="6cd969f51f917c9e" providerId="LiveId" clId="{3A4CDD04-A0D8-45F3-92BB-26C3781A91F2}" dt="2022-01-20T03:22:15.043" v="3446"/>
        <pc:sldMkLst>
          <pc:docMk/>
          <pc:sldMk cId="2837319562" sldId="284"/>
        </pc:sldMkLst>
        <pc:spChg chg="del">
          <ac:chgData name="mohammad Hosseinabady" userId="6cd969f51f917c9e" providerId="LiveId" clId="{3A4CDD04-A0D8-45F3-92BB-26C3781A91F2}" dt="2022-01-20T03:21:55.199" v="3442" actId="478"/>
          <ac:spMkLst>
            <pc:docMk/>
            <pc:sldMk cId="2837319562" sldId="284"/>
            <ac:spMk id="63" creationId="{067ED67A-C170-4A03-91A7-47B804582C89}"/>
          </ac:spMkLst>
        </pc:spChg>
        <pc:spChg chg="del">
          <ac:chgData name="mohammad Hosseinabady" userId="6cd969f51f917c9e" providerId="LiveId" clId="{3A4CDD04-A0D8-45F3-92BB-26C3781A91F2}" dt="2022-01-20T03:21:55.199" v="3442" actId="478"/>
          <ac:spMkLst>
            <pc:docMk/>
            <pc:sldMk cId="2837319562" sldId="284"/>
            <ac:spMk id="65" creationId="{D63250B5-4242-4EA8-A1F6-8E9974A10F60}"/>
          </ac:spMkLst>
        </pc:spChg>
        <pc:spChg chg="del">
          <ac:chgData name="mohammad Hosseinabady" userId="6cd969f51f917c9e" providerId="LiveId" clId="{3A4CDD04-A0D8-45F3-92BB-26C3781A91F2}" dt="2022-01-20T03:21:55.199" v="3442" actId="478"/>
          <ac:spMkLst>
            <pc:docMk/>
            <pc:sldMk cId="2837319562" sldId="284"/>
            <ac:spMk id="66" creationId="{AA18D11F-9E35-4B40-9B98-6E9104BEF920}"/>
          </ac:spMkLst>
        </pc:spChg>
        <pc:spChg chg="del">
          <ac:chgData name="mohammad Hosseinabady" userId="6cd969f51f917c9e" providerId="LiveId" clId="{3A4CDD04-A0D8-45F3-92BB-26C3781A91F2}" dt="2022-01-20T03:21:55.199" v="3442" actId="478"/>
          <ac:spMkLst>
            <pc:docMk/>
            <pc:sldMk cId="2837319562" sldId="284"/>
            <ac:spMk id="67" creationId="{7E8B4F0C-A47C-4A86-BBFF-98AFB4C2265D}"/>
          </ac:spMkLst>
        </pc:spChg>
      </pc:sldChg>
      <pc:sldChg chg="del">
        <pc:chgData name="mohammad Hosseinabady" userId="6cd969f51f917c9e" providerId="LiveId" clId="{3A4CDD04-A0D8-45F3-92BB-26C3781A91F2}" dt="2022-01-18T18:56:11.042" v="4" actId="47"/>
        <pc:sldMkLst>
          <pc:docMk/>
          <pc:sldMk cId="4093036185" sldId="285"/>
        </pc:sldMkLst>
      </pc:sldChg>
      <pc:sldChg chg="modAnim">
        <pc:chgData name="mohammad Hosseinabady" userId="6cd969f51f917c9e" providerId="LiveId" clId="{3A4CDD04-A0D8-45F3-92BB-26C3781A91F2}" dt="2022-01-20T03:22:37.155" v="3450"/>
        <pc:sldMkLst>
          <pc:docMk/>
          <pc:sldMk cId="4196377475" sldId="285"/>
        </pc:sldMkLst>
      </pc:sldChg>
      <pc:sldChg chg="del ord">
        <pc:chgData name="mohammad Hosseinabady" userId="6cd969f51f917c9e" providerId="LiveId" clId="{3A4CDD04-A0D8-45F3-92BB-26C3781A91F2}" dt="2022-01-18T18:56:33.497" v="9" actId="47"/>
        <pc:sldMkLst>
          <pc:docMk/>
          <pc:sldMk cId="1369364419" sldId="286"/>
        </pc:sldMkLst>
      </pc:sldChg>
      <pc:sldChg chg="modAnim">
        <pc:chgData name="mohammad Hosseinabady" userId="6cd969f51f917c9e" providerId="LiveId" clId="{3A4CDD04-A0D8-45F3-92BB-26C3781A91F2}" dt="2022-01-20T03:22:52.483" v="3452"/>
        <pc:sldMkLst>
          <pc:docMk/>
          <pc:sldMk cId="2426246590" sldId="286"/>
        </pc:sldMkLst>
      </pc:sldChg>
      <pc:sldChg chg="addSp delSp modSp mod modAnim">
        <pc:chgData name="mohammad Hosseinabady" userId="6cd969f51f917c9e" providerId="LiveId" clId="{3A4CDD04-A0D8-45F3-92BB-26C3781A91F2}" dt="2022-01-20T03:29:36.738" v="3541"/>
        <pc:sldMkLst>
          <pc:docMk/>
          <pc:sldMk cId="1383286400" sldId="287"/>
        </pc:sldMkLst>
        <pc:spChg chg="mod">
          <ac:chgData name="mohammad Hosseinabady" userId="6cd969f51f917c9e" providerId="LiveId" clId="{3A4CDD04-A0D8-45F3-92BB-26C3781A91F2}" dt="2022-01-20T03:26:44.070" v="3474" actId="1076"/>
          <ac:spMkLst>
            <pc:docMk/>
            <pc:sldMk cId="1383286400" sldId="287"/>
            <ac:spMk id="9" creationId="{3092992D-823C-4015-9F8D-897C98DBB23E}"/>
          </ac:spMkLst>
        </pc:spChg>
        <pc:spChg chg="del">
          <ac:chgData name="mohammad Hosseinabady" userId="6cd969f51f917c9e" providerId="LiveId" clId="{3A4CDD04-A0D8-45F3-92BB-26C3781A91F2}" dt="2022-01-20T03:26:29.440" v="3465" actId="478"/>
          <ac:spMkLst>
            <pc:docMk/>
            <pc:sldMk cId="1383286400" sldId="287"/>
            <ac:spMk id="15" creationId="{7EB67502-482C-4CF6-B9B8-6C6CDE8EFD75}"/>
          </ac:spMkLst>
        </pc:spChg>
        <pc:spChg chg="del mod">
          <ac:chgData name="mohammad Hosseinabady" userId="6cd969f51f917c9e" providerId="LiveId" clId="{3A4CDD04-A0D8-45F3-92BB-26C3781A91F2}" dt="2022-01-20T03:26:31.183" v="3466" actId="478"/>
          <ac:spMkLst>
            <pc:docMk/>
            <pc:sldMk cId="1383286400" sldId="287"/>
            <ac:spMk id="16" creationId="{D7494D8B-1C73-48BC-8344-7C8FE6E5D3CB}"/>
          </ac:spMkLst>
        </pc:spChg>
        <pc:spChg chg="del">
          <ac:chgData name="mohammad Hosseinabady" userId="6cd969f51f917c9e" providerId="LiveId" clId="{3A4CDD04-A0D8-45F3-92BB-26C3781A91F2}" dt="2022-01-20T03:26:29.440" v="3465" actId="478"/>
          <ac:spMkLst>
            <pc:docMk/>
            <pc:sldMk cId="1383286400" sldId="287"/>
            <ac:spMk id="17" creationId="{2E30952C-7E7D-48FB-B1A0-25E621C695E8}"/>
          </ac:spMkLst>
        </pc:spChg>
        <pc:spChg chg="del">
          <ac:chgData name="mohammad Hosseinabady" userId="6cd969f51f917c9e" providerId="LiveId" clId="{3A4CDD04-A0D8-45F3-92BB-26C3781A91F2}" dt="2022-01-20T03:26:29.440" v="3465" actId="478"/>
          <ac:spMkLst>
            <pc:docMk/>
            <pc:sldMk cId="1383286400" sldId="287"/>
            <ac:spMk id="19" creationId="{1A5EB241-6356-42FD-8334-5480C9F2A50C}"/>
          </ac:spMkLst>
        </pc:spChg>
        <pc:spChg chg="del">
          <ac:chgData name="mohammad Hosseinabady" userId="6cd969f51f917c9e" providerId="LiveId" clId="{3A4CDD04-A0D8-45F3-92BB-26C3781A91F2}" dt="2022-01-20T03:26:29.440" v="3465" actId="478"/>
          <ac:spMkLst>
            <pc:docMk/>
            <pc:sldMk cId="1383286400" sldId="287"/>
            <ac:spMk id="20" creationId="{38CFBE33-56EA-452F-B38A-5E78F9CD060F}"/>
          </ac:spMkLst>
        </pc:spChg>
        <pc:spChg chg="del">
          <ac:chgData name="mohammad Hosseinabady" userId="6cd969f51f917c9e" providerId="LiveId" clId="{3A4CDD04-A0D8-45F3-92BB-26C3781A91F2}" dt="2022-01-20T03:26:29.440" v="3465" actId="478"/>
          <ac:spMkLst>
            <pc:docMk/>
            <pc:sldMk cId="1383286400" sldId="287"/>
            <ac:spMk id="22" creationId="{ACE95186-A396-48E4-A616-E03ED5242EE7}"/>
          </ac:spMkLst>
        </pc:spChg>
        <pc:spChg chg="add mod">
          <ac:chgData name="mohammad Hosseinabady" userId="6cd969f51f917c9e" providerId="LiveId" clId="{3A4CDD04-A0D8-45F3-92BB-26C3781A91F2}" dt="2022-01-20T03:26:49.905" v="3477" actId="20577"/>
          <ac:spMkLst>
            <pc:docMk/>
            <pc:sldMk cId="1383286400" sldId="287"/>
            <ac:spMk id="29" creationId="{2188D103-931F-4D3F-ADF2-EC329AAE0C89}"/>
          </ac:spMkLst>
        </pc:spChg>
        <pc:spChg chg="add mod">
          <ac:chgData name="mohammad Hosseinabady" userId="6cd969f51f917c9e" providerId="LiveId" clId="{3A4CDD04-A0D8-45F3-92BB-26C3781A91F2}" dt="2022-01-20T03:27:33.594" v="3510" actId="20577"/>
          <ac:spMkLst>
            <pc:docMk/>
            <pc:sldMk cId="1383286400" sldId="287"/>
            <ac:spMk id="30" creationId="{236587BD-57C4-43CC-B670-080860A0433E}"/>
          </ac:spMkLst>
        </pc:spChg>
        <pc:grpChg chg="mod">
          <ac:chgData name="mohammad Hosseinabady" userId="6cd969f51f917c9e" providerId="LiveId" clId="{3A4CDD04-A0D8-45F3-92BB-26C3781A91F2}" dt="2022-01-20T03:25:12.467" v="3460" actId="12789"/>
          <ac:grpSpMkLst>
            <pc:docMk/>
            <pc:sldMk cId="1383286400" sldId="287"/>
            <ac:grpSpMk id="23" creationId="{F4CE1E2B-4757-4AA2-895F-218C8C84534E}"/>
          </ac:grpSpMkLst>
        </pc:grpChg>
        <pc:grpChg chg="mod">
          <ac:chgData name="mohammad Hosseinabady" userId="6cd969f51f917c9e" providerId="LiveId" clId="{3A4CDD04-A0D8-45F3-92BB-26C3781A91F2}" dt="2022-01-20T03:25:15.647" v="3461" actId="1037"/>
          <ac:grpSpMkLst>
            <pc:docMk/>
            <pc:sldMk cId="1383286400" sldId="287"/>
            <ac:grpSpMk id="24" creationId="{6D38C694-9A33-48DE-8049-D5778897FB2D}"/>
          </ac:grpSpMkLst>
        </pc:grpChg>
        <pc:cxnChg chg="del">
          <ac:chgData name="mohammad Hosseinabady" userId="6cd969f51f917c9e" providerId="LiveId" clId="{3A4CDD04-A0D8-45F3-92BB-26C3781A91F2}" dt="2022-01-20T03:26:29.440" v="3465" actId="478"/>
          <ac:cxnSpMkLst>
            <pc:docMk/>
            <pc:sldMk cId="1383286400" sldId="287"/>
            <ac:cxnSpMk id="10" creationId="{BF1674EB-F454-437B-A1D0-0BED79A85C72}"/>
          </ac:cxnSpMkLst>
        </pc:cxnChg>
        <pc:cxnChg chg="del">
          <ac:chgData name="mohammad Hosseinabady" userId="6cd969f51f917c9e" providerId="LiveId" clId="{3A4CDD04-A0D8-45F3-92BB-26C3781A91F2}" dt="2022-01-20T03:26:29.440" v="3465" actId="478"/>
          <ac:cxnSpMkLst>
            <pc:docMk/>
            <pc:sldMk cId="1383286400" sldId="287"/>
            <ac:cxnSpMk id="11" creationId="{84E007FE-B71A-4C30-A305-7DF49B6306E5}"/>
          </ac:cxnSpMkLst>
        </pc:cxnChg>
        <pc:cxnChg chg="mod">
          <ac:chgData name="mohammad Hosseinabady" userId="6cd969f51f917c9e" providerId="LiveId" clId="{3A4CDD04-A0D8-45F3-92BB-26C3781A91F2}" dt="2022-01-20T03:25:25.636" v="3464" actId="1076"/>
          <ac:cxnSpMkLst>
            <pc:docMk/>
            <pc:sldMk cId="1383286400" sldId="287"/>
            <ac:cxnSpMk id="12" creationId="{829425DD-7D6C-48EF-BB0B-7975396336BD}"/>
          </ac:cxnSpMkLst>
        </pc:cxnChg>
        <pc:cxnChg chg="mod">
          <ac:chgData name="mohammad Hosseinabady" userId="6cd969f51f917c9e" providerId="LiveId" clId="{3A4CDD04-A0D8-45F3-92BB-26C3781A91F2}" dt="2022-01-20T03:25:20.757" v="3462" actId="1076"/>
          <ac:cxnSpMkLst>
            <pc:docMk/>
            <pc:sldMk cId="1383286400" sldId="287"/>
            <ac:cxnSpMk id="13" creationId="{82901F03-0E5E-4F55-BC1F-93BC4995FDCA}"/>
          </ac:cxnSpMkLst>
        </pc:cxnChg>
        <pc:cxnChg chg="del">
          <ac:chgData name="mohammad Hosseinabady" userId="6cd969f51f917c9e" providerId="LiveId" clId="{3A4CDD04-A0D8-45F3-92BB-26C3781A91F2}" dt="2022-01-20T03:26:29.440" v="3465" actId="478"/>
          <ac:cxnSpMkLst>
            <pc:docMk/>
            <pc:sldMk cId="1383286400" sldId="287"/>
            <ac:cxnSpMk id="14" creationId="{06C1462C-3FD3-40B8-8020-81C021CF6FC8}"/>
          </ac:cxnSpMkLst>
        </pc:cxnChg>
        <pc:cxnChg chg="mod">
          <ac:chgData name="mohammad Hosseinabady" userId="6cd969f51f917c9e" providerId="LiveId" clId="{3A4CDD04-A0D8-45F3-92BB-26C3781A91F2}" dt="2022-01-20T03:25:12.467" v="3460" actId="12789"/>
          <ac:cxnSpMkLst>
            <pc:docMk/>
            <pc:sldMk cId="1383286400" sldId="287"/>
            <ac:cxnSpMk id="18" creationId="{E0C9924A-0E69-44FA-B47D-BF335AEADCFC}"/>
          </ac:cxnSpMkLst>
        </pc:cxnChg>
        <pc:cxnChg chg="del">
          <ac:chgData name="mohammad Hosseinabady" userId="6cd969f51f917c9e" providerId="LiveId" clId="{3A4CDD04-A0D8-45F3-92BB-26C3781A91F2}" dt="2022-01-20T03:26:29.440" v="3465" actId="478"/>
          <ac:cxnSpMkLst>
            <pc:docMk/>
            <pc:sldMk cId="1383286400" sldId="287"/>
            <ac:cxnSpMk id="21" creationId="{EB56028C-7277-4053-A475-9B119FA14CC3}"/>
          </ac:cxnSpMkLst>
        </pc:cxnChg>
      </pc:sldChg>
      <pc:sldChg chg="addSp delSp modSp mod modAnim">
        <pc:chgData name="mohammad Hosseinabady" userId="6cd969f51f917c9e" providerId="LiveId" clId="{3A4CDD04-A0D8-45F3-92BB-26C3781A91F2}" dt="2022-01-20T03:29:24.597" v="3537"/>
        <pc:sldMkLst>
          <pc:docMk/>
          <pc:sldMk cId="1037436713" sldId="288"/>
        </pc:sldMkLst>
        <pc:spChg chg="del">
          <ac:chgData name="mohammad Hosseinabady" userId="6cd969f51f917c9e" providerId="LiveId" clId="{3A4CDD04-A0D8-45F3-92BB-26C3781A91F2}" dt="2022-01-20T03:28:01.678" v="3517" actId="478"/>
          <ac:spMkLst>
            <pc:docMk/>
            <pc:sldMk cId="1037436713" sldId="288"/>
            <ac:spMk id="9" creationId="{3092992D-823C-4015-9F8D-897C98DBB23E}"/>
          </ac:spMkLst>
        </pc:spChg>
        <pc:spChg chg="del">
          <ac:chgData name="mohammad Hosseinabady" userId="6cd969f51f917c9e" providerId="LiveId" clId="{3A4CDD04-A0D8-45F3-92BB-26C3781A91F2}" dt="2022-01-20T03:28:01.678" v="3517" actId="478"/>
          <ac:spMkLst>
            <pc:docMk/>
            <pc:sldMk cId="1037436713" sldId="288"/>
            <ac:spMk id="15" creationId="{7EB67502-482C-4CF6-B9B8-6C6CDE8EFD75}"/>
          </ac:spMkLst>
        </pc:spChg>
        <pc:spChg chg="del">
          <ac:chgData name="mohammad Hosseinabady" userId="6cd969f51f917c9e" providerId="LiveId" clId="{3A4CDD04-A0D8-45F3-92BB-26C3781A91F2}" dt="2022-01-20T03:28:01.678" v="3517" actId="478"/>
          <ac:spMkLst>
            <pc:docMk/>
            <pc:sldMk cId="1037436713" sldId="288"/>
            <ac:spMk id="16" creationId="{D7494D8B-1C73-48BC-8344-7C8FE6E5D3CB}"/>
          </ac:spMkLst>
        </pc:spChg>
        <pc:spChg chg="del">
          <ac:chgData name="mohammad Hosseinabady" userId="6cd969f51f917c9e" providerId="LiveId" clId="{3A4CDD04-A0D8-45F3-92BB-26C3781A91F2}" dt="2022-01-20T03:28:01.678" v="3517" actId="478"/>
          <ac:spMkLst>
            <pc:docMk/>
            <pc:sldMk cId="1037436713" sldId="288"/>
            <ac:spMk id="17" creationId="{2E30952C-7E7D-48FB-B1A0-25E621C695E8}"/>
          </ac:spMkLst>
        </pc:spChg>
        <pc:spChg chg="del">
          <ac:chgData name="mohammad Hosseinabady" userId="6cd969f51f917c9e" providerId="LiveId" clId="{3A4CDD04-A0D8-45F3-92BB-26C3781A91F2}" dt="2022-01-20T03:28:01.678" v="3517" actId="478"/>
          <ac:spMkLst>
            <pc:docMk/>
            <pc:sldMk cId="1037436713" sldId="288"/>
            <ac:spMk id="19" creationId="{1A5EB241-6356-42FD-8334-5480C9F2A50C}"/>
          </ac:spMkLst>
        </pc:spChg>
        <pc:spChg chg="del">
          <ac:chgData name="mohammad Hosseinabady" userId="6cd969f51f917c9e" providerId="LiveId" clId="{3A4CDD04-A0D8-45F3-92BB-26C3781A91F2}" dt="2022-01-20T03:28:01.678" v="3517" actId="478"/>
          <ac:spMkLst>
            <pc:docMk/>
            <pc:sldMk cId="1037436713" sldId="288"/>
            <ac:spMk id="20" creationId="{38CFBE33-56EA-452F-B38A-5E78F9CD060F}"/>
          </ac:spMkLst>
        </pc:spChg>
        <pc:spChg chg="del">
          <ac:chgData name="mohammad Hosseinabady" userId="6cd969f51f917c9e" providerId="LiveId" clId="{3A4CDD04-A0D8-45F3-92BB-26C3781A91F2}" dt="2022-01-20T03:28:01.678" v="3517" actId="478"/>
          <ac:spMkLst>
            <pc:docMk/>
            <pc:sldMk cId="1037436713" sldId="288"/>
            <ac:spMk id="22" creationId="{ACE95186-A396-48E4-A616-E03ED5242EE7}"/>
          </ac:spMkLst>
        </pc:spChg>
        <pc:spChg chg="add mod">
          <ac:chgData name="mohammad Hosseinabady" userId="6cd969f51f917c9e" providerId="LiveId" clId="{3A4CDD04-A0D8-45F3-92BB-26C3781A91F2}" dt="2022-01-20T03:28:11.590" v="3519" actId="1076"/>
          <ac:spMkLst>
            <pc:docMk/>
            <pc:sldMk cId="1037436713" sldId="288"/>
            <ac:spMk id="29" creationId="{CF16F314-1B44-4BA2-A9B9-1005A3083861}"/>
          </ac:spMkLst>
        </pc:spChg>
        <pc:spChg chg="add mod">
          <ac:chgData name="mohammad Hosseinabady" userId="6cd969f51f917c9e" providerId="LiveId" clId="{3A4CDD04-A0D8-45F3-92BB-26C3781A91F2}" dt="2022-01-20T03:28:13.572" v="3520" actId="1076"/>
          <ac:spMkLst>
            <pc:docMk/>
            <pc:sldMk cId="1037436713" sldId="288"/>
            <ac:spMk id="30" creationId="{7B963095-7F32-4EC8-9031-BF9217494FF1}"/>
          </ac:spMkLst>
        </pc:spChg>
        <pc:spChg chg="add mod">
          <ac:chgData name="mohammad Hosseinabady" userId="6cd969f51f917c9e" providerId="LiveId" clId="{3A4CDD04-A0D8-45F3-92BB-26C3781A91F2}" dt="2022-01-20T03:28:38.631" v="3527" actId="6549"/>
          <ac:spMkLst>
            <pc:docMk/>
            <pc:sldMk cId="1037436713" sldId="288"/>
            <ac:spMk id="31" creationId="{91639415-19F9-4510-B11A-93EF0680472A}"/>
          </ac:spMkLst>
        </pc:spChg>
        <pc:grpChg chg="mod">
          <ac:chgData name="mohammad Hosseinabady" userId="6cd969f51f917c9e" providerId="LiveId" clId="{3A4CDD04-A0D8-45F3-92BB-26C3781A91F2}" dt="2022-01-20T03:27:44.485" v="3512" actId="688"/>
          <ac:grpSpMkLst>
            <pc:docMk/>
            <pc:sldMk cId="1037436713" sldId="288"/>
            <ac:grpSpMk id="23" creationId="{F4CE1E2B-4757-4AA2-895F-218C8C84534E}"/>
          </ac:grpSpMkLst>
        </pc:grpChg>
        <pc:grpChg chg="mod">
          <ac:chgData name="mohammad Hosseinabady" userId="6cd969f51f917c9e" providerId="LiveId" clId="{3A4CDD04-A0D8-45F3-92BB-26C3781A91F2}" dt="2022-01-20T03:27:49.604" v="3514" actId="1076"/>
          <ac:grpSpMkLst>
            <pc:docMk/>
            <pc:sldMk cId="1037436713" sldId="288"/>
            <ac:grpSpMk id="24" creationId="{6D38C694-9A33-48DE-8049-D5778897FB2D}"/>
          </ac:grpSpMkLst>
        </pc:grpChg>
        <pc:cxnChg chg="mod">
          <ac:chgData name="mohammad Hosseinabady" userId="6cd969f51f917c9e" providerId="LiveId" clId="{3A4CDD04-A0D8-45F3-92BB-26C3781A91F2}" dt="2022-01-20T03:27:59.100" v="3516" actId="1076"/>
          <ac:cxnSpMkLst>
            <pc:docMk/>
            <pc:sldMk cId="1037436713" sldId="288"/>
            <ac:cxnSpMk id="10" creationId="{BF1674EB-F454-437B-A1D0-0BED79A85C72}"/>
          </ac:cxnSpMkLst>
        </pc:cxnChg>
        <pc:cxnChg chg="del">
          <ac:chgData name="mohammad Hosseinabady" userId="6cd969f51f917c9e" providerId="LiveId" clId="{3A4CDD04-A0D8-45F3-92BB-26C3781A91F2}" dt="2022-01-20T03:28:01.678" v="3517" actId="478"/>
          <ac:cxnSpMkLst>
            <pc:docMk/>
            <pc:sldMk cId="1037436713" sldId="288"/>
            <ac:cxnSpMk id="11" creationId="{84E007FE-B71A-4C30-A305-7DF49B6306E5}"/>
          </ac:cxnSpMkLst>
        </pc:cxnChg>
        <pc:cxnChg chg="del">
          <ac:chgData name="mohammad Hosseinabady" userId="6cd969f51f917c9e" providerId="LiveId" clId="{3A4CDD04-A0D8-45F3-92BB-26C3781A91F2}" dt="2022-01-20T03:28:01.678" v="3517" actId="478"/>
          <ac:cxnSpMkLst>
            <pc:docMk/>
            <pc:sldMk cId="1037436713" sldId="288"/>
            <ac:cxnSpMk id="12" creationId="{829425DD-7D6C-48EF-BB0B-7975396336BD}"/>
          </ac:cxnSpMkLst>
        </pc:cxnChg>
        <pc:cxnChg chg="del mod">
          <ac:chgData name="mohammad Hosseinabady" userId="6cd969f51f917c9e" providerId="LiveId" clId="{3A4CDD04-A0D8-45F3-92BB-26C3781A91F2}" dt="2022-01-20T03:28:01.678" v="3517" actId="478"/>
          <ac:cxnSpMkLst>
            <pc:docMk/>
            <pc:sldMk cId="1037436713" sldId="288"/>
            <ac:cxnSpMk id="13" creationId="{82901F03-0E5E-4F55-BC1F-93BC4995FDCA}"/>
          </ac:cxnSpMkLst>
        </pc:cxnChg>
        <pc:cxnChg chg="del">
          <ac:chgData name="mohammad Hosseinabady" userId="6cd969f51f917c9e" providerId="LiveId" clId="{3A4CDD04-A0D8-45F3-92BB-26C3781A91F2}" dt="2022-01-20T03:28:01.678" v="3517" actId="478"/>
          <ac:cxnSpMkLst>
            <pc:docMk/>
            <pc:sldMk cId="1037436713" sldId="288"/>
            <ac:cxnSpMk id="14" creationId="{06C1462C-3FD3-40B8-8020-81C021CF6FC8}"/>
          </ac:cxnSpMkLst>
        </pc:cxnChg>
        <pc:cxnChg chg="mod">
          <ac:chgData name="mohammad Hosseinabady" userId="6cd969f51f917c9e" providerId="LiveId" clId="{3A4CDD04-A0D8-45F3-92BB-26C3781A91F2}" dt="2022-01-20T03:27:54.862" v="3515" actId="1076"/>
          <ac:cxnSpMkLst>
            <pc:docMk/>
            <pc:sldMk cId="1037436713" sldId="288"/>
            <ac:cxnSpMk id="18" creationId="{E0C9924A-0E69-44FA-B47D-BF335AEADCFC}"/>
          </ac:cxnSpMkLst>
        </pc:cxnChg>
        <pc:cxnChg chg="del">
          <ac:chgData name="mohammad Hosseinabady" userId="6cd969f51f917c9e" providerId="LiveId" clId="{3A4CDD04-A0D8-45F3-92BB-26C3781A91F2}" dt="2022-01-20T03:28:01.678" v="3517" actId="478"/>
          <ac:cxnSpMkLst>
            <pc:docMk/>
            <pc:sldMk cId="1037436713" sldId="288"/>
            <ac:cxnSpMk id="21" creationId="{EB56028C-7277-4053-A475-9B119FA14CC3}"/>
          </ac:cxnSpMkLst>
        </pc:cxnChg>
      </pc:sldChg>
      <pc:sldChg chg="modAnim">
        <pc:chgData name="mohammad Hosseinabady" userId="6cd969f51f917c9e" providerId="LiveId" clId="{3A4CDD04-A0D8-45F3-92BB-26C3781A91F2}" dt="2022-01-20T03:29:12.812" v="3535"/>
        <pc:sldMkLst>
          <pc:docMk/>
          <pc:sldMk cId="2191228463" sldId="289"/>
        </pc:sldMkLst>
      </pc:sldChg>
      <pc:sldChg chg="modAnim">
        <pc:chgData name="mohammad Hosseinabady" userId="6cd969f51f917c9e" providerId="LiveId" clId="{3A4CDD04-A0D8-45F3-92BB-26C3781A91F2}" dt="2022-01-20T03:30:08.186" v="3546"/>
        <pc:sldMkLst>
          <pc:docMk/>
          <pc:sldMk cId="1751661151" sldId="290"/>
        </pc:sldMkLst>
      </pc:sldChg>
      <pc:sldChg chg="modAnim">
        <pc:chgData name="mohammad Hosseinabady" userId="6cd969f51f917c9e" providerId="LiveId" clId="{3A4CDD04-A0D8-45F3-92BB-26C3781A91F2}" dt="2022-01-20T03:30:18.649" v="3549"/>
        <pc:sldMkLst>
          <pc:docMk/>
          <pc:sldMk cId="3681922788" sldId="291"/>
        </pc:sldMkLst>
      </pc:sldChg>
      <pc:sldChg chg="addSp modSp mod modAnim">
        <pc:chgData name="mohammad Hosseinabady" userId="6cd969f51f917c9e" providerId="LiveId" clId="{3A4CDD04-A0D8-45F3-92BB-26C3781A91F2}" dt="2022-01-20T03:34:02.022" v="3642" actId="20577"/>
        <pc:sldMkLst>
          <pc:docMk/>
          <pc:sldMk cId="1772656588" sldId="292"/>
        </pc:sldMkLst>
        <pc:spChg chg="add mod">
          <ac:chgData name="mohammad Hosseinabady" userId="6cd969f51f917c9e" providerId="LiveId" clId="{3A4CDD04-A0D8-45F3-92BB-26C3781A91F2}" dt="2022-01-20T03:32:15.725" v="3580" actId="1076"/>
          <ac:spMkLst>
            <pc:docMk/>
            <pc:sldMk cId="1772656588" sldId="292"/>
            <ac:spMk id="8" creationId="{C01429EA-0C6B-473B-8646-D98AD1405D21}"/>
          </ac:spMkLst>
        </pc:spChg>
        <pc:spChg chg="add mod">
          <ac:chgData name="mohammad Hosseinabady" userId="6cd969f51f917c9e" providerId="LiveId" clId="{3A4CDD04-A0D8-45F3-92BB-26C3781A91F2}" dt="2022-01-20T03:32:15.725" v="3580" actId="1076"/>
          <ac:spMkLst>
            <pc:docMk/>
            <pc:sldMk cId="1772656588" sldId="292"/>
            <ac:spMk id="17" creationId="{7835A45F-E082-4B80-9DFE-F5C62FEF7D09}"/>
          </ac:spMkLst>
        </pc:spChg>
        <pc:spChg chg="add mod">
          <ac:chgData name="mohammad Hosseinabady" userId="6cd969f51f917c9e" providerId="LiveId" clId="{3A4CDD04-A0D8-45F3-92BB-26C3781A91F2}" dt="2022-01-20T03:32:15.725" v="3580" actId="1076"/>
          <ac:spMkLst>
            <pc:docMk/>
            <pc:sldMk cId="1772656588" sldId="292"/>
            <ac:spMk id="22" creationId="{30799C39-A964-4C17-ADCA-508EEF6FD0C6}"/>
          </ac:spMkLst>
        </pc:spChg>
        <pc:spChg chg="add mod">
          <ac:chgData name="mohammad Hosseinabady" userId="6cd969f51f917c9e" providerId="LiveId" clId="{3A4CDD04-A0D8-45F3-92BB-26C3781A91F2}" dt="2022-01-20T03:32:15.725" v="3580" actId="1076"/>
          <ac:spMkLst>
            <pc:docMk/>
            <pc:sldMk cId="1772656588" sldId="292"/>
            <ac:spMk id="23" creationId="{E29FB08B-2189-4F25-BD24-BBA1DF065F49}"/>
          </ac:spMkLst>
        </pc:spChg>
        <pc:spChg chg="add mod">
          <ac:chgData name="mohammad Hosseinabady" userId="6cd969f51f917c9e" providerId="LiveId" clId="{3A4CDD04-A0D8-45F3-92BB-26C3781A91F2}" dt="2022-01-20T03:32:32.112" v="3588" actId="1076"/>
          <ac:spMkLst>
            <pc:docMk/>
            <pc:sldMk cId="1772656588" sldId="292"/>
            <ac:spMk id="26" creationId="{54DD5B90-D19D-476C-AFA1-6AE314D2F228}"/>
          </ac:spMkLst>
        </pc:spChg>
        <pc:spChg chg="add mod">
          <ac:chgData name="mohammad Hosseinabady" userId="6cd969f51f917c9e" providerId="LiveId" clId="{3A4CDD04-A0D8-45F3-92BB-26C3781A91F2}" dt="2022-01-20T03:34:02.022" v="3642" actId="20577"/>
          <ac:spMkLst>
            <pc:docMk/>
            <pc:sldMk cId="1772656588" sldId="292"/>
            <ac:spMk id="27" creationId="{5E901D52-FB59-42C1-8671-7E7B3AE12186}"/>
          </ac:spMkLst>
        </pc:spChg>
        <pc:grpChg chg="add mod">
          <ac:chgData name="mohammad Hosseinabady" userId="6cd969f51f917c9e" providerId="LiveId" clId="{3A4CDD04-A0D8-45F3-92BB-26C3781A91F2}" dt="2022-01-20T03:32:15.725" v="3580" actId="1076"/>
          <ac:grpSpMkLst>
            <pc:docMk/>
            <pc:sldMk cId="1772656588" sldId="292"/>
            <ac:grpSpMk id="3" creationId="{E2E42E3E-3394-489B-9586-6989274F71FF}"/>
          </ac:grpSpMkLst>
        </pc:grpChg>
        <pc:grpChg chg="add mod">
          <ac:chgData name="mohammad Hosseinabady" userId="6cd969f51f917c9e" providerId="LiveId" clId="{3A4CDD04-A0D8-45F3-92BB-26C3781A91F2}" dt="2022-01-20T03:32:15.725" v="3580" actId="1076"/>
          <ac:grpSpMkLst>
            <pc:docMk/>
            <pc:sldMk cId="1772656588" sldId="292"/>
            <ac:grpSpMk id="12" creationId="{25DA3F42-7B78-4EE9-81B7-50C561D1A9A6}"/>
          </ac:grpSpMkLst>
        </pc:grpChg>
        <pc:cxnChg chg="mod">
          <ac:chgData name="mohammad Hosseinabady" userId="6cd969f51f917c9e" providerId="LiveId" clId="{3A4CDD04-A0D8-45F3-92BB-26C3781A91F2}" dt="2022-01-20T03:31:06.854" v="3550"/>
          <ac:cxnSpMkLst>
            <pc:docMk/>
            <pc:sldMk cId="1772656588" sldId="292"/>
            <ac:cxnSpMk id="4" creationId="{477479FD-2392-4D8D-8C73-77B4A0BCAB5A}"/>
          </ac:cxnSpMkLst>
        </pc:cxnChg>
        <pc:cxnChg chg="mod">
          <ac:chgData name="mohammad Hosseinabady" userId="6cd969f51f917c9e" providerId="LiveId" clId="{3A4CDD04-A0D8-45F3-92BB-26C3781A91F2}" dt="2022-01-20T03:31:06.854" v="3550"/>
          <ac:cxnSpMkLst>
            <pc:docMk/>
            <pc:sldMk cId="1772656588" sldId="292"/>
            <ac:cxnSpMk id="5" creationId="{8734B617-14C4-49EF-8255-3071A22E9CFD}"/>
          </ac:cxnSpMkLst>
        </pc:cxnChg>
        <pc:cxnChg chg="mod">
          <ac:chgData name="mohammad Hosseinabady" userId="6cd969f51f917c9e" providerId="LiveId" clId="{3A4CDD04-A0D8-45F3-92BB-26C3781A91F2}" dt="2022-01-20T03:31:06.854" v="3550"/>
          <ac:cxnSpMkLst>
            <pc:docMk/>
            <pc:sldMk cId="1772656588" sldId="292"/>
            <ac:cxnSpMk id="6" creationId="{BBA260DA-E575-4C49-BC40-71EE23B66C85}"/>
          </ac:cxnSpMkLst>
        </pc:cxnChg>
        <pc:cxnChg chg="mod">
          <ac:chgData name="mohammad Hosseinabady" userId="6cd969f51f917c9e" providerId="LiveId" clId="{3A4CDD04-A0D8-45F3-92BB-26C3781A91F2}" dt="2022-01-20T03:31:06.854" v="3550"/>
          <ac:cxnSpMkLst>
            <pc:docMk/>
            <pc:sldMk cId="1772656588" sldId="292"/>
            <ac:cxnSpMk id="7" creationId="{6897FF53-70B1-4B14-8F88-3B38515D47B7}"/>
          </ac:cxnSpMkLst>
        </pc:cxnChg>
        <pc:cxnChg chg="add mod">
          <ac:chgData name="mohammad Hosseinabady" userId="6cd969f51f917c9e" providerId="LiveId" clId="{3A4CDD04-A0D8-45F3-92BB-26C3781A91F2}" dt="2022-01-20T03:32:15.725" v="3580" actId="1076"/>
          <ac:cxnSpMkLst>
            <pc:docMk/>
            <pc:sldMk cId="1772656588" sldId="292"/>
            <ac:cxnSpMk id="9" creationId="{A383DAC2-A731-47C0-8972-A64ABA1A26BD}"/>
          </ac:cxnSpMkLst>
        </pc:cxnChg>
        <pc:cxnChg chg="add mod">
          <ac:chgData name="mohammad Hosseinabady" userId="6cd969f51f917c9e" providerId="LiveId" clId="{3A4CDD04-A0D8-45F3-92BB-26C3781A91F2}" dt="2022-01-20T03:32:15.725" v="3580" actId="1076"/>
          <ac:cxnSpMkLst>
            <pc:docMk/>
            <pc:sldMk cId="1772656588" sldId="292"/>
            <ac:cxnSpMk id="10" creationId="{49489135-74C4-44B2-831E-29F7D122BF4E}"/>
          </ac:cxnSpMkLst>
        </pc:cxnChg>
        <pc:cxnChg chg="add mod">
          <ac:chgData name="mohammad Hosseinabady" userId="6cd969f51f917c9e" providerId="LiveId" clId="{3A4CDD04-A0D8-45F3-92BB-26C3781A91F2}" dt="2022-01-20T03:32:15.725" v="3580" actId="1076"/>
          <ac:cxnSpMkLst>
            <pc:docMk/>
            <pc:sldMk cId="1772656588" sldId="292"/>
            <ac:cxnSpMk id="11" creationId="{35D4E43B-1A73-4DB7-B017-6EC9145692E6}"/>
          </ac:cxnSpMkLst>
        </pc:cxnChg>
        <pc:cxnChg chg="mod">
          <ac:chgData name="mohammad Hosseinabady" userId="6cd969f51f917c9e" providerId="LiveId" clId="{3A4CDD04-A0D8-45F3-92BB-26C3781A91F2}" dt="2022-01-20T03:31:06.854" v="3550"/>
          <ac:cxnSpMkLst>
            <pc:docMk/>
            <pc:sldMk cId="1772656588" sldId="292"/>
            <ac:cxnSpMk id="13" creationId="{7D221EE1-EF6D-49BD-B6D2-69F8A770B41A}"/>
          </ac:cxnSpMkLst>
        </pc:cxnChg>
        <pc:cxnChg chg="mod">
          <ac:chgData name="mohammad Hosseinabady" userId="6cd969f51f917c9e" providerId="LiveId" clId="{3A4CDD04-A0D8-45F3-92BB-26C3781A91F2}" dt="2022-01-20T03:31:06.854" v="3550"/>
          <ac:cxnSpMkLst>
            <pc:docMk/>
            <pc:sldMk cId="1772656588" sldId="292"/>
            <ac:cxnSpMk id="14" creationId="{E24A52DF-0E11-49A0-9FD4-E38122CC551C}"/>
          </ac:cxnSpMkLst>
        </pc:cxnChg>
        <pc:cxnChg chg="mod">
          <ac:chgData name="mohammad Hosseinabady" userId="6cd969f51f917c9e" providerId="LiveId" clId="{3A4CDD04-A0D8-45F3-92BB-26C3781A91F2}" dt="2022-01-20T03:31:06.854" v="3550"/>
          <ac:cxnSpMkLst>
            <pc:docMk/>
            <pc:sldMk cId="1772656588" sldId="292"/>
            <ac:cxnSpMk id="15" creationId="{115F2933-28FF-4A94-9DCB-9318F5FCFC25}"/>
          </ac:cxnSpMkLst>
        </pc:cxnChg>
        <pc:cxnChg chg="mod">
          <ac:chgData name="mohammad Hosseinabady" userId="6cd969f51f917c9e" providerId="LiveId" clId="{3A4CDD04-A0D8-45F3-92BB-26C3781A91F2}" dt="2022-01-20T03:31:06.854" v="3550"/>
          <ac:cxnSpMkLst>
            <pc:docMk/>
            <pc:sldMk cId="1772656588" sldId="292"/>
            <ac:cxnSpMk id="16" creationId="{D1E47E79-D99A-4F58-A34A-8927C0C6BAB1}"/>
          </ac:cxnSpMkLst>
        </pc:cxnChg>
        <pc:cxnChg chg="add mod">
          <ac:chgData name="mohammad Hosseinabady" userId="6cd969f51f917c9e" providerId="LiveId" clId="{3A4CDD04-A0D8-45F3-92BB-26C3781A91F2}" dt="2022-01-20T03:32:15.725" v="3580" actId="1076"/>
          <ac:cxnSpMkLst>
            <pc:docMk/>
            <pc:sldMk cId="1772656588" sldId="292"/>
            <ac:cxnSpMk id="18" creationId="{EA77B06F-3380-4116-A832-792414129C79}"/>
          </ac:cxnSpMkLst>
        </pc:cxnChg>
        <pc:cxnChg chg="add mod">
          <ac:chgData name="mohammad Hosseinabady" userId="6cd969f51f917c9e" providerId="LiveId" clId="{3A4CDD04-A0D8-45F3-92BB-26C3781A91F2}" dt="2022-01-20T03:32:15.725" v="3580" actId="1076"/>
          <ac:cxnSpMkLst>
            <pc:docMk/>
            <pc:sldMk cId="1772656588" sldId="292"/>
            <ac:cxnSpMk id="19" creationId="{E98771BA-C248-4BE2-9A4D-A867001C1BC0}"/>
          </ac:cxnSpMkLst>
        </pc:cxnChg>
        <pc:cxnChg chg="add mod">
          <ac:chgData name="mohammad Hosseinabady" userId="6cd969f51f917c9e" providerId="LiveId" clId="{3A4CDD04-A0D8-45F3-92BB-26C3781A91F2}" dt="2022-01-20T03:32:15.725" v="3580" actId="1076"/>
          <ac:cxnSpMkLst>
            <pc:docMk/>
            <pc:sldMk cId="1772656588" sldId="292"/>
            <ac:cxnSpMk id="20" creationId="{594110A4-D6A3-4077-8683-902BF7B05042}"/>
          </ac:cxnSpMkLst>
        </pc:cxnChg>
        <pc:cxnChg chg="add mod">
          <ac:chgData name="mohammad Hosseinabady" userId="6cd969f51f917c9e" providerId="LiveId" clId="{3A4CDD04-A0D8-45F3-92BB-26C3781A91F2}" dt="2022-01-20T03:32:15.725" v="3580" actId="1076"/>
          <ac:cxnSpMkLst>
            <pc:docMk/>
            <pc:sldMk cId="1772656588" sldId="292"/>
            <ac:cxnSpMk id="24" creationId="{971D2AEB-3897-42EA-8294-F3E61F2AEAB4}"/>
          </ac:cxnSpMkLst>
        </pc:cxnChg>
      </pc:sldChg>
      <pc:sldChg chg="addSp modSp mod">
        <pc:chgData name="mohammad Hosseinabady" userId="6cd969f51f917c9e" providerId="LiveId" clId="{3A4CDD04-A0D8-45F3-92BB-26C3781A91F2}" dt="2022-01-20T03:36:27.431" v="3700" actId="1076"/>
        <pc:sldMkLst>
          <pc:docMk/>
          <pc:sldMk cId="226873536" sldId="293"/>
        </pc:sldMkLst>
        <pc:spChg chg="add mod">
          <ac:chgData name="mohammad Hosseinabady" userId="6cd969f51f917c9e" providerId="LiveId" clId="{3A4CDD04-A0D8-45F3-92BB-26C3781A91F2}" dt="2022-01-20T03:34:41.502" v="3647" actId="6549"/>
          <ac:spMkLst>
            <pc:docMk/>
            <pc:sldMk cId="226873536" sldId="293"/>
            <ac:spMk id="6" creationId="{AAAA160D-AD5F-430D-9CED-5EF365FC2FDB}"/>
          </ac:spMkLst>
        </pc:spChg>
        <pc:spChg chg="add mod">
          <ac:chgData name="mohammad Hosseinabady" userId="6cd969f51f917c9e" providerId="LiveId" clId="{3A4CDD04-A0D8-45F3-92BB-26C3781A91F2}" dt="2022-01-20T03:36:27.431" v="3700" actId="1076"/>
          <ac:spMkLst>
            <pc:docMk/>
            <pc:sldMk cId="226873536" sldId="293"/>
            <ac:spMk id="7" creationId="{93BEBC56-33C9-4562-A1C2-8AF3500A5A98}"/>
          </ac:spMkLst>
        </pc:spChg>
        <pc:picChg chg="add mod">
          <ac:chgData name="mohammad Hosseinabady" userId="6cd969f51f917c9e" providerId="LiveId" clId="{3A4CDD04-A0D8-45F3-92BB-26C3781A91F2}" dt="2022-01-20T03:34:45.172" v="3648" actId="1076"/>
          <ac:picMkLst>
            <pc:docMk/>
            <pc:sldMk cId="226873536" sldId="293"/>
            <ac:picMk id="4" creationId="{0AE3393A-86FF-4A8B-AB27-6223EE9ACCA7}"/>
          </ac:picMkLst>
        </pc:picChg>
      </pc:sldChg>
      <pc:sldChg chg="del">
        <pc:chgData name="mohammad Hosseinabady" userId="6cd969f51f917c9e" providerId="LiveId" clId="{3A4CDD04-A0D8-45F3-92BB-26C3781A91F2}" dt="2022-01-20T03:36:33.313" v="3701" actId="47"/>
        <pc:sldMkLst>
          <pc:docMk/>
          <pc:sldMk cId="233062475" sldId="294"/>
        </pc:sldMkLst>
      </pc:sldChg>
      <pc:sldChg chg="del">
        <pc:chgData name="mohammad Hosseinabady" userId="6cd969f51f917c9e" providerId="LiveId" clId="{3A4CDD04-A0D8-45F3-92BB-26C3781A91F2}" dt="2022-01-20T03:36:36.762" v="3702" actId="47"/>
        <pc:sldMkLst>
          <pc:docMk/>
          <pc:sldMk cId="674923440" sldId="295"/>
        </pc:sldMkLst>
      </pc:sldChg>
      <pc:sldChg chg="addSp delSp modSp new mod modAnim">
        <pc:chgData name="mohammad Hosseinabady" userId="6cd969f51f917c9e" providerId="LiveId" clId="{3A4CDD04-A0D8-45F3-92BB-26C3781A91F2}" dt="2022-01-20T03:19:04.203" v="3420"/>
        <pc:sldMkLst>
          <pc:docMk/>
          <pc:sldMk cId="80998091" sldId="296"/>
        </pc:sldMkLst>
        <pc:spChg chg="mod">
          <ac:chgData name="mohammad Hosseinabady" userId="6cd969f51f917c9e" providerId="LiveId" clId="{3A4CDD04-A0D8-45F3-92BB-26C3781A91F2}" dt="2022-01-20T01:16:38.277" v="2725" actId="5793"/>
          <ac:spMkLst>
            <pc:docMk/>
            <pc:sldMk cId="80998091" sldId="296"/>
            <ac:spMk id="2" creationId="{07A29FFD-86E7-4127-B7C9-4BC54F669E5E}"/>
          </ac:spMkLst>
        </pc:spChg>
        <pc:spChg chg="del">
          <ac:chgData name="mohammad Hosseinabady" userId="6cd969f51f917c9e" providerId="LiveId" clId="{3A4CDD04-A0D8-45F3-92BB-26C3781A91F2}" dt="2022-01-20T01:12:01.831" v="2613" actId="22"/>
          <ac:spMkLst>
            <pc:docMk/>
            <pc:sldMk cId="80998091" sldId="296"/>
            <ac:spMk id="3" creationId="{7F36A42D-CE49-4D3E-BA02-0471C4E3F44B}"/>
          </ac:spMkLst>
        </pc:spChg>
        <pc:spChg chg="add mod">
          <ac:chgData name="mohammad Hosseinabady" userId="6cd969f51f917c9e" providerId="LiveId" clId="{3A4CDD04-A0D8-45F3-92BB-26C3781A91F2}" dt="2022-01-20T01:12:30.347" v="2618"/>
          <ac:spMkLst>
            <pc:docMk/>
            <pc:sldMk cId="80998091" sldId="296"/>
            <ac:spMk id="7" creationId="{0087E01C-0B4F-4A67-A613-4D6AA0E7E76A}"/>
          </ac:spMkLst>
        </pc:spChg>
        <pc:spChg chg="add mod">
          <ac:chgData name="mohammad Hosseinabady" userId="6cd969f51f917c9e" providerId="LiveId" clId="{3A4CDD04-A0D8-45F3-92BB-26C3781A91F2}" dt="2022-01-20T01:12:36.548" v="2621" actId="1076"/>
          <ac:spMkLst>
            <pc:docMk/>
            <pc:sldMk cId="80998091" sldId="296"/>
            <ac:spMk id="9" creationId="{12586DF7-8535-4E44-AE3C-42D9D5899E33}"/>
          </ac:spMkLst>
        </pc:spChg>
        <pc:spChg chg="add mod">
          <ac:chgData name="mohammad Hosseinabady" userId="6cd969f51f917c9e" providerId="LiveId" clId="{3A4CDD04-A0D8-45F3-92BB-26C3781A91F2}" dt="2022-01-20T01:13:56.010" v="2644" actId="1076"/>
          <ac:spMkLst>
            <pc:docMk/>
            <pc:sldMk cId="80998091" sldId="296"/>
            <ac:spMk id="15" creationId="{AD41CF3D-83F5-43F5-85BF-47EC20ABBD11}"/>
          </ac:spMkLst>
        </pc:spChg>
        <pc:spChg chg="add mod">
          <ac:chgData name="mohammad Hosseinabady" userId="6cd969f51f917c9e" providerId="LiveId" clId="{3A4CDD04-A0D8-45F3-92BB-26C3781A91F2}" dt="2022-01-20T01:14:07.627" v="2665" actId="1076"/>
          <ac:spMkLst>
            <pc:docMk/>
            <pc:sldMk cId="80998091" sldId="296"/>
            <ac:spMk id="16" creationId="{1D4DD919-9187-4CD7-88DA-9ADDEC65AAD8}"/>
          </ac:spMkLst>
        </pc:spChg>
        <pc:spChg chg="add mod">
          <ac:chgData name="mohammad Hosseinabady" userId="6cd969f51f917c9e" providerId="LiveId" clId="{3A4CDD04-A0D8-45F3-92BB-26C3781A91F2}" dt="2022-01-20T01:15:29.019" v="2685" actId="1076"/>
          <ac:spMkLst>
            <pc:docMk/>
            <pc:sldMk cId="80998091" sldId="296"/>
            <ac:spMk id="23" creationId="{67AE8DD7-71C7-4185-8982-4B547809DF19}"/>
          </ac:spMkLst>
        </pc:spChg>
        <pc:spChg chg="add mod">
          <ac:chgData name="mohammad Hosseinabady" userId="6cd969f51f917c9e" providerId="LiveId" clId="{3A4CDD04-A0D8-45F3-92BB-26C3781A91F2}" dt="2022-01-20T01:15:44.355" v="2694" actId="20577"/>
          <ac:spMkLst>
            <pc:docMk/>
            <pc:sldMk cId="80998091" sldId="296"/>
            <ac:spMk id="24" creationId="{C8A41CF3-600E-432F-91D7-8C7A64A3C507}"/>
          </ac:spMkLst>
        </pc:spChg>
        <pc:picChg chg="add mod ord modCrop">
          <ac:chgData name="mohammad Hosseinabady" userId="6cd969f51f917c9e" providerId="LiveId" clId="{3A4CDD04-A0D8-45F3-92BB-26C3781A91F2}" dt="2022-01-20T03:18:42.991" v="3418" actId="1076"/>
          <ac:picMkLst>
            <pc:docMk/>
            <pc:sldMk cId="80998091" sldId="296"/>
            <ac:picMk id="5" creationId="{6B9B65E2-04F7-4F46-B4A9-396DE38C61E5}"/>
          </ac:picMkLst>
        </pc:picChg>
        <pc:cxnChg chg="add mod">
          <ac:chgData name="mohammad Hosseinabady" userId="6cd969f51f917c9e" providerId="LiveId" clId="{3A4CDD04-A0D8-45F3-92BB-26C3781A91F2}" dt="2022-01-20T01:13:09.627" v="2628" actId="1036"/>
          <ac:cxnSpMkLst>
            <pc:docMk/>
            <pc:sldMk cId="80998091" sldId="296"/>
            <ac:cxnSpMk id="11" creationId="{8E71682A-C0E5-4789-84C6-2EA214914E68}"/>
          </ac:cxnSpMkLst>
        </pc:cxnChg>
        <pc:cxnChg chg="add mod">
          <ac:chgData name="mohammad Hosseinabady" userId="6cd969f51f917c9e" providerId="LiveId" clId="{3A4CDD04-A0D8-45F3-92BB-26C3781A91F2}" dt="2022-01-20T01:13:38.067" v="2633" actId="1076"/>
          <ac:cxnSpMkLst>
            <pc:docMk/>
            <pc:sldMk cId="80998091" sldId="296"/>
            <ac:cxnSpMk id="12" creationId="{F4703CE0-3A26-4275-97FE-E5F8264910FE}"/>
          </ac:cxnSpMkLst>
        </pc:cxnChg>
        <pc:cxnChg chg="add mod">
          <ac:chgData name="mohammad Hosseinabady" userId="6cd969f51f917c9e" providerId="LiveId" clId="{3A4CDD04-A0D8-45F3-92BB-26C3781A91F2}" dt="2022-01-20T01:15:10.079" v="2673"/>
          <ac:cxnSpMkLst>
            <pc:docMk/>
            <pc:sldMk cId="80998091" sldId="296"/>
            <ac:cxnSpMk id="18" creationId="{EC185532-F827-450C-BA51-1C40352732A5}"/>
          </ac:cxnSpMkLst>
        </pc:cxnChg>
        <pc:cxnChg chg="add mod">
          <ac:chgData name="mohammad Hosseinabady" userId="6cd969f51f917c9e" providerId="LiveId" clId="{3A4CDD04-A0D8-45F3-92BB-26C3781A91F2}" dt="2022-01-20T01:15:15.606" v="2674" actId="208"/>
          <ac:cxnSpMkLst>
            <pc:docMk/>
            <pc:sldMk cId="80998091" sldId="296"/>
            <ac:cxnSpMk id="20" creationId="{92E1FC82-9463-4216-93A7-5A0235C55147}"/>
          </ac:cxnSpMkLst>
        </pc:cxnChg>
        <pc:cxnChg chg="add mod">
          <ac:chgData name="mohammad Hosseinabady" userId="6cd969f51f917c9e" providerId="LiveId" clId="{3A4CDD04-A0D8-45F3-92BB-26C3781A91F2}" dt="2022-01-20T01:15:15.606" v="2674" actId="208"/>
          <ac:cxnSpMkLst>
            <pc:docMk/>
            <pc:sldMk cId="80998091" sldId="296"/>
            <ac:cxnSpMk id="21" creationId="{6BB238C2-3767-4AEC-8A6D-C9CB5CF226E4}"/>
          </ac:cxnSpMkLst>
        </pc:cxnChg>
      </pc:sldChg>
      <pc:sldChg chg="addSp delSp modSp add mod">
        <pc:chgData name="mohammad Hosseinabady" userId="6cd969f51f917c9e" providerId="LiveId" clId="{3A4CDD04-A0D8-45F3-92BB-26C3781A91F2}" dt="2022-01-20T01:19:16.196" v="2756" actId="14100"/>
        <pc:sldMkLst>
          <pc:docMk/>
          <pc:sldMk cId="1372440390" sldId="297"/>
        </pc:sldMkLst>
        <pc:spChg chg="mod">
          <ac:chgData name="mohammad Hosseinabady" userId="6cd969f51f917c9e" providerId="LiveId" clId="{3A4CDD04-A0D8-45F3-92BB-26C3781A91F2}" dt="2022-01-20T01:16:31.270" v="2713" actId="5793"/>
          <ac:spMkLst>
            <pc:docMk/>
            <pc:sldMk cId="1372440390" sldId="297"/>
            <ac:spMk id="2" creationId="{07A29FFD-86E7-4127-B7C9-4BC54F669E5E}"/>
          </ac:spMkLst>
        </pc:spChg>
        <pc:spChg chg="del">
          <ac:chgData name="mohammad Hosseinabady" userId="6cd969f51f917c9e" providerId="LiveId" clId="{3A4CDD04-A0D8-45F3-92BB-26C3781A91F2}" dt="2022-01-20T01:17:47.972" v="2731" actId="478"/>
          <ac:spMkLst>
            <pc:docMk/>
            <pc:sldMk cId="1372440390" sldId="297"/>
            <ac:spMk id="7" creationId="{0087E01C-0B4F-4A67-A613-4D6AA0E7E76A}"/>
          </ac:spMkLst>
        </pc:spChg>
        <pc:spChg chg="del">
          <ac:chgData name="mohammad Hosseinabady" userId="6cd969f51f917c9e" providerId="LiveId" clId="{3A4CDD04-A0D8-45F3-92BB-26C3781A91F2}" dt="2022-01-20T01:17:46.485" v="2730" actId="478"/>
          <ac:spMkLst>
            <pc:docMk/>
            <pc:sldMk cId="1372440390" sldId="297"/>
            <ac:spMk id="9" creationId="{12586DF7-8535-4E44-AE3C-42D9D5899E33}"/>
          </ac:spMkLst>
        </pc:spChg>
        <pc:spChg chg="del">
          <ac:chgData name="mohammad Hosseinabady" userId="6cd969f51f917c9e" providerId="LiveId" clId="{3A4CDD04-A0D8-45F3-92BB-26C3781A91F2}" dt="2022-01-20T01:17:50.868" v="2733" actId="478"/>
          <ac:spMkLst>
            <pc:docMk/>
            <pc:sldMk cId="1372440390" sldId="297"/>
            <ac:spMk id="15" creationId="{AD41CF3D-83F5-43F5-85BF-47EC20ABBD11}"/>
          </ac:spMkLst>
        </pc:spChg>
        <pc:spChg chg="del">
          <ac:chgData name="mohammad Hosseinabady" userId="6cd969f51f917c9e" providerId="LiveId" clId="{3A4CDD04-A0D8-45F3-92BB-26C3781A91F2}" dt="2022-01-20T01:17:49.110" v="2732" actId="478"/>
          <ac:spMkLst>
            <pc:docMk/>
            <pc:sldMk cId="1372440390" sldId="297"/>
            <ac:spMk id="16" creationId="{1D4DD919-9187-4CD7-88DA-9ADDEC65AAD8}"/>
          </ac:spMkLst>
        </pc:spChg>
        <pc:spChg chg="add mod">
          <ac:chgData name="mohammad Hosseinabady" userId="6cd969f51f917c9e" providerId="LiveId" clId="{3A4CDD04-A0D8-45F3-92BB-26C3781A91F2}" dt="2022-01-20T01:19:01.442" v="2751" actId="14100"/>
          <ac:spMkLst>
            <pc:docMk/>
            <pc:sldMk cId="1372440390" sldId="297"/>
            <ac:spMk id="19" creationId="{DB2B4AA0-970C-4DE7-9ADB-5689FBB93CD7}"/>
          </ac:spMkLst>
        </pc:spChg>
        <pc:spChg chg="add mod">
          <ac:chgData name="mohammad Hosseinabady" userId="6cd969f51f917c9e" providerId="LiveId" clId="{3A4CDD04-A0D8-45F3-92BB-26C3781A91F2}" dt="2022-01-20T01:19:16.196" v="2756" actId="14100"/>
          <ac:spMkLst>
            <pc:docMk/>
            <pc:sldMk cId="1372440390" sldId="297"/>
            <ac:spMk id="22" creationId="{82C40D9D-7F3B-44D6-A676-659C49AB5A5F}"/>
          </ac:spMkLst>
        </pc:spChg>
        <pc:spChg chg="del">
          <ac:chgData name="mohammad Hosseinabady" userId="6cd969f51f917c9e" providerId="LiveId" clId="{3A4CDD04-A0D8-45F3-92BB-26C3781A91F2}" dt="2022-01-20T01:17:42.820" v="2726" actId="478"/>
          <ac:spMkLst>
            <pc:docMk/>
            <pc:sldMk cId="1372440390" sldId="297"/>
            <ac:spMk id="23" creationId="{67AE8DD7-71C7-4185-8982-4B547809DF19}"/>
          </ac:spMkLst>
        </pc:spChg>
        <pc:spChg chg="del">
          <ac:chgData name="mohammad Hosseinabady" userId="6cd969f51f917c9e" providerId="LiveId" clId="{3A4CDD04-A0D8-45F3-92BB-26C3781A91F2}" dt="2022-01-20T01:17:45.590" v="2729" actId="478"/>
          <ac:spMkLst>
            <pc:docMk/>
            <pc:sldMk cId="1372440390" sldId="297"/>
            <ac:spMk id="24" creationId="{C8A41CF3-600E-432F-91D7-8C7A64A3C507}"/>
          </ac:spMkLst>
        </pc:spChg>
        <pc:picChg chg="add mod">
          <ac:chgData name="mohammad Hosseinabady" userId="6cd969f51f917c9e" providerId="LiveId" clId="{3A4CDD04-A0D8-45F3-92BB-26C3781A91F2}" dt="2022-01-20T01:19:09.650" v="2754" actId="1076"/>
          <ac:picMkLst>
            <pc:docMk/>
            <pc:sldMk cId="1372440390" sldId="297"/>
            <ac:picMk id="4" creationId="{59454981-FC12-421F-AA2B-EBFB79320AF4}"/>
          </ac:picMkLst>
        </pc:picChg>
        <pc:picChg chg="mod">
          <ac:chgData name="mohammad Hosseinabady" userId="6cd969f51f917c9e" providerId="LiveId" clId="{3A4CDD04-A0D8-45F3-92BB-26C3781A91F2}" dt="2022-01-20T01:18:09.578" v="2743" actId="1076"/>
          <ac:picMkLst>
            <pc:docMk/>
            <pc:sldMk cId="1372440390" sldId="297"/>
            <ac:picMk id="5" creationId="{6B9B65E2-04F7-4F46-B4A9-396DE38C61E5}"/>
          </ac:picMkLst>
        </pc:picChg>
        <pc:cxnChg chg="del">
          <ac:chgData name="mohammad Hosseinabady" userId="6cd969f51f917c9e" providerId="LiveId" clId="{3A4CDD04-A0D8-45F3-92BB-26C3781A91F2}" dt="2022-01-20T01:18:08.371" v="2742" actId="478"/>
          <ac:cxnSpMkLst>
            <pc:docMk/>
            <pc:sldMk cId="1372440390" sldId="297"/>
            <ac:cxnSpMk id="11" creationId="{8E71682A-C0E5-4789-84C6-2EA214914E68}"/>
          </ac:cxnSpMkLst>
        </pc:cxnChg>
        <pc:cxnChg chg="del">
          <ac:chgData name="mohammad Hosseinabady" userId="6cd969f51f917c9e" providerId="LiveId" clId="{3A4CDD04-A0D8-45F3-92BB-26C3781A91F2}" dt="2022-01-20T01:18:06.291" v="2741" actId="478"/>
          <ac:cxnSpMkLst>
            <pc:docMk/>
            <pc:sldMk cId="1372440390" sldId="297"/>
            <ac:cxnSpMk id="12" creationId="{F4703CE0-3A26-4275-97FE-E5F8264910FE}"/>
          </ac:cxnSpMkLst>
        </pc:cxnChg>
        <pc:cxnChg chg="del">
          <ac:chgData name="mohammad Hosseinabady" userId="6cd969f51f917c9e" providerId="LiveId" clId="{3A4CDD04-A0D8-45F3-92BB-26C3781A91F2}" dt="2022-01-20T01:17:43.541" v="2727" actId="478"/>
          <ac:cxnSpMkLst>
            <pc:docMk/>
            <pc:sldMk cId="1372440390" sldId="297"/>
            <ac:cxnSpMk id="18" creationId="{EC185532-F827-450C-BA51-1C40352732A5}"/>
          </ac:cxnSpMkLst>
        </pc:cxnChg>
        <pc:cxnChg chg="del">
          <ac:chgData name="mohammad Hosseinabady" userId="6cd969f51f917c9e" providerId="LiveId" clId="{3A4CDD04-A0D8-45F3-92BB-26C3781A91F2}" dt="2022-01-20T01:17:44.372" v="2728" actId="478"/>
          <ac:cxnSpMkLst>
            <pc:docMk/>
            <pc:sldMk cId="1372440390" sldId="297"/>
            <ac:cxnSpMk id="20" creationId="{92E1FC82-9463-4216-93A7-5A0235C55147}"/>
          </ac:cxnSpMkLst>
        </pc:cxnChg>
        <pc:cxnChg chg="del">
          <ac:chgData name="mohammad Hosseinabady" userId="6cd969f51f917c9e" providerId="LiveId" clId="{3A4CDD04-A0D8-45F3-92BB-26C3781A91F2}" dt="2022-01-20T01:17:51.587" v="2734" actId="478"/>
          <ac:cxnSpMkLst>
            <pc:docMk/>
            <pc:sldMk cId="1372440390" sldId="297"/>
            <ac:cxnSpMk id="21" creationId="{6BB238C2-3767-4AEC-8A6D-C9CB5CF226E4}"/>
          </ac:cxnSpMkLst>
        </pc:cxnChg>
      </pc:sldChg>
      <pc:sldChg chg="addSp delSp modSp add mod modAnim">
        <pc:chgData name="mohammad Hosseinabady" userId="6cd969f51f917c9e" providerId="LiveId" clId="{3A4CDD04-A0D8-45F3-92BB-26C3781A91F2}" dt="2022-01-20T03:20:32.457" v="3432"/>
        <pc:sldMkLst>
          <pc:docMk/>
          <pc:sldMk cId="88752353" sldId="298"/>
        </pc:sldMkLst>
        <pc:spChg chg="mod">
          <ac:chgData name="mohammad Hosseinabady" userId="6cd969f51f917c9e" providerId="LiveId" clId="{3A4CDD04-A0D8-45F3-92BB-26C3781A91F2}" dt="2022-01-20T01:20:06.548" v="2765" actId="20577"/>
          <ac:spMkLst>
            <pc:docMk/>
            <pc:sldMk cId="88752353" sldId="298"/>
            <ac:spMk id="2" creationId="{07A29FFD-86E7-4127-B7C9-4BC54F669E5E}"/>
          </ac:spMkLst>
        </pc:spChg>
        <pc:spChg chg="add mod">
          <ac:chgData name="mohammad Hosseinabady" userId="6cd969f51f917c9e" providerId="LiveId" clId="{3A4CDD04-A0D8-45F3-92BB-26C3781A91F2}" dt="2022-01-20T01:22:46.064" v="2809" actId="1076"/>
          <ac:spMkLst>
            <pc:docMk/>
            <pc:sldMk cId="88752353" sldId="298"/>
            <ac:spMk id="7" creationId="{D19E5B96-32F5-4CA2-A898-0298A8040F1E}"/>
          </ac:spMkLst>
        </pc:spChg>
        <pc:spChg chg="add mod">
          <ac:chgData name="mohammad Hosseinabady" userId="6cd969f51f917c9e" providerId="LiveId" clId="{3A4CDD04-A0D8-45F3-92BB-26C3781A91F2}" dt="2022-01-20T01:25:45.874" v="2858" actId="404"/>
          <ac:spMkLst>
            <pc:docMk/>
            <pc:sldMk cId="88752353" sldId="298"/>
            <ac:spMk id="11" creationId="{7A97746F-09E5-4AFA-AA56-83E40C2C6CEB}"/>
          </ac:spMkLst>
        </pc:spChg>
        <pc:spChg chg="add mod">
          <ac:chgData name="mohammad Hosseinabady" userId="6cd969f51f917c9e" providerId="LiveId" clId="{3A4CDD04-A0D8-45F3-92BB-26C3781A91F2}" dt="2022-01-20T01:22:51.451" v="2811" actId="1076"/>
          <ac:spMkLst>
            <pc:docMk/>
            <pc:sldMk cId="88752353" sldId="298"/>
            <ac:spMk id="17" creationId="{E9223C6C-1C2F-4BAC-9C4C-C96FF60AEBC9}"/>
          </ac:spMkLst>
        </pc:spChg>
        <pc:spChg chg="del">
          <ac:chgData name="mohammad Hosseinabady" userId="6cd969f51f917c9e" providerId="LiveId" clId="{3A4CDD04-A0D8-45F3-92BB-26C3781A91F2}" dt="2022-01-20T01:20:08.613" v="2766" actId="478"/>
          <ac:spMkLst>
            <pc:docMk/>
            <pc:sldMk cId="88752353" sldId="298"/>
            <ac:spMk id="19" creationId="{DB2B4AA0-970C-4DE7-9ADB-5689FBB93CD7}"/>
          </ac:spMkLst>
        </pc:spChg>
        <pc:spChg chg="add mod">
          <ac:chgData name="mohammad Hosseinabady" userId="6cd969f51f917c9e" providerId="LiveId" clId="{3A4CDD04-A0D8-45F3-92BB-26C3781A91F2}" dt="2022-01-20T01:25:53.800" v="2860" actId="404"/>
          <ac:spMkLst>
            <pc:docMk/>
            <pc:sldMk cId="88752353" sldId="298"/>
            <ac:spMk id="20" creationId="{F016209D-4E7D-40DF-92C8-989B2870022B}"/>
          </ac:spMkLst>
        </pc:spChg>
        <pc:spChg chg="add mod">
          <ac:chgData name="mohammad Hosseinabady" userId="6cd969f51f917c9e" providerId="LiveId" clId="{3A4CDD04-A0D8-45F3-92BB-26C3781A91F2}" dt="2022-01-20T01:25:56.163" v="2861" actId="1076"/>
          <ac:spMkLst>
            <pc:docMk/>
            <pc:sldMk cId="88752353" sldId="298"/>
            <ac:spMk id="21" creationId="{2971932B-A6A4-41C4-BF70-C06F3C7FF6F3}"/>
          </ac:spMkLst>
        </pc:spChg>
        <pc:spChg chg="del">
          <ac:chgData name="mohammad Hosseinabady" userId="6cd969f51f917c9e" providerId="LiveId" clId="{3A4CDD04-A0D8-45F3-92BB-26C3781A91F2}" dt="2022-01-20T01:20:00.579" v="2759" actId="478"/>
          <ac:spMkLst>
            <pc:docMk/>
            <pc:sldMk cId="88752353" sldId="298"/>
            <ac:spMk id="22" creationId="{82C40D9D-7F3B-44D6-A676-659C49AB5A5F}"/>
          </ac:spMkLst>
        </pc:spChg>
        <pc:spChg chg="add mod">
          <ac:chgData name="mohammad Hosseinabady" userId="6cd969f51f917c9e" providerId="LiveId" clId="{3A4CDD04-A0D8-45F3-92BB-26C3781A91F2}" dt="2022-01-20T01:24:44.466" v="2844" actId="20577"/>
          <ac:spMkLst>
            <pc:docMk/>
            <pc:sldMk cId="88752353" sldId="298"/>
            <ac:spMk id="26" creationId="{21E48601-EB1E-4AC5-9F1F-A363EACA7195}"/>
          </ac:spMkLst>
        </pc:spChg>
        <pc:spChg chg="add mod">
          <ac:chgData name="mohammad Hosseinabady" userId="6cd969f51f917c9e" providerId="LiveId" clId="{3A4CDD04-A0D8-45F3-92BB-26C3781A91F2}" dt="2022-01-20T01:25:59.948" v="2863" actId="404"/>
          <ac:spMkLst>
            <pc:docMk/>
            <pc:sldMk cId="88752353" sldId="298"/>
            <ac:spMk id="28" creationId="{CB198E08-A572-4320-8801-0D765FFDB949}"/>
          </ac:spMkLst>
        </pc:spChg>
        <pc:spChg chg="add mod">
          <ac:chgData name="mohammad Hosseinabady" userId="6cd969f51f917c9e" providerId="LiveId" clId="{3A4CDD04-A0D8-45F3-92BB-26C3781A91F2}" dt="2022-01-20T01:26:30.217" v="2870" actId="207"/>
          <ac:spMkLst>
            <pc:docMk/>
            <pc:sldMk cId="88752353" sldId="298"/>
            <ac:spMk id="30" creationId="{558492D3-DF86-4EFC-A850-C626D44960F4}"/>
          </ac:spMkLst>
        </pc:spChg>
        <pc:spChg chg="add mod">
          <ac:chgData name="mohammad Hosseinabady" userId="6cd969f51f917c9e" providerId="LiveId" clId="{3A4CDD04-A0D8-45F3-92BB-26C3781A91F2}" dt="2022-01-20T01:27:54.802" v="2895" actId="20577"/>
          <ac:spMkLst>
            <pc:docMk/>
            <pc:sldMk cId="88752353" sldId="298"/>
            <ac:spMk id="31" creationId="{E44233D0-6AF4-42BE-A46D-8925EC26EA0B}"/>
          </ac:spMkLst>
        </pc:spChg>
        <pc:picChg chg="del">
          <ac:chgData name="mohammad Hosseinabady" userId="6cd969f51f917c9e" providerId="LiveId" clId="{3A4CDD04-A0D8-45F3-92BB-26C3781A91F2}" dt="2022-01-20T01:19:59.317" v="2758" actId="478"/>
          <ac:picMkLst>
            <pc:docMk/>
            <pc:sldMk cId="88752353" sldId="298"/>
            <ac:picMk id="4" creationId="{59454981-FC12-421F-AA2B-EBFB79320AF4}"/>
          </ac:picMkLst>
        </pc:picChg>
        <pc:picChg chg="mod">
          <ac:chgData name="mohammad Hosseinabady" userId="6cd969f51f917c9e" providerId="LiveId" clId="{3A4CDD04-A0D8-45F3-92BB-26C3781A91F2}" dt="2022-01-20T01:23:48.719" v="2824" actId="1076"/>
          <ac:picMkLst>
            <pc:docMk/>
            <pc:sldMk cId="88752353" sldId="298"/>
            <ac:picMk id="5" creationId="{6B9B65E2-04F7-4F46-B4A9-396DE38C61E5}"/>
          </ac:picMkLst>
        </pc:picChg>
        <pc:cxnChg chg="add mod">
          <ac:chgData name="mohammad Hosseinabady" userId="6cd969f51f917c9e" providerId="LiveId" clId="{3A4CDD04-A0D8-45F3-92BB-26C3781A91F2}" dt="2022-01-20T01:24:30.723" v="2838"/>
          <ac:cxnSpMkLst>
            <pc:docMk/>
            <pc:sldMk cId="88752353" sldId="298"/>
            <ac:cxnSpMk id="6" creationId="{E8B543C4-E812-40EC-A604-31C244009245}"/>
          </ac:cxnSpMkLst>
        </pc:cxnChg>
        <pc:cxnChg chg="add mod">
          <ac:chgData name="mohammad Hosseinabady" userId="6cd969f51f917c9e" providerId="LiveId" clId="{3A4CDD04-A0D8-45F3-92BB-26C3781A91F2}" dt="2022-01-20T01:22:32.678" v="2804" actId="14100"/>
          <ac:cxnSpMkLst>
            <pc:docMk/>
            <pc:sldMk cId="88752353" sldId="298"/>
            <ac:cxnSpMk id="12" creationId="{94A7805B-3612-40E8-878D-786F24745268}"/>
          </ac:cxnSpMkLst>
        </pc:cxnChg>
        <pc:cxnChg chg="add mod">
          <ac:chgData name="mohammad Hosseinabady" userId="6cd969f51f917c9e" providerId="LiveId" clId="{3A4CDD04-A0D8-45F3-92BB-26C3781A91F2}" dt="2022-01-20T01:24:24.688" v="2837"/>
          <ac:cxnSpMkLst>
            <pc:docMk/>
            <pc:sldMk cId="88752353" sldId="298"/>
            <ac:cxnSpMk id="16" creationId="{4EF0A902-D63E-4040-8AA7-D9BE5DFE2E5D}"/>
          </ac:cxnSpMkLst>
        </pc:cxnChg>
        <pc:cxnChg chg="add mod">
          <ac:chgData name="mohammad Hosseinabady" userId="6cd969f51f917c9e" providerId="LiveId" clId="{3A4CDD04-A0D8-45F3-92BB-26C3781A91F2}" dt="2022-01-20T01:24:14.670" v="2834" actId="1076"/>
          <ac:cxnSpMkLst>
            <pc:docMk/>
            <pc:sldMk cId="88752353" sldId="298"/>
            <ac:cxnSpMk id="18" creationId="{A6D3BE7B-F9A5-4E7C-8BB8-FBAB59792AD4}"/>
          </ac:cxnSpMkLst>
        </pc:cxnChg>
        <pc:cxnChg chg="add mod">
          <ac:chgData name="mohammad Hosseinabady" userId="6cd969f51f917c9e" providerId="LiveId" clId="{3A4CDD04-A0D8-45F3-92BB-26C3781A91F2}" dt="2022-01-20T01:24:18.280" v="2836" actId="1076"/>
          <ac:cxnSpMkLst>
            <pc:docMk/>
            <pc:sldMk cId="88752353" sldId="298"/>
            <ac:cxnSpMk id="23" creationId="{FE796020-2C1C-42F8-BE19-BAEA8742EBA8}"/>
          </ac:cxnSpMkLst>
        </pc:cxnChg>
        <pc:cxnChg chg="add mod">
          <ac:chgData name="mohammad Hosseinabady" userId="6cd969f51f917c9e" providerId="LiveId" clId="{3A4CDD04-A0D8-45F3-92BB-26C3781A91F2}" dt="2022-01-20T01:24:36.750" v="2841" actId="14100"/>
          <ac:cxnSpMkLst>
            <pc:docMk/>
            <pc:sldMk cId="88752353" sldId="298"/>
            <ac:cxnSpMk id="24" creationId="{B585EE56-42D2-4E0C-AB63-0A7907383D97}"/>
          </ac:cxnSpMkLst>
        </pc:cxnChg>
      </pc:sldChg>
      <pc:sldChg chg="addSp delSp modSp add mod modAnim">
        <pc:chgData name="mohammad Hosseinabady" userId="6cd969f51f917c9e" providerId="LiveId" clId="{3A4CDD04-A0D8-45F3-92BB-26C3781A91F2}" dt="2022-01-20T03:36:57" v="3707"/>
        <pc:sldMkLst>
          <pc:docMk/>
          <pc:sldMk cId="2131444924" sldId="299"/>
        </pc:sldMkLst>
        <pc:spChg chg="mod">
          <ac:chgData name="mohammad Hosseinabady" userId="6cd969f51f917c9e" providerId="LiveId" clId="{3A4CDD04-A0D8-45F3-92BB-26C3781A91F2}" dt="2022-01-20T02:29:25.536" v="2906" actId="20577"/>
          <ac:spMkLst>
            <pc:docMk/>
            <pc:sldMk cId="2131444924" sldId="299"/>
            <ac:spMk id="2" creationId="{FDD09205-CB74-42E9-B818-2B48FFB4FB1F}"/>
          </ac:spMkLst>
        </pc:spChg>
        <pc:spChg chg="mod">
          <ac:chgData name="mohammad Hosseinabady" userId="6cd969f51f917c9e" providerId="LiveId" clId="{3A4CDD04-A0D8-45F3-92BB-26C3781A91F2}" dt="2022-01-20T02:38:21.761" v="2958" actId="20577"/>
          <ac:spMkLst>
            <pc:docMk/>
            <pc:sldMk cId="2131444924" sldId="299"/>
            <ac:spMk id="8" creationId="{0341C185-9393-40D1-B52F-023BD10A0172}"/>
          </ac:spMkLst>
        </pc:spChg>
        <pc:spChg chg="add del">
          <ac:chgData name="mohammad Hosseinabady" userId="6cd969f51f917c9e" providerId="LiveId" clId="{3A4CDD04-A0D8-45F3-92BB-26C3781A91F2}" dt="2022-01-20T02:36:48.481" v="2917" actId="478"/>
          <ac:spMkLst>
            <pc:docMk/>
            <pc:sldMk cId="2131444924" sldId="299"/>
            <ac:spMk id="22" creationId="{B0A5B265-8715-48CC-AC84-687BB987806D}"/>
          </ac:spMkLst>
        </pc:spChg>
        <pc:spChg chg="mod">
          <ac:chgData name="mohammad Hosseinabady" userId="6cd969f51f917c9e" providerId="LiveId" clId="{3A4CDD04-A0D8-45F3-92BB-26C3781A91F2}" dt="2022-01-20T02:36:55.489" v="2918"/>
          <ac:spMkLst>
            <pc:docMk/>
            <pc:sldMk cId="2131444924" sldId="299"/>
            <ac:spMk id="28" creationId="{3E39E18A-1F60-4CCF-A53D-3B5A46245331}"/>
          </ac:spMkLst>
        </pc:spChg>
        <pc:spChg chg="add mod">
          <ac:chgData name="mohammad Hosseinabady" userId="6cd969f51f917c9e" providerId="LiveId" clId="{3A4CDD04-A0D8-45F3-92BB-26C3781A91F2}" dt="2022-01-20T02:38:32.088" v="2962" actId="1076"/>
          <ac:spMkLst>
            <pc:docMk/>
            <pc:sldMk cId="2131444924" sldId="299"/>
            <ac:spMk id="34" creationId="{19B04C3C-0F50-4EE7-9378-96408B40B29C}"/>
          </ac:spMkLst>
        </pc:spChg>
        <pc:spChg chg="add del mod">
          <ac:chgData name="mohammad Hosseinabady" userId="6cd969f51f917c9e" providerId="LiveId" clId="{3A4CDD04-A0D8-45F3-92BB-26C3781A91F2}" dt="2022-01-20T02:37:10.422" v="2921" actId="478"/>
          <ac:spMkLst>
            <pc:docMk/>
            <pc:sldMk cId="2131444924" sldId="299"/>
            <ac:spMk id="35" creationId="{AC060745-E364-493B-80F9-5C436C525061}"/>
          </ac:spMkLst>
        </pc:spChg>
        <pc:spChg chg="add del mod">
          <ac:chgData name="mohammad Hosseinabady" userId="6cd969f51f917c9e" providerId="LiveId" clId="{3A4CDD04-A0D8-45F3-92BB-26C3781A91F2}" dt="2022-01-20T02:37:10.422" v="2921" actId="478"/>
          <ac:spMkLst>
            <pc:docMk/>
            <pc:sldMk cId="2131444924" sldId="299"/>
            <ac:spMk id="36" creationId="{064EBCE6-9AA7-425D-8D8E-80FFA2F1D2B8}"/>
          </ac:spMkLst>
        </pc:spChg>
        <pc:spChg chg="add del mod">
          <ac:chgData name="mohammad Hosseinabady" userId="6cd969f51f917c9e" providerId="LiveId" clId="{3A4CDD04-A0D8-45F3-92BB-26C3781A91F2}" dt="2022-01-20T02:37:10.422" v="2921" actId="478"/>
          <ac:spMkLst>
            <pc:docMk/>
            <pc:sldMk cId="2131444924" sldId="299"/>
            <ac:spMk id="38" creationId="{7BCEB0B2-AD81-4E1C-99C8-B4B3239EE61D}"/>
          </ac:spMkLst>
        </pc:spChg>
        <pc:spChg chg="add mod">
          <ac:chgData name="mohammad Hosseinabady" userId="6cd969f51f917c9e" providerId="LiveId" clId="{3A4CDD04-A0D8-45F3-92BB-26C3781A91F2}" dt="2022-01-20T02:38:32.088" v="2962" actId="1076"/>
          <ac:spMkLst>
            <pc:docMk/>
            <pc:sldMk cId="2131444924" sldId="299"/>
            <ac:spMk id="39" creationId="{39E5F732-361D-49EE-A9AB-A3452984C151}"/>
          </ac:spMkLst>
        </pc:spChg>
        <pc:spChg chg="add del mod">
          <ac:chgData name="mohammad Hosseinabady" userId="6cd969f51f917c9e" providerId="LiveId" clId="{3A4CDD04-A0D8-45F3-92BB-26C3781A91F2}" dt="2022-01-20T02:37:10.422" v="2921" actId="478"/>
          <ac:spMkLst>
            <pc:docMk/>
            <pc:sldMk cId="2131444924" sldId="299"/>
            <ac:spMk id="41" creationId="{4D228DC9-6F7F-4BFD-84C8-EAD7DEAB4F1B}"/>
          </ac:spMkLst>
        </pc:spChg>
        <pc:spChg chg="add del mod">
          <ac:chgData name="mohammad Hosseinabady" userId="6cd969f51f917c9e" providerId="LiveId" clId="{3A4CDD04-A0D8-45F3-92BB-26C3781A91F2}" dt="2022-01-20T02:37:10.422" v="2921" actId="478"/>
          <ac:spMkLst>
            <pc:docMk/>
            <pc:sldMk cId="2131444924" sldId="299"/>
            <ac:spMk id="42" creationId="{5EDE73ED-3109-48DB-87EF-B40877009C72}"/>
          </ac:spMkLst>
        </pc:spChg>
        <pc:spChg chg="add mod">
          <ac:chgData name="mohammad Hosseinabady" userId="6cd969f51f917c9e" providerId="LiveId" clId="{3A4CDD04-A0D8-45F3-92BB-26C3781A91F2}" dt="2022-01-20T02:38:32.088" v="2962" actId="1076"/>
          <ac:spMkLst>
            <pc:docMk/>
            <pc:sldMk cId="2131444924" sldId="299"/>
            <ac:spMk id="52" creationId="{3B80790D-0203-4957-A04B-C4BC7EB5DB56}"/>
          </ac:spMkLst>
        </pc:spChg>
        <pc:spChg chg="add del mod">
          <ac:chgData name="mohammad Hosseinabady" userId="6cd969f51f917c9e" providerId="LiveId" clId="{3A4CDD04-A0D8-45F3-92BB-26C3781A91F2}" dt="2022-01-20T02:41:11.923" v="2973" actId="478"/>
          <ac:spMkLst>
            <pc:docMk/>
            <pc:sldMk cId="2131444924" sldId="299"/>
            <ac:spMk id="56" creationId="{EDAA2E14-9533-412E-841A-F892BDA356DD}"/>
          </ac:spMkLst>
        </pc:spChg>
        <pc:spChg chg="add mod">
          <ac:chgData name="mohammad Hosseinabady" userId="6cd969f51f917c9e" providerId="LiveId" clId="{3A4CDD04-A0D8-45F3-92BB-26C3781A91F2}" dt="2022-01-20T02:42:24.753" v="2989" actId="20577"/>
          <ac:spMkLst>
            <pc:docMk/>
            <pc:sldMk cId="2131444924" sldId="299"/>
            <ac:spMk id="58" creationId="{0A1C6C95-D4BF-4BC1-9169-8BD7B9688FCB}"/>
          </ac:spMkLst>
        </pc:spChg>
        <pc:grpChg chg="add mod">
          <ac:chgData name="mohammad Hosseinabady" userId="6cd969f51f917c9e" providerId="LiveId" clId="{3A4CDD04-A0D8-45F3-92BB-26C3781A91F2}" dt="2022-01-20T02:38:32.088" v="2962" actId="1076"/>
          <ac:grpSpMkLst>
            <pc:docMk/>
            <pc:sldMk cId="2131444924" sldId="299"/>
            <ac:grpSpMk id="3" creationId="{044F292D-2247-441D-A8E1-CB37A1DBF02D}"/>
          </ac:grpSpMkLst>
        </pc:grpChg>
        <pc:grpChg chg="add mod">
          <ac:chgData name="mohammad Hosseinabady" userId="6cd969f51f917c9e" providerId="LiveId" clId="{3A4CDD04-A0D8-45F3-92BB-26C3781A91F2}" dt="2022-01-20T02:38:32.088" v="2962" actId="1076"/>
          <ac:grpSpMkLst>
            <pc:docMk/>
            <pc:sldMk cId="2131444924" sldId="299"/>
            <ac:grpSpMk id="9" creationId="{CCB2939E-EB7A-48FC-91AD-54996EEEA2B8}"/>
          </ac:grpSpMkLst>
        </pc:grpChg>
        <pc:grpChg chg="add del mod">
          <ac:chgData name="mohammad Hosseinabady" userId="6cd969f51f917c9e" providerId="LiveId" clId="{3A4CDD04-A0D8-45F3-92BB-26C3781A91F2}" dt="2022-01-20T02:37:10.422" v="2921" actId="478"/>
          <ac:grpSpMkLst>
            <pc:docMk/>
            <pc:sldMk cId="2131444924" sldId="299"/>
            <ac:grpSpMk id="23" creationId="{855BAE21-83C8-4513-91B5-FC45FC33B3DF}"/>
          </ac:grpSpMkLst>
        </pc:grpChg>
        <pc:picChg chg="add del mod">
          <ac:chgData name="mohammad Hosseinabady" userId="6cd969f51f917c9e" providerId="LiveId" clId="{3A4CDD04-A0D8-45F3-92BB-26C3781A91F2}" dt="2022-01-20T02:36:38.512" v="2915" actId="478"/>
          <ac:picMkLst>
            <pc:docMk/>
            <pc:sldMk cId="2131444924" sldId="299"/>
            <ac:picMk id="21" creationId="{2C9512CD-3DD3-4EFE-9B50-FFD47187F502}"/>
          </ac:picMkLst>
        </pc:picChg>
        <pc:picChg chg="add mod">
          <ac:chgData name="mohammad Hosseinabady" userId="6cd969f51f917c9e" providerId="LiveId" clId="{3A4CDD04-A0D8-45F3-92BB-26C3781A91F2}" dt="2022-01-20T02:39:56.031" v="2967" actId="1076"/>
          <ac:picMkLst>
            <pc:docMk/>
            <pc:sldMk cId="2131444924" sldId="299"/>
            <ac:picMk id="54" creationId="{551BCC33-3FCA-4F20-B697-93D45879616B}"/>
          </ac:picMkLst>
        </pc:picChg>
        <pc:cxnChg chg="mod">
          <ac:chgData name="mohammad Hosseinabady" userId="6cd969f51f917c9e" providerId="LiveId" clId="{3A4CDD04-A0D8-45F3-92BB-26C3781A91F2}" dt="2022-01-20T02:38:21.761" v="2958" actId="20577"/>
          <ac:cxnSpMkLst>
            <pc:docMk/>
            <pc:sldMk cId="2131444924" sldId="299"/>
            <ac:cxnSpMk id="4" creationId="{67AB23CE-1F55-4A74-B80E-AA5BF3AAFE50}"/>
          </ac:cxnSpMkLst>
        </pc:cxnChg>
        <pc:cxnChg chg="mod">
          <ac:chgData name="mohammad Hosseinabady" userId="6cd969f51f917c9e" providerId="LiveId" clId="{3A4CDD04-A0D8-45F3-92BB-26C3781A91F2}" dt="2022-01-20T02:38:21.761" v="2958" actId="20577"/>
          <ac:cxnSpMkLst>
            <pc:docMk/>
            <pc:sldMk cId="2131444924" sldId="299"/>
            <ac:cxnSpMk id="5" creationId="{F5B81CF8-7242-4E2D-A369-0A0AF659451B}"/>
          </ac:cxnSpMkLst>
        </pc:cxnChg>
        <pc:cxnChg chg="mod">
          <ac:chgData name="mohammad Hosseinabady" userId="6cd969f51f917c9e" providerId="LiveId" clId="{3A4CDD04-A0D8-45F3-92BB-26C3781A91F2}" dt="2022-01-20T02:38:21.761" v="2958" actId="20577"/>
          <ac:cxnSpMkLst>
            <pc:docMk/>
            <pc:sldMk cId="2131444924" sldId="299"/>
            <ac:cxnSpMk id="6" creationId="{C556A9C0-2BC2-4CFD-B6C6-F93B007F40CB}"/>
          </ac:cxnSpMkLst>
        </pc:cxnChg>
        <pc:cxnChg chg="mod">
          <ac:chgData name="mohammad Hosseinabady" userId="6cd969f51f917c9e" providerId="LiveId" clId="{3A4CDD04-A0D8-45F3-92BB-26C3781A91F2}" dt="2022-01-20T02:38:21.761" v="2958" actId="20577"/>
          <ac:cxnSpMkLst>
            <pc:docMk/>
            <pc:sldMk cId="2131444924" sldId="299"/>
            <ac:cxnSpMk id="7" creationId="{AFC04D92-5444-4868-AAEC-B629B0281727}"/>
          </ac:cxnSpMkLst>
        </pc:cxnChg>
        <pc:cxnChg chg="mod">
          <ac:chgData name="mohammad Hosseinabady" userId="6cd969f51f917c9e" providerId="LiveId" clId="{3A4CDD04-A0D8-45F3-92BB-26C3781A91F2}" dt="2022-01-20T02:36:02.615" v="2908"/>
          <ac:cxnSpMkLst>
            <pc:docMk/>
            <pc:sldMk cId="2131444924" sldId="299"/>
            <ac:cxnSpMk id="10" creationId="{43F33483-16CB-482E-998B-DE98A0518A41}"/>
          </ac:cxnSpMkLst>
        </pc:cxnChg>
        <pc:cxnChg chg="mod">
          <ac:chgData name="mohammad Hosseinabady" userId="6cd969f51f917c9e" providerId="LiveId" clId="{3A4CDD04-A0D8-45F3-92BB-26C3781A91F2}" dt="2022-01-20T02:36:02.615" v="2908"/>
          <ac:cxnSpMkLst>
            <pc:docMk/>
            <pc:sldMk cId="2131444924" sldId="299"/>
            <ac:cxnSpMk id="11" creationId="{5308B933-45A7-4903-9292-BA7AC6FA3237}"/>
          </ac:cxnSpMkLst>
        </pc:cxnChg>
        <pc:cxnChg chg="mod">
          <ac:chgData name="mohammad Hosseinabady" userId="6cd969f51f917c9e" providerId="LiveId" clId="{3A4CDD04-A0D8-45F3-92BB-26C3781A91F2}" dt="2022-01-20T02:36:02.615" v="2908"/>
          <ac:cxnSpMkLst>
            <pc:docMk/>
            <pc:sldMk cId="2131444924" sldId="299"/>
            <ac:cxnSpMk id="12" creationId="{0BA2816B-2A63-4C02-9D61-86372ED34E36}"/>
          </ac:cxnSpMkLst>
        </pc:cxnChg>
        <pc:cxnChg chg="mod">
          <ac:chgData name="mohammad Hosseinabady" userId="6cd969f51f917c9e" providerId="LiveId" clId="{3A4CDD04-A0D8-45F3-92BB-26C3781A91F2}" dt="2022-01-20T02:36:02.615" v="2908"/>
          <ac:cxnSpMkLst>
            <pc:docMk/>
            <pc:sldMk cId="2131444924" sldId="299"/>
            <ac:cxnSpMk id="13" creationId="{D45FE660-4CFE-438E-9CB8-D761A83AC903}"/>
          </ac:cxnSpMkLst>
        </pc:cxnChg>
        <pc:cxnChg chg="mod">
          <ac:chgData name="mohammad Hosseinabady" userId="6cd969f51f917c9e" providerId="LiveId" clId="{3A4CDD04-A0D8-45F3-92BB-26C3781A91F2}" dt="2022-01-20T02:36:02.615" v="2908"/>
          <ac:cxnSpMkLst>
            <pc:docMk/>
            <pc:sldMk cId="2131444924" sldId="299"/>
            <ac:cxnSpMk id="14" creationId="{C61A12A7-9A46-4018-97AD-643EF3B070CB}"/>
          </ac:cxnSpMkLst>
        </pc:cxnChg>
        <pc:cxnChg chg="mod">
          <ac:chgData name="mohammad Hosseinabady" userId="6cd969f51f917c9e" providerId="LiveId" clId="{3A4CDD04-A0D8-45F3-92BB-26C3781A91F2}" dt="2022-01-20T02:36:02.615" v="2908"/>
          <ac:cxnSpMkLst>
            <pc:docMk/>
            <pc:sldMk cId="2131444924" sldId="299"/>
            <ac:cxnSpMk id="15" creationId="{BB800893-3131-4DA8-88F6-36705CCEF0A2}"/>
          </ac:cxnSpMkLst>
        </pc:cxnChg>
        <pc:cxnChg chg="mod">
          <ac:chgData name="mohammad Hosseinabady" userId="6cd969f51f917c9e" providerId="LiveId" clId="{3A4CDD04-A0D8-45F3-92BB-26C3781A91F2}" dt="2022-01-20T02:36:02.615" v="2908"/>
          <ac:cxnSpMkLst>
            <pc:docMk/>
            <pc:sldMk cId="2131444924" sldId="299"/>
            <ac:cxnSpMk id="16" creationId="{B4A648CF-DEA0-4805-9709-57217F71B2C0}"/>
          </ac:cxnSpMkLst>
        </pc:cxnChg>
        <pc:cxnChg chg="mod">
          <ac:chgData name="mohammad Hosseinabady" userId="6cd969f51f917c9e" providerId="LiveId" clId="{3A4CDD04-A0D8-45F3-92BB-26C3781A91F2}" dt="2022-01-20T02:36:02.615" v="2908"/>
          <ac:cxnSpMkLst>
            <pc:docMk/>
            <pc:sldMk cId="2131444924" sldId="299"/>
            <ac:cxnSpMk id="17" creationId="{9312F39D-FCA1-4C83-8146-91568FCE9339}"/>
          </ac:cxnSpMkLst>
        </pc:cxnChg>
        <pc:cxnChg chg="mod">
          <ac:chgData name="mohammad Hosseinabady" userId="6cd969f51f917c9e" providerId="LiveId" clId="{3A4CDD04-A0D8-45F3-92BB-26C3781A91F2}" dt="2022-01-20T02:36:02.615" v="2908"/>
          <ac:cxnSpMkLst>
            <pc:docMk/>
            <pc:sldMk cId="2131444924" sldId="299"/>
            <ac:cxnSpMk id="18" creationId="{5AA7E44F-F034-4F49-AD15-F92868DB1AA3}"/>
          </ac:cxnSpMkLst>
        </pc:cxnChg>
        <pc:cxnChg chg="mod">
          <ac:chgData name="mohammad Hosseinabady" userId="6cd969f51f917c9e" providerId="LiveId" clId="{3A4CDD04-A0D8-45F3-92BB-26C3781A91F2}" dt="2022-01-20T02:36:02.615" v="2908"/>
          <ac:cxnSpMkLst>
            <pc:docMk/>
            <pc:sldMk cId="2131444924" sldId="299"/>
            <ac:cxnSpMk id="19" creationId="{8396C7AF-F58C-4C40-A646-6B202E591162}"/>
          </ac:cxnSpMkLst>
        </pc:cxnChg>
        <pc:cxnChg chg="mod">
          <ac:chgData name="mohammad Hosseinabady" userId="6cd969f51f917c9e" providerId="LiveId" clId="{3A4CDD04-A0D8-45F3-92BB-26C3781A91F2}" dt="2022-01-20T02:36:55.489" v="2918"/>
          <ac:cxnSpMkLst>
            <pc:docMk/>
            <pc:sldMk cId="2131444924" sldId="299"/>
            <ac:cxnSpMk id="24" creationId="{F10D8FE0-D59B-4823-B5BE-8CAD672432D8}"/>
          </ac:cxnSpMkLst>
        </pc:cxnChg>
        <pc:cxnChg chg="mod">
          <ac:chgData name="mohammad Hosseinabady" userId="6cd969f51f917c9e" providerId="LiveId" clId="{3A4CDD04-A0D8-45F3-92BB-26C3781A91F2}" dt="2022-01-20T02:36:55.489" v="2918"/>
          <ac:cxnSpMkLst>
            <pc:docMk/>
            <pc:sldMk cId="2131444924" sldId="299"/>
            <ac:cxnSpMk id="25" creationId="{EB2106C5-25CE-40B1-9DAA-837E9C0E12E6}"/>
          </ac:cxnSpMkLst>
        </pc:cxnChg>
        <pc:cxnChg chg="mod">
          <ac:chgData name="mohammad Hosseinabady" userId="6cd969f51f917c9e" providerId="LiveId" clId="{3A4CDD04-A0D8-45F3-92BB-26C3781A91F2}" dt="2022-01-20T02:36:55.489" v="2918"/>
          <ac:cxnSpMkLst>
            <pc:docMk/>
            <pc:sldMk cId="2131444924" sldId="299"/>
            <ac:cxnSpMk id="26" creationId="{CD89A55D-475D-41AE-88AF-88C07FAA8793}"/>
          </ac:cxnSpMkLst>
        </pc:cxnChg>
        <pc:cxnChg chg="mod">
          <ac:chgData name="mohammad Hosseinabady" userId="6cd969f51f917c9e" providerId="LiveId" clId="{3A4CDD04-A0D8-45F3-92BB-26C3781A91F2}" dt="2022-01-20T02:36:55.489" v="2918"/>
          <ac:cxnSpMkLst>
            <pc:docMk/>
            <pc:sldMk cId="2131444924" sldId="299"/>
            <ac:cxnSpMk id="27" creationId="{DDC58DAF-CD30-409F-AC46-F27B761A95A4}"/>
          </ac:cxnSpMkLst>
        </pc:cxnChg>
        <pc:cxnChg chg="add del mod">
          <ac:chgData name="mohammad Hosseinabady" userId="6cd969f51f917c9e" providerId="LiveId" clId="{3A4CDD04-A0D8-45F3-92BB-26C3781A91F2}" dt="2022-01-20T02:37:10.422" v="2921" actId="478"/>
          <ac:cxnSpMkLst>
            <pc:docMk/>
            <pc:sldMk cId="2131444924" sldId="299"/>
            <ac:cxnSpMk id="29" creationId="{64DAECA7-A451-4A03-947D-3C2EB7A6DCFE}"/>
          </ac:cxnSpMkLst>
        </pc:cxnChg>
        <pc:cxnChg chg="add del mod">
          <ac:chgData name="mohammad Hosseinabady" userId="6cd969f51f917c9e" providerId="LiveId" clId="{3A4CDD04-A0D8-45F3-92BB-26C3781A91F2}" dt="2022-01-20T02:37:10.422" v="2921" actId="478"/>
          <ac:cxnSpMkLst>
            <pc:docMk/>
            <pc:sldMk cId="2131444924" sldId="299"/>
            <ac:cxnSpMk id="30" creationId="{EF435956-5453-4EEF-AE7E-DFF73BFF608D}"/>
          </ac:cxnSpMkLst>
        </pc:cxnChg>
        <pc:cxnChg chg="add del mod">
          <ac:chgData name="mohammad Hosseinabady" userId="6cd969f51f917c9e" providerId="LiveId" clId="{3A4CDD04-A0D8-45F3-92BB-26C3781A91F2}" dt="2022-01-20T02:37:10.422" v="2921" actId="478"/>
          <ac:cxnSpMkLst>
            <pc:docMk/>
            <pc:sldMk cId="2131444924" sldId="299"/>
            <ac:cxnSpMk id="31" creationId="{19AB0491-B557-4BAD-B760-205C030A2A14}"/>
          </ac:cxnSpMkLst>
        </pc:cxnChg>
        <pc:cxnChg chg="add mod">
          <ac:chgData name="mohammad Hosseinabady" userId="6cd969f51f917c9e" providerId="LiveId" clId="{3A4CDD04-A0D8-45F3-92BB-26C3781A91F2}" dt="2022-01-20T02:38:32.088" v="2962" actId="1076"/>
          <ac:cxnSpMkLst>
            <pc:docMk/>
            <pc:sldMk cId="2131444924" sldId="299"/>
            <ac:cxnSpMk id="32" creationId="{A5C9B713-D252-4FE0-A7C4-74BE318385F8}"/>
          </ac:cxnSpMkLst>
        </pc:cxnChg>
        <pc:cxnChg chg="add del mod">
          <ac:chgData name="mohammad Hosseinabady" userId="6cd969f51f917c9e" providerId="LiveId" clId="{3A4CDD04-A0D8-45F3-92BB-26C3781A91F2}" dt="2022-01-20T02:37:10.422" v="2921" actId="478"/>
          <ac:cxnSpMkLst>
            <pc:docMk/>
            <pc:sldMk cId="2131444924" sldId="299"/>
            <ac:cxnSpMk id="33" creationId="{1C588B42-84A0-4340-8818-020674D7651E}"/>
          </ac:cxnSpMkLst>
        </pc:cxnChg>
        <pc:cxnChg chg="add del mod">
          <ac:chgData name="mohammad Hosseinabady" userId="6cd969f51f917c9e" providerId="LiveId" clId="{3A4CDD04-A0D8-45F3-92BB-26C3781A91F2}" dt="2022-01-20T02:37:10.422" v="2921" actId="478"/>
          <ac:cxnSpMkLst>
            <pc:docMk/>
            <pc:sldMk cId="2131444924" sldId="299"/>
            <ac:cxnSpMk id="37" creationId="{B494F723-6B94-4C29-AD1E-E53CE48007F4}"/>
          </ac:cxnSpMkLst>
        </pc:cxnChg>
        <pc:cxnChg chg="add del mod">
          <ac:chgData name="mohammad Hosseinabady" userId="6cd969f51f917c9e" providerId="LiveId" clId="{3A4CDD04-A0D8-45F3-92BB-26C3781A91F2}" dt="2022-01-20T02:37:10.422" v="2921" actId="478"/>
          <ac:cxnSpMkLst>
            <pc:docMk/>
            <pc:sldMk cId="2131444924" sldId="299"/>
            <ac:cxnSpMk id="40" creationId="{9EEC9158-E116-4184-AD0F-62E1782913A0}"/>
          </ac:cxnSpMkLst>
        </pc:cxnChg>
        <pc:cxnChg chg="add mod">
          <ac:chgData name="mohammad Hosseinabady" userId="6cd969f51f917c9e" providerId="LiveId" clId="{3A4CDD04-A0D8-45F3-92BB-26C3781A91F2}" dt="2022-01-20T02:38:32.088" v="2962" actId="1076"/>
          <ac:cxnSpMkLst>
            <pc:docMk/>
            <pc:sldMk cId="2131444924" sldId="299"/>
            <ac:cxnSpMk id="43" creationId="{9FC83647-5C6D-41CE-923D-EB1A787E5080}"/>
          </ac:cxnSpMkLst>
        </pc:cxnChg>
        <pc:cxnChg chg="add mod">
          <ac:chgData name="mohammad Hosseinabady" userId="6cd969f51f917c9e" providerId="LiveId" clId="{3A4CDD04-A0D8-45F3-92BB-26C3781A91F2}" dt="2022-01-20T02:38:32.088" v="2962" actId="1076"/>
          <ac:cxnSpMkLst>
            <pc:docMk/>
            <pc:sldMk cId="2131444924" sldId="299"/>
            <ac:cxnSpMk id="46" creationId="{9BE7DA56-AE10-46AC-8094-88203F89A628}"/>
          </ac:cxnSpMkLst>
        </pc:cxnChg>
        <pc:cxnChg chg="add mod">
          <ac:chgData name="mohammad Hosseinabady" userId="6cd969f51f917c9e" providerId="LiveId" clId="{3A4CDD04-A0D8-45F3-92BB-26C3781A91F2}" dt="2022-01-20T02:38:32.088" v="2962" actId="1076"/>
          <ac:cxnSpMkLst>
            <pc:docMk/>
            <pc:sldMk cId="2131444924" sldId="299"/>
            <ac:cxnSpMk id="47" creationId="{AB036A81-FF97-48D4-BA73-0232B41A2FA0}"/>
          </ac:cxnSpMkLst>
        </pc:cxnChg>
        <pc:cxnChg chg="add mod">
          <ac:chgData name="mohammad Hosseinabady" userId="6cd969f51f917c9e" providerId="LiveId" clId="{3A4CDD04-A0D8-45F3-92BB-26C3781A91F2}" dt="2022-01-20T02:38:32.088" v="2962" actId="1076"/>
          <ac:cxnSpMkLst>
            <pc:docMk/>
            <pc:sldMk cId="2131444924" sldId="299"/>
            <ac:cxnSpMk id="48" creationId="{62899A12-CA89-46C9-B16B-8AD8EE738520}"/>
          </ac:cxnSpMkLst>
        </pc:cxnChg>
        <pc:cxnChg chg="add mod">
          <ac:chgData name="mohammad Hosseinabady" userId="6cd969f51f917c9e" providerId="LiveId" clId="{3A4CDD04-A0D8-45F3-92BB-26C3781A91F2}" dt="2022-01-20T02:38:32.088" v="2962" actId="1076"/>
          <ac:cxnSpMkLst>
            <pc:docMk/>
            <pc:sldMk cId="2131444924" sldId="299"/>
            <ac:cxnSpMk id="49" creationId="{17AB3794-0644-4704-B377-351286419244}"/>
          </ac:cxnSpMkLst>
        </pc:cxnChg>
      </pc:sldChg>
      <pc:sldChg chg="addSp modSp add mod modAnim">
        <pc:chgData name="mohammad Hosseinabady" userId="6cd969f51f917c9e" providerId="LiveId" clId="{3A4CDD04-A0D8-45F3-92BB-26C3781A91F2}" dt="2022-01-20T03:37:46.806" v="3716"/>
        <pc:sldMkLst>
          <pc:docMk/>
          <pc:sldMk cId="863392625" sldId="300"/>
        </pc:sldMkLst>
        <pc:spChg chg="add mod">
          <ac:chgData name="mohammad Hosseinabady" userId="6cd969f51f917c9e" providerId="LiveId" clId="{3A4CDD04-A0D8-45F3-92BB-26C3781A91F2}" dt="2022-01-20T02:44:30.292" v="3020" actId="1076"/>
          <ac:spMkLst>
            <pc:docMk/>
            <pc:sldMk cId="863392625" sldId="300"/>
            <ac:spMk id="26" creationId="{EFE3CEC0-1486-4678-A5A5-7A205A000F50}"/>
          </ac:spMkLst>
        </pc:spChg>
        <pc:spChg chg="add mod">
          <ac:chgData name="mohammad Hosseinabady" userId="6cd969f51f917c9e" providerId="LiveId" clId="{3A4CDD04-A0D8-45F3-92BB-26C3781A91F2}" dt="2022-01-20T02:44:32.747" v="3021" actId="1076"/>
          <ac:spMkLst>
            <pc:docMk/>
            <pc:sldMk cId="863392625" sldId="300"/>
            <ac:spMk id="40" creationId="{77912787-615F-4123-A9B4-EFA71803BE2E}"/>
          </ac:spMkLst>
        </pc:spChg>
        <pc:spChg chg="add mod">
          <ac:chgData name="mohammad Hosseinabady" userId="6cd969f51f917c9e" providerId="LiveId" clId="{3A4CDD04-A0D8-45F3-92BB-26C3781A91F2}" dt="2022-01-20T03:37:44.821" v="3715"/>
          <ac:spMkLst>
            <pc:docMk/>
            <pc:sldMk cId="863392625" sldId="300"/>
            <ac:spMk id="41" creationId="{C9B9866B-B073-4935-B2B7-18EC2F97D809}"/>
          </ac:spMkLst>
        </pc:spChg>
        <pc:spChg chg="add mod">
          <ac:chgData name="mohammad Hosseinabady" userId="6cd969f51f917c9e" providerId="LiveId" clId="{3A4CDD04-A0D8-45F3-92BB-26C3781A91F2}" dt="2022-01-20T02:44:30.292" v="3020" actId="1076"/>
          <ac:spMkLst>
            <pc:docMk/>
            <pc:sldMk cId="863392625" sldId="300"/>
            <ac:spMk id="50" creationId="{36BB9FB2-0A53-4095-836F-485BB72174BC}"/>
          </ac:spMkLst>
        </pc:spChg>
        <pc:spChg chg="add mod">
          <ac:chgData name="mohammad Hosseinabady" userId="6cd969f51f917c9e" providerId="LiveId" clId="{3A4CDD04-A0D8-45F3-92BB-26C3781A91F2}" dt="2022-01-20T02:45:25.376" v="3046" actId="1076"/>
          <ac:spMkLst>
            <pc:docMk/>
            <pc:sldMk cId="863392625" sldId="300"/>
            <ac:spMk id="51" creationId="{1944C5BA-B0ED-4598-9B87-6ACFF4958585}"/>
          </ac:spMkLst>
        </pc:spChg>
        <pc:spChg chg="mod">
          <ac:chgData name="mohammad Hosseinabady" userId="6cd969f51f917c9e" providerId="LiveId" clId="{3A4CDD04-A0D8-45F3-92BB-26C3781A91F2}" dt="2022-01-20T02:45:05.462" v="3045" actId="20577"/>
          <ac:spMkLst>
            <pc:docMk/>
            <pc:sldMk cId="863392625" sldId="300"/>
            <ac:spMk id="56" creationId="{EDAA2E14-9533-412E-841A-F892BDA356DD}"/>
          </ac:spMkLst>
        </pc:spChg>
        <pc:cxnChg chg="add mod">
          <ac:chgData name="mohammad Hosseinabady" userId="6cd969f51f917c9e" providerId="LiveId" clId="{3A4CDD04-A0D8-45F3-92BB-26C3781A91F2}" dt="2022-01-20T02:44:30.292" v="3020" actId="1076"/>
          <ac:cxnSpMkLst>
            <pc:docMk/>
            <pc:sldMk cId="863392625" sldId="300"/>
            <ac:cxnSpMk id="21" creationId="{DF062474-6AF3-439D-823E-C370F730B2CB}"/>
          </ac:cxnSpMkLst>
        </pc:cxnChg>
        <pc:cxnChg chg="add mod">
          <ac:chgData name="mohammad Hosseinabady" userId="6cd969f51f917c9e" providerId="LiveId" clId="{3A4CDD04-A0D8-45F3-92BB-26C3781A91F2}" dt="2022-01-20T02:44:30.292" v="3020" actId="1076"/>
          <ac:cxnSpMkLst>
            <pc:docMk/>
            <pc:sldMk cId="863392625" sldId="300"/>
            <ac:cxnSpMk id="28" creationId="{AC959502-1FD1-496F-A60D-77906CAD97B4}"/>
          </ac:cxnSpMkLst>
        </pc:cxnChg>
        <pc:cxnChg chg="add mod">
          <ac:chgData name="mohammad Hosseinabady" userId="6cd969f51f917c9e" providerId="LiveId" clId="{3A4CDD04-A0D8-45F3-92BB-26C3781A91F2}" dt="2022-01-20T02:44:30.292" v="3020" actId="1076"/>
          <ac:cxnSpMkLst>
            <pc:docMk/>
            <pc:sldMk cId="863392625" sldId="300"/>
            <ac:cxnSpMk id="30" creationId="{24994493-08A3-4FC6-AAF9-DD3A617DD2D7}"/>
          </ac:cxnSpMkLst>
        </pc:cxnChg>
        <pc:cxnChg chg="add mod">
          <ac:chgData name="mohammad Hosseinabady" userId="6cd969f51f917c9e" providerId="LiveId" clId="{3A4CDD04-A0D8-45F3-92BB-26C3781A91F2}" dt="2022-01-20T02:44:30.292" v="3020" actId="1076"/>
          <ac:cxnSpMkLst>
            <pc:docMk/>
            <pc:sldMk cId="863392625" sldId="300"/>
            <ac:cxnSpMk id="35" creationId="{649ED618-CB8C-40DA-B1FF-B1EFD32E2CC7}"/>
          </ac:cxnSpMkLst>
        </pc:cxnChg>
        <pc:cxnChg chg="add mod">
          <ac:chgData name="mohammad Hosseinabady" userId="6cd969f51f917c9e" providerId="LiveId" clId="{3A4CDD04-A0D8-45F3-92BB-26C3781A91F2}" dt="2022-01-20T02:44:30.292" v="3020" actId="1076"/>
          <ac:cxnSpMkLst>
            <pc:docMk/>
            <pc:sldMk cId="863392625" sldId="300"/>
            <ac:cxnSpMk id="44" creationId="{D5629A9B-7302-45B8-BF64-BA4F937005FA}"/>
          </ac:cxnSpMkLst>
        </pc:cxnChg>
      </pc:sldChg>
      <pc:sldChg chg="addSp modSp add del mod">
        <pc:chgData name="mohammad Hosseinabady" userId="6cd969f51f917c9e" providerId="LiveId" clId="{3A4CDD04-A0D8-45F3-92BB-26C3781A91F2}" dt="2022-01-20T03:37:49.923" v="3717" actId="47"/>
        <pc:sldMkLst>
          <pc:docMk/>
          <pc:sldMk cId="1556518938" sldId="301"/>
        </pc:sldMkLst>
        <pc:spChg chg="add">
          <ac:chgData name="mohammad Hosseinabady" userId="6cd969f51f917c9e" providerId="LiveId" clId="{3A4CDD04-A0D8-45F3-92BB-26C3781A91F2}" dt="2022-01-20T02:45:45.891" v="3048" actId="11529"/>
          <ac:spMkLst>
            <pc:docMk/>
            <pc:sldMk cId="1556518938" sldId="301"/>
            <ac:spMk id="20" creationId="{304C8B5E-B344-49DC-8B7C-18BB5F88162F}"/>
          </ac:spMkLst>
        </pc:spChg>
        <pc:spChg chg="add mod">
          <ac:chgData name="mohammad Hosseinabady" userId="6cd969f51f917c9e" providerId="LiveId" clId="{3A4CDD04-A0D8-45F3-92BB-26C3781A91F2}" dt="2022-01-20T02:46:03.398" v="3051" actId="16959"/>
          <ac:spMkLst>
            <pc:docMk/>
            <pc:sldMk cId="1556518938" sldId="301"/>
            <ac:spMk id="41" creationId="{D52D6162-C5B6-493D-B2D9-764D6FDD8DFF}"/>
          </ac:spMkLst>
        </pc:spChg>
        <pc:spChg chg="add mod">
          <ac:chgData name="mohammad Hosseinabady" userId="6cd969f51f917c9e" providerId="LiveId" clId="{3A4CDD04-A0D8-45F3-92BB-26C3781A91F2}" dt="2022-01-20T02:46:53.318" v="3075" actId="1076"/>
          <ac:spMkLst>
            <pc:docMk/>
            <pc:sldMk cId="1556518938" sldId="301"/>
            <ac:spMk id="42" creationId="{ACCE0FCA-249C-4E63-B603-8F82D6281F5D}"/>
          </ac:spMkLst>
        </pc:spChg>
      </pc:sldChg>
      <pc:sldChg chg="addSp delSp modSp add mod">
        <pc:chgData name="mohammad Hosseinabady" userId="6cd969f51f917c9e" providerId="LiveId" clId="{3A4CDD04-A0D8-45F3-92BB-26C3781A91F2}" dt="2022-01-20T02:53:22.408" v="3211" actId="1076"/>
        <pc:sldMkLst>
          <pc:docMk/>
          <pc:sldMk cId="2204628078" sldId="302"/>
        </pc:sldMkLst>
        <pc:spChg chg="mod">
          <ac:chgData name="mohammad Hosseinabady" userId="6cd969f51f917c9e" providerId="LiveId" clId="{3A4CDD04-A0D8-45F3-92BB-26C3781A91F2}" dt="2022-01-20T02:48:32.322" v="3083" actId="20577"/>
          <ac:spMkLst>
            <pc:docMk/>
            <pc:sldMk cId="2204628078" sldId="302"/>
            <ac:spMk id="2" creationId="{FDD09205-CB74-42E9-B818-2B48FFB4FB1F}"/>
          </ac:spMkLst>
        </pc:spChg>
        <pc:spChg chg="del">
          <ac:chgData name="mohammad Hosseinabady" userId="6cd969f51f917c9e" providerId="LiveId" clId="{3A4CDD04-A0D8-45F3-92BB-26C3781A91F2}" dt="2022-01-20T02:48:43.184" v="3084" actId="478"/>
          <ac:spMkLst>
            <pc:docMk/>
            <pc:sldMk cId="2204628078" sldId="302"/>
            <ac:spMk id="20" creationId="{304C8B5E-B344-49DC-8B7C-18BB5F88162F}"/>
          </ac:spMkLst>
        </pc:spChg>
        <pc:spChg chg="add mod">
          <ac:chgData name="mohammad Hosseinabady" userId="6cd969f51f917c9e" providerId="LiveId" clId="{3A4CDD04-A0D8-45F3-92BB-26C3781A91F2}" dt="2022-01-20T02:50:34.039" v="3129" actId="1076"/>
          <ac:spMkLst>
            <pc:docMk/>
            <pc:sldMk cId="2204628078" sldId="302"/>
            <ac:spMk id="23" creationId="{FFE23AA1-F29C-40FC-A345-432021987750}"/>
          </ac:spMkLst>
        </pc:spChg>
        <pc:spChg chg="del">
          <ac:chgData name="mohammad Hosseinabady" userId="6cd969f51f917c9e" providerId="LiveId" clId="{3A4CDD04-A0D8-45F3-92BB-26C3781A91F2}" dt="2022-01-20T02:48:43.184" v="3084" actId="478"/>
          <ac:spMkLst>
            <pc:docMk/>
            <pc:sldMk cId="2204628078" sldId="302"/>
            <ac:spMk id="26" creationId="{EFE3CEC0-1486-4678-A5A5-7A205A000F50}"/>
          </ac:spMkLst>
        </pc:spChg>
        <pc:spChg chg="mod">
          <ac:chgData name="mohammad Hosseinabady" userId="6cd969f51f917c9e" providerId="LiveId" clId="{3A4CDD04-A0D8-45F3-92BB-26C3781A91F2}" dt="2022-01-20T02:50:34.039" v="3129" actId="1076"/>
          <ac:spMkLst>
            <pc:docMk/>
            <pc:sldMk cId="2204628078" sldId="302"/>
            <ac:spMk id="34" creationId="{19B04C3C-0F50-4EE7-9378-96408B40B29C}"/>
          </ac:spMkLst>
        </pc:spChg>
        <pc:spChg chg="mod">
          <ac:chgData name="mohammad Hosseinabady" userId="6cd969f51f917c9e" providerId="LiveId" clId="{3A4CDD04-A0D8-45F3-92BB-26C3781A91F2}" dt="2022-01-20T02:50:34.039" v="3129" actId="1076"/>
          <ac:spMkLst>
            <pc:docMk/>
            <pc:sldMk cId="2204628078" sldId="302"/>
            <ac:spMk id="39" creationId="{39E5F732-361D-49EE-A9AB-A3452984C151}"/>
          </ac:spMkLst>
        </pc:spChg>
        <pc:spChg chg="del">
          <ac:chgData name="mohammad Hosseinabady" userId="6cd969f51f917c9e" providerId="LiveId" clId="{3A4CDD04-A0D8-45F3-92BB-26C3781A91F2}" dt="2022-01-20T02:48:43.184" v="3084" actId="478"/>
          <ac:spMkLst>
            <pc:docMk/>
            <pc:sldMk cId="2204628078" sldId="302"/>
            <ac:spMk id="40" creationId="{77912787-615F-4123-A9B4-EFA71803BE2E}"/>
          </ac:spMkLst>
        </pc:spChg>
        <pc:spChg chg="del">
          <ac:chgData name="mohammad Hosseinabady" userId="6cd969f51f917c9e" providerId="LiveId" clId="{3A4CDD04-A0D8-45F3-92BB-26C3781A91F2}" dt="2022-01-20T02:48:43.184" v="3084" actId="478"/>
          <ac:spMkLst>
            <pc:docMk/>
            <pc:sldMk cId="2204628078" sldId="302"/>
            <ac:spMk id="41" creationId="{D52D6162-C5B6-493D-B2D9-764D6FDD8DFF}"/>
          </ac:spMkLst>
        </pc:spChg>
        <pc:spChg chg="del">
          <ac:chgData name="mohammad Hosseinabady" userId="6cd969f51f917c9e" providerId="LiveId" clId="{3A4CDD04-A0D8-45F3-92BB-26C3781A91F2}" dt="2022-01-20T02:48:43.184" v="3084" actId="478"/>
          <ac:spMkLst>
            <pc:docMk/>
            <pc:sldMk cId="2204628078" sldId="302"/>
            <ac:spMk id="42" creationId="{ACCE0FCA-249C-4E63-B603-8F82D6281F5D}"/>
          </ac:spMkLst>
        </pc:spChg>
        <pc:spChg chg="add mod">
          <ac:chgData name="mohammad Hosseinabady" userId="6cd969f51f917c9e" providerId="LiveId" clId="{3A4CDD04-A0D8-45F3-92BB-26C3781A91F2}" dt="2022-01-20T02:49:22.737" v="3104" actId="20577"/>
          <ac:spMkLst>
            <pc:docMk/>
            <pc:sldMk cId="2204628078" sldId="302"/>
            <ac:spMk id="45" creationId="{E7A3AFE7-FFD0-4522-9484-21BB5871A2B1}"/>
          </ac:spMkLst>
        </pc:spChg>
        <pc:spChg chg="del">
          <ac:chgData name="mohammad Hosseinabady" userId="6cd969f51f917c9e" providerId="LiveId" clId="{3A4CDD04-A0D8-45F3-92BB-26C3781A91F2}" dt="2022-01-20T02:48:43.184" v="3084" actId="478"/>
          <ac:spMkLst>
            <pc:docMk/>
            <pc:sldMk cId="2204628078" sldId="302"/>
            <ac:spMk id="50" creationId="{36BB9FB2-0A53-4095-836F-485BB72174BC}"/>
          </ac:spMkLst>
        </pc:spChg>
        <pc:spChg chg="del">
          <ac:chgData name="mohammad Hosseinabady" userId="6cd969f51f917c9e" providerId="LiveId" clId="{3A4CDD04-A0D8-45F3-92BB-26C3781A91F2}" dt="2022-01-20T02:48:43.184" v="3084" actId="478"/>
          <ac:spMkLst>
            <pc:docMk/>
            <pc:sldMk cId="2204628078" sldId="302"/>
            <ac:spMk id="51" creationId="{1944C5BA-B0ED-4598-9B87-6ACFF4958585}"/>
          </ac:spMkLst>
        </pc:spChg>
        <pc:spChg chg="mod">
          <ac:chgData name="mohammad Hosseinabady" userId="6cd969f51f917c9e" providerId="LiveId" clId="{3A4CDD04-A0D8-45F3-92BB-26C3781A91F2}" dt="2022-01-20T02:50:34.039" v="3129" actId="1076"/>
          <ac:spMkLst>
            <pc:docMk/>
            <pc:sldMk cId="2204628078" sldId="302"/>
            <ac:spMk id="52" creationId="{3B80790D-0203-4957-A04B-C4BC7EB5DB56}"/>
          </ac:spMkLst>
        </pc:spChg>
        <pc:spChg chg="add del mod">
          <ac:chgData name="mohammad Hosseinabady" userId="6cd969f51f917c9e" providerId="LiveId" clId="{3A4CDD04-A0D8-45F3-92BB-26C3781A91F2}" dt="2022-01-20T02:50:03.138" v="3119" actId="478"/>
          <ac:spMkLst>
            <pc:docMk/>
            <pc:sldMk cId="2204628078" sldId="302"/>
            <ac:spMk id="53" creationId="{2E483BED-F50A-4388-9672-DFFDA49474D2}"/>
          </ac:spMkLst>
        </pc:spChg>
        <pc:spChg chg="add mod">
          <ac:chgData name="mohammad Hosseinabady" userId="6cd969f51f917c9e" providerId="LiveId" clId="{3A4CDD04-A0D8-45F3-92BB-26C3781A91F2}" dt="2022-01-20T02:50:34.039" v="3129" actId="1076"/>
          <ac:spMkLst>
            <pc:docMk/>
            <pc:sldMk cId="2204628078" sldId="302"/>
            <ac:spMk id="55" creationId="{F6D1FD30-6403-4CFF-990A-7F341F9DFE7F}"/>
          </ac:spMkLst>
        </pc:spChg>
        <pc:spChg chg="del">
          <ac:chgData name="mohammad Hosseinabady" userId="6cd969f51f917c9e" providerId="LiveId" clId="{3A4CDD04-A0D8-45F3-92BB-26C3781A91F2}" dt="2022-01-20T02:48:44.608" v="3085" actId="478"/>
          <ac:spMkLst>
            <pc:docMk/>
            <pc:sldMk cId="2204628078" sldId="302"/>
            <ac:spMk id="56" creationId="{EDAA2E14-9533-412E-841A-F892BDA356DD}"/>
          </ac:spMkLst>
        </pc:spChg>
        <pc:spChg chg="add mod">
          <ac:chgData name="mohammad Hosseinabady" userId="6cd969f51f917c9e" providerId="LiveId" clId="{3A4CDD04-A0D8-45F3-92BB-26C3781A91F2}" dt="2022-01-20T02:51:41.663" v="3171" actId="1076"/>
          <ac:spMkLst>
            <pc:docMk/>
            <pc:sldMk cId="2204628078" sldId="302"/>
            <ac:spMk id="57" creationId="{598DCDBE-AAE3-4CA8-9DC5-29FBB962F677}"/>
          </ac:spMkLst>
        </pc:spChg>
        <pc:spChg chg="add mod">
          <ac:chgData name="mohammad Hosseinabady" userId="6cd969f51f917c9e" providerId="LiveId" clId="{3A4CDD04-A0D8-45F3-92BB-26C3781A91F2}" dt="2022-01-20T02:52:24.233" v="3195" actId="20577"/>
          <ac:spMkLst>
            <pc:docMk/>
            <pc:sldMk cId="2204628078" sldId="302"/>
            <ac:spMk id="58" creationId="{80586BE1-2AF4-441D-969A-56D02CEC8B94}"/>
          </ac:spMkLst>
        </pc:spChg>
        <pc:spChg chg="add mod">
          <ac:chgData name="mohammad Hosseinabady" userId="6cd969f51f917c9e" providerId="LiveId" clId="{3A4CDD04-A0D8-45F3-92BB-26C3781A91F2}" dt="2022-01-20T02:53:00.318" v="3204" actId="1076"/>
          <ac:spMkLst>
            <pc:docMk/>
            <pc:sldMk cId="2204628078" sldId="302"/>
            <ac:spMk id="61" creationId="{97BECA85-A591-46D7-9688-E5E311666053}"/>
          </ac:spMkLst>
        </pc:spChg>
        <pc:spChg chg="add mod">
          <ac:chgData name="mohammad Hosseinabady" userId="6cd969f51f917c9e" providerId="LiveId" clId="{3A4CDD04-A0D8-45F3-92BB-26C3781A91F2}" dt="2022-01-20T02:52:42.973" v="3200" actId="1076"/>
          <ac:spMkLst>
            <pc:docMk/>
            <pc:sldMk cId="2204628078" sldId="302"/>
            <ac:spMk id="62" creationId="{B01308C3-C585-4044-BDB4-5A7830F515AA}"/>
          </ac:spMkLst>
        </pc:spChg>
        <pc:spChg chg="add mod">
          <ac:chgData name="mohammad Hosseinabady" userId="6cd969f51f917c9e" providerId="LiveId" clId="{3A4CDD04-A0D8-45F3-92BB-26C3781A91F2}" dt="2022-01-20T02:53:02.622" v="3205" actId="1076"/>
          <ac:spMkLst>
            <pc:docMk/>
            <pc:sldMk cId="2204628078" sldId="302"/>
            <ac:spMk id="66" creationId="{508AB53D-4B2D-46A5-B57C-6A1110C52C46}"/>
          </ac:spMkLst>
        </pc:spChg>
        <pc:spChg chg="add mod">
          <ac:chgData name="mohammad Hosseinabady" userId="6cd969f51f917c9e" providerId="LiveId" clId="{3A4CDD04-A0D8-45F3-92BB-26C3781A91F2}" dt="2022-01-20T02:53:11.278" v="3207" actId="14100"/>
          <ac:spMkLst>
            <pc:docMk/>
            <pc:sldMk cId="2204628078" sldId="302"/>
            <ac:spMk id="67" creationId="{4CA50276-2A0F-4AC3-B88F-3CB959DCFA89}"/>
          </ac:spMkLst>
        </pc:spChg>
        <pc:spChg chg="add mod">
          <ac:chgData name="mohammad Hosseinabady" userId="6cd969f51f917c9e" providerId="LiveId" clId="{3A4CDD04-A0D8-45F3-92BB-26C3781A91F2}" dt="2022-01-20T02:53:22.408" v="3211" actId="1076"/>
          <ac:spMkLst>
            <pc:docMk/>
            <pc:sldMk cId="2204628078" sldId="302"/>
            <ac:spMk id="68" creationId="{AADE7221-008B-4297-9595-6FA8965DE22E}"/>
          </ac:spMkLst>
        </pc:spChg>
        <pc:grpChg chg="mod">
          <ac:chgData name="mohammad Hosseinabady" userId="6cd969f51f917c9e" providerId="LiveId" clId="{3A4CDD04-A0D8-45F3-92BB-26C3781A91F2}" dt="2022-01-20T02:50:34.039" v="3129" actId="1076"/>
          <ac:grpSpMkLst>
            <pc:docMk/>
            <pc:sldMk cId="2204628078" sldId="302"/>
            <ac:grpSpMk id="3" creationId="{044F292D-2247-441D-A8E1-CB37A1DBF02D}"/>
          </ac:grpSpMkLst>
        </pc:grpChg>
        <pc:grpChg chg="mod">
          <ac:chgData name="mohammad Hosseinabady" userId="6cd969f51f917c9e" providerId="LiveId" clId="{3A4CDD04-A0D8-45F3-92BB-26C3781A91F2}" dt="2022-01-20T02:50:34.039" v="3129" actId="1076"/>
          <ac:grpSpMkLst>
            <pc:docMk/>
            <pc:sldMk cId="2204628078" sldId="302"/>
            <ac:grpSpMk id="9" creationId="{CCB2939E-EB7A-48FC-91AD-54996EEEA2B8}"/>
          </ac:grpSpMkLst>
        </pc:grpChg>
        <pc:picChg chg="del">
          <ac:chgData name="mohammad Hosseinabady" userId="6cd969f51f917c9e" providerId="LiveId" clId="{3A4CDD04-A0D8-45F3-92BB-26C3781A91F2}" dt="2022-01-20T02:48:43.184" v="3084" actId="478"/>
          <ac:picMkLst>
            <pc:docMk/>
            <pc:sldMk cId="2204628078" sldId="302"/>
            <ac:picMk id="54" creationId="{551BCC33-3FCA-4F20-B697-93D45879616B}"/>
          </ac:picMkLst>
        </pc:picChg>
        <pc:cxnChg chg="del">
          <ac:chgData name="mohammad Hosseinabady" userId="6cd969f51f917c9e" providerId="LiveId" clId="{3A4CDD04-A0D8-45F3-92BB-26C3781A91F2}" dt="2022-01-20T02:48:43.184" v="3084" actId="478"/>
          <ac:cxnSpMkLst>
            <pc:docMk/>
            <pc:sldMk cId="2204628078" sldId="302"/>
            <ac:cxnSpMk id="21" creationId="{DF062474-6AF3-439D-823E-C370F730B2CB}"/>
          </ac:cxnSpMkLst>
        </pc:cxnChg>
        <pc:cxnChg chg="del">
          <ac:chgData name="mohammad Hosseinabady" userId="6cd969f51f917c9e" providerId="LiveId" clId="{3A4CDD04-A0D8-45F3-92BB-26C3781A91F2}" dt="2022-01-20T02:48:43.184" v="3084" actId="478"/>
          <ac:cxnSpMkLst>
            <pc:docMk/>
            <pc:sldMk cId="2204628078" sldId="302"/>
            <ac:cxnSpMk id="28" creationId="{AC959502-1FD1-496F-A60D-77906CAD97B4}"/>
          </ac:cxnSpMkLst>
        </pc:cxnChg>
        <pc:cxnChg chg="del">
          <ac:chgData name="mohammad Hosseinabady" userId="6cd969f51f917c9e" providerId="LiveId" clId="{3A4CDD04-A0D8-45F3-92BB-26C3781A91F2}" dt="2022-01-20T02:48:43.184" v="3084" actId="478"/>
          <ac:cxnSpMkLst>
            <pc:docMk/>
            <pc:sldMk cId="2204628078" sldId="302"/>
            <ac:cxnSpMk id="30" creationId="{24994493-08A3-4FC6-AAF9-DD3A617DD2D7}"/>
          </ac:cxnSpMkLst>
        </pc:cxnChg>
        <pc:cxnChg chg="mod">
          <ac:chgData name="mohammad Hosseinabady" userId="6cd969f51f917c9e" providerId="LiveId" clId="{3A4CDD04-A0D8-45F3-92BB-26C3781A91F2}" dt="2022-01-20T02:50:34.039" v="3129" actId="1076"/>
          <ac:cxnSpMkLst>
            <pc:docMk/>
            <pc:sldMk cId="2204628078" sldId="302"/>
            <ac:cxnSpMk id="32" creationId="{A5C9B713-D252-4FE0-A7C4-74BE318385F8}"/>
          </ac:cxnSpMkLst>
        </pc:cxnChg>
        <pc:cxnChg chg="del">
          <ac:chgData name="mohammad Hosseinabady" userId="6cd969f51f917c9e" providerId="LiveId" clId="{3A4CDD04-A0D8-45F3-92BB-26C3781A91F2}" dt="2022-01-20T02:48:43.184" v="3084" actId="478"/>
          <ac:cxnSpMkLst>
            <pc:docMk/>
            <pc:sldMk cId="2204628078" sldId="302"/>
            <ac:cxnSpMk id="35" creationId="{649ED618-CB8C-40DA-B1FF-B1EFD32E2CC7}"/>
          </ac:cxnSpMkLst>
        </pc:cxnChg>
        <pc:cxnChg chg="mod">
          <ac:chgData name="mohammad Hosseinabady" userId="6cd969f51f917c9e" providerId="LiveId" clId="{3A4CDD04-A0D8-45F3-92BB-26C3781A91F2}" dt="2022-01-20T02:50:34.039" v="3129" actId="1076"/>
          <ac:cxnSpMkLst>
            <pc:docMk/>
            <pc:sldMk cId="2204628078" sldId="302"/>
            <ac:cxnSpMk id="43" creationId="{9FC83647-5C6D-41CE-923D-EB1A787E5080}"/>
          </ac:cxnSpMkLst>
        </pc:cxnChg>
        <pc:cxnChg chg="del">
          <ac:chgData name="mohammad Hosseinabady" userId="6cd969f51f917c9e" providerId="LiveId" clId="{3A4CDD04-A0D8-45F3-92BB-26C3781A91F2}" dt="2022-01-20T02:48:43.184" v="3084" actId="478"/>
          <ac:cxnSpMkLst>
            <pc:docMk/>
            <pc:sldMk cId="2204628078" sldId="302"/>
            <ac:cxnSpMk id="44" creationId="{D5629A9B-7302-45B8-BF64-BA4F937005FA}"/>
          </ac:cxnSpMkLst>
        </pc:cxnChg>
        <pc:cxnChg chg="mod">
          <ac:chgData name="mohammad Hosseinabady" userId="6cd969f51f917c9e" providerId="LiveId" clId="{3A4CDD04-A0D8-45F3-92BB-26C3781A91F2}" dt="2022-01-20T02:50:34.039" v="3129" actId="1076"/>
          <ac:cxnSpMkLst>
            <pc:docMk/>
            <pc:sldMk cId="2204628078" sldId="302"/>
            <ac:cxnSpMk id="46" creationId="{9BE7DA56-AE10-46AC-8094-88203F89A628}"/>
          </ac:cxnSpMkLst>
        </pc:cxnChg>
        <pc:cxnChg chg="mod">
          <ac:chgData name="mohammad Hosseinabady" userId="6cd969f51f917c9e" providerId="LiveId" clId="{3A4CDD04-A0D8-45F3-92BB-26C3781A91F2}" dt="2022-01-20T02:50:34.039" v="3129" actId="1076"/>
          <ac:cxnSpMkLst>
            <pc:docMk/>
            <pc:sldMk cId="2204628078" sldId="302"/>
            <ac:cxnSpMk id="47" creationId="{AB036A81-FF97-48D4-BA73-0232B41A2FA0}"/>
          </ac:cxnSpMkLst>
        </pc:cxnChg>
        <pc:cxnChg chg="mod">
          <ac:chgData name="mohammad Hosseinabady" userId="6cd969f51f917c9e" providerId="LiveId" clId="{3A4CDD04-A0D8-45F3-92BB-26C3781A91F2}" dt="2022-01-20T02:50:34.039" v="3129" actId="1076"/>
          <ac:cxnSpMkLst>
            <pc:docMk/>
            <pc:sldMk cId="2204628078" sldId="302"/>
            <ac:cxnSpMk id="48" creationId="{62899A12-CA89-46C9-B16B-8AD8EE738520}"/>
          </ac:cxnSpMkLst>
        </pc:cxnChg>
        <pc:cxnChg chg="mod">
          <ac:chgData name="mohammad Hosseinabady" userId="6cd969f51f917c9e" providerId="LiveId" clId="{3A4CDD04-A0D8-45F3-92BB-26C3781A91F2}" dt="2022-01-20T02:50:34.039" v="3129" actId="1076"/>
          <ac:cxnSpMkLst>
            <pc:docMk/>
            <pc:sldMk cId="2204628078" sldId="302"/>
            <ac:cxnSpMk id="49" creationId="{17AB3794-0644-4704-B377-351286419244}"/>
          </ac:cxnSpMkLst>
        </pc:cxnChg>
        <pc:cxnChg chg="add mod">
          <ac:chgData name="mohammad Hosseinabady" userId="6cd969f51f917c9e" providerId="LiveId" clId="{3A4CDD04-A0D8-45F3-92BB-26C3781A91F2}" dt="2022-01-20T02:52:38.015" v="3198" actId="1076"/>
          <ac:cxnSpMkLst>
            <pc:docMk/>
            <pc:sldMk cId="2204628078" sldId="302"/>
            <ac:cxnSpMk id="59" creationId="{764917E7-7BF5-4B31-9086-544947BA468F}"/>
          </ac:cxnSpMkLst>
        </pc:cxnChg>
        <pc:cxnChg chg="add mod">
          <ac:chgData name="mohammad Hosseinabady" userId="6cd969f51f917c9e" providerId="LiveId" clId="{3A4CDD04-A0D8-45F3-92BB-26C3781A91F2}" dt="2022-01-20T02:52:40.670" v="3199" actId="14100"/>
          <ac:cxnSpMkLst>
            <pc:docMk/>
            <pc:sldMk cId="2204628078" sldId="302"/>
            <ac:cxnSpMk id="60" creationId="{CD9065FB-F34B-4FF3-863F-2D931CB7F14F}"/>
          </ac:cxnSpMkLst>
        </pc:cxnChg>
        <pc:cxnChg chg="add mod">
          <ac:chgData name="mohammad Hosseinabady" userId="6cd969f51f917c9e" providerId="LiveId" clId="{3A4CDD04-A0D8-45F3-92BB-26C3781A91F2}" dt="2022-01-20T02:52:52.254" v="3202" actId="14100"/>
          <ac:cxnSpMkLst>
            <pc:docMk/>
            <pc:sldMk cId="2204628078" sldId="302"/>
            <ac:cxnSpMk id="63" creationId="{972BE14F-4AD9-4467-8C19-34831E604E97}"/>
          </ac:cxnSpMkLst>
        </pc:cxnChg>
        <pc:cxnChg chg="add mod">
          <ac:chgData name="mohammad Hosseinabady" userId="6cd969f51f917c9e" providerId="LiveId" clId="{3A4CDD04-A0D8-45F3-92BB-26C3781A91F2}" dt="2022-01-20T02:52:48.592" v="3201" actId="1076"/>
          <ac:cxnSpMkLst>
            <pc:docMk/>
            <pc:sldMk cId="2204628078" sldId="302"/>
            <ac:cxnSpMk id="64" creationId="{CFB4B08F-CD0E-406E-BAFE-A1A2F98106B5}"/>
          </ac:cxnSpMkLst>
        </pc:cxnChg>
        <pc:cxnChg chg="add mod">
          <ac:chgData name="mohammad Hosseinabady" userId="6cd969f51f917c9e" providerId="LiveId" clId="{3A4CDD04-A0D8-45F3-92BB-26C3781A91F2}" dt="2022-01-20T02:52:55.446" v="3203" actId="14100"/>
          <ac:cxnSpMkLst>
            <pc:docMk/>
            <pc:sldMk cId="2204628078" sldId="302"/>
            <ac:cxnSpMk id="65" creationId="{D4642602-9658-4301-8FBC-5DD826AAC2B3}"/>
          </ac:cxnSpMkLst>
        </pc:cxnChg>
      </pc:sldChg>
      <pc:sldChg chg="addSp delSp modSp add mod modAnim">
        <pc:chgData name="mohammad Hosseinabady" userId="6cd969f51f917c9e" providerId="LiveId" clId="{3A4CDD04-A0D8-45F3-92BB-26C3781A91F2}" dt="2022-01-20T03:38:06.970" v="3720"/>
        <pc:sldMkLst>
          <pc:docMk/>
          <pc:sldMk cId="888458014" sldId="303"/>
        </pc:sldMkLst>
        <pc:spChg chg="mod">
          <ac:chgData name="mohammad Hosseinabady" userId="6cd969f51f917c9e" providerId="LiveId" clId="{3A4CDD04-A0D8-45F3-92BB-26C3781A91F2}" dt="2022-01-20T02:54:31.524" v="3218" actId="6549"/>
          <ac:spMkLst>
            <pc:docMk/>
            <pc:sldMk cId="888458014" sldId="303"/>
            <ac:spMk id="2" creationId="{FDD09205-CB74-42E9-B818-2B48FFB4FB1F}"/>
          </ac:spMkLst>
        </pc:spChg>
        <pc:spChg chg="add mod ord">
          <ac:chgData name="mohammad Hosseinabady" userId="6cd969f51f917c9e" providerId="LiveId" clId="{3A4CDD04-A0D8-45F3-92BB-26C3781A91F2}" dt="2022-01-20T02:55:43.729" v="3243" actId="208"/>
          <ac:spMkLst>
            <pc:docMk/>
            <pc:sldMk cId="888458014" sldId="303"/>
            <ac:spMk id="21" creationId="{A0B3A019-B445-4A5C-9EF3-769D2F26E1CE}"/>
          </ac:spMkLst>
        </pc:spChg>
        <pc:spChg chg="add mod">
          <ac:chgData name="mohammad Hosseinabady" userId="6cd969f51f917c9e" providerId="LiveId" clId="{3A4CDD04-A0D8-45F3-92BB-26C3781A91F2}" dt="2022-01-20T02:56:18.096" v="3263" actId="1076"/>
          <ac:spMkLst>
            <pc:docMk/>
            <pc:sldMk cId="888458014" sldId="303"/>
            <ac:spMk id="22" creationId="{F973511F-067A-48BE-8F73-8D8A7974C28C}"/>
          </ac:spMkLst>
        </pc:spChg>
        <pc:spChg chg="del">
          <ac:chgData name="mohammad Hosseinabady" userId="6cd969f51f917c9e" providerId="LiveId" clId="{3A4CDD04-A0D8-45F3-92BB-26C3781A91F2}" dt="2022-01-20T02:54:46.904" v="3222" actId="478"/>
          <ac:spMkLst>
            <pc:docMk/>
            <pc:sldMk cId="888458014" sldId="303"/>
            <ac:spMk id="23" creationId="{FFE23AA1-F29C-40FC-A345-432021987750}"/>
          </ac:spMkLst>
        </pc:spChg>
        <pc:spChg chg="mod">
          <ac:chgData name="mohammad Hosseinabady" userId="6cd969f51f917c9e" providerId="LiveId" clId="{3A4CDD04-A0D8-45F3-92BB-26C3781A91F2}" dt="2022-01-20T02:55:00.716" v="3228" actId="1076"/>
          <ac:spMkLst>
            <pc:docMk/>
            <pc:sldMk cId="888458014" sldId="303"/>
            <ac:spMk id="34" creationId="{19B04C3C-0F50-4EE7-9378-96408B40B29C}"/>
          </ac:spMkLst>
        </pc:spChg>
        <pc:spChg chg="mod">
          <ac:chgData name="mohammad Hosseinabady" userId="6cd969f51f917c9e" providerId="LiveId" clId="{3A4CDD04-A0D8-45F3-92BB-26C3781A91F2}" dt="2022-01-20T02:55:00.716" v="3228" actId="1076"/>
          <ac:spMkLst>
            <pc:docMk/>
            <pc:sldMk cId="888458014" sldId="303"/>
            <ac:spMk id="39" creationId="{39E5F732-361D-49EE-A9AB-A3452984C151}"/>
          </ac:spMkLst>
        </pc:spChg>
        <pc:spChg chg="add mod">
          <ac:chgData name="mohammad Hosseinabady" userId="6cd969f51f917c9e" providerId="LiveId" clId="{3A4CDD04-A0D8-45F3-92BB-26C3781A91F2}" dt="2022-01-20T02:55:00.716" v="3228" actId="1076"/>
          <ac:spMkLst>
            <pc:docMk/>
            <pc:sldMk cId="888458014" sldId="303"/>
            <ac:spMk id="44" creationId="{914BF307-888C-4EFE-9910-8548987CD5CD}"/>
          </ac:spMkLst>
        </pc:spChg>
        <pc:spChg chg="del">
          <ac:chgData name="mohammad Hosseinabady" userId="6cd969f51f917c9e" providerId="LiveId" clId="{3A4CDD04-A0D8-45F3-92BB-26C3781A91F2}" dt="2022-01-20T02:54:42.753" v="3220" actId="478"/>
          <ac:spMkLst>
            <pc:docMk/>
            <pc:sldMk cId="888458014" sldId="303"/>
            <ac:spMk id="45" creationId="{E7A3AFE7-FFD0-4522-9484-21BB5871A2B1}"/>
          </ac:spMkLst>
        </pc:spChg>
        <pc:spChg chg="add mod">
          <ac:chgData name="mohammad Hosseinabady" userId="6cd969f51f917c9e" providerId="LiveId" clId="{3A4CDD04-A0D8-45F3-92BB-26C3781A91F2}" dt="2022-01-20T02:55:08.504" v="3230" actId="1076"/>
          <ac:spMkLst>
            <pc:docMk/>
            <pc:sldMk cId="888458014" sldId="303"/>
            <ac:spMk id="51" creationId="{0A4B8D5F-53CA-474F-B4BE-930CE29FEB0F}"/>
          </ac:spMkLst>
        </pc:spChg>
        <pc:spChg chg="mod">
          <ac:chgData name="mohammad Hosseinabady" userId="6cd969f51f917c9e" providerId="LiveId" clId="{3A4CDD04-A0D8-45F3-92BB-26C3781A91F2}" dt="2022-01-20T02:55:00.716" v="3228" actId="1076"/>
          <ac:spMkLst>
            <pc:docMk/>
            <pc:sldMk cId="888458014" sldId="303"/>
            <ac:spMk id="52" creationId="{3B80790D-0203-4957-A04B-C4BC7EB5DB56}"/>
          </ac:spMkLst>
        </pc:spChg>
        <pc:spChg chg="add mod">
          <ac:chgData name="mohammad Hosseinabady" userId="6cd969f51f917c9e" providerId="LiveId" clId="{3A4CDD04-A0D8-45F3-92BB-26C3781A91F2}" dt="2022-01-20T02:55:08.504" v="3230" actId="1076"/>
          <ac:spMkLst>
            <pc:docMk/>
            <pc:sldMk cId="888458014" sldId="303"/>
            <ac:spMk id="53" creationId="{353DE1FB-A1D8-432C-8CCA-0E1617960B81}"/>
          </ac:spMkLst>
        </pc:spChg>
        <pc:spChg chg="del">
          <ac:chgData name="mohammad Hosseinabady" userId="6cd969f51f917c9e" providerId="LiveId" clId="{3A4CDD04-A0D8-45F3-92BB-26C3781A91F2}" dt="2022-01-20T02:54:44.485" v="3221" actId="478"/>
          <ac:spMkLst>
            <pc:docMk/>
            <pc:sldMk cId="888458014" sldId="303"/>
            <ac:spMk id="55" creationId="{F6D1FD30-6403-4CFF-990A-7F341F9DFE7F}"/>
          </ac:spMkLst>
        </pc:spChg>
        <pc:spChg chg="del">
          <ac:chgData name="mohammad Hosseinabady" userId="6cd969f51f917c9e" providerId="LiveId" clId="{3A4CDD04-A0D8-45F3-92BB-26C3781A91F2}" dt="2022-01-20T02:54:41.330" v="3219" actId="478"/>
          <ac:spMkLst>
            <pc:docMk/>
            <pc:sldMk cId="888458014" sldId="303"/>
            <ac:spMk id="57" creationId="{598DCDBE-AAE3-4CA8-9DC5-29FBB962F677}"/>
          </ac:spMkLst>
        </pc:spChg>
        <pc:spChg chg="del">
          <ac:chgData name="mohammad Hosseinabady" userId="6cd969f51f917c9e" providerId="LiveId" clId="{3A4CDD04-A0D8-45F3-92BB-26C3781A91F2}" dt="2022-01-20T02:54:41.330" v="3219" actId="478"/>
          <ac:spMkLst>
            <pc:docMk/>
            <pc:sldMk cId="888458014" sldId="303"/>
            <ac:spMk id="58" creationId="{80586BE1-2AF4-441D-969A-56D02CEC8B94}"/>
          </ac:spMkLst>
        </pc:spChg>
        <pc:spChg chg="del">
          <ac:chgData name="mohammad Hosseinabady" userId="6cd969f51f917c9e" providerId="LiveId" clId="{3A4CDD04-A0D8-45F3-92BB-26C3781A91F2}" dt="2022-01-20T02:54:41.330" v="3219" actId="478"/>
          <ac:spMkLst>
            <pc:docMk/>
            <pc:sldMk cId="888458014" sldId="303"/>
            <ac:spMk id="61" creationId="{97BECA85-A591-46D7-9688-E5E311666053}"/>
          </ac:spMkLst>
        </pc:spChg>
        <pc:spChg chg="del">
          <ac:chgData name="mohammad Hosseinabady" userId="6cd969f51f917c9e" providerId="LiveId" clId="{3A4CDD04-A0D8-45F3-92BB-26C3781A91F2}" dt="2022-01-20T02:54:41.330" v="3219" actId="478"/>
          <ac:spMkLst>
            <pc:docMk/>
            <pc:sldMk cId="888458014" sldId="303"/>
            <ac:spMk id="62" creationId="{B01308C3-C585-4044-BDB4-5A7830F515AA}"/>
          </ac:spMkLst>
        </pc:spChg>
        <pc:spChg chg="del">
          <ac:chgData name="mohammad Hosseinabady" userId="6cd969f51f917c9e" providerId="LiveId" clId="{3A4CDD04-A0D8-45F3-92BB-26C3781A91F2}" dt="2022-01-20T02:54:41.330" v="3219" actId="478"/>
          <ac:spMkLst>
            <pc:docMk/>
            <pc:sldMk cId="888458014" sldId="303"/>
            <ac:spMk id="66" creationId="{508AB53D-4B2D-46A5-B57C-6A1110C52C46}"/>
          </ac:spMkLst>
        </pc:spChg>
        <pc:spChg chg="del">
          <ac:chgData name="mohammad Hosseinabady" userId="6cd969f51f917c9e" providerId="LiveId" clId="{3A4CDD04-A0D8-45F3-92BB-26C3781A91F2}" dt="2022-01-20T02:54:41.330" v="3219" actId="478"/>
          <ac:spMkLst>
            <pc:docMk/>
            <pc:sldMk cId="888458014" sldId="303"/>
            <ac:spMk id="67" creationId="{4CA50276-2A0F-4AC3-B88F-3CB959DCFA89}"/>
          </ac:spMkLst>
        </pc:spChg>
        <pc:spChg chg="del">
          <ac:chgData name="mohammad Hosseinabady" userId="6cd969f51f917c9e" providerId="LiveId" clId="{3A4CDD04-A0D8-45F3-92BB-26C3781A91F2}" dt="2022-01-20T02:54:41.330" v="3219" actId="478"/>
          <ac:spMkLst>
            <pc:docMk/>
            <pc:sldMk cId="888458014" sldId="303"/>
            <ac:spMk id="68" creationId="{AADE7221-008B-4297-9595-6FA8965DE22E}"/>
          </ac:spMkLst>
        </pc:spChg>
        <pc:grpChg chg="mod">
          <ac:chgData name="mohammad Hosseinabady" userId="6cd969f51f917c9e" providerId="LiveId" clId="{3A4CDD04-A0D8-45F3-92BB-26C3781A91F2}" dt="2022-01-20T02:55:00.716" v="3228" actId="1076"/>
          <ac:grpSpMkLst>
            <pc:docMk/>
            <pc:sldMk cId="888458014" sldId="303"/>
            <ac:grpSpMk id="3" creationId="{044F292D-2247-441D-A8E1-CB37A1DBF02D}"/>
          </ac:grpSpMkLst>
        </pc:grpChg>
        <pc:grpChg chg="mod">
          <ac:chgData name="mohammad Hosseinabady" userId="6cd969f51f917c9e" providerId="LiveId" clId="{3A4CDD04-A0D8-45F3-92BB-26C3781A91F2}" dt="2022-01-20T02:55:00.716" v="3228" actId="1076"/>
          <ac:grpSpMkLst>
            <pc:docMk/>
            <pc:sldMk cId="888458014" sldId="303"/>
            <ac:grpSpMk id="9" creationId="{CCB2939E-EB7A-48FC-91AD-54996EEEA2B8}"/>
          </ac:grpSpMkLst>
        </pc:grpChg>
        <pc:cxnChg chg="mod">
          <ac:chgData name="mohammad Hosseinabady" userId="6cd969f51f917c9e" providerId="LiveId" clId="{3A4CDD04-A0D8-45F3-92BB-26C3781A91F2}" dt="2022-01-20T02:55:00.716" v="3228" actId="1076"/>
          <ac:cxnSpMkLst>
            <pc:docMk/>
            <pc:sldMk cId="888458014" sldId="303"/>
            <ac:cxnSpMk id="32" creationId="{A5C9B713-D252-4FE0-A7C4-74BE318385F8}"/>
          </ac:cxnSpMkLst>
        </pc:cxnChg>
        <pc:cxnChg chg="mod">
          <ac:chgData name="mohammad Hosseinabady" userId="6cd969f51f917c9e" providerId="LiveId" clId="{3A4CDD04-A0D8-45F3-92BB-26C3781A91F2}" dt="2022-01-20T02:55:00.716" v="3228" actId="1076"/>
          <ac:cxnSpMkLst>
            <pc:docMk/>
            <pc:sldMk cId="888458014" sldId="303"/>
            <ac:cxnSpMk id="43" creationId="{9FC83647-5C6D-41CE-923D-EB1A787E5080}"/>
          </ac:cxnSpMkLst>
        </pc:cxnChg>
        <pc:cxnChg chg="mod">
          <ac:chgData name="mohammad Hosseinabady" userId="6cd969f51f917c9e" providerId="LiveId" clId="{3A4CDD04-A0D8-45F3-92BB-26C3781A91F2}" dt="2022-01-20T02:55:00.716" v="3228" actId="1076"/>
          <ac:cxnSpMkLst>
            <pc:docMk/>
            <pc:sldMk cId="888458014" sldId="303"/>
            <ac:cxnSpMk id="46" creationId="{9BE7DA56-AE10-46AC-8094-88203F89A628}"/>
          </ac:cxnSpMkLst>
        </pc:cxnChg>
        <pc:cxnChg chg="mod">
          <ac:chgData name="mohammad Hosseinabady" userId="6cd969f51f917c9e" providerId="LiveId" clId="{3A4CDD04-A0D8-45F3-92BB-26C3781A91F2}" dt="2022-01-20T02:55:00.716" v="3228" actId="1076"/>
          <ac:cxnSpMkLst>
            <pc:docMk/>
            <pc:sldMk cId="888458014" sldId="303"/>
            <ac:cxnSpMk id="47" creationId="{AB036A81-FF97-48D4-BA73-0232B41A2FA0}"/>
          </ac:cxnSpMkLst>
        </pc:cxnChg>
        <pc:cxnChg chg="mod">
          <ac:chgData name="mohammad Hosseinabady" userId="6cd969f51f917c9e" providerId="LiveId" clId="{3A4CDD04-A0D8-45F3-92BB-26C3781A91F2}" dt="2022-01-20T02:55:00.716" v="3228" actId="1076"/>
          <ac:cxnSpMkLst>
            <pc:docMk/>
            <pc:sldMk cId="888458014" sldId="303"/>
            <ac:cxnSpMk id="48" creationId="{62899A12-CA89-46C9-B16B-8AD8EE738520}"/>
          </ac:cxnSpMkLst>
        </pc:cxnChg>
        <pc:cxnChg chg="mod">
          <ac:chgData name="mohammad Hosseinabady" userId="6cd969f51f917c9e" providerId="LiveId" clId="{3A4CDD04-A0D8-45F3-92BB-26C3781A91F2}" dt="2022-01-20T02:55:00.716" v="3228" actId="1076"/>
          <ac:cxnSpMkLst>
            <pc:docMk/>
            <pc:sldMk cId="888458014" sldId="303"/>
            <ac:cxnSpMk id="49" creationId="{17AB3794-0644-4704-B377-351286419244}"/>
          </ac:cxnSpMkLst>
        </pc:cxnChg>
        <pc:cxnChg chg="add mod">
          <ac:chgData name="mohammad Hosseinabady" userId="6cd969f51f917c9e" providerId="LiveId" clId="{3A4CDD04-A0D8-45F3-92BB-26C3781A91F2}" dt="2022-01-20T02:55:08.504" v="3230" actId="1076"/>
          <ac:cxnSpMkLst>
            <pc:docMk/>
            <pc:sldMk cId="888458014" sldId="303"/>
            <ac:cxnSpMk id="50" creationId="{3F4B4344-1AC1-4E92-BDC4-4DA75AAE763B}"/>
          </ac:cxnSpMkLst>
        </pc:cxnChg>
        <pc:cxnChg chg="add mod">
          <ac:chgData name="mohammad Hosseinabady" userId="6cd969f51f917c9e" providerId="LiveId" clId="{3A4CDD04-A0D8-45F3-92BB-26C3781A91F2}" dt="2022-01-20T02:55:12.117" v="3231" actId="14100"/>
          <ac:cxnSpMkLst>
            <pc:docMk/>
            <pc:sldMk cId="888458014" sldId="303"/>
            <ac:cxnSpMk id="54" creationId="{3ED28961-93CF-4D51-862A-7CCA8776CCD3}"/>
          </ac:cxnSpMkLst>
        </pc:cxnChg>
        <pc:cxnChg chg="add mod">
          <ac:chgData name="mohammad Hosseinabady" userId="6cd969f51f917c9e" providerId="LiveId" clId="{3A4CDD04-A0D8-45F3-92BB-26C3781A91F2}" dt="2022-01-20T02:55:08.504" v="3230" actId="1076"/>
          <ac:cxnSpMkLst>
            <pc:docMk/>
            <pc:sldMk cId="888458014" sldId="303"/>
            <ac:cxnSpMk id="56" creationId="{055F2D01-FC70-4751-805D-10DB56E7CC6D}"/>
          </ac:cxnSpMkLst>
        </pc:cxnChg>
        <pc:cxnChg chg="del">
          <ac:chgData name="mohammad Hosseinabady" userId="6cd969f51f917c9e" providerId="LiveId" clId="{3A4CDD04-A0D8-45F3-92BB-26C3781A91F2}" dt="2022-01-20T02:54:41.330" v="3219" actId="478"/>
          <ac:cxnSpMkLst>
            <pc:docMk/>
            <pc:sldMk cId="888458014" sldId="303"/>
            <ac:cxnSpMk id="59" creationId="{764917E7-7BF5-4B31-9086-544947BA468F}"/>
          </ac:cxnSpMkLst>
        </pc:cxnChg>
        <pc:cxnChg chg="del">
          <ac:chgData name="mohammad Hosseinabady" userId="6cd969f51f917c9e" providerId="LiveId" clId="{3A4CDD04-A0D8-45F3-92BB-26C3781A91F2}" dt="2022-01-20T02:54:41.330" v="3219" actId="478"/>
          <ac:cxnSpMkLst>
            <pc:docMk/>
            <pc:sldMk cId="888458014" sldId="303"/>
            <ac:cxnSpMk id="60" creationId="{CD9065FB-F34B-4FF3-863F-2D931CB7F14F}"/>
          </ac:cxnSpMkLst>
        </pc:cxnChg>
        <pc:cxnChg chg="del">
          <ac:chgData name="mohammad Hosseinabady" userId="6cd969f51f917c9e" providerId="LiveId" clId="{3A4CDD04-A0D8-45F3-92BB-26C3781A91F2}" dt="2022-01-20T02:54:41.330" v="3219" actId="478"/>
          <ac:cxnSpMkLst>
            <pc:docMk/>
            <pc:sldMk cId="888458014" sldId="303"/>
            <ac:cxnSpMk id="63" creationId="{972BE14F-4AD9-4467-8C19-34831E604E97}"/>
          </ac:cxnSpMkLst>
        </pc:cxnChg>
        <pc:cxnChg chg="del">
          <ac:chgData name="mohammad Hosseinabady" userId="6cd969f51f917c9e" providerId="LiveId" clId="{3A4CDD04-A0D8-45F3-92BB-26C3781A91F2}" dt="2022-01-20T02:54:41.330" v="3219" actId="478"/>
          <ac:cxnSpMkLst>
            <pc:docMk/>
            <pc:sldMk cId="888458014" sldId="303"/>
            <ac:cxnSpMk id="64" creationId="{CFB4B08F-CD0E-406E-BAFE-A1A2F98106B5}"/>
          </ac:cxnSpMkLst>
        </pc:cxnChg>
        <pc:cxnChg chg="del">
          <ac:chgData name="mohammad Hosseinabady" userId="6cd969f51f917c9e" providerId="LiveId" clId="{3A4CDD04-A0D8-45F3-92BB-26C3781A91F2}" dt="2022-01-20T02:54:41.330" v="3219" actId="478"/>
          <ac:cxnSpMkLst>
            <pc:docMk/>
            <pc:sldMk cId="888458014" sldId="303"/>
            <ac:cxnSpMk id="65" creationId="{D4642602-9658-4301-8FBC-5DD826AAC2B3}"/>
          </ac:cxnSpMkLst>
        </pc:cxnChg>
        <pc:cxnChg chg="add mod">
          <ac:chgData name="mohammad Hosseinabady" userId="6cd969f51f917c9e" providerId="LiveId" clId="{3A4CDD04-A0D8-45F3-92BB-26C3781A91F2}" dt="2022-01-20T02:55:15.046" v="3233" actId="1076"/>
          <ac:cxnSpMkLst>
            <pc:docMk/>
            <pc:sldMk cId="888458014" sldId="303"/>
            <ac:cxnSpMk id="69" creationId="{174F537A-FD4B-4B5D-81BC-631BAFB59AB8}"/>
          </ac:cxnSpMkLst>
        </pc:cxnChg>
        <pc:cxnChg chg="add mod">
          <ac:chgData name="mohammad Hosseinabady" userId="6cd969f51f917c9e" providerId="LiveId" clId="{3A4CDD04-A0D8-45F3-92BB-26C3781A91F2}" dt="2022-01-20T02:55:43.729" v="3243" actId="208"/>
          <ac:cxnSpMkLst>
            <pc:docMk/>
            <pc:sldMk cId="888458014" sldId="303"/>
            <ac:cxnSpMk id="70" creationId="{4599F241-6482-401C-A26A-687FF3458C4E}"/>
          </ac:cxnSpMkLst>
        </pc:cxnChg>
        <pc:cxnChg chg="add mod">
          <ac:chgData name="mohammad Hosseinabady" userId="6cd969f51f917c9e" providerId="LiveId" clId="{3A4CDD04-A0D8-45F3-92BB-26C3781A91F2}" dt="2022-01-20T02:55:43.729" v="3243" actId="208"/>
          <ac:cxnSpMkLst>
            <pc:docMk/>
            <pc:sldMk cId="888458014" sldId="303"/>
            <ac:cxnSpMk id="71" creationId="{11F980FF-F527-41F5-9FC5-BEBCCD03448F}"/>
          </ac:cxnSpMkLst>
        </pc:cxnChg>
      </pc:sldChg>
      <pc:sldChg chg="addSp delSp modSp new mod">
        <pc:chgData name="mohammad Hosseinabady" userId="6cd969f51f917c9e" providerId="LiveId" clId="{3A4CDD04-A0D8-45F3-92BB-26C3781A91F2}" dt="2022-01-20T02:59:32.950" v="3306" actId="1076"/>
        <pc:sldMkLst>
          <pc:docMk/>
          <pc:sldMk cId="1856362297" sldId="304"/>
        </pc:sldMkLst>
        <pc:spChg chg="mod">
          <ac:chgData name="mohammad Hosseinabady" userId="6cd969f51f917c9e" providerId="LiveId" clId="{3A4CDD04-A0D8-45F3-92BB-26C3781A91F2}" dt="2022-01-20T02:58:17.770" v="3273" actId="20577"/>
          <ac:spMkLst>
            <pc:docMk/>
            <pc:sldMk cId="1856362297" sldId="304"/>
            <ac:spMk id="2" creationId="{29398E17-662C-4417-9548-FF9189EF77A1}"/>
          </ac:spMkLst>
        </pc:spChg>
        <pc:spChg chg="del">
          <ac:chgData name="mohammad Hosseinabady" userId="6cd969f51f917c9e" providerId="LiveId" clId="{3A4CDD04-A0D8-45F3-92BB-26C3781A91F2}" dt="2022-01-20T02:58:42.823" v="3274" actId="22"/>
          <ac:spMkLst>
            <pc:docMk/>
            <pc:sldMk cId="1856362297" sldId="304"/>
            <ac:spMk id="3" creationId="{41A3ABD7-9F92-4C7F-B995-CB01029EF7F9}"/>
          </ac:spMkLst>
        </pc:spChg>
        <pc:spChg chg="add mod">
          <ac:chgData name="mohammad Hosseinabady" userId="6cd969f51f917c9e" providerId="LiveId" clId="{3A4CDD04-A0D8-45F3-92BB-26C3781A91F2}" dt="2022-01-20T02:59:03.887" v="3296" actId="403"/>
          <ac:spMkLst>
            <pc:docMk/>
            <pc:sldMk cId="1856362297" sldId="304"/>
            <ac:spMk id="6" creationId="{2F894030-C1B8-4D12-ACA6-F9ED463A4986}"/>
          </ac:spMkLst>
        </pc:spChg>
        <pc:spChg chg="add mod">
          <ac:chgData name="mohammad Hosseinabady" userId="6cd969f51f917c9e" providerId="LiveId" clId="{3A4CDD04-A0D8-45F3-92BB-26C3781A91F2}" dt="2022-01-20T02:59:32.950" v="3306" actId="1076"/>
          <ac:spMkLst>
            <pc:docMk/>
            <pc:sldMk cId="1856362297" sldId="304"/>
            <ac:spMk id="8" creationId="{894DE7C0-516F-454E-92FE-A9B893372262}"/>
          </ac:spMkLst>
        </pc:spChg>
        <pc:picChg chg="add mod ord">
          <ac:chgData name="mohammad Hosseinabady" userId="6cd969f51f917c9e" providerId="LiveId" clId="{3A4CDD04-A0D8-45F3-92BB-26C3781A91F2}" dt="2022-01-20T02:59:27.342" v="3304" actId="1076"/>
          <ac:picMkLst>
            <pc:docMk/>
            <pc:sldMk cId="1856362297" sldId="304"/>
            <ac:picMk id="5" creationId="{EABC50C7-3444-45E5-8682-E1BEFCD014EB}"/>
          </ac:picMkLst>
        </pc:picChg>
      </pc:sldChg>
      <pc:sldChg chg="addSp modSp add mod modAnim">
        <pc:chgData name="mohammad Hosseinabady" userId="6cd969f51f917c9e" providerId="LiveId" clId="{3A4CDD04-A0D8-45F3-92BB-26C3781A91F2}" dt="2022-01-20T03:38:41.305" v="3729"/>
        <pc:sldMkLst>
          <pc:docMk/>
          <pc:sldMk cId="3577440620" sldId="305"/>
        </pc:sldMkLst>
        <pc:spChg chg="mod">
          <ac:chgData name="mohammad Hosseinabady" userId="6cd969f51f917c9e" providerId="LiveId" clId="{3A4CDD04-A0D8-45F3-92BB-26C3781A91F2}" dt="2022-01-20T03:01:41.905" v="3314" actId="20577"/>
          <ac:spMkLst>
            <pc:docMk/>
            <pc:sldMk cId="3577440620" sldId="305"/>
            <ac:spMk id="2" creationId="{FDD09205-CB74-42E9-B818-2B48FFB4FB1F}"/>
          </ac:spMkLst>
        </pc:spChg>
        <pc:spChg chg="mod">
          <ac:chgData name="mohammad Hosseinabady" userId="6cd969f51f917c9e" providerId="LiveId" clId="{3A4CDD04-A0D8-45F3-92BB-26C3781A91F2}" dt="2022-01-20T03:05:07.143" v="3392" actId="1076"/>
          <ac:spMkLst>
            <pc:docMk/>
            <pc:sldMk cId="3577440620" sldId="305"/>
            <ac:spMk id="21" creationId="{A0B3A019-B445-4A5C-9EF3-769D2F26E1CE}"/>
          </ac:spMkLst>
        </pc:spChg>
        <pc:spChg chg="mod">
          <ac:chgData name="mohammad Hosseinabady" userId="6cd969f51f917c9e" providerId="LiveId" clId="{3A4CDD04-A0D8-45F3-92BB-26C3781A91F2}" dt="2022-01-20T03:05:07.143" v="3392" actId="1076"/>
          <ac:spMkLst>
            <pc:docMk/>
            <pc:sldMk cId="3577440620" sldId="305"/>
            <ac:spMk id="22" creationId="{F973511F-067A-48BE-8F73-8D8A7974C28C}"/>
          </ac:spMkLst>
        </pc:spChg>
        <pc:spChg chg="mod">
          <ac:chgData name="mohammad Hosseinabady" userId="6cd969f51f917c9e" providerId="LiveId" clId="{3A4CDD04-A0D8-45F3-92BB-26C3781A91F2}" dt="2022-01-20T03:05:19.816" v="3395" actId="1076"/>
          <ac:spMkLst>
            <pc:docMk/>
            <pc:sldMk cId="3577440620" sldId="305"/>
            <ac:spMk id="34" creationId="{19B04C3C-0F50-4EE7-9378-96408B40B29C}"/>
          </ac:spMkLst>
        </pc:spChg>
        <pc:spChg chg="mod">
          <ac:chgData name="mohammad Hosseinabady" userId="6cd969f51f917c9e" providerId="LiveId" clId="{3A4CDD04-A0D8-45F3-92BB-26C3781A91F2}" dt="2022-01-20T03:05:19.816" v="3395" actId="1076"/>
          <ac:spMkLst>
            <pc:docMk/>
            <pc:sldMk cId="3577440620" sldId="305"/>
            <ac:spMk id="39" creationId="{39E5F732-361D-49EE-A9AB-A3452984C151}"/>
          </ac:spMkLst>
        </pc:spChg>
        <pc:spChg chg="add mod">
          <ac:chgData name="mohammad Hosseinabady" userId="6cd969f51f917c9e" providerId="LiveId" clId="{3A4CDD04-A0D8-45F3-92BB-26C3781A91F2}" dt="2022-01-20T03:02:57.542" v="3347" actId="1076"/>
          <ac:spMkLst>
            <pc:docMk/>
            <pc:sldMk cId="3577440620" sldId="305"/>
            <ac:spMk id="41" creationId="{254D987D-29FE-46E1-905C-E198191C25D8}"/>
          </ac:spMkLst>
        </pc:spChg>
        <pc:spChg chg="add mod">
          <ac:chgData name="mohammad Hosseinabady" userId="6cd969f51f917c9e" providerId="LiveId" clId="{3A4CDD04-A0D8-45F3-92BB-26C3781A91F2}" dt="2022-01-20T03:05:11.837" v="3394" actId="1076"/>
          <ac:spMkLst>
            <pc:docMk/>
            <pc:sldMk cId="3577440620" sldId="305"/>
            <ac:spMk id="42" creationId="{1BBA045E-51E9-495A-8BC2-93DE39178B97}"/>
          </ac:spMkLst>
        </pc:spChg>
        <pc:spChg chg="mod">
          <ac:chgData name="mohammad Hosseinabady" userId="6cd969f51f917c9e" providerId="LiveId" clId="{3A4CDD04-A0D8-45F3-92BB-26C3781A91F2}" dt="2022-01-20T03:05:19.816" v="3395" actId="1076"/>
          <ac:spMkLst>
            <pc:docMk/>
            <pc:sldMk cId="3577440620" sldId="305"/>
            <ac:spMk id="44" creationId="{914BF307-888C-4EFE-9910-8548987CD5CD}"/>
          </ac:spMkLst>
        </pc:spChg>
        <pc:spChg chg="add mod">
          <ac:chgData name="mohammad Hosseinabady" userId="6cd969f51f917c9e" providerId="LiveId" clId="{3A4CDD04-A0D8-45F3-92BB-26C3781A91F2}" dt="2022-01-20T03:05:09.894" v="3393" actId="1076"/>
          <ac:spMkLst>
            <pc:docMk/>
            <pc:sldMk cId="3577440620" sldId="305"/>
            <ac:spMk id="45" creationId="{FA4DCE2B-FEFC-453E-BA4F-D933FC178440}"/>
          </ac:spMkLst>
        </pc:spChg>
        <pc:spChg chg="mod">
          <ac:chgData name="mohammad Hosseinabady" userId="6cd969f51f917c9e" providerId="LiveId" clId="{3A4CDD04-A0D8-45F3-92BB-26C3781A91F2}" dt="2022-01-20T03:05:07.143" v="3392" actId="1076"/>
          <ac:spMkLst>
            <pc:docMk/>
            <pc:sldMk cId="3577440620" sldId="305"/>
            <ac:spMk id="51" creationId="{0A4B8D5F-53CA-474F-B4BE-930CE29FEB0F}"/>
          </ac:spMkLst>
        </pc:spChg>
        <pc:spChg chg="mod">
          <ac:chgData name="mohammad Hosseinabady" userId="6cd969f51f917c9e" providerId="LiveId" clId="{3A4CDD04-A0D8-45F3-92BB-26C3781A91F2}" dt="2022-01-20T03:05:19.816" v="3395" actId="1076"/>
          <ac:spMkLst>
            <pc:docMk/>
            <pc:sldMk cId="3577440620" sldId="305"/>
            <ac:spMk id="52" creationId="{3B80790D-0203-4957-A04B-C4BC7EB5DB56}"/>
          </ac:spMkLst>
        </pc:spChg>
        <pc:spChg chg="mod">
          <ac:chgData name="mohammad Hosseinabady" userId="6cd969f51f917c9e" providerId="LiveId" clId="{3A4CDD04-A0D8-45F3-92BB-26C3781A91F2}" dt="2022-01-20T03:05:07.143" v="3392" actId="1076"/>
          <ac:spMkLst>
            <pc:docMk/>
            <pc:sldMk cId="3577440620" sldId="305"/>
            <ac:spMk id="53" creationId="{353DE1FB-A1D8-432C-8CCA-0E1617960B81}"/>
          </ac:spMkLst>
        </pc:spChg>
        <pc:spChg chg="add mod">
          <ac:chgData name="mohammad Hosseinabady" userId="6cd969f51f917c9e" providerId="LiveId" clId="{3A4CDD04-A0D8-45F3-92BB-26C3781A91F2}" dt="2022-01-20T03:05:27.106" v="3397" actId="20577"/>
          <ac:spMkLst>
            <pc:docMk/>
            <pc:sldMk cId="3577440620" sldId="305"/>
            <ac:spMk id="58" creationId="{A88E84BA-F263-4921-8225-5CCADB25CA74}"/>
          </ac:spMkLst>
        </pc:spChg>
        <pc:spChg chg="add mod">
          <ac:chgData name="mohammad Hosseinabady" userId="6cd969f51f917c9e" providerId="LiveId" clId="{3A4CDD04-A0D8-45F3-92BB-26C3781A91F2}" dt="2022-01-20T03:05:32.513" v="3401" actId="20577"/>
          <ac:spMkLst>
            <pc:docMk/>
            <pc:sldMk cId="3577440620" sldId="305"/>
            <ac:spMk id="59" creationId="{6FA11BD7-6813-49FC-B766-E15CB14CC314}"/>
          </ac:spMkLst>
        </pc:spChg>
        <pc:spChg chg="add mod">
          <ac:chgData name="mohammad Hosseinabady" userId="6cd969f51f917c9e" providerId="LiveId" clId="{3A4CDD04-A0D8-45F3-92BB-26C3781A91F2}" dt="2022-01-20T03:05:40.128" v="3402" actId="20577"/>
          <ac:spMkLst>
            <pc:docMk/>
            <pc:sldMk cId="3577440620" sldId="305"/>
            <ac:spMk id="63" creationId="{5F183375-0C62-40A8-A23E-B0AD98F0E603}"/>
          </ac:spMkLst>
        </pc:spChg>
        <pc:spChg chg="add mod">
          <ac:chgData name="mohammad Hosseinabady" userId="6cd969f51f917c9e" providerId="LiveId" clId="{3A4CDD04-A0D8-45F3-92BB-26C3781A91F2}" dt="2022-01-20T03:05:00.772" v="3391" actId="1076"/>
          <ac:spMkLst>
            <pc:docMk/>
            <pc:sldMk cId="3577440620" sldId="305"/>
            <ac:spMk id="64" creationId="{712D49D0-736E-4291-A277-7EBFC024C5E1}"/>
          </ac:spMkLst>
        </pc:spChg>
        <pc:spChg chg="add mod">
          <ac:chgData name="mohammad Hosseinabady" userId="6cd969f51f917c9e" providerId="LiveId" clId="{3A4CDD04-A0D8-45F3-92BB-26C3781A91F2}" dt="2022-01-20T03:04:55.024" v="3389" actId="1076"/>
          <ac:spMkLst>
            <pc:docMk/>
            <pc:sldMk cId="3577440620" sldId="305"/>
            <ac:spMk id="65" creationId="{87065623-E3C9-40FA-9065-600FDD552A24}"/>
          </ac:spMkLst>
        </pc:spChg>
        <pc:grpChg chg="mod">
          <ac:chgData name="mohammad Hosseinabady" userId="6cd969f51f917c9e" providerId="LiveId" clId="{3A4CDD04-A0D8-45F3-92BB-26C3781A91F2}" dt="2022-01-20T03:05:19.816" v="3395" actId="1076"/>
          <ac:grpSpMkLst>
            <pc:docMk/>
            <pc:sldMk cId="3577440620" sldId="305"/>
            <ac:grpSpMk id="3" creationId="{044F292D-2247-441D-A8E1-CB37A1DBF02D}"/>
          </ac:grpSpMkLst>
        </pc:grpChg>
        <pc:grpChg chg="mod">
          <ac:chgData name="mohammad Hosseinabady" userId="6cd969f51f917c9e" providerId="LiveId" clId="{3A4CDD04-A0D8-45F3-92BB-26C3781A91F2}" dt="2022-01-20T03:05:19.816" v="3395" actId="1076"/>
          <ac:grpSpMkLst>
            <pc:docMk/>
            <pc:sldMk cId="3577440620" sldId="305"/>
            <ac:grpSpMk id="9" creationId="{CCB2939E-EB7A-48FC-91AD-54996EEEA2B8}"/>
          </ac:grpSpMkLst>
        </pc:grpChg>
        <pc:cxnChg chg="mod">
          <ac:chgData name="mohammad Hosseinabady" userId="6cd969f51f917c9e" providerId="LiveId" clId="{3A4CDD04-A0D8-45F3-92BB-26C3781A91F2}" dt="2022-01-20T03:05:19.816" v="3395" actId="1076"/>
          <ac:cxnSpMkLst>
            <pc:docMk/>
            <pc:sldMk cId="3577440620" sldId="305"/>
            <ac:cxnSpMk id="32" creationId="{A5C9B713-D252-4FE0-A7C4-74BE318385F8}"/>
          </ac:cxnSpMkLst>
        </pc:cxnChg>
        <pc:cxnChg chg="mod">
          <ac:chgData name="mohammad Hosseinabady" userId="6cd969f51f917c9e" providerId="LiveId" clId="{3A4CDD04-A0D8-45F3-92BB-26C3781A91F2}" dt="2022-01-20T03:05:19.816" v="3395" actId="1076"/>
          <ac:cxnSpMkLst>
            <pc:docMk/>
            <pc:sldMk cId="3577440620" sldId="305"/>
            <ac:cxnSpMk id="43" creationId="{9FC83647-5C6D-41CE-923D-EB1A787E5080}"/>
          </ac:cxnSpMkLst>
        </pc:cxnChg>
        <pc:cxnChg chg="mod">
          <ac:chgData name="mohammad Hosseinabady" userId="6cd969f51f917c9e" providerId="LiveId" clId="{3A4CDD04-A0D8-45F3-92BB-26C3781A91F2}" dt="2022-01-20T03:05:19.816" v="3395" actId="1076"/>
          <ac:cxnSpMkLst>
            <pc:docMk/>
            <pc:sldMk cId="3577440620" sldId="305"/>
            <ac:cxnSpMk id="46" creationId="{9BE7DA56-AE10-46AC-8094-88203F89A628}"/>
          </ac:cxnSpMkLst>
        </pc:cxnChg>
        <pc:cxnChg chg="mod">
          <ac:chgData name="mohammad Hosseinabady" userId="6cd969f51f917c9e" providerId="LiveId" clId="{3A4CDD04-A0D8-45F3-92BB-26C3781A91F2}" dt="2022-01-20T03:05:19.816" v="3395" actId="1076"/>
          <ac:cxnSpMkLst>
            <pc:docMk/>
            <pc:sldMk cId="3577440620" sldId="305"/>
            <ac:cxnSpMk id="47" creationId="{AB036A81-FF97-48D4-BA73-0232B41A2FA0}"/>
          </ac:cxnSpMkLst>
        </pc:cxnChg>
        <pc:cxnChg chg="mod">
          <ac:chgData name="mohammad Hosseinabady" userId="6cd969f51f917c9e" providerId="LiveId" clId="{3A4CDD04-A0D8-45F3-92BB-26C3781A91F2}" dt="2022-01-20T03:05:19.816" v="3395" actId="1076"/>
          <ac:cxnSpMkLst>
            <pc:docMk/>
            <pc:sldMk cId="3577440620" sldId="305"/>
            <ac:cxnSpMk id="48" creationId="{62899A12-CA89-46C9-B16B-8AD8EE738520}"/>
          </ac:cxnSpMkLst>
        </pc:cxnChg>
        <pc:cxnChg chg="mod">
          <ac:chgData name="mohammad Hosseinabady" userId="6cd969f51f917c9e" providerId="LiveId" clId="{3A4CDD04-A0D8-45F3-92BB-26C3781A91F2}" dt="2022-01-20T03:05:19.816" v="3395" actId="1076"/>
          <ac:cxnSpMkLst>
            <pc:docMk/>
            <pc:sldMk cId="3577440620" sldId="305"/>
            <ac:cxnSpMk id="49" creationId="{17AB3794-0644-4704-B377-351286419244}"/>
          </ac:cxnSpMkLst>
        </pc:cxnChg>
        <pc:cxnChg chg="mod">
          <ac:chgData name="mohammad Hosseinabady" userId="6cd969f51f917c9e" providerId="LiveId" clId="{3A4CDD04-A0D8-45F3-92BB-26C3781A91F2}" dt="2022-01-20T03:05:07.143" v="3392" actId="1076"/>
          <ac:cxnSpMkLst>
            <pc:docMk/>
            <pc:sldMk cId="3577440620" sldId="305"/>
            <ac:cxnSpMk id="50" creationId="{3F4B4344-1AC1-4E92-BDC4-4DA75AAE763B}"/>
          </ac:cxnSpMkLst>
        </pc:cxnChg>
        <pc:cxnChg chg="mod">
          <ac:chgData name="mohammad Hosseinabady" userId="6cd969f51f917c9e" providerId="LiveId" clId="{3A4CDD04-A0D8-45F3-92BB-26C3781A91F2}" dt="2022-01-20T03:05:07.143" v="3392" actId="1076"/>
          <ac:cxnSpMkLst>
            <pc:docMk/>
            <pc:sldMk cId="3577440620" sldId="305"/>
            <ac:cxnSpMk id="54" creationId="{3ED28961-93CF-4D51-862A-7CCA8776CCD3}"/>
          </ac:cxnSpMkLst>
        </pc:cxnChg>
        <pc:cxnChg chg="add mod">
          <ac:chgData name="mohammad Hosseinabady" userId="6cd969f51f917c9e" providerId="LiveId" clId="{3A4CDD04-A0D8-45F3-92BB-26C3781A91F2}" dt="2022-01-20T03:05:00.772" v="3391" actId="1076"/>
          <ac:cxnSpMkLst>
            <pc:docMk/>
            <pc:sldMk cId="3577440620" sldId="305"/>
            <ac:cxnSpMk id="55" creationId="{CA46CC6F-4577-4058-A2B2-AD0408DD3497}"/>
          </ac:cxnSpMkLst>
        </pc:cxnChg>
        <pc:cxnChg chg="mod">
          <ac:chgData name="mohammad Hosseinabady" userId="6cd969f51f917c9e" providerId="LiveId" clId="{3A4CDD04-A0D8-45F3-92BB-26C3781A91F2}" dt="2022-01-20T03:05:07.143" v="3392" actId="1076"/>
          <ac:cxnSpMkLst>
            <pc:docMk/>
            <pc:sldMk cId="3577440620" sldId="305"/>
            <ac:cxnSpMk id="56" creationId="{055F2D01-FC70-4751-805D-10DB56E7CC6D}"/>
          </ac:cxnSpMkLst>
        </pc:cxnChg>
        <pc:cxnChg chg="add mod">
          <ac:chgData name="mohammad Hosseinabady" userId="6cd969f51f917c9e" providerId="LiveId" clId="{3A4CDD04-A0D8-45F3-92BB-26C3781A91F2}" dt="2022-01-20T03:04:55.024" v="3389" actId="1076"/>
          <ac:cxnSpMkLst>
            <pc:docMk/>
            <pc:sldMk cId="3577440620" sldId="305"/>
            <ac:cxnSpMk id="57" creationId="{0A17B83D-AE8F-408A-B20B-923A18E14564}"/>
          </ac:cxnSpMkLst>
        </pc:cxnChg>
        <pc:cxnChg chg="add mod">
          <ac:chgData name="mohammad Hosseinabady" userId="6cd969f51f917c9e" providerId="LiveId" clId="{3A4CDD04-A0D8-45F3-92BB-26C3781A91F2}" dt="2022-01-20T03:04:55.024" v="3389" actId="1076"/>
          <ac:cxnSpMkLst>
            <pc:docMk/>
            <pc:sldMk cId="3577440620" sldId="305"/>
            <ac:cxnSpMk id="60" creationId="{0E1B6D91-7FF3-47B0-9314-B499F6270824}"/>
          </ac:cxnSpMkLst>
        </pc:cxnChg>
        <pc:cxnChg chg="add mod">
          <ac:chgData name="mohammad Hosseinabady" userId="6cd969f51f917c9e" providerId="LiveId" clId="{3A4CDD04-A0D8-45F3-92BB-26C3781A91F2}" dt="2022-01-20T03:04:55.024" v="3389" actId="1076"/>
          <ac:cxnSpMkLst>
            <pc:docMk/>
            <pc:sldMk cId="3577440620" sldId="305"/>
            <ac:cxnSpMk id="61" creationId="{1C7DE77D-BFDC-420A-9A15-13567098F022}"/>
          </ac:cxnSpMkLst>
        </pc:cxnChg>
        <pc:cxnChg chg="add mod">
          <ac:chgData name="mohammad Hosseinabady" userId="6cd969f51f917c9e" providerId="LiveId" clId="{3A4CDD04-A0D8-45F3-92BB-26C3781A91F2}" dt="2022-01-20T03:04:55.024" v="3389" actId="1076"/>
          <ac:cxnSpMkLst>
            <pc:docMk/>
            <pc:sldMk cId="3577440620" sldId="305"/>
            <ac:cxnSpMk id="62" creationId="{E1A419E7-456B-4B04-9030-776E1D624DF4}"/>
          </ac:cxnSpMkLst>
        </pc:cxnChg>
        <pc:cxnChg chg="mod">
          <ac:chgData name="mohammad Hosseinabady" userId="6cd969f51f917c9e" providerId="LiveId" clId="{3A4CDD04-A0D8-45F3-92BB-26C3781A91F2}" dt="2022-01-20T03:05:07.143" v="3392" actId="1076"/>
          <ac:cxnSpMkLst>
            <pc:docMk/>
            <pc:sldMk cId="3577440620" sldId="305"/>
            <ac:cxnSpMk id="69" creationId="{174F537A-FD4B-4B5D-81BC-631BAFB59AB8}"/>
          </ac:cxnSpMkLst>
        </pc:cxnChg>
        <pc:cxnChg chg="mod">
          <ac:chgData name="mohammad Hosseinabady" userId="6cd969f51f917c9e" providerId="LiveId" clId="{3A4CDD04-A0D8-45F3-92BB-26C3781A91F2}" dt="2022-01-20T03:05:07.143" v="3392" actId="1076"/>
          <ac:cxnSpMkLst>
            <pc:docMk/>
            <pc:sldMk cId="3577440620" sldId="305"/>
            <ac:cxnSpMk id="70" creationId="{4599F241-6482-401C-A26A-687FF3458C4E}"/>
          </ac:cxnSpMkLst>
        </pc:cxnChg>
        <pc:cxnChg chg="mod">
          <ac:chgData name="mohammad Hosseinabady" userId="6cd969f51f917c9e" providerId="LiveId" clId="{3A4CDD04-A0D8-45F3-92BB-26C3781A91F2}" dt="2022-01-20T03:05:07.143" v="3392" actId="1076"/>
          <ac:cxnSpMkLst>
            <pc:docMk/>
            <pc:sldMk cId="3577440620" sldId="305"/>
            <ac:cxnSpMk id="71" creationId="{11F980FF-F527-41F5-9FC5-BEBCCD03448F}"/>
          </ac:cxnSpMkLst>
        </pc:cxnChg>
      </pc:sldChg>
      <pc:sldChg chg="addSp modSp new mod">
        <pc:chgData name="mohammad Hosseinabady" userId="6cd969f51f917c9e" providerId="LiveId" clId="{3A4CDD04-A0D8-45F3-92BB-26C3781A91F2}" dt="2022-01-20T03:39:56.417" v="3747" actId="20577"/>
        <pc:sldMkLst>
          <pc:docMk/>
          <pc:sldMk cId="4094914545" sldId="306"/>
        </pc:sldMkLst>
        <pc:spChg chg="mod">
          <ac:chgData name="mohammad Hosseinabady" userId="6cd969f51f917c9e" providerId="LiveId" clId="{3A4CDD04-A0D8-45F3-92BB-26C3781A91F2}" dt="2022-01-20T03:39:56.417" v="3747" actId="20577"/>
          <ac:spMkLst>
            <pc:docMk/>
            <pc:sldMk cId="4094914545" sldId="306"/>
            <ac:spMk id="2" creationId="{C8C1DB5D-F4A3-43E0-9765-039EB9CC0F42}"/>
          </ac:spMkLst>
        </pc:spChg>
        <pc:graphicFrameChg chg="add modGraphic">
          <ac:chgData name="mohammad Hosseinabady" userId="6cd969f51f917c9e" providerId="LiveId" clId="{3A4CDD04-A0D8-45F3-92BB-26C3781A91F2}" dt="2022-01-20T03:39:42.637" v="3730" actId="27022"/>
          <ac:graphicFrameMkLst>
            <pc:docMk/>
            <pc:sldMk cId="4094914545" sldId="306"/>
            <ac:graphicFrameMk id="5" creationId="{525DBB75-85EB-4455-8605-48F74565CF5E}"/>
          </ac:graphicFrameMkLst>
        </pc:graphicFrameChg>
      </pc:sldChg>
    </pc:docChg>
  </pc:docChgLst>
  <pc:docChgLst>
    <pc:chgData name="mohammad Hosseinabady" userId="6cd969f51f917c9e" providerId="LiveId" clId="{E8EA12F8-E03D-4039-B33D-704E81B75366}"/>
    <pc:docChg chg="undo custSel addSld delSld modSld sldOrd addSection delSection modSection">
      <pc:chgData name="mohammad Hosseinabady" userId="6cd969f51f917c9e" providerId="LiveId" clId="{E8EA12F8-E03D-4039-B33D-704E81B75366}" dt="2022-01-17T16:19:36.217" v="3222" actId="14100"/>
      <pc:docMkLst>
        <pc:docMk/>
      </pc:docMkLst>
      <pc:sldChg chg="addSp delSp modSp mod">
        <pc:chgData name="mohammad Hosseinabady" userId="6cd969f51f917c9e" providerId="LiveId" clId="{E8EA12F8-E03D-4039-B33D-704E81B75366}" dt="2022-01-17T16:19:36.217" v="3222" actId="14100"/>
        <pc:sldMkLst>
          <pc:docMk/>
          <pc:sldMk cId="1828841948" sldId="257"/>
        </pc:sldMkLst>
        <pc:spChg chg="add del">
          <ac:chgData name="mohammad Hosseinabady" userId="6cd969f51f917c9e" providerId="LiveId" clId="{E8EA12F8-E03D-4039-B33D-704E81B75366}" dt="2022-01-16T22:11:06.870" v="2575" actId="478"/>
          <ac:spMkLst>
            <pc:docMk/>
            <pc:sldMk cId="1828841948" sldId="257"/>
            <ac:spMk id="9" creationId="{672CD17C-EAF0-4203-BB89-75CED2973B37}"/>
          </ac:spMkLst>
        </pc:spChg>
        <pc:spChg chg="add mod">
          <ac:chgData name="mohammad Hosseinabady" userId="6cd969f51f917c9e" providerId="LiveId" clId="{E8EA12F8-E03D-4039-B33D-704E81B75366}" dt="2022-01-17T16:19:36.217" v="3222" actId="14100"/>
          <ac:spMkLst>
            <pc:docMk/>
            <pc:sldMk cId="1828841948" sldId="257"/>
            <ac:spMk id="11" creationId="{0FE6838A-5A37-46BD-8E26-71287B0CA03F}"/>
          </ac:spMkLst>
        </pc:spChg>
      </pc:sldChg>
      <pc:sldChg chg="addSp modSp mod modAnim">
        <pc:chgData name="mohammad Hosseinabady" userId="6cd969f51f917c9e" providerId="LiveId" clId="{E8EA12F8-E03D-4039-B33D-704E81B75366}" dt="2022-01-16T21:58:35.065" v="2405" actId="20577"/>
        <pc:sldMkLst>
          <pc:docMk/>
          <pc:sldMk cId="1478317197" sldId="258"/>
        </pc:sldMkLst>
        <pc:spChg chg="mod">
          <ac:chgData name="mohammad Hosseinabady" userId="6cd969f51f917c9e" providerId="LiveId" clId="{E8EA12F8-E03D-4039-B33D-704E81B75366}" dt="2022-01-16T21:58:35.065" v="2405" actId="20577"/>
          <ac:spMkLst>
            <pc:docMk/>
            <pc:sldMk cId="1478317197" sldId="258"/>
            <ac:spMk id="2" creationId="{F19D870D-27B2-4756-BC1F-3855998E6849}"/>
          </ac:spMkLst>
        </pc:spChg>
        <pc:spChg chg="mod">
          <ac:chgData name="mohammad Hosseinabady" userId="6cd969f51f917c9e" providerId="LiveId" clId="{E8EA12F8-E03D-4039-B33D-704E81B75366}" dt="2022-01-16T20:44:34.894" v="1344" actId="1076"/>
          <ac:spMkLst>
            <pc:docMk/>
            <pc:sldMk cId="1478317197" sldId="258"/>
            <ac:spMk id="3" creationId="{182922C0-899D-4135-B7AB-B91EEF014914}"/>
          </ac:spMkLst>
        </pc:spChg>
        <pc:spChg chg="mod">
          <ac:chgData name="mohammad Hosseinabady" userId="6cd969f51f917c9e" providerId="LiveId" clId="{E8EA12F8-E03D-4039-B33D-704E81B75366}" dt="2022-01-16T20:44:37.981" v="1345" actId="1076"/>
          <ac:spMkLst>
            <pc:docMk/>
            <pc:sldMk cId="1478317197" sldId="258"/>
            <ac:spMk id="9" creationId="{5A7D7CD7-B104-4AAB-8ED4-F6A0B6E9E2F1}"/>
          </ac:spMkLst>
        </pc:spChg>
        <pc:spChg chg="add mod">
          <ac:chgData name="mohammad Hosseinabady" userId="6cd969f51f917c9e" providerId="LiveId" clId="{E8EA12F8-E03D-4039-B33D-704E81B75366}" dt="2022-01-16T20:44:47.788" v="1352" actId="1076"/>
          <ac:spMkLst>
            <pc:docMk/>
            <pc:sldMk cId="1478317197" sldId="258"/>
            <ac:spMk id="10" creationId="{1F3559D4-8828-4989-AF8A-4AA9C531D215}"/>
          </ac:spMkLst>
        </pc:spChg>
        <pc:picChg chg="mod">
          <ac:chgData name="mohammad Hosseinabady" userId="6cd969f51f917c9e" providerId="LiveId" clId="{E8EA12F8-E03D-4039-B33D-704E81B75366}" dt="2022-01-16T20:44:31.559" v="1343" actId="14100"/>
          <ac:picMkLst>
            <pc:docMk/>
            <pc:sldMk cId="1478317197" sldId="258"/>
            <ac:picMk id="1026" creationId="{108F9BC2-D2B3-49A9-9896-0DD6C2E65931}"/>
          </ac:picMkLst>
        </pc:picChg>
      </pc:sldChg>
      <pc:sldChg chg="addSp modSp modAnim">
        <pc:chgData name="mohammad Hosseinabady" userId="6cd969f51f917c9e" providerId="LiveId" clId="{E8EA12F8-E03D-4039-B33D-704E81B75366}" dt="2022-01-16T20:46:43.098" v="1371" actId="207"/>
        <pc:sldMkLst>
          <pc:docMk/>
          <pc:sldMk cId="1409897356" sldId="259"/>
        </pc:sldMkLst>
        <pc:spChg chg="mod">
          <ac:chgData name="mohammad Hosseinabady" userId="6cd969f51f917c9e" providerId="LiveId" clId="{E8EA12F8-E03D-4039-B33D-704E81B75366}" dt="2022-01-16T20:45:52.630" v="1363" actId="164"/>
          <ac:spMkLst>
            <pc:docMk/>
            <pc:sldMk cId="1409897356" sldId="259"/>
            <ac:spMk id="91" creationId="{792C0AFF-9413-445F-9863-D553E57FB347}"/>
          </ac:spMkLst>
        </pc:spChg>
        <pc:spChg chg="mod">
          <ac:chgData name="mohammad Hosseinabady" userId="6cd969f51f917c9e" providerId="LiveId" clId="{E8EA12F8-E03D-4039-B33D-704E81B75366}" dt="2022-01-16T20:45:52.630" v="1363" actId="164"/>
          <ac:spMkLst>
            <pc:docMk/>
            <pc:sldMk cId="1409897356" sldId="259"/>
            <ac:spMk id="92" creationId="{073E5BC2-6C33-410D-97C4-6BA7FB1A179F}"/>
          </ac:spMkLst>
        </pc:spChg>
        <pc:spChg chg="mod">
          <ac:chgData name="mohammad Hosseinabady" userId="6cd969f51f917c9e" providerId="LiveId" clId="{E8EA12F8-E03D-4039-B33D-704E81B75366}" dt="2022-01-16T20:45:52.630" v="1363" actId="164"/>
          <ac:spMkLst>
            <pc:docMk/>
            <pc:sldMk cId="1409897356" sldId="259"/>
            <ac:spMk id="93" creationId="{D75927B0-E637-4CB5-8301-6A82242989A2}"/>
          </ac:spMkLst>
        </pc:spChg>
        <pc:spChg chg="mod">
          <ac:chgData name="mohammad Hosseinabady" userId="6cd969f51f917c9e" providerId="LiveId" clId="{E8EA12F8-E03D-4039-B33D-704E81B75366}" dt="2022-01-16T20:45:52.630" v="1363" actId="164"/>
          <ac:spMkLst>
            <pc:docMk/>
            <pc:sldMk cId="1409897356" sldId="259"/>
            <ac:spMk id="95" creationId="{01394C01-1F44-419A-B67A-FBCC5616533D}"/>
          </ac:spMkLst>
        </pc:spChg>
        <pc:spChg chg="mod">
          <ac:chgData name="mohammad Hosseinabady" userId="6cd969f51f917c9e" providerId="LiveId" clId="{E8EA12F8-E03D-4039-B33D-704E81B75366}" dt="2022-01-16T20:45:52.630" v="1363" actId="164"/>
          <ac:spMkLst>
            <pc:docMk/>
            <pc:sldMk cId="1409897356" sldId="259"/>
            <ac:spMk id="96" creationId="{756AC3AE-A45D-4BEF-91FD-1FB9526A5BC3}"/>
          </ac:spMkLst>
        </pc:spChg>
        <pc:spChg chg="mod">
          <ac:chgData name="mohammad Hosseinabady" userId="6cd969f51f917c9e" providerId="LiveId" clId="{E8EA12F8-E03D-4039-B33D-704E81B75366}" dt="2022-01-16T20:45:52.630" v="1363" actId="164"/>
          <ac:spMkLst>
            <pc:docMk/>
            <pc:sldMk cId="1409897356" sldId="259"/>
            <ac:spMk id="97" creationId="{D3378D14-F5DB-4A52-80CA-5286E04D3686}"/>
          </ac:spMkLst>
        </pc:spChg>
        <pc:spChg chg="mod">
          <ac:chgData name="mohammad Hosseinabady" userId="6cd969f51f917c9e" providerId="LiveId" clId="{E8EA12F8-E03D-4039-B33D-704E81B75366}" dt="2022-01-16T20:45:52.630" v="1363" actId="164"/>
          <ac:spMkLst>
            <pc:docMk/>
            <pc:sldMk cId="1409897356" sldId="259"/>
            <ac:spMk id="115" creationId="{1EBD7E37-9C1F-4358-BB13-B0B63B8CEB6E}"/>
          </ac:spMkLst>
        </pc:spChg>
        <pc:spChg chg="mod">
          <ac:chgData name="mohammad Hosseinabady" userId="6cd969f51f917c9e" providerId="LiveId" clId="{E8EA12F8-E03D-4039-B33D-704E81B75366}" dt="2022-01-16T20:45:52.630" v="1363" actId="164"/>
          <ac:spMkLst>
            <pc:docMk/>
            <pc:sldMk cId="1409897356" sldId="259"/>
            <ac:spMk id="116" creationId="{962EFB31-9F77-4A2B-A8EE-C514B46A305A}"/>
          </ac:spMkLst>
        </pc:spChg>
        <pc:spChg chg="mod">
          <ac:chgData name="mohammad Hosseinabady" userId="6cd969f51f917c9e" providerId="LiveId" clId="{E8EA12F8-E03D-4039-B33D-704E81B75366}" dt="2022-01-16T20:45:52.630" v="1363" actId="164"/>
          <ac:spMkLst>
            <pc:docMk/>
            <pc:sldMk cId="1409897356" sldId="259"/>
            <ac:spMk id="117" creationId="{F3D309FA-DD22-4AFE-9FFD-1F05D7999A87}"/>
          </ac:spMkLst>
        </pc:spChg>
        <pc:spChg chg="mod">
          <ac:chgData name="mohammad Hosseinabady" userId="6cd969f51f917c9e" providerId="LiveId" clId="{E8EA12F8-E03D-4039-B33D-704E81B75366}" dt="2022-01-16T20:45:52.630" v="1363" actId="164"/>
          <ac:spMkLst>
            <pc:docMk/>
            <pc:sldMk cId="1409897356" sldId="259"/>
            <ac:spMk id="118" creationId="{FDEC9D04-FBBF-46A6-87A7-B3FB2E8B10FF}"/>
          </ac:spMkLst>
        </pc:spChg>
        <pc:spChg chg="mod">
          <ac:chgData name="mohammad Hosseinabady" userId="6cd969f51f917c9e" providerId="LiveId" clId="{E8EA12F8-E03D-4039-B33D-704E81B75366}" dt="2022-01-16T20:46:43.098" v="1371" actId="207"/>
          <ac:spMkLst>
            <pc:docMk/>
            <pc:sldMk cId="1409897356" sldId="259"/>
            <ac:spMk id="121" creationId="{F94D3713-1A40-45FA-B22A-8BD3A40A6A85}"/>
          </ac:spMkLst>
        </pc:spChg>
        <pc:spChg chg="mod">
          <ac:chgData name="mohammad Hosseinabady" userId="6cd969f51f917c9e" providerId="LiveId" clId="{E8EA12F8-E03D-4039-B33D-704E81B75366}" dt="2022-01-16T20:46:43.098" v="1371" actId="207"/>
          <ac:spMkLst>
            <pc:docMk/>
            <pc:sldMk cId="1409897356" sldId="259"/>
            <ac:spMk id="122" creationId="{5A338BCD-1314-4109-A6D6-071CB2643BE9}"/>
          </ac:spMkLst>
        </pc:spChg>
        <pc:spChg chg="mod">
          <ac:chgData name="mohammad Hosseinabady" userId="6cd969f51f917c9e" providerId="LiveId" clId="{E8EA12F8-E03D-4039-B33D-704E81B75366}" dt="2022-01-16T20:46:43.098" v="1371" actId="207"/>
          <ac:spMkLst>
            <pc:docMk/>
            <pc:sldMk cId="1409897356" sldId="259"/>
            <ac:spMk id="123" creationId="{FA027B7A-8B27-40A3-AB6A-D4653F47451A}"/>
          </ac:spMkLst>
        </pc:spChg>
        <pc:grpChg chg="add mod">
          <ac:chgData name="mohammad Hosseinabady" userId="6cd969f51f917c9e" providerId="LiveId" clId="{E8EA12F8-E03D-4039-B33D-704E81B75366}" dt="2022-01-16T20:45:52.630" v="1363" actId="164"/>
          <ac:grpSpMkLst>
            <pc:docMk/>
            <pc:sldMk cId="1409897356" sldId="259"/>
            <ac:grpSpMk id="3" creationId="{27A668A1-025F-46A6-A256-335EE44B28D5}"/>
          </ac:grpSpMkLst>
        </pc:grpChg>
        <pc:grpChg chg="mod">
          <ac:chgData name="mohammad Hosseinabady" userId="6cd969f51f917c9e" providerId="LiveId" clId="{E8EA12F8-E03D-4039-B33D-704E81B75366}" dt="2022-01-16T20:45:52.630" v="1363" actId="164"/>
          <ac:grpSpMkLst>
            <pc:docMk/>
            <pc:sldMk cId="1409897356" sldId="259"/>
            <ac:grpSpMk id="56" creationId="{46C3070A-5530-484A-9B43-5EB296B527B8}"/>
          </ac:grpSpMkLst>
        </pc:grpChg>
        <pc:grpChg chg="mod">
          <ac:chgData name="mohammad Hosseinabady" userId="6cd969f51f917c9e" providerId="LiveId" clId="{E8EA12F8-E03D-4039-B33D-704E81B75366}" dt="2022-01-16T20:45:52.630" v="1363" actId="164"/>
          <ac:grpSpMkLst>
            <pc:docMk/>
            <pc:sldMk cId="1409897356" sldId="259"/>
            <ac:grpSpMk id="67" creationId="{7C250A3A-F25E-44B8-806E-210FE9B11A3A}"/>
          </ac:grpSpMkLst>
        </pc:grpChg>
        <pc:grpChg chg="mod">
          <ac:chgData name="mohammad Hosseinabady" userId="6cd969f51f917c9e" providerId="LiveId" clId="{E8EA12F8-E03D-4039-B33D-704E81B75366}" dt="2022-01-16T20:45:52.630" v="1363" actId="164"/>
          <ac:grpSpMkLst>
            <pc:docMk/>
            <pc:sldMk cId="1409897356" sldId="259"/>
            <ac:grpSpMk id="78" creationId="{F2034A58-7C2B-44C1-A79F-1134B683DB09}"/>
          </ac:grpSpMkLst>
        </pc:grpChg>
        <pc:cxnChg chg="mod">
          <ac:chgData name="mohammad Hosseinabady" userId="6cd969f51f917c9e" providerId="LiveId" clId="{E8EA12F8-E03D-4039-B33D-704E81B75366}" dt="2022-01-16T20:45:52.630" v="1363" actId="164"/>
          <ac:cxnSpMkLst>
            <pc:docMk/>
            <pc:sldMk cId="1409897356" sldId="259"/>
            <ac:cxnSpMk id="89" creationId="{E4020584-8162-4F12-8768-4849233E406A}"/>
          </ac:cxnSpMkLst>
        </pc:cxnChg>
        <pc:cxnChg chg="mod">
          <ac:chgData name="mohammad Hosseinabady" userId="6cd969f51f917c9e" providerId="LiveId" clId="{E8EA12F8-E03D-4039-B33D-704E81B75366}" dt="2022-01-16T20:45:52.630" v="1363" actId="164"/>
          <ac:cxnSpMkLst>
            <pc:docMk/>
            <pc:sldMk cId="1409897356" sldId="259"/>
            <ac:cxnSpMk id="90" creationId="{4EA4861C-3274-44E3-B550-28FA89C64A91}"/>
          </ac:cxnSpMkLst>
        </pc:cxnChg>
        <pc:cxnChg chg="mod">
          <ac:chgData name="mohammad Hosseinabady" userId="6cd969f51f917c9e" providerId="LiveId" clId="{E8EA12F8-E03D-4039-B33D-704E81B75366}" dt="2022-01-16T20:45:52.630" v="1363" actId="164"/>
          <ac:cxnSpMkLst>
            <pc:docMk/>
            <pc:sldMk cId="1409897356" sldId="259"/>
            <ac:cxnSpMk id="94" creationId="{A5270443-B34D-43BF-8DB5-38052E1657F3}"/>
          </ac:cxnSpMkLst>
        </pc:cxnChg>
        <pc:cxnChg chg="mod">
          <ac:chgData name="mohammad Hosseinabady" userId="6cd969f51f917c9e" providerId="LiveId" clId="{E8EA12F8-E03D-4039-B33D-704E81B75366}" dt="2022-01-16T20:45:52.630" v="1363" actId="164"/>
          <ac:cxnSpMkLst>
            <pc:docMk/>
            <pc:sldMk cId="1409897356" sldId="259"/>
            <ac:cxnSpMk id="99" creationId="{A102E932-9029-49E4-9340-5A08E498A08E}"/>
          </ac:cxnSpMkLst>
        </pc:cxnChg>
        <pc:cxnChg chg="mod">
          <ac:chgData name="mohammad Hosseinabady" userId="6cd969f51f917c9e" providerId="LiveId" clId="{E8EA12F8-E03D-4039-B33D-704E81B75366}" dt="2022-01-16T20:45:52.630" v="1363" actId="164"/>
          <ac:cxnSpMkLst>
            <pc:docMk/>
            <pc:sldMk cId="1409897356" sldId="259"/>
            <ac:cxnSpMk id="100" creationId="{E6A5A2F2-1C8A-4A7B-A6D5-A75B3A3CA994}"/>
          </ac:cxnSpMkLst>
        </pc:cxnChg>
        <pc:cxnChg chg="mod">
          <ac:chgData name="mohammad Hosseinabady" userId="6cd969f51f917c9e" providerId="LiveId" clId="{E8EA12F8-E03D-4039-B33D-704E81B75366}" dt="2022-01-16T20:45:52.630" v="1363" actId="164"/>
          <ac:cxnSpMkLst>
            <pc:docMk/>
            <pc:sldMk cId="1409897356" sldId="259"/>
            <ac:cxnSpMk id="103" creationId="{45F1E050-63BD-4188-82A2-F0993ECF7870}"/>
          </ac:cxnSpMkLst>
        </pc:cxnChg>
        <pc:cxnChg chg="mod">
          <ac:chgData name="mohammad Hosseinabady" userId="6cd969f51f917c9e" providerId="LiveId" clId="{E8EA12F8-E03D-4039-B33D-704E81B75366}" dt="2022-01-16T20:45:52.630" v="1363" actId="164"/>
          <ac:cxnSpMkLst>
            <pc:docMk/>
            <pc:sldMk cId="1409897356" sldId="259"/>
            <ac:cxnSpMk id="108" creationId="{0C5D6AE9-EFD4-468A-92F8-ED7F83FFFFE4}"/>
          </ac:cxnSpMkLst>
        </pc:cxnChg>
      </pc:sldChg>
      <pc:sldChg chg="modSp del mod">
        <pc:chgData name="mohammad Hosseinabady" userId="6cd969f51f917c9e" providerId="LiveId" clId="{E8EA12F8-E03D-4039-B33D-704E81B75366}" dt="2022-01-16T21:56:54.434" v="2331" actId="47"/>
        <pc:sldMkLst>
          <pc:docMk/>
          <pc:sldMk cId="1611266227" sldId="262"/>
        </pc:sldMkLst>
        <pc:spChg chg="mod">
          <ac:chgData name="mohammad Hosseinabady" userId="6cd969f51f917c9e" providerId="LiveId" clId="{E8EA12F8-E03D-4039-B33D-704E81B75366}" dt="2022-01-16T20:40:51.657" v="1288"/>
          <ac:spMkLst>
            <pc:docMk/>
            <pc:sldMk cId="1611266227" sldId="262"/>
            <ac:spMk id="2" creationId="{27541316-821B-4535-9686-A6545E1E9787}"/>
          </ac:spMkLst>
        </pc:spChg>
      </pc:sldChg>
      <pc:sldChg chg="addSp modSp modAnim">
        <pc:chgData name="mohammad Hosseinabady" userId="6cd969f51f917c9e" providerId="LiveId" clId="{E8EA12F8-E03D-4039-B33D-704E81B75366}" dt="2022-01-16T22:13:40.827" v="2578"/>
        <pc:sldMkLst>
          <pc:docMk/>
          <pc:sldMk cId="937877043" sldId="265"/>
        </pc:sldMkLst>
        <pc:spChg chg="mod">
          <ac:chgData name="mohammad Hosseinabady" userId="6cd969f51f917c9e" providerId="LiveId" clId="{E8EA12F8-E03D-4039-B33D-704E81B75366}" dt="2022-01-16T22:13:38.488" v="2577" actId="164"/>
          <ac:spMkLst>
            <pc:docMk/>
            <pc:sldMk cId="937877043" sldId="265"/>
            <ac:spMk id="108" creationId="{28F3ABC2-58B3-4B8D-8CC5-2B7860E76245}"/>
          </ac:spMkLst>
        </pc:spChg>
        <pc:spChg chg="mod">
          <ac:chgData name="mohammad Hosseinabady" userId="6cd969f51f917c9e" providerId="LiveId" clId="{E8EA12F8-E03D-4039-B33D-704E81B75366}" dt="2022-01-16T22:13:38.488" v="2577" actId="164"/>
          <ac:spMkLst>
            <pc:docMk/>
            <pc:sldMk cId="937877043" sldId="265"/>
            <ac:spMk id="109" creationId="{455DC77D-3EF4-4414-9EC6-1DADB9A13126}"/>
          </ac:spMkLst>
        </pc:spChg>
        <pc:spChg chg="mod">
          <ac:chgData name="mohammad Hosseinabady" userId="6cd969f51f917c9e" providerId="LiveId" clId="{E8EA12F8-E03D-4039-B33D-704E81B75366}" dt="2022-01-16T22:13:38.488" v="2577" actId="164"/>
          <ac:spMkLst>
            <pc:docMk/>
            <pc:sldMk cId="937877043" sldId="265"/>
            <ac:spMk id="110" creationId="{099BA9F2-CBEF-44B7-9D4E-8B17451FE926}"/>
          </ac:spMkLst>
        </pc:spChg>
        <pc:spChg chg="mod">
          <ac:chgData name="mohammad Hosseinabady" userId="6cd969f51f917c9e" providerId="LiveId" clId="{E8EA12F8-E03D-4039-B33D-704E81B75366}" dt="2022-01-16T22:13:38.488" v="2577" actId="164"/>
          <ac:spMkLst>
            <pc:docMk/>
            <pc:sldMk cId="937877043" sldId="265"/>
            <ac:spMk id="111" creationId="{67069420-3705-465F-8F03-75CAFDC61841}"/>
          </ac:spMkLst>
        </pc:spChg>
        <pc:spChg chg="mod">
          <ac:chgData name="mohammad Hosseinabady" userId="6cd969f51f917c9e" providerId="LiveId" clId="{E8EA12F8-E03D-4039-B33D-704E81B75366}" dt="2022-01-16T22:13:38.488" v="2577" actId="164"/>
          <ac:spMkLst>
            <pc:docMk/>
            <pc:sldMk cId="937877043" sldId="265"/>
            <ac:spMk id="112" creationId="{6B5E6B43-8092-4FD2-907D-B60E99A799DD}"/>
          </ac:spMkLst>
        </pc:spChg>
        <pc:spChg chg="mod">
          <ac:chgData name="mohammad Hosseinabady" userId="6cd969f51f917c9e" providerId="LiveId" clId="{E8EA12F8-E03D-4039-B33D-704E81B75366}" dt="2022-01-16T22:13:38.488" v="2577" actId="164"/>
          <ac:spMkLst>
            <pc:docMk/>
            <pc:sldMk cId="937877043" sldId="265"/>
            <ac:spMk id="113" creationId="{DBF481ED-E9AC-407B-82D2-3102E057FA2F}"/>
          </ac:spMkLst>
        </pc:spChg>
        <pc:spChg chg="mod">
          <ac:chgData name="mohammad Hosseinabady" userId="6cd969f51f917c9e" providerId="LiveId" clId="{E8EA12F8-E03D-4039-B33D-704E81B75366}" dt="2022-01-16T22:13:38.488" v="2577" actId="164"/>
          <ac:spMkLst>
            <pc:docMk/>
            <pc:sldMk cId="937877043" sldId="265"/>
            <ac:spMk id="114" creationId="{8BDED40E-BDA8-4B74-890D-7B66B0381E2F}"/>
          </ac:spMkLst>
        </pc:spChg>
        <pc:spChg chg="mod">
          <ac:chgData name="mohammad Hosseinabady" userId="6cd969f51f917c9e" providerId="LiveId" clId="{E8EA12F8-E03D-4039-B33D-704E81B75366}" dt="2022-01-16T22:13:38.488" v="2577" actId="164"/>
          <ac:spMkLst>
            <pc:docMk/>
            <pc:sldMk cId="937877043" sldId="265"/>
            <ac:spMk id="125" creationId="{C1D3DF26-6D4B-49D1-8AEF-4BDA1C9C11AB}"/>
          </ac:spMkLst>
        </pc:spChg>
        <pc:spChg chg="mod">
          <ac:chgData name="mohammad Hosseinabady" userId="6cd969f51f917c9e" providerId="LiveId" clId="{E8EA12F8-E03D-4039-B33D-704E81B75366}" dt="2022-01-16T22:13:38.488" v="2577" actId="164"/>
          <ac:spMkLst>
            <pc:docMk/>
            <pc:sldMk cId="937877043" sldId="265"/>
            <ac:spMk id="126" creationId="{608E5C9C-1E57-4252-AB90-5499BEB231F9}"/>
          </ac:spMkLst>
        </pc:spChg>
        <pc:spChg chg="mod">
          <ac:chgData name="mohammad Hosseinabady" userId="6cd969f51f917c9e" providerId="LiveId" clId="{E8EA12F8-E03D-4039-B33D-704E81B75366}" dt="2022-01-16T22:13:38.488" v="2577" actId="164"/>
          <ac:spMkLst>
            <pc:docMk/>
            <pc:sldMk cId="937877043" sldId="265"/>
            <ac:spMk id="127" creationId="{AD02A156-A357-4D8D-AC80-41042A0A1E1D}"/>
          </ac:spMkLst>
        </pc:spChg>
        <pc:spChg chg="mod">
          <ac:chgData name="mohammad Hosseinabady" userId="6cd969f51f917c9e" providerId="LiveId" clId="{E8EA12F8-E03D-4039-B33D-704E81B75366}" dt="2022-01-16T22:13:38.488" v="2577" actId="164"/>
          <ac:spMkLst>
            <pc:docMk/>
            <pc:sldMk cId="937877043" sldId="265"/>
            <ac:spMk id="129" creationId="{07047AAA-E4A2-44DF-AEF3-3A8BC34FF7F7}"/>
          </ac:spMkLst>
        </pc:spChg>
        <pc:spChg chg="mod">
          <ac:chgData name="mohammad Hosseinabady" userId="6cd969f51f917c9e" providerId="LiveId" clId="{E8EA12F8-E03D-4039-B33D-704E81B75366}" dt="2022-01-16T22:13:38.488" v="2577" actId="164"/>
          <ac:spMkLst>
            <pc:docMk/>
            <pc:sldMk cId="937877043" sldId="265"/>
            <ac:spMk id="130" creationId="{FC3F459F-1E2B-4EB5-8640-658BC277176B}"/>
          </ac:spMkLst>
        </pc:spChg>
        <pc:spChg chg="mod">
          <ac:chgData name="mohammad Hosseinabady" userId="6cd969f51f917c9e" providerId="LiveId" clId="{E8EA12F8-E03D-4039-B33D-704E81B75366}" dt="2022-01-16T22:13:38.488" v="2577" actId="164"/>
          <ac:spMkLst>
            <pc:docMk/>
            <pc:sldMk cId="937877043" sldId="265"/>
            <ac:spMk id="131" creationId="{900624DE-3C60-4A04-B732-5DEE34009AB5}"/>
          </ac:spMkLst>
        </pc:spChg>
        <pc:spChg chg="mod">
          <ac:chgData name="mohammad Hosseinabady" userId="6cd969f51f917c9e" providerId="LiveId" clId="{E8EA12F8-E03D-4039-B33D-704E81B75366}" dt="2022-01-16T22:13:38.488" v="2577" actId="164"/>
          <ac:spMkLst>
            <pc:docMk/>
            <pc:sldMk cId="937877043" sldId="265"/>
            <ac:spMk id="134" creationId="{4E902C40-6D22-4381-87B8-2E2D6134404A}"/>
          </ac:spMkLst>
        </pc:spChg>
        <pc:spChg chg="mod">
          <ac:chgData name="mohammad Hosseinabady" userId="6cd969f51f917c9e" providerId="LiveId" clId="{E8EA12F8-E03D-4039-B33D-704E81B75366}" dt="2022-01-16T22:13:38.488" v="2577" actId="164"/>
          <ac:spMkLst>
            <pc:docMk/>
            <pc:sldMk cId="937877043" sldId="265"/>
            <ac:spMk id="135" creationId="{26751685-E35F-4F34-A4ED-BA73A7F10B17}"/>
          </ac:spMkLst>
        </pc:spChg>
        <pc:grpChg chg="add mod">
          <ac:chgData name="mohammad Hosseinabady" userId="6cd969f51f917c9e" providerId="LiveId" clId="{E8EA12F8-E03D-4039-B33D-704E81B75366}" dt="2022-01-16T22:13:38.488" v="2577" actId="164"/>
          <ac:grpSpMkLst>
            <pc:docMk/>
            <pc:sldMk cId="937877043" sldId="265"/>
            <ac:grpSpMk id="3" creationId="{23480A52-1DCD-4100-8117-E92CB5BB966D}"/>
          </ac:grpSpMkLst>
        </pc:grpChg>
        <pc:grpChg chg="mod">
          <ac:chgData name="mohammad Hosseinabady" userId="6cd969f51f917c9e" providerId="LiveId" clId="{E8EA12F8-E03D-4039-B33D-704E81B75366}" dt="2022-01-16T22:13:38.488" v="2577" actId="164"/>
          <ac:grpSpMkLst>
            <pc:docMk/>
            <pc:sldMk cId="937877043" sldId="265"/>
            <ac:grpSpMk id="4" creationId="{F410AD48-0B23-4A06-BABC-29B14DB2C1A0}"/>
          </ac:grpSpMkLst>
        </pc:grpChg>
        <pc:grpChg chg="mod">
          <ac:chgData name="mohammad Hosseinabady" userId="6cd969f51f917c9e" providerId="LiveId" clId="{E8EA12F8-E03D-4039-B33D-704E81B75366}" dt="2022-01-16T22:13:38.488" v="2577" actId="164"/>
          <ac:grpSpMkLst>
            <pc:docMk/>
            <pc:sldMk cId="937877043" sldId="265"/>
            <ac:grpSpMk id="94" creationId="{AE896A15-6DB2-400C-A8FD-ABE7C579A434}"/>
          </ac:grpSpMkLst>
        </pc:grpChg>
        <pc:grpChg chg="mod">
          <ac:chgData name="mohammad Hosseinabady" userId="6cd969f51f917c9e" providerId="LiveId" clId="{E8EA12F8-E03D-4039-B33D-704E81B75366}" dt="2022-01-16T22:13:38.488" v="2577" actId="164"/>
          <ac:grpSpMkLst>
            <pc:docMk/>
            <pc:sldMk cId="937877043" sldId="265"/>
            <ac:grpSpMk id="123" creationId="{6E43C5ED-FABD-49E9-9E74-02D42476C24F}"/>
          </ac:grpSpMkLst>
        </pc:grpChg>
        <pc:grpChg chg="mod">
          <ac:chgData name="mohammad Hosseinabady" userId="6cd969f51f917c9e" providerId="LiveId" clId="{E8EA12F8-E03D-4039-B33D-704E81B75366}" dt="2022-01-16T22:13:38.488" v="2577" actId="164"/>
          <ac:grpSpMkLst>
            <pc:docMk/>
            <pc:sldMk cId="937877043" sldId="265"/>
            <ac:grpSpMk id="142" creationId="{458C7E18-804C-4267-9371-CAC43C2FA795}"/>
          </ac:grpSpMkLst>
        </pc:grpChg>
        <pc:cxnChg chg="mod">
          <ac:chgData name="mohammad Hosseinabady" userId="6cd969f51f917c9e" providerId="LiveId" clId="{E8EA12F8-E03D-4039-B33D-704E81B75366}" dt="2022-01-16T22:13:38.488" v="2577" actId="164"/>
          <ac:cxnSpMkLst>
            <pc:docMk/>
            <pc:sldMk cId="937877043" sldId="265"/>
            <ac:cxnSpMk id="15" creationId="{FC446291-D917-4E2A-9198-BCDEDC503044}"/>
          </ac:cxnSpMkLst>
        </pc:cxnChg>
        <pc:cxnChg chg="mod">
          <ac:chgData name="mohammad Hosseinabady" userId="6cd969f51f917c9e" providerId="LiveId" clId="{E8EA12F8-E03D-4039-B33D-704E81B75366}" dt="2022-01-16T22:13:38.488" v="2577" actId="164"/>
          <ac:cxnSpMkLst>
            <pc:docMk/>
            <pc:sldMk cId="937877043" sldId="265"/>
            <ac:cxnSpMk id="95" creationId="{24DDB76C-BDFE-432D-BBF6-4743E94C9B6E}"/>
          </ac:cxnSpMkLst>
        </pc:cxnChg>
        <pc:cxnChg chg="mod">
          <ac:chgData name="mohammad Hosseinabady" userId="6cd969f51f917c9e" providerId="LiveId" clId="{E8EA12F8-E03D-4039-B33D-704E81B75366}" dt="2022-01-16T22:13:38.488" v="2577" actId="164"/>
          <ac:cxnSpMkLst>
            <pc:docMk/>
            <pc:sldMk cId="937877043" sldId="265"/>
            <ac:cxnSpMk id="96" creationId="{E7E65CEB-0FBC-430C-BA84-CC577D7D94BF}"/>
          </ac:cxnSpMkLst>
        </pc:cxnChg>
        <pc:cxnChg chg="mod">
          <ac:chgData name="mohammad Hosseinabady" userId="6cd969f51f917c9e" providerId="LiveId" clId="{E8EA12F8-E03D-4039-B33D-704E81B75366}" dt="2022-01-16T22:13:38.488" v="2577" actId="164"/>
          <ac:cxnSpMkLst>
            <pc:docMk/>
            <pc:sldMk cId="937877043" sldId="265"/>
            <ac:cxnSpMk id="98" creationId="{D49DDBC6-85A1-4D3A-A042-8F5F27E07C7C}"/>
          </ac:cxnSpMkLst>
        </pc:cxnChg>
        <pc:cxnChg chg="mod">
          <ac:chgData name="mohammad Hosseinabady" userId="6cd969f51f917c9e" providerId="LiveId" clId="{E8EA12F8-E03D-4039-B33D-704E81B75366}" dt="2022-01-16T22:13:38.488" v="2577" actId="164"/>
          <ac:cxnSpMkLst>
            <pc:docMk/>
            <pc:sldMk cId="937877043" sldId="265"/>
            <ac:cxnSpMk id="99" creationId="{232D406C-B460-47F6-94A3-ABE32411866D}"/>
          </ac:cxnSpMkLst>
        </pc:cxnChg>
        <pc:cxnChg chg="mod">
          <ac:chgData name="mohammad Hosseinabady" userId="6cd969f51f917c9e" providerId="LiveId" clId="{E8EA12F8-E03D-4039-B33D-704E81B75366}" dt="2022-01-16T22:13:38.488" v="2577" actId="164"/>
          <ac:cxnSpMkLst>
            <pc:docMk/>
            <pc:sldMk cId="937877043" sldId="265"/>
            <ac:cxnSpMk id="101" creationId="{F2F46EB0-417A-4BAC-BFA6-06B1A5D51F4E}"/>
          </ac:cxnSpMkLst>
        </pc:cxnChg>
        <pc:cxnChg chg="mod">
          <ac:chgData name="mohammad Hosseinabady" userId="6cd969f51f917c9e" providerId="LiveId" clId="{E8EA12F8-E03D-4039-B33D-704E81B75366}" dt="2022-01-16T22:13:38.488" v="2577" actId="164"/>
          <ac:cxnSpMkLst>
            <pc:docMk/>
            <pc:sldMk cId="937877043" sldId="265"/>
            <ac:cxnSpMk id="102" creationId="{6F02C695-EC97-4F27-905C-38BA8CFEE22F}"/>
          </ac:cxnSpMkLst>
        </pc:cxnChg>
        <pc:cxnChg chg="mod">
          <ac:chgData name="mohammad Hosseinabady" userId="6cd969f51f917c9e" providerId="LiveId" clId="{E8EA12F8-E03D-4039-B33D-704E81B75366}" dt="2022-01-16T22:13:38.488" v="2577" actId="164"/>
          <ac:cxnSpMkLst>
            <pc:docMk/>
            <pc:sldMk cId="937877043" sldId="265"/>
            <ac:cxnSpMk id="103" creationId="{4A5C1690-435C-4A47-BD72-D09570BB13AF}"/>
          </ac:cxnSpMkLst>
        </pc:cxnChg>
        <pc:cxnChg chg="mod">
          <ac:chgData name="mohammad Hosseinabady" userId="6cd969f51f917c9e" providerId="LiveId" clId="{E8EA12F8-E03D-4039-B33D-704E81B75366}" dt="2022-01-16T22:13:38.488" v="2577" actId="164"/>
          <ac:cxnSpMkLst>
            <pc:docMk/>
            <pc:sldMk cId="937877043" sldId="265"/>
            <ac:cxnSpMk id="106" creationId="{2D921F1B-710F-423C-A3C5-0BA3273708B1}"/>
          </ac:cxnSpMkLst>
        </pc:cxnChg>
        <pc:cxnChg chg="mod">
          <ac:chgData name="mohammad Hosseinabady" userId="6cd969f51f917c9e" providerId="LiveId" clId="{E8EA12F8-E03D-4039-B33D-704E81B75366}" dt="2022-01-16T22:13:38.488" v="2577" actId="164"/>
          <ac:cxnSpMkLst>
            <pc:docMk/>
            <pc:sldMk cId="937877043" sldId="265"/>
            <ac:cxnSpMk id="116" creationId="{3EC78E97-EC10-47D3-B6B7-5E2FFAF24EBF}"/>
          </ac:cxnSpMkLst>
        </pc:cxnChg>
        <pc:cxnChg chg="mod">
          <ac:chgData name="mohammad Hosseinabady" userId="6cd969f51f917c9e" providerId="LiveId" clId="{E8EA12F8-E03D-4039-B33D-704E81B75366}" dt="2022-01-16T22:13:38.488" v="2577" actId="164"/>
          <ac:cxnSpMkLst>
            <pc:docMk/>
            <pc:sldMk cId="937877043" sldId="265"/>
            <ac:cxnSpMk id="119" creationId="{1CE9E695-9120-4C2E-AC7B-815F3E5F3036}"/>
          </ac:cxnSpMkLst>
        </pc:cxnChg>
        <pc:cxnChg chg="mod">
          <ac:chgData name="mohammad Hosseinabady" userId="6cd969f51f917c9e" providerId="LiveId" clId="{E8EA12F8-E03D-4039-B33D-704E81B75366}" dt="2022-01-16T22:13:38.488" v="2577" actId="164"/>
          <ac:cxnSpMkLst>
            <pc:docMk/>
            <pc:sldMk cId="937877043" sldId="265"/>
            <ac:cxnSpMk id="122" creationId="{93C931A9-A174-4FC3-9164-4EF5606B3E94}"/>
          </ac:cxnSpMkLst>
        </pc:cxnChg>
        <pc:cxnChg chg="mod">
          <ac:chgData name="mohammad Hosseinabady" userId="6cd969f51f917c9e" providerId="LiveId" clId="{E8EA12F8-E03D-4039-B33D-704E81B75366}" dt="2022-01-16T22:13:38.488" v="2577" actId="164"/>
          <ac:cxnSpMkLst>
            <pc:docMk/>
            <pc:sldMk cId="937877043" sldId="265"/>
            <ac:cxnSpMk id="153" creationId="{0AA2F4DD-AD51-4EF5-9FD6-D86B544B68CB}"/>
          </ac:cxnSpMkLst>
        </pc:cxnChg>
        <pc:cxnChg chg="mod">
          <ac:chgData name="mohammad Hosseinabady" userId="6cd969f51f917c9e" providerId="LiveId" clId="{E8EA12F8-E03D-4039-B33D-704E81B75366}" dt="2022-01-16T22:13:38.488" v="2577" actId="164"/>
          <ac:cxnSpMkLst>
            <pc:docMk/>
            <pc:sldMk cId="937877043" sldId="265"/>
            <ac:cxnSpMk id="154" creationId="{E8C24BA7-A0BB-4CBA-9E5E-72FE69C59640}"/>
          </ac:cxnSpMkLst>
        </pc:cxnChg>
      </pc:sldChg>
      <pc:sldChg chg="del modAnim">
        <pc:chgData name="mohammad Hosseinabady" userId="6cd969f51f917c9e" providerId="LiveId" clId="{E8EA12F8-E03D-4039-B33D-704E81B75366}" dt="2022-01-17T05:26:01.165" v="3201" actId="47"/>
        <pc:sldMkLst>
          <pc:docMk/>
          <pc:sldMk cId="2802359574" sldId="266"/>
        </pc:sldMkLst>
      </pc:sldChg>
      <pc:sldChg chg="modSp mod ord modAnim">
        <pc:chgData name="mohammad Hosseinabady" userId="6cd969f51f917c9e" providerId="LiveId" clId="{E8EA12F8-E03D-4039-B33D-704E81B75366}" dt="2022-01-17T04:30:53.206" v="2616" actId="20577"/>
        <pc:sldMkLst>
          <pc:docMk/>
          <pc:sldMk cId="430489130" sldId="268"/>
        </pc:sldMkLst>
        <pc:spChg chg="mod">
          <ac:chgData name="mohammad Hosseinabady" userId="6cd969f51f917c9e" providerId="LiveId" clId="{E8EA12F8-E03D-4039-B33D-704E81B75366}" dt="2022-01-16T20:41:37.521" v="1291"/>
          <ac:spMkLst>
            <pc:docMk/>
            <pc:sldMk cId="430489130" sldId="268"/>
            <ac:spMk id="2" creationId="{73AEB559-47AB-404C-9280-5A9B3FA541A3}"/>
          </ac:spMkLst>
        </pc:spChg>
        <pc:graphicFrameChg chg="mod">
          <ac:chgData name="mohammad Hosseinabady" userId="6cd969f51f917c9e" providerId="LiveId" clId="{E8EA12F8-E03D-4039-B33D-704E81B75366}" dt="2022-01-17T04:30:53.206" v="2616" actId="20577"/>
          <ac:graphicFrameMkLst>
            <pc:docMk/>
            <pc:sldMk cId="430489130" sldId="268"/>
            <ac:graphicFrameMk id="4" creationId="{F7D82030-791C-4018-A68B-64A2DEABDF14}"/>
          </ac:graphicFrameMkLst>
        </pc:graphicFrameChg>
      </pc:sldChg>
      <pc:sldChg chg="addSp delSp modSp new mod modAnim">
        <pc:chgData name="mohammad Hosseinabady" userId="6cd969f51f917c9e" providerId="LiveId" clId="{E8EA12F8-E03D-4039-B33D-704E81B75366}" dt="2022-01-16T20:47:52.103" v="1378"/>
        <pc:sldMkLst>
          <pc:docMk/>
          <pc:sldMk cId="1616743638" sldId="270"/>
        </pc:sldMkLst>
        <pc:spChg chg="mod">
          <ac:chgData name="mohammad Hosseinabady" userId="6cd969f51f917c9e" providerId="LiveId" clId="{E8EA12F8-E03D-4039-B33D-704E81B75366}" dt="2022-01-16T19:15:26.046" v="6" actId="20577"/>
          <ac:spMkLst>
            <pc:docMk/>
            <pc:sldMk cId="1616743638" sldId="270"/>
            <ac:spMk id="2" creationId="{96997A14-059D-4BEE-8459-437BF3A7B9D5}"/>
          </ac:spMkLst>
        </pc:spChg>
        <pc:spChg chg="del">
          <ac:chgData name="mohammad Hosseinabady" userId="6cd969f51f917c9e" providerId="LiveId" clId="{E8EA12F8-E03D-4039-B33D-704E81B75366}" dt="2022-01-16T19:15:34.160" v="8" actId="478"/>
          <ac:spMkLst>
            <pc:docMk/>
            <pc:sldMk cId="1616743638" sldId="270"/>
            <ac:spMk id="3" creationId="{7A03668D-060C-4037-A369-57460F29D31C}"/>
          </ac:spMkLst>
        </pc:spChg>
        <pc:spChg chg="add mod">
          <ac:chgData name="mohammad Hosseinabady" userId="6cd969f51f917c9e" providerId="LiveId" clId="{E8EA12F8-E03D-4039-B33D-704E81B75366}" dt="2022-01-16T19:30:21.903" v="301" actId="164"/>
          <ac:spMkLst>
            <pc:docMk/>
            <pc:sldMk cId="1616743638" sldId="270"/>
            <ac:spMk id="105" creationId="{33CA8920-D787-4C39-94FA-6FAAB14E5941}"/>
          </ac:spMkLst>
        </pc:spChg>
        <pc:spChg chg="add mod">
          <ac:chgData name="mohammad Hosseinabady" userId="6cd969f51f917c9e" providerId="LiveId" clId="{E8EA12F8-E03D-4039-B33D-704E81B75366}" dt="2022-01-16T19:30:21.903" v="301" actId="164"/>
          <ac:spMkLst>
            <pc:docMk/>
            <pc:sldMk cId="1616743638" sldId="270"/>
            <ac:spMk id="106" creationId="{9629AEED-0201-4262-8DB3-1455E7F404C4}"/>
          </ac:spMkLst>
        </pc:spChg>
        <pc:spChg chg="add mod">
          <ac:chgData name="mohammad Hosseinabady" userId="6cd969f51f917c9e" providerId="LiveId" clId="{E8EA12F8-E03D-4039-B33D-704E81B75366}" dt="2022-01-16T19:30:21.903" v="301" actId="164"/>
          <ac:spMkLst>
            <pc:docMk/>
            <pc:sldMk cId="1616743638" sldId="270"/>
            <ac:spMk id="107" creationId="{825F1DCA-8E7F-4A24-B740-BEC55151C7A6}"/>
          </ac:spMkLst>
        </pc:spChg>
        <pc:spChg chg="add mod">
          <ac:chgData name="mohammad Hosseinabady" userId="6cd969f51f917c9e" providerId="LiveId" clId="{E8EA12F8-E03D-4039-B33D-704E81B75366}" dt="2022-01-16T19:30:21.903" v="301" actId="164"/>
          <ac:spMkLst>
            <pc:docMk/>
            <pc:sldMk cId="1616743638" sldId="270"/>
            <ac:spMk id="108" creationId="{2BB4528E-8C19-4B6E-B4A3-A58BCDA39483}"/>
          </ac:spMkLst>
        </pc:spChg>
        <pc:spChg chg="add mod">
          <ac:chgData name="mohammad Hosseinabady" userId="6cd969f51f917c9e" providerId="LiveId" clId="{E8EA12F8-E03D-4039-B33D-704E81B75366}" dt="2022-01-16T19:30:21.903" v="301" actId="164"/>
          <ac:spMkLst>
            <pc:docMk/>
            <pc:sldMk cId="1616743638" sldId="270"/>
            <ac:spMk id="109" creationId="{F5B74F3A-C455-422E-AFED-299B80809E3F}"/>
          </ac:spMkLst>
        </pc:spChg>
        <pc:spChg chg="add mod">
          <ac:chgData name="mohammad Hosseinabady" userId="6cd969f51f917c9e" providerId="LiveId" clId="{E8EA12F8-E03D-4039-B33D-704E81B75366}" dt="2022-01-16T19:30:21.903" v="301" actId="164"/>
          <ac:spMkLst>
            <pc:docMk/>
            <pc:sldMk cId="1616743638" sldId="270"/>
            <ac:spMk id="110" creationId="{AF9D0B6B-2CBE-4174-8C85-0E084E2BDC4E}"/>
          </ac:spMkLst>
        </pc:spChg>
        <pc:spChg chg="add mod">
          <ac:chgData name="mohammad Hosseinabady" userId="6cd969f51f917c9e" providerId="LiveId" clId="{E8EA12F8-E03D-4039-B33D-704E81B75366}" dt="2022-01-16T19:30:21.903" v="301" actId="164"/>
          <ac:spMkLst>
            <pc:docMk/>
            <pc:sldMk cId="1616743638" sldId="270"/>
            <ac:spMk id="111" creationId="{045B7999-7F75-416D-829F-53373F6CAC8D}"/>
          </ac:spMkLst>
        </pc:spChg>
        <pc:spChg chg="add mod">
          <ac:chgData name="mohammad Hosseinabady" userId="6cd969f51f917c9e" providerId="LiveId" clId="{E8EA12F8-E03D-4039-B33D-704E81B75366}" dt="2022-01-16T19:30:21.903" v="301" actId="164"/>
          <ac:spMkLst>
            <pc:docMk/>
            <pc:sldMk cId="1616743638" sldId="270"/>
            <ac:spMk id="112" creationId="{B1776ABD-D6B5-4D52-A540-B9060EA3FAB2}"/>
          </ac:spMkLst>
        </pc:spChg>
        <pc:spChg chg="add mod">
          <ac:chgData name="mohammad Hosseinabady" userId="6cd969f51f917c9e" providerId="LiveId" clId="{E8EA12F8-E03D-4039-B33D-704E81B75366}" dt="2022-01-16T19:30:21.903" v="301" actId="164"/>
          <ac:spMkLst>
            <pc:docMk/>
            <pc:sldMk cId="1616743638" sldId="270"/>
            <ac:spMk id="113" creationId="{D9D7CAE4-CA01-4C00-B3AA-0C8F82A38F8C}"/>
          </ac:spMkLst>
        </pc:spChg>
        <pc:spChg chg="add mod">
          <ac:chgData name="mohammad Hosseinabady" userId="6cd969f51f917c9e" providerId="LiveId" clId="{E8EA12F8-E03D-4039-B33D-704E81B75366}" dt="2022-01-16T19:30:21.903" v="301" actId="164"/>
          <ac:spMkLst>
            <pc:docMk/>
            <pc:sldMk cId="1616743638" sldId="270"/>
            <ac:spMk id="114" creationId="{9EE13EE6-21A6-44DD-81E9-8C3827A7CC5C}"/>
          </ac:spMkLst>
        </pc:spChg>
        <pc:spChg chg="add mod">
          <ac:chgData name="mohammad Hosseinabady" userId="6cd969f51f917c9e" providerId="LiveId" clId="{E8EA12F8-E03D-4039-B33D-704E81B75366}" dt="2022-01-16T19:30:21.903" v="301" actId="164"/>
          <ac:spMkLst>
            <pc:docMk/>
            <pc:sldMk cId="1616743638" sldId="270"/>
            <ac:spMk id="115" creationId="{E4B787DE-7E03-4FA6-8E63-CD2D1DC5A82D}"/>
          </ac:spMkLst>
        </pc:spChg>
        <pc:spChg chg="add mod">
          <ac:chgData name="mohammad Hosseinabady" userId="6cd969f51f917c9e" providerId="LiveId" clId="{E8EA12F8-E03D-4039-B33D-704E81B75366}" dt="2022-01-16T19:30:21.903" v="301" actId="164"/>
          <ac:spMkLst>
            <pc:docMk/>
            <pc:sldMk cId="1616743638" sldId="270"/>
            <ac:spMk id="116" creationId="{1CDBA561-E2F1-4D5B-BFA6-0B7C6CACD93A}"/>
          </ac:spMkLst>
        </pc:spChg>
        <pc:spChg chg="add mod">
          <ac:chgData name="mohammad Hosseinabady" userId="6cd969f51f917c9e" providerId="LiveId" clId="{E8EA12F8-E03D-4039-B33D-704E81B75366}" dt="2022-01-16T19:30:21.903" v="301" actId="164"/>
          <ac:spMkLst>
            <pc:docMk/>
            <pc:sldMk cId="1616743638" sldId="270"/>
            <ac:spMk id="117" creationId="{B1E452D6-27CB-4A3F-909C-0DB8545B796E}"/>
          </ac:spMkLst>
        </pc:spChg>
        <pc:spChg chg="add mod">
          <ac:chgData name="mohammad Hosseinabady" userId="6cd969f51f917c9e" providerId="LiveId" clId="{E8EA12F8-E03D-4039-B33D-704E81B75366}" dt="2022-01-16T19:30:21.903" v="301" actId="164"/>
          <ac:spMkLst>
            <pc:docMk/>
            <pc:sldMk cId="1616743638" sldId="270"/>
            <ac:spMk id="118" creationId="{3216CBFD-99D8-4D68-92F9-02DE3951A116}"/>
          </ac:spMkLst>
        </pc:spChg>
        <pc:spChg chg="add mod">
          <ac:chgData name="mohammad Hosseinabady" userId="6cd969f51f917c9e" providerId="LiveId" clId="{E8EA12F8-E03D-4039-B33D-704E81B75366}" dt="2022-01-16T19:30:21.903" v="301" actId="164"/>
          <ac:spMkLst>
            <pc:docMk/>
            <pc:sldMk cId="1616743638" sldId="270"/>
            <ac:spMk id="119" creationId="{460F1FDB-3783-40DE-B705-7BB4F0AFFA32}"/>
          </ac:spMkLst>
        </pc:spChg>
        <pc:spChg chg="add mod">
          <ac:chgData name="mohammad Hosseinabady" userId="6cd969f51f917c9e" providerId="LiveId" clId="{E8EA12F8-E03D-4039-B33D-704E81B75366}" dt="2022-01-16T19:30:21.903" v="301" actId="164"/>
          <ac:spMkLst>
            <pc:docMk/>
            <pc:sldMk cId="1616743638" sldId="270"/>
            <ac:spMk id="120" creationId="{A575E09B-C5A4-49C9-A1E3-B763BA02DAE4}"/>
          </ac:spMkLst>
        </pc:spChg>
        <pc:spChg chg="add mod">
          <ac:chgData name="mohammad Hosseinabady" userId="6cd969f51f917c9e" providerId="LiveId" clId="{E8EA12F8-E03D-4039-B33D-704E81B75366}" dt="2022-01-16T19:30:21.903" v="301" actId="164"/>
          <ac:spMkLst>
            <pc:docMk/>
            <pc:sldMk cId="1616743638" sldId="270"/>
            <ac:spMk id="121" creationId="{49E5585E-FC83-44C0-A702-3C08840AEDE4}"/>
          </ac:spMkLst>
        </pc:spChg>
        <pc:spChg chg="add mod">
          <ac:chgData name="mohammad Hosseinabady" userId="6cd969f51f917c9e" providerId="LiveId" clId="{E8EA12F8-E03D-4039-B33D-704E81B75366}" dt="2022-01-16T19:30:21.903" v="301" actId="164"/>
          <ac:spMkLst>
            <pc:docMk/>
            <pc:sldMk cId="1616743638" sldId="270"/>
            <ac:spMk id="122" creationId="{90E0702C-81E4-4057-AD1A-419DB38D630C}"/>
          </ac:spMkLst>
        </pc:spChg>
        <pc:spChg chg="add mod">
          <ac:chgData name="mohammad Hosseinabady" userId="6cd969f51f917c9e" providerId="LiveId" clId="{E8EA12F8-E03D-4039-B33D-704E81B75366}" dt="2022-01-16T19:22:24.037" v="152" actId="1076"/>
          <ac:spMkLst>
            <pc:docMk/>
            <pc:sldMk cId="1616743638" sldId="270"/>
            <ac:spMk id="123" creationId="{AAB85D28-BF5C-44CD-925E-571657622412}"/>
          </ac:spMkLst>
        </pc:spChg>
        <pc:spChg chg="add del mod">
          <ac:chgData name="mohammad Hosseinabady" userId="6cd969f51f917c9e" providerId="LiveId" clId="{E8EA12F8-E03D-4039-B33D-704E81B75366}" dt="2022-01-16T19:23:09.360" v="165" actId="478"/>
          <ac:spMkLst>
            <pc:docMk/>
            <pc:sldMk cId="1616743638" sldId="270"/>
            <ac:spMk id="125" creationId="{82D9A00B-6774-4349-947E-A0C768C7E750}"/>
          </ac:spMkLst>
        </pc:spChg>
        <pc:spChg chg="add mod">
          <ac:chgData name="mohammad Hosseinabady" userId="6cd969f51f917c9e" providerId="LiveId" clId="{E8EA12F8-E03D-4039-B33D-704E81B75366}" dt="2022-01-16T19:31:07.739" v="313" actId="1076"/>
          <ac:spMkLst>
            <pc:docMk/>
            <pc:sldMk cId="1616743638" sldId="270"/>
            <ac:spMk id="126" creationId="{03ABF9B9-FAE5-40CA-9916-0DC24A578636}"/>
          </ac:spMkLst>
        </pc:spChg>
        <pc:spChg chg="add mod">
          <ac:chgData name="mohammad Hosseinabady" userId="6cd969f51f917c9e" providerId="LiveId" clId="{E8EA12F8-E03D-4039-B33D-704E81B75366}" dt="2022-01-16T19:31:07.739" v="313" actId="1076"/>
          <ac:spMkLst>
            <pc:docMk/>
            <pc:sldMk cId="1616743638" sldId="270"/>
            <ac:spMk id="127" creationId="{270F0849-8BE7-44CE-A056-4EF0F52A7EFA}"/>
          </ac:spMkLst>
        </pc:spChg>
        <pc:spChg chg="add mod">
          <ac:chgData name="mohammad Hosseinabady" userId="6cd969f51f917c9e" providerId="LiveId" clId="{E8EA12F8-E03D-4039-B33D-704E81B75366}" dt="2022-01-16T19:31:04.078" v="312" actId="207"/>
          <ac:spMkLst>
            <pc:docMk/>
            <pc:sldMk cId="1616743638" sldId="270"/>
            <ac:spMk id="134" creationId="{E7800762-C557-4D02-AE94-CD590AE2B58F}"/>
          </ac:spMkLst>
        </pc:spChg>
        <pc:grpChg chg="add mod">
          <ac:chgData name="mohammad Hosseinabady" userId="6cd969f51f917c9e" providerId="LiveId" clId="{E8EA12F8-E03D-4039-B33D-704E81B75366}" dt="2022-01-16T19:30:21.903" v="301" actId="164"/>
          <ac:grpSpMkLst>
            <pc:docMk/>
            <pc:sldMk cId="1616743638" sldId="270"/>
            <ac:grpSpMk id="4" creationId="{38269DE3-9552-4488-8CF4-25C8479CC619}"/>
          </ac:grpSpMkLst>
        </pc:grpChg>
        <pc:grpChg chg="add mod">
          <ac:chgData name="mohammad Hosseinabady" userId="6cd969f51f917c9e" providerId="LiveId" clId="{E8EA12F8-E03D-4039-B33D-704E81B75366}" dt="2022-01-16T19:30:21.903" v="301" actId="164"/>
          <ac:grpSpMkLst>
            <pc:docMk/>
            <pc:sldMk cId="1616743638" sldId="270"/>
            <ac:grpSpMk id="15" creationId="{D38DF308-2D6A-4C81-8FCB-6BA5BE17F187}"/>
          </ac:grpSpMkLst>
        </pc:grpChg>
        <pc:grpChg chg="add mod">
          <ac:chgData name="mohammad Hosseinabady" userId="6cd969f51f917c9e" providerId="LiveId" clId="{E8EA12F8-E03D-4039-B33D-704E81B75366}" dt="2022-01-16T19:30:21.903" v="301" actId="164"/>
          <ac:grpSpMkLst>
            <pc:docMk/>
            <pc:sldMk cId="1616743638" sldId="270"/>
            <ac:grpSpMk id="26" creationId="{E672E548-864B-459F-A348-A73935B0518E}"/>
          </ac:grpSpMkLst>
        </pc:grpChg>
        <pc:grpChg chg="add mod">
          <ac:chgData name="mohammad Hosseinabady" userId="6cd969f51f917c9e" providerId="LiveId" clId="{E8EA12F8-E03D-4039-B33D-704E81B75366}" dt="2022-01-16T19:30:21.903" v="301" actId="164"/>
          <ac:grpSpMkLst>
            <pc:docMk/>
            <pc:sldMk cId="1616743638" sldId="270"/>
            <ac:grpSpMk id="37" creationId="{D1B3440F-9DDB-43AA-AEB7-146DDAF6B667}"/>
          </ac:grpSpMkLst>
        </pc:grpChg>
        <pc:grpChg chg="add del mod">
          <ac:chgData name="mohammad Hosseinabady" userId="6cd969f51f917c9e" providerId="LiveId" clId="{E8EA12F8-E03D-4039-B33D-704E81B75366}" dt="2022-01-16T19:16:51.615" v="25"/>
          <ac:grpSpMkLst>
            <pc:docMk/>
            <pc:sldMk cId="1616743638" sldId="270"/>
            <ac:grpSpMk id="51" creationId="{D2B874CD-48D3-4064-9C61-FAB3BE59146F}"/>
          </ac:grpSpMkLst>
        </pc:grpChg>
        <pc:grpChg chg="add mod">
          <ac:chgData name="mohammad Hosseinabady" userId="6cd969f51f917c9e" providerId="LiveId" clId="{E8EA12F8-E03D-4039-B33D-704E81B75366}" dt="2022-01-16T19:30:21.903" v="301" actId="164"/>
          <ac:grpSpMkLst>
            <pc:docMk/>
            <pc:sldMk cId="1616743638" sldId="270"/>
            <ac:grpSpMk id="62" creationId="{D621AC8E-DEBE-4118-85F5-B9852F16CC56}"/>
          </ac:grpSpMkLst>
        </pc:grpChg>
        <pc:grpChg chg="add mod">
          <ac:chgData name="mohammad Hosseinabady" userId="6cd969f51f917c9e" providerId="LiveId" clId="{E8EA12F8-E03D-4039-B33D-704E81B75366}" dt="2022-01-16T19:30:21.903" v="301" actId="164"/>
          <ac:grpSpMkLst>
            <pc:docMk/>
            <pc:sldMk cId="1616743638" sldId="270"/>
            <ac:grpSpMk id="73" creationId="{D2637B4B-5819-45B5-BF5E-C2C26C4B26BA}"/>
          </ac:grpSpMkLst>
        </pc:grpChg>
        <pc:grpChg chg="add mod">
          <ac:chgData name="mohammad Hosseinabady" userId="6cd969f51f917c9e" providerId="LiveId" clId="{E8EA12F8-E03D-4039-B33D-704E81B75366}" dt="2022-01-16T19:30:21.903" v="301" actId="164"/>
          <ac:grpSpMkLst>
            <pc:docMk/>
            <pc:sldMk cId="1616743638" sldId="270"/>
            <ac:grpSpMk id="91" creationId="{DB0D8CB3-50A3-47E5-AF1C-4AEA6440C64D}"/>
          </ac:grpSpMkLst>
        </pc:grpChg>
        <pc:grpChg chg="add mod">
          <ac:chgData name="mohammad Hosseinabady" userId="6cd969f51f917c9e" providerId="LiveId" clId="{E8EA12F8-E03D-4039-B33D-704E81B75366}" dt="2022-01-16T19:30:23.646" v="302" actId="1076"/>
          <ac:grpSpMkLst>
            <pc:docMk/>
            <pc:sldMk cId="1616743638" sldId="270"/>
            <ac:grpSpMk id="135" creationId="{1D343D8F-AEF4-4F3A-8729-50BAC244240C}"/>
          </ac:grpSpMkLst>
        </pc:grpChg>
        <pc:cxnChg chg="mod">
          <ac:chgData name="mohammad Hosseinabady" userId="6cd969f51f917c9e" providerId="LiveId" clId="{E8EA12F8-E03D-4039-B33D-704E81B75366}" dt="2022-01-16T19:25:57.655" v="243" actId="208"/>
          <ac:cxnSpMkLst>
            <pc:docMk/>
            <pc:sldMk cId="1616743638" sldId="270"/>
            <ac:cxnSpMk id="5" creationId="{D5B70289-4E4E-45DB-A2CD-28BC6BEA1446}"/>
          </ac:cxnSpMkLst>
        </pc:cxnChg>
        <pc:cxnChg chg="mod">
          <ac:chgData name="mohammad Hosseinabady" userId="6cd969f51f917c9e" providerId="LiveId" clId="{E8EA12F8-E03D-4039-B33D-704E81B75366}" dt="2022-01-16T19:25:57.655" v="243" actId="208"/>
          <ac:cxnSpMkLst>
            <pc:docMk/>
            <pc:sldMk cId="1616743638" sldId="270"/>
            <ac:cxnSpMk id="6" creationId="{9AC2314C-22A1-4E41-8EB6-301886F7D693}"/>
          </ac:cxnSpMkLst>
        </pc:cxnChg>
        <pc:cxnChg chg="mod">
          <ac:chgData name="mohammad Hosseinabady" userId="6cd969f51f917c9e" providerId="LiveId" clId="{E8EA12F8-E03D-4039-B33D-704E81B75366}" dt="2022-01-16T19:25:57.655" v="243" actId="208"/>
          <ac:cxnSpMkLst>
            <pc:docMk/>
            <pc:sldMk cId="1616743638" sldId="270"/>
            <ac:cxnSpMk id="7" creationId="{94E1C684-CF14-4CB3-B6CF-1EA9322631BF}"/>
          </ac:cxnSpMkLst>
        </pc:cxnChg>
        <pc:cxnChg chg="mod">
          <ac:chgData name="mohammad Hosseinabady" userId="6cd969f51f917c9e" providerId="LiveId" clId="{E8EA12F8-E03D-4039-B33D-704E81B75366}" dt="2022-01-16T19:25:57.655" v="243" actId="208"/>
          <ac:cxnSpMkLst>
            <pc:docMk/>
            <pc:sldMk cId="1616743638" sldId="270"/>
            <ac:cxnSpMk id="8" creationId="{0C962459-D3BA-43AF-BA0D-B07D6A7BF04D}"/>
          </ac:cxnSpMkLst>
        </pc:cxnChg>
        <pc:cxnChg chg="mod">
          <ac:chgData name="mohammad Hosseinabady" userId="6cd969f51f917c9e" providerId="LiveId" clId="{E8EA12F8-E03D-4039-B33D-704E81B75366}" dt="2022-01-16T19:25:57.655" v="243" actId="208"/>
          <ac:cxnSpMkLst>
            <pc:docMk/>
            <pc:sldMk cId="1616743638" sldId="270"/>
            <ac:cxnSpMk id="9" creationId="{55BA6C09-6F1D-44FC-8AA5-531F97E340BE}"/>
          </ac:cxnSpMkLst>
        </pc:cxnChg>
        <pc:cxnChg chg="mod">
          <ac:chgData name="mohammad Hosseinabady" userId="6cd969f51f917c9e" providerId="LiveId" clId="{E8EA12F8-E03D-4039-B33D-704E81B75366}" dt="2022-01-16T19:25:57.655" v="243" actId="208"/>
          <ac:cxnSpMkLst>
            <pc:docMk/>
            <pc:sldMk cId="1616743638" sldId="270"/>
            <ac:cxnSpMk id="10" creationId="{B3C2D751-65F1-4993-ABC2-24797DF24E73}"/>
          </ac:cxnSpMkLst>
        </pc:cxnChg>
        <pc:cxnChg chg="mod">
          <ac:chgData name="mohammad Hosseinabady" userId="6cd969f51f917c9e" providerId="LiveId" clId="{E8EA12F8-E03D-4039-B33D-704E81B75366}" dt="2022-01-16T19:25:57.655" v="243" actId="208"/>
          <ac:cxnSpMkLst>
            <pc:docMk/>
            <pc:sldMk cId="1616743638" sldId="270"/>
            <ac:cxnSpMk id="11" creationId="{85461401-A278-4C1F-AB3A-95A9A6F99E16}"/>
          </ac:cxnSpMkLst>
        </pc:cxnChg>
        <pc:cxnChg chg="mod">
          <ac:chgData name="mohammad Hosseinabady" userId="6cd969f51f917c9e" providerId="LiveId" clId="{E8EA12F8-E03D-4039-B33D-704E81B75366}" dt="2022-01-16T19:25:57.655" v="243" actId="208"/>
          <ac:cxnSpMkLst>
            <pc:docMk/>
            <pc:sldMk cId="1616743638" sldId="270"/>
            <ac:cxnSpMk id="12" creationId="{87732403-BF8C-423A-9FA4-659FA5CAF1A0}"/>
          </ac:cxnSpMkLst>
        </pc:cxnChg>
        <pc:cxnChg chg="mod">
          <ac:chgData name="mohammad Hosseinabady" userId="6cd969f51f917c9e" providerId="LiveId" clId="{E8EA12F8-E03D-4039-B33D-704E81B75366}" dt="2022-01-16T19:25:57.655" v="243" actId="208"/>
          <ac:cxnSpMkLst>
            <pc:docMk/>
            <pc:sldMk cId="1616743638" sldId="270"/>
            <ac:cxnSpMk id="13" creationId="{6E32D890-090B-44C0-834B-044C966EE7E3}"/>
          </ac:cxnSpMkLst>
        </pc:cxnChg>
        <pc:cxnChg chg="mod">
          <ac:chgData name="mohammad Hosseinabady" userId="6cd969f51f917c9e" providerId="LiveId" clId="{E8EA12F8-E03D-4039-B33D-704E81B75366}" dt="2022-01-16T19:25:57.655" v="243" actId="208"/>
          <ac:cxnSpMkLst>
            <pc:docMk/>
            <pc:sldMk cId="1616743638" sldId="270"/>
            <ac:cxnSpMk id="14" creationId="{F8BA6403-4A59-4EC9-8A6B-0E046FE4382B}"/>
          </ac:cxnSpMkLst>
        </pc:cxnChg>
        <pc:cxnChg chg="mod">
          <ac:chgData name="mohammad Hosseinabady" userId="6cd969f51f917c9e" providerId="LiveId" clId="{E8EA12F8-E03D-4039-B33D-704E81B75366}" dt="2022-01-16T19:26:00.013" v="244" actId="208"/>
          <ac:cxnSpMkLst>
            <pc:docMk/>
            <pc:sldMk cId="1616743638" sldId="270"/>
            <ac:cxnSpMk id="16" creationId="{2E18BEF4-1155-4ABA-9EF7-E471EA822EA8}"/>
          </ac:cxnSpMkLst>
        </pc:cxnChg>
        <pc:cxnChg chg="mod">
          <ac:chgData name="mohammad Hosseinabady" userId="6cd969f51f917c9e" providerId="LiveId" clId="{E8EA12F8-E03D-4039-B33D-704E81B75366}" dt="2022-01-16T19:26:00.013" v="244" actId="208"/>
          <ac:cxnSpMkLst>
            <pc:docMk/>
            <pc:sldMk cId="1616743638" sldId="270"/>
            <ac:cxnSpMk id="17" creationId="{1D4E8EC9-B07D-4076-AAE8-E2397838B902}"/>
          </ac:cxnSpMkLst>
        </pc:cxnChg>
        <pc:cxnChg chg="mod">
          <ac:chgData name="mohammad Hosseinabady" userId="6cd969f51f917c9e" providerId="LiveId" clId="{E8EA12F8-E03D-4039-B33D-704E81B75366}" dt="2022-01-16T19:26:00.013" v="244" actId="208"/>
          <ac:cxnSpMkLst>
            <pc:docMk/>
            <pc:sldMk cId="1616743638" sldId="270"/>
            <ac:cxnSpMk id="18" creationId="{2ED4CDAD-B253-4E69-B6E1-F7E810C2855B}"/>
          </ac:cxnSpMkLst>
        </pc:cxnChg>
        <pc:cxnChg chg="mod">
          <ac:chgData name="mohammad Hosseinabady" userId="6cd969f51f917c9e" providerId="LiveId" clId="{E8EA12F8-E03D-4039-B33D-704E81B75366}" dt="2022-01-16T19:26:00.013" v="244" actId="208"/>
          <ac:cxnSpMkLst>
            <pc:docMk/>
            <pc:sldMk cId="1616743638" sldId="270"/>
            <ac:cxnSpMk id="19" creationId="{D725FEF3-C3C2-4529-989D-7CE111EDB7E9}"/>
          </ac:cxnSpMkLst>
        </pc:cxnChg>
        <pc:cxnChg chg="mod">
          <ac:chgData name="mohammad Hosseinabady" userId="6cd969f51f917c9e" providerId="LiveId" clId="{E8EA12F8-E03D-4039-B33D-704E81B75366}" dt="2022-01-16T19:26:00.013" v="244" actId="208"/>
          <ac:cxnSpMkLst>
            <pc:docMk/>
            <pc:sldMk cId="1616743638" sldId="270"/>
            <ac:cxnSpMk id="20" creationId="{B54CE7A5-F283-43CC-847A-76C37100461F}"/>
          </ac:cxnSpMkLst>
        </pc:cxnChg>
        <pc:cxnChg chg="mod">
          <ac:chgData name="mohammad Hosseinabady" userId="6cd969f51f917c9e" providerId="LiveId" clId="{E8EA12F8-E03D-4039-B33D-704E81B75366}" dt="2022-01-16T19:26:00.013" v="244" actId="208"/>
          <ac:cxnSpMkLst>
            <pc:docMk/>
            <pc:sldMk cId="1616743638" sldId="270"/>
            <ac:cxnSpMk id="21" creationId="{2950F385-F643-4CF5-9C3A-E82D41EC533A}"/>
          </ac:cxnSpMkLst>
        </pc:cxnChg>
        <pc:cxnChg chg="mod">
          <ac:chgData name="mohammad Hosseinabady" userId="6cd969f51f917c9e" providerId="LiveId" clId="{E8EA12F8-E03D-4039-B33D-704E81B75366}" dt="2022-01-16T19:26:00.013" v="244" actId="208"/>
          <ac:cxnSpMkLst>
            <pc:docMk/>
            <pc:sldMk cId="1616743638" sldId="270"/>
            <ac:cxnSpMk id="22" creationId="{904BC574-A86C-4480-A5E9-AD34A908DAD0}"/>
          </ac:cxnSpMkLst>
        </pc:cxnChg>
        <pc:cxnChg chg="mod">
          <ac:chgData name="mohammad Hosseinabady" userId="6cd969f51f917c9e" providerId="LiveId" clId="{E8EA12F8-E03D-4039-B33D-704E81B75366}" dt="2022-01-16T19:26:00.013" v="244" actId="208"/>
          <ac:cxnSpMkLst>
            <pc:docMk/>
            <pc:sldMk cId="1616743638" sldId="270"/>
            <ac:cxnSpMk id="23" creationId="{EC364B87-1F14-46C2-8A27-22B9AB6AC890}"/>
          </ac:cxnSpMkLst>
        </pc:cxnChg>
        <pc:cxnChg chg="mod">
          <ac:chgData name="mohammad Hosseinabady" userId="6cd969f51f917c9e" providerId="LiveId" clId="{E8EA12F8-E03D-4039-B33D-704E81B75366}" dt="2022-01-16T19:26:00.013" v="244" actId="208"/>
          <ac:cxnSpMkLst>
            <pc:docMk/>
            <pc:sldMk cId="1616743638" sldId="270"/>
            <ac:cxnSpMk id="24" creationId="{8D44268F-7EEC-4515-94D3-54AB2B9F4360}"/>
          </ac:cxnSpMkLst>
        </pc:cxnChg>
        <pc:cxnChg chg="mod">
          <ac:chgData name="mohammad Hosseinabady" userId="6cd969f51f917c9e" providerId="LiveId" clId="{E8EA12F8-E03D-4039-B33D-704E81B75366}" dt="2022-01-16T19:26:00.013" v="244" actId="208"/>
          <ac:cxnSpMkLst>
            <pc:docMk/>
            <pc:sldMk cId="1616743638" sldId="270"/>
            <ac:cxnSpMk id="25" creationId="{756CF0E6-AABD-4209-986E-07ABB12A897A}"/>
          </ac:cxnSpMkLst>
        </pc:cxnChg>
        <pc:cxnChg chg="mod">
          <ac:chgData name="mohammad Hosseinabady" userId="6cd969f51f917c9e" providerId="LiveId" clId="{E8EA12F8-E03D-4039-B33D-704E81B75366}" dt="2022-01-16T19:30:14.658" v="300" actId="1076"/>
          <ac:cxnSpMkLst>
            <pc:docMk/>
            <pc:sldMk cId="1616743638" sldId="270"/>
            <ac:cxnSpMk id="27" creationId="{68EA215A-3C48-44B6-A0F9-09022E8E4EFA}"/>
          </ac:cxnSpMkLst>
        </pc:cxnChg>
        <pc:cxnChg chg="mod">
          <ac:chgData name="mohammad Hosseinabady" userId="6cd969f51f917c9e" providerId="LiveId" clId="{E8EA12F8-E03D-4039-B33D-704E81B75366}" dt="2022-01-16T19:25:55.336" v="242" actId="208"/>
          <ac:cxnSpMkLst>
            <pc:docMk/>
            <pc:sldMk cId="1616743638" sldId="270"/>
            <ac:cxnSpMk id="28" creationId="{8550FB47-1517-4BE8-9654-13DA09F08A7B}"/>
          </ac:cxnSpMkLst>
        </pc:cxnChg>
        <pc:cxnChg chg="mod">
          <ac:chgData name="mohammad Hosseinabady" userId="6cd969f51f917c9e" providerId="LiveId" clId="{E8EA12F8-E03D-4039-B33D-704E81B75366}" dt="2022-01-16T19:25:55.336" v="242" actId="208"/>
          <ac:cxnSpMkLst>
            <pc:docMk/>
            <pc:sldMk cId="1616743638" sldId="270"/>
            <ac:cxnSpMk id="29" creationId="{98787AEA-E3CF-41E4-90ED-033ECEB10FBF}"/>
          </ac:cxnSpMkLst>
        </pc:cxnChg>
        <pc:cxnChg chg="mod">
          <ac:chgData name="mohammad Hosseinabady" userId="6cd969f51f917c9e" providerId="LiveId" clId="{E8EA12F8-E03D-4039-B33D-704E81B75366}" dt="2022-01-16T19:25:55.336" v="242" actId="208"/>
          <ac:cxnSpMkLst>
            <pc:docMk/>
            <pc:sldMk cId="1616743638" sldId="270"/>
            <ac:cxnSpMk id="30" creationId="{0ADF120A-BA1B-4653-A473-6F9ACBEE112E}"/>
          </ac:cxnSpMkLst>
        </pc:cxnChg>
        <pc:cxnChg chg="mod">
          <ac:chgData name="mohammad Hosseinabady" userId="6cd969f51f917c9e" providerId="LiveId" clId="{E8EA12F8-E03D-4039-B33D-704E81B75366}" dt="2022-01-16T19:25:55.336" v="242" actId="208"/>
          <ac:cxnSpMkLst>
            <pc:docMk/>
            <pc:sldMk cId="1616743638" sldId="270"/>
            <ac:cxnSpMk id="31" creationId="{52154486-9D58-48D5-A058-15E161CBC3A4}"/>
          </ac:cxnSpMkLst>
        </pc:cxnChg>
        <pc:cxnChg chg="mod">
          <ac:chgData name="mohammad Hosseinabady" userId="6cd969f51f917c9e" providerId="LiveId" clId="{E8EA12F8-E03D-4039-B33D-704E81B75366}" dt="2022-01-16T19:25:55.336" v="242" actId="208"/>
          <ac:cxnSpMkLst>
            <pc:docMk/>
            <pc:sldMk cId="1616743638" sldId="270"/>
            <ac:cxnSpMk id="32" creationId="{6B09FA5F-128C-4B56-81C8-719C74474C6B}"/>
          </ac:cxnSpMkLst>
        </pc:cxnChg>
        <pc:cxnChg chg="mod">
          <ac:chgData name="mohammad Hosseinabady" userId="6cd969f51f917c9e" providerId="LiveId" clId="{E8EA12F8-E03D-4039-B33D-704E81B75366}" dt="2022-01-16T19:25:55.336" v="242" actId="208"/>
          <ac:cxnSpMkLst>
            <pc:docMk/>
            <pc:sldMk cId="1616743638" sldId="270"/>
            <ac:cxnSpMk id="33" creationId="{1BA116F8-3CFC-4108-9722-BB353277B095}"/>
          </ac:cxnSpMkLst>
        </pc:cxnChg>
        <pc:cxnChg chg="mod">
          <ac:chgData name="mohammad Hosseinabady" userId="6cd969f51f917c9e" providerId="LiveId" clId="{E8EA12F8-E03D-4039-B33D-704E81B75366}" dt="2022-01-16T19:25:55.336" v="242" actId="208"/>
          <ac:cxnSpMkLst>
            <pc:docMk/>
            <pc:sldMk cId="1616743638" sldId="270"/>
            <ac:cxnSpMk id="34" creationId="{9FD7F7BA-1F29-42A8-92A7-E440DC391936}"/>
          </ac:cxnSpMkLst>
        </pc:cxnChg>
        <pc:cxnChg chg="mod">
          <ac:chgData name="mohammad Hosseinabady" userId="6cd969f51f917c9e" providerId="LiveId" clId="{E8EA12F8-E03D-4039-B33D-704E81B75366}" dt="2022-01-16T19:25:55.336" v="242" actId="208"/>
          <ac:cxnSpMkLst>
            <pc:docMk/>
            <pc:sldMk cId="1616743638" sldId="270"/>
            <ac:cxnSpMk id="35" creationId="{F13F5C6A-DEE2-4908-BC12-1A5B3D711B79}"/>
          </ac:cxnSpMkLst>
        </pc:cxnChg>
        <pc:cxnChg chg="mod">
          <ac:chgData name="mohammad Hosseinabady" userId="6cd969f51f917c9e" providerId="LiveId" clId="{E8EA12F8-E03D-4039-B33D-704E81B75366}" dt="2022-01-16T19:25:55.336" v="242" actId="208"/>
          <ac:cxnSpMkLst>
            <pc:docMk/>
            <pc:sldMk cId="1616743638" sldId="270"/>
            <ac:cxnSpMk id="36" creationId="{52856720-54E3-490A-A69E-6CEB51A9A109}"/>
          </ac:cxnSpMkLst>
        </pc:cxnChg>
        <pc:cxnChg chg="mod">
          <ac:chgData name="mohammad Hosseinabady" userId="6cd969f51f917c9e" providerId="LiveId" clId="{E8EA12F8-E03D-4039-B33D-704E81B75366}" dt="2022-01-16T19:26:01.788" v="245" actId="208"/>
          <ac:cxnSpMkLst>
            <pc:docMk/>
            <pc:sldMk cId="1616743638" sldId="270"/>
            <ac:cxnSpMk id="38" creationId="{EB3956A6-A373-4CFC-A971-87CEF9C97878}"/>
          </ac:cxnSpMkLst>
        </pc:cxnChg>
        <pc:cxnChg chg="mod">
          <ac:chgData name="mohammad Hosseinabady" userId="6cd969f51f917c9e" providerId="LiveId" clId="{E8EA12F8-E03D-4039-B33D-704E81B75366}" dt="2022-01-16T19:26:01.788" v="245" actId="208"/>
          <ac:cxnSpMkLst>
            <pc:docMk/>
            <pc:sldMk cId="1616743638" sldId="270"/>
            <ac:cxnSpMk id="39" creationId="{E6E7D829-80FE-41A9-97A1-6354E07B0B98}"/>
          </ac:cxnSpMkLst>
        </pc:cxnChg>
        <pc:cxnChg chg="mod">
          <ac:chgData name="mohammad Hosseinabady" userId="6cd969f51f917c9e" providerId="LiveId" clId="{E8EA12F8-E03D-4039-B33D-704E81B75366}" dt="2022-01-16T19:26:01.788" v="245" actId="208"/>
          <ac:cxnSpMkLst>
            <pc:docMk/>
            <pc:sldMk cId="1616743638" sldId="270"/>
            <ac:cxnSpMk id="40" creationId="{4404C1A4-9BF0-4E98-9158-7E28B4E04A86}"/>
          </ac:cxnSpMkLst>
        </pc:cxnChg>
        <pc:cxnChg chg="mod">
          <ac:chgData name="mohammad Hosseinabady" userId="6cd969f51f917c9e" providerId="LiveId" clId="{E8EA12F8-E03D-4039-B33D-704E81B75366}" dt="2022-01-16T19:26:01.788" v="245" actId="208"/>
          <ac:cxnSpMkLst>
            <pc:docMk/>
            <pc:sldMk cId="1616743638" sldId="270"/>
            <ac:cxnSpMk id="41" creationId="{52EAB922-FA23-45F0-AC41-FE16D5A9516B}"/>
          </ac:cxnSpMkLst>
        </pc:cxnChg>
        <pc:cxnChg chg="mod">
          <ac:chgData name="mohammad Hosseinabady" userId="6cd969f51f917c9e" providerId="LiveId" clId="{E8EA12F8-E03D-4039-B33D-704E81B75366}" dt="2022-01-16T19:26:01.788" v="245" actId="208"/>
          <ac:cxnSpMkLst>
            <pc:docMk/>
            <pc:sldMk cId="1616743638" sldId="270"/>
            <ac:cxnSpMk id="42" creationId="{DE9C0C6D-8D21-44F0-A7DE-4BB04A98DFBB}"/>
          </ac:cxnSpMkLst>
        </pc:cxnChg>
        <pc:cxnChg chg="mod">
          <ac:chgData name="mohammad Hosseinabady" userId="6cd969f51f917c9e" providerId="LiveId" clId="{E8EA12F8-E03D-4039-B33D-704E81B75366}" dt="2022-01-16T19:26:01.788" v="245" actId="208"/>
          <ac:cxnSpMkLst>
            <pc:docMk/>
            <pc:sldMk cId="1616743638" sldId="270"/>
            <ac:cxnSpMk id="43" creationId="{98C9428D-9AF0-494F-822B-7C4D29D5297F}"/>
          </ac:cxnSpMkLst>
        </pc:cxnChg>
        <pc:cxnChg chg="mod">
          <ac:chgData name="mohammad Hosseinabady" userId="6cd969f51f917c9e" providerId="LiveId" clId="{E8EA12F8-E03D-4039-B33D-704E81B75366}" dt="2022-01-16T19:26:01.788" v="245" actId="208"/>
          <ac:cxnSpMkLst>
            <pc:docMk/>
            <pc:sldMk cId="1616743638" sldId="270"/>
            <ac:cxnSpMk id="44" creationId="{22995DF0-27DC-4854-8B17-B565071D1198}"/>
          </ac:cxnSpMkLst>
        </pc:cxnChg>
        <pc:cxnChg chg="mod">
          <ac:chgData name="mohammad Hosseinabady" userId="6cd969f51f917c9e" providerId="LiveId" clId="{E8EA12F8-E03D-4039-B33D-704E81B75366}" dt="2022-01-16T19:26:01.788" v="245" actId="208"/>
          <ac:cxnSpMkLst>
            <pc:docMk/>
            <pc:sldMk cId="1616743638" sldId="270"/>
            <ac:cxnSpMk id="45" creationId="{D7222B26-163D-487C-8547-5A98159E744F}"/>
          </ac:cxnSpMkLst>
        </pc:cxnChg>
        <pc:cxnChg chg="mod">
          <ac:chgData name="mohammad Hosseinabady" userId="6cd969f51f917c9e" providerId="LiveId" clId="{E8EA12F8-E03D-4039-B33D-704E81B75366}" dt="2022-01-16T19:26:01.788" v="245" actId="208"/>
          <ac:cxnSpMkLst>
            <pc:docMk/>
            <pc:sldMk cId="1616743638" sldId="270"/>
            <ac:cxnSpMk id="46" creationId="{89C04970-196B-49DF-A03C-74CD55EEBE07}"/>
          </ac:cxnSpMkLst>
        </pc:cxnChg>
        <pc:cxnChg chg="mod">
          <ac:chgData name="mohammad Hosseinabady" userId="6cd969f51f917c9e" providerId="LiveId" clId="{E8EA12F8-E03D-4039-B33D-704E81B75366}" dt="2022-01-16T19:26:01.788" v="245" actId="208"/>
          <ac:cxnSpMkLst>
            <pc:docMk/>
            <pc:sldMk cId="1616743638" sldId="270"/>
            <ac:cxnSpMk id="47" creationId="{519D251D-E4CF-45F2-AB32-1A8E52808D13}"/>
          </ac:cxnSpMkLst>
        </pc:cxnChg>
        <pc:cxnChg chg="add mod">
          <ac:chgData name="mohammad Hosseinabady" userId="6cd969f51f917c9e" providerId="LiveId" clId="{E8EA12F8-E03D-4039-B33D-704E81B75366}" dt="2022-01-16T19:30:21.903" v="301" actId="164"/>
          <ac:cxnSpMkLst>
            <pc:docMk/>
            <pc:sldMk cId="1616743638" sldId="270"/>
            <ac:cxnSpMk id="50" creationId="{39DE8FD6-3EB2-42CA-B362-5B8D1A40999D}"/>
          </ac:cxnSpMkLst>
        </pc:cxnChg>
        <pc:cxnChg chg="mod">
          <ac:chgData name="mohammad Hosseinabady" userId="6cd969f51f917c9e" providerId="LiveId" clId="{E8EA12F8-E03D-4039-B33D-704E81B75366}" dt="2022-01-16T19:16:50.572" v="24"/>
          <ac:cxnSpMkLst>
            <pc:docMk/>
            <pc:sldMk cId="1616743638" sldId="270"/>
            <ac:cxnSpMk id="52" creationId="{63FB1FBE-6A93-43B0-9911-BF40F820162D}"/>
          </ac:cxnSpMkLst>
        </pc:cxnChg>
        <pc:cxnChg chg="mod">
          <ac:chgData name="mohammad Hosseinabady" userId="6cd969f51f917c9e" providerId="LiveId" clId="{E8EA12F8-E03D-4039-B33D-704E81B75366}" dt="2022-01-16T19:16:50.572" v="24"/>
          <ac:cxnSpMkLst>
            <pc:docMk/>
            <pc:sldMk cId="1616743638" sldId="270"/>
            <ac:cxnSpMk id="53" creationId="{C2DE6343-F83D-412E-8D25-900C09DA1476}"/>
          </ac:cxnSpMkLst>
        </pc:cxnChg>
        <pc:cxnChg chg="mod">
          <ac:chgData name="mohammad Hosseinabady" userId="6cd969f51f917c9e" providerId="LiveId" clId="{E8EA12F8-E03D-4039-B33D-704E81B75366}" dt="2022-01-16T19:16:50.572" v="24"/>
          <ac:cxnSpMkLst>
            <pc:docMk/>
            <pc:sldMk cId="1616743638" sldId="270"/>
            <ac:cxnSpMk id="54" creationId="{69D12253-F927-4031-B6AF-F0C3C8FE09DC}"/>
          </ac:cxnSpMkLst>
        </pc:cxnChg>
        <pc:cxnChg chg="mod">
          <ac:chgData name="mohammad Hosseinabady" userId="6cd969f51f917c9e" providerId="LiveId" clId="{E8EA12F8-E03D-4039-B33D-704E81B75366}" dt="2022-01-16T19:16:50.572" v="24"/>
          <ac:cxnSpMkLst>
            <pc:docMk/>
            <pc:sldMk cId="1616743638" sldId="270"/>
            <ac:cxnSpMk id="55" creationId="{137EFDDE-C17F-4EC3-8F3B-567625D5B0BD}"/>
          </ac:cxnSpMkLst>
        </pc:cxnChg>
        <pc:cxnChg chg="mod">
          <ac:chgData name="mohammad Hosseinabady" userId="6cd969f51f917c9e" providerId="LiveId" clId="{E8EA12F8-E03D-4039-B33D-704E81B75366}" dt="2022-01-16T19:16:50.572" v="24"/>
          <ac:cxnSpMkLst>
            <pc:docMk/>
            <pc:sldMk cId="1616743638" sldId="270"/>
            <ac:cxnSpMk id="56" creationId="{B82CE778-E897-496B-AE55-E689E1487BAD}"/>
          </ac:cxnSpMkLst>
        </pc:cxnChg>
        <pc:cxnChg chg="mod">
          <ac:chgData name="mohammad Hosseinabady" userId="6cd969f51f917c9e" providerId="LiveId" clId="{E8EA12F8-E03D-4039-B33D-704E81B75366}" dt="2022-01-16T19:16:50.572" v="24"/>
          <ac:cxnSpMkLst>
            <pc:docMk/>
            <pc:sldMk cId="1616743638" sldId="270"/>
            <ac:cxnSpMk id="57" creationId="{0F6CCD27-78D5-487D-A58F-462F4EC54F43}"/>
          </ac:cxnSpMkLst>
        </pc:cxnChg>
        <pc:cxnChg chg="mod">
          <ac:chgData name="mohammad Hosseinabady" userId="6cd969f51f917c9e" providerId="LiveId" clId="{E8EA12F8-E03D-4039-B33D-704E81B75366}" dt="2022-01-16T19:16:50.572" v="24"/>
          <ac:cxnSpMkLst>
            <pc:docMk/>
            <pc:sldMk cId="1616743638" sldId="270"/>
            <ac:cxnSpMk id="58" creationId="{F0EB278C-3363-4D6E-A052-53A94C32DA75}"/>
          </ac:cxnSpMkLst>
        </pc:cxnChg>
        <pc:cxnChg chg="mod">
          <ac:chgData name="mohammad Hosseinabady" userId="6cd969f51f917c9e" providerId="LiveId" clId="{E8EA12F8-E03D-4039-B33D-704E81B75366}" dt="2022-01-16T19:16:50.572" v="24"/>
          <ac:cxnSpMkLst>
            <pc:docMk/>
            <pc:sldMk cId="1616743638" sldId="270"/>
            <ac:cxnSpMk id="59" creationId="{0173E6D7-2AD5-4566-8B85-5AEFA54BBE34}"/>
          </ac:cxnSpMkLst>
        </pc:cxnChg>
        <pc:cxnChg chg="mod">
          <ac:chgData name="mohammad Hosseinabady" userId="6cd969f51f917c9e" providerId="LiveId" clId="{E8EA12F8-E03D-4039-B33D-704E81B75366}" dt="2022-01-16T19:16:50.572" v="24"/>
          <ac:cxnSpMkLst>
            <pc:docMk/>
            <pc:sldMk cId="1616743638" sldId="270"/>
            <ac:cxnSpMk id="60" creationId="{B51DAD37-7F4F-4D07-9B51-F1116E59E644}"/>
          </ac:cxnSpMkLst>
        </pc:cxnChg>
        <pc:cxnChg chg="mod">
          <ac:chgData name="mohammad Hosseinabady" userId="6cd969f51f917c9e" providerId="LiveId" clId="{E8EA12F8-E03D-4039-B33D-704E81B75366}" dt="2022-01-16T19:16:50.572" v="24"/>
          <ac:cxnSpMkLst>
            <pc:docMk/>
            <pc:sldMk cId="1616743638" sldId="270"/>
            <ac:cxnSpMk id="61" creationId="{54B2BF95-8962-4115-9229-B77482A60CD6}"/>
          </ac:cxnSpMkLst>
        </pc:cxnChg>
        <pc:cxnChg chg="mod">
          <ac:chgData name="mohammad Hosseinabady" userId="6cd969f51f917c9e" providerId="LiveId" clId="{E8EA12F8-E03D-4039-B33D-704E81B75366}" dt="2022-01-16T19:26:10.428" v="246" actId="208"/>
          <ac:cxnSpMkLst>
            <pc:docMk/>
            <pc:sldMk cId="1616743638" sldId="270"/>
            <ac:cxnSpMk id="63" creationId="{1579F8BD-6132-47EB-93FF-111FEE157B62}"/>
          </ac:cxnSpMkLst>
        </pc:cxnChg>
        <pc:cxnChg chg="mod">
          <ac:chgData name="mohammad Hosseinabady" userId="6cd969f51f917c9e" providerId="LiveId" clId="{E8EA12F8-E03D-4039-B33D-704E81B75366}" dt="2022-01-16T19:26:10.428" v="246" actId="208"/>
          <ac:cxnSpMkLst>
            <pc:docMk/>
            <pc:sldMk cId="1616743638" sldId="270"/>
            <ac:cxnSpMk id="64" creationId="{37F871C5-1667-4FF1-A8BD-C3B2C53B6012}"/>
          </ac:cxnSpMkLst>
        </pc:cxnChg>
        <pc:cxnChg chg="mod">
          <ac:chgData name="mohammad Hosseinabady" userId="6cd969f51f917c9e" providerId="LiveId" clId="{E8EA12F8-E03D-4039-B33D-704E81B75366}" dt="2022-01-16T19:26:10.428" v="246" actId="208"/>
          <ac:cxnSpMkLst>
            <pc:docMk/>
            <pc:sldMk cId="1616743638" sldId="270"/>
            <ac:cxnSpMk id="65" creationId="{E9C3D1B2-7EA5-4D32-94BB-CCFBEE14F27D}"/>
          </ac:cxnSpMkLst>
        </pc:cxnChg>
        <pc:cxnChg chg="mod">
          <ac:chgData name="mohammad Hosseinabady" userId="6cd969f51f917c9e" providerId="LiveId" clId="{E8EA12F8-E03D-4039-B33D-704E81B75366}" dt="2022-01-16T19:26:10.428" v="246" actId="208"/>
          <ac:cxnSpMkLst>
            <pc:docMk/>
            <pc:sldMk cId="1616743638" sldId="270"/>
            <ac:cxnSpMk id="66" creationId="{7C28AADE-94E8-48F1-B168-561FD147FEE7}"/>
          </ac:cxnSpMkLst>
        </pc:cxnChg>
        <pc:cxnChg chg="mod">
          <ac:chgData name="mohammad Hosseinabady" userId="6cd969f51f917c9e" providerId="LiveId" clId="{E8EA12F8-E03D-4039-B33D-704E81B75366}" dt="2022-01-16T19:26:10.428" v="246" actId="208"/>
          <ac:cxnSpMkLst>
            <pc:docMk/>
            <pc:sldMk cId="1616743638" sldId="270"/>
            <ac:cxnSpMk id="67" creationId="{292A22FB-6B7F-4374-9C80-18D38093F7C4}"/>
          </ac:cxnSpMkLst>
        </pc:cxnChg>
        <pc:cxnChg chg="mod">
          <ac:chgData name="mohammad Hosseinabady" userId="6cd969f51f917c9e" providerId="LiveId" clId="{E8EA12F8-E03D-4039-B33D-704E81B75366}" dt="2022-01-16T19:26:10.428" v="246" actId="208"/>
          <ac:cxnSpMkLst>
            <pc:docMk/>
            <pc:sldMk cId="1616743638" sldId="270"/>
            <ac:cxnSpMk id="68" creationId="{493BAF97-DC74-4F16-AD9F-5A0E84491371}"/>
          </ac:cxnSpMkLst>
        </pc:cxnChg>
        <pc:cxnChg chg="mod">
          <ac:chgData name="mohammad Hosseinabady" userId="6cd969f51f917c9e" providerId="LiveId" clId="{E8EA12F8-E03D-4039-B33D-704E81B75366}" dt="2022-01-16T19:26:10.428" v="246" actId="208"/>
          <ac:cxnSpMkLst>
            <pc:docMk/>
            <pc:sldMk cId="1616743638" sldId="270"/>
            <ac:cxnSpMk id="69" creationId="{DB248DA7-6D87-402D-B275-D58883A4AF71}"/>
          </ac:cxnSpMkLst>
        </pc:cxnChg>
        <pc:cxnChg chg="mod">
          <ac:chgData name="mohammad Hosseinabady" userId="6cd969f51f917c9e" providerId="LiveId" clId="{E8EA12F8-E03D-4039-B33D-704E81B75366}" dt="2022-01-16T19:26:10.428" v="246" actId="208"/>
          <ac:cxnSpMkLst>
            <pc:docMk/>
            <pc:sldMk cId="1616743638" sldId="270"/>
            <ac:cxnSpMk id="70" creationId="{56E07A93-78F9-4455-B9C3-03990560041B}"/>
          </ac:cxnSpMkLst>
        </pc:cxnChg>
        <pc:cxnChg chg="mod">
          <ac:chgData name="mohammad Hosseinabady" userId="6cd969f51f917c9e" providerId="LiveId" clId="{E8EA12F8-E03D-4039-B33D-704E81B75366}" dt="2022-01-16T19:26:10.428" v="246" actId="208"/>
          <ac:cxnSpMkLst>
            <pc:docMk/>
            <pc:sldMk cId="1616743638" sldId="270"/>
            <ac:cxnSpMk id="71" creationId="{C27B4A39-CDD4-49A7-B2DB-246192E29144}"/>
          </ac:cxnSpMkLst>
        </pc:cxnChg>
        <pc:cxnChg chg="mod">
          <ac:chgData name="mohammad Hosseinabady" userId="6cd969f51f917c9e" providerId="LiveId" clId="{E8EA12F8-E03D-4039-B33D-704E81B75366}" dt="2022-01-16T19:26:10.428" v="246" actId="208"/>
          <ac:cxnSpMkLst>
            <pc:docMk/>
            <pc:sldMk cId="1616743638" sldId="270"/>
            <ac:cxnSpMk id="72" creationId="{073ED5FB-D962-4B44-B379-1E76B6054862}"/>
          </ac:cxnSpMkLst>
        </pc:cxnChg>
        <pc:cxnChg chg="mod">
          <ac:chgData name="mohammad Hosseinabady" userId="6cd969f51f917c9e" providerId="LiveId" clId="{E8EA12F8-E03D-4039-B33D-704E81B75366}" dt="2022-01-16T19:26:13.197" v="247" actId="208"/>
          <ac:cxnSpMkLst>
            <pc:docMk/>
            <pc:sldMk cId="1616743638" sldId="270"/>
            <ac:cxnSpMk id="74" creationId="{8D4DAD11-2225-4285-B7BD-A37F58938B2D}"/>
          </ac:cxnSpMkLst>
        </pc:cxnChg>
        <pc:cxnChg chg="mod">
          <ac:chgData name="mohammad Hosseinabady" userId="6cd969f51f917c9e" providerId="LiveId" clId="{E8EA12F8-E03D-4039-B33D-704E81B75366}" dt="2022-01-16T19:26:13.197" v="247" actId="208"/>
          <ac:cxnSpMkLst>
            <pc:docMk/>
            <pc:sldMk cId="1616743638" sldId="270"/>
            <ac:cxnSpMk id="75" creationId="{A84BC718-28A5-499B-8A07-4D08842501AF}"/>
          </ac:cxnSpMkLst>
        </pc:cxnChg>
        <pc:cxnChg chg="mod">
          <ac:chgData name="mohammad Hosseinabady" userId="6cd969f51f917c9e" providerId="LiveId" clId="{E8EA12F8-E03D-4039-B33D-704E81B75366}" dt="2022-01-16T19:26:13.197" v="247" actId="208"/>
          <ac:cxnSpMkLst>
            <pc:docMk/>
            <pc:sldMk cId="1616743638" sldId="270"/>
            <ac:cxnSpMk id="76" creationId="{4C1C9814-4AF7-4C78-8BC6-5993811E2853}"/>
          </ac:cxnSpMkLst>
        </pc:cxnChg>
        <pc:cxnChg chg="mod">
          <ac:chgData name="mohammad Hosseinabady" userId="6cd969f51f917c9e" providerId="LiveId" clId="{E8EA12F8-E03D-4039-B33D-704E81B75366}" dt="2022-01-16T19:26:13.197" v="247" actId="208"/>
          <ac:cxnSpMkLst>
            <pc:docMk/>
            <pc:sldMk cId="1616743638" sldId="270"/>
            <ac:cxnSpMk id="77" creationId="{8293079D-AC65-4FAF-9F14-7DFCE6688513}"/>
          </ac:cxnSpMkLst>
        </pc:cxnChg>
        <pc:cxnChg chg="mod">
          <ac:chgData name="mohammad Hosseinabady" userId="6cd969f51f917c9e" providerId="LiveId" clId="{E8EA12F8-E03D-4039-B33D-704E81B75366}" dt="2022-01-16T19:26:13.197" v="247" actId="208"/>
          <ac:cxnSpMkLst>
            <pc:docMk/>
            <pc:sldMk cId="1616743638" sldId="270"/>
            <ac:cxnSpMk id="78" creationId="{7B392506-E62A-4DA1-AD7E-5F7CF539E939}"/>
          </ac:cxnSpMkLst>
        </pc:cxnChg>
        <pc:cxnChg chg="mod">
          <ac:chgData name="mohammad Hosseinabady" userId="6cd969f51f917c9e" providerId="LiveId" clId="{E8EA12F8-E03D-4039-B33D-704E81B75366}" dt="2022-01-16T19:26:13.197" v="247" actId="208"/>
          <ac:cxnSpMkLst>
            <pc:docMk/>
            <pc:sldMk cId="1616743638" sldId="270"/>
            <ac:cxnSpMk id="79" creationId="{DE5096E7-E4C0-4E05-B84C-CC2E173408C2}"/>
          </ac:cxnSpMkLst>
        </pc:cxnChg>
        <pc:cxnChg chg="mod">
          <ac:chgData name="mohammad Hosseinabady" userId="6cd969f51f917c9e" providerId="LiveId" clId="{E8EA12F8-E03D-4039-B33D-704E81B75366}" dt="2022-01-16T19:26:13.197" v="247" actId="208"/>
          <ac:cxnSpMkLst>
            <pc:docMk/>
            <pc:sldMk cId="1616743638" sldId="270"/>
            <ac:cxnSpMk id="80" creationId="{20F7C18C-D37B-417E-A93A-866EF8CA6D15}"/>
          </ac:cxnSpMkLst>
        </pc:cxnChg>
        <pc:cxnChg chg="mod">
          <ac:chgData name="mohammad Hosseinabady" userId="6cd969f51f917c9e" providerId="LiveId" clId="{E8EA12F8-E03D-4039-B33D-704E81B75366}" dt="2022-01-16T19:26:13.197" v="247" actId="208"/>
          <ac:cxnSpMkLst>
            <pc:docMk/>
            <pc:sldMk cId="1616743638" sldId="270"/>
            <ac:cxnSpMk id="81" creationId="{AB9A5279-7AD2-4B7C-9AFF-4B4E27DA21C9}"/>
          </ac:cxnSpMkLst>
        </pc:cxnChg>
        <pc:cxnChg chg="mod">
          <ac:chgData name="mohammad Hosseinabady" userId="6cd969f51f917c9e" providerId="LiveId" clId="{E8EA12F8-E03D-4039-B33D-704E81B75366}" dt="2022-01-16T19:26:13.197" v="247" actId="208"/>
          <ac:cxnSpMkLst>
            <pc:docMk/>
            <pc:sldMk cId="1616743638" sldId="270"/>
            <ac:cxnSpMk id="82" creationId="{718AD426-C46C-409F-9C78-ADBF1A4C41AA}"/>
          </ac:cxnSpMkLst>
        </pc:cxnChg>
        <pc:cxnChg chg="mod">
          <ac:chgData name="mohammad Hosseinabady" userId="6cd969f51f917c9e" providerId="LiveId" clId="{E8EA12F8-E03D-4039-B33D-704E81B75366}" dt="2022-01-16T19:26:13.197" v="247" actId="208"/>
          <ac:cxnSpMkLst>
            <pc:docMk/>
            <pc:sldMk cId="1616743638" sldId="270"/>
            <ac:cxnSpMk id="83" creationId="{B5C2A298-BF86-49BB-AB0F-F79EB4E0964D}"/>
          </ac:cxnSpMkLst>
        </pc:cxnChg>
        <pc:cxnChg chg="add mod">
          <ac:chgData name="mohammad Hosseinabady" userId="6cd969f51f917c9e" providerId="LiveId" clId="{E8EA12F8-E03D-4039-B33D-704E81B75366}" dt="2022-01-16T19:30:21.903" v="301" actId="164"/>
          <ac:cxnSpMkLst>
            <pc:docMk/>
            <pc:sldMk cId="1616743638" sldId="270"/>
            <ac:cxnSpMk id="85" creationId="{E12D857A-7E8F-44A0-B605-7C55FD4F60D5}"/>
          </ac:cxnSpMkLst>
        </pc:cxnChg>
        <pc:cxnChg chg="add mod">
          <ac:chgData name="mohammad Hosseinabady" userId="6cd969f51f917c9e" providerId="LiveId" clId="{E8EA12F8-E03D-4039-B33D-704E81B75366}" dt="2022-01-16T19:30:21.903" v="301" actId="164"/>
          <ac:cxnSpMkLst>
            <pc:docMk/>
            <pc:sldMk cId="1616743638" sldId="270"/>
            <ac:cxnSpMk id="87" creationId="{0E384EF1-4386-4CCC-93FF-C49774A4F74C}"/>
          </ac:cxnSpMkLst>
        </pc:cxnChg>
        <pc:cxnChg chg="mod">
          <ac:chgData name="mohammad Hosseinabady" userId="6cd969f51f917c9e" providerId="LiveId" clId="{E8EA12F8-E03D-4039-B33D-704E81B75366}" dt="2022-01-16T19:26:15.935" v="248" actId="208"/>
          <ac:cxnSpMkLst>
            <pc:docMk/>
            <pc:sldMk cId="1616743638" sldId="270"/>
            <ac:cxnSpMk id="92" creationId="{CEF5CD99-0357-4706-9AE0-50EE367B4E1F}"/>
          </ac:cxnSpMkLst>
        </pc:cxnChg>
        <pc:cxnChg chg="mod">
          <ac:chgData name="mohammad Hosseinabady" userId="6cd969f51f917c9e" providerId="LiveId" clId="{E8EA12F8-E03D-4039-B33D-704E81B75366}" dt="2022-01-16T19:26:15.935" v="248" actId="208"/>
          <ac:cxnSpMkLst>
            <pc:docMk/>
            <pc:sldMk cId="1616743638" sldId="270"/>
            <ac:cxnSpMk id="93" creationId="{1BF68701-8969-45F2-B528-6FAD4D12F25E}"/>
          </ac:cxnSpMkLst>
        </pc:cxnChg>
        <pc:cxnChg chg="mod">
          <ac:chgData name="mohammad Hosseinabady" userId="6cd969f51f917c9e" providerId="LiveId" clId="{E8EA12F8-E03D-4039-B33D-704E81B75366}" dt="2022-01-16T19:26:15.935" v="248" actId="208"/>
          <ac:cxnSpMkLst>
            <pc:docMk/>
            <pc:sldMk cId="1616743638" sldId="270"/>
            <ac:cxnSpMk id="94" creationId="{1766FF87-0819-44B8-930D-FD0629B9D218}"/>
          </ac:cxnSpMkLst>
        </pc:cxnChg>
        <pc:cxnChg chg="mod">
          <ac:chgData name="mohammad Hosseinabady" userId="6cd969f51f917c9e" providerId="LiveId" clId="{E8EA12F8-E03D-4039-B33D-704E81B75366}" dt="2022-01-16T19:26:15.935" v="248" actId="208"/>
          <ac:cxnSpMkLst>
            <pc:docMk/>
            <pc:sldMk cId="1616743638" sldId="270"/>
            <ac:cxnSpMk id="95" creationId="{31DB9B66-1B77-4704-8E38-D95207D2033D}"/>
          </ac:cxnSpMkLst>
        </pc:cxnChg>
        <pc:cxnChg chg="mod">
          <ac:chgData name="mohammad Hosseinabady" userId="6cd969f51f917c9e" providerId="LiveId" clId="{E8EA12F8-E03D-4039-B33D-704E81B75366}" dt="2022-01-16T19:26:15.935" v="248" actId="208"/>
          <ac:cxnSpMkLst>
            <pc:docMk/>
            <pc:sldMk cId="1616743638" sldId="270"/>
            <ac:cxnSpMk id="96" creationId="{29E47082-293B-4AC3-9A3C-CEAED28BEC41}"/>
          </ac:cxnSpMkLst>
        </pc:cxnChg>
        <pc:cxnChg chg="mod">
          <ac:chgData name="mohammad Hosseinabady" userId="6cd969f51f917c9e" providerId="LiveId" clId="{E8EA12F8-E03D-4039-B33D-704E81B75366}" dt="2022-01-16T19:26:15.935" v="248" actId="208"/>
          <ac:cxnSpMkLst>
            <pc:docMk/>
            <pc:sldMk cId="1616743638" sldId="270"/>
            <ac:cxnSpMk id="97" creationId="{B792FD69-82B2-428D-AF5B-D3B6A8DD35F2}"/>
          </ac:cxnSpMkLst>
        </pc:cxnChg>
        <pc:cxnChg chg="mod">
          <ac:chgData name="mohammad Hosseinabady" userId="6cd969f51f917c9e" providerId="LiveId" clId="{E8EA12F8-E03D-4039-B33D-704E81B75366}" dt="2022-01-16T19:26:15.935" v="248" actId="208"/>
          <ac:cxnSpMkLst>
            <pc:docMk/>
            <pc:sldMk cId="1616743638" sldId="270"/>
            <ac:cxnSpMk id="98" creationId="{7093E285-38E1-4552-B38E-06117CD08A8E}"/>
          </ac:cxnSpMkLst>
        </pc:cxnChg>
        <pc:cxnChg chg="mod">
          <ac:chgData name="mohammad Hosseinabady" userId="6cd969f51f917c9e" providerId="LiveId" clId="{E8EA12F8-E03D-4039-B33D-704E81B75366}" dt="2022-01-16T19:26:15.935" v="248" actId="208"/>
          <ac:cxnSpMkLst>
            <pc:docMk/>
            <pc:sldMk cId="1616743638" sldId="270"/>
            <ac:cxnSpMk id="99" creationId="{7970B3A9-F004-4DCF-BD6D-C855C4F51B71}"/>
          </ac:cxnSpMkLst>
        </pc:cxnChg>
        <pc:cxnChg chg="mod">
          <ac:chgData name="mohammad Hosseinabady" userId="6cd969f51f917c9e" providerId="LiveId" clId="{E8EA12F8-E03D-4039-B33D-704E81B75366}" dt="2022-01-16T19:26:15.935" v="248" actId="208"/>
          <ac:cxnSpMkLst>
            <pc:docMk/>
            <pc:sldMk cId="1616743638" sldId="270"/>
            <ac:cxnSpMk id="100" creationId="{DBE04A5B-5817-4B60-888A-82E4EBB982A2}"/>
          </ac:cxnSpMkLst>
        </pc:cxnChg>
        <pc:cxnChg chg="mod">
          <ac:chgData name="mohammad Hosseinabady" userId="6cd969f51f917c9e" providerId="LiveId" clId="{E8EA12F8-E03D-4039-B33D-704E81B75366}" dt="2022-01-16T19:26:15.935" v="248" actId="208"/>
          <ac:cxnSpMkLst>
            <pc:docMk/>
            <pc:sldMk cId="1616743638" sldId="270"/>
            <ac:cxnSpMk id="101" creationId="{866271AF-3C79-42D4-AC1F-8B792E81912D}"/>
          </ac:cxnSpMkLst>
        </pc:cxnChg>
        <pc:cxnChg chg="add mod">
          <ac:chgData name="mohammad Hosseinabady" userId="6cd969f51f917c9e" providerId="LiveId" clId="{E8EA12F8-E03D-4039-B33D-704E81B75366}" dt="2022-01-16T19:30:21.903" v="301" actId="164"/>
          <ac:cxnSpMkLst>
            <pc:docMk/>
            <pc:sldMk cId="1616743638" sldId="270"/>
            <ac:cxnSpMk id="102" creationId="{E3FF689A-0D74-46E5-AD47-670872D40699}"/>
          </ac:cxnSpMkLst>
        </pc:cxnChg>
        <pc:cxnChg chg="add mod">
          <ac:chgData name="mohammad Hosseinabady" userId="6cd969f51f917c9e" providerId="LiveId" clId="{E8EA12F8-E03D-4039-B33D-704E81B75366}" dt="2022-01-16T19:30:21.903" v="301" actId="164"/>
          <ac:cxnSpMkLst>
            <pc:docMk/>
            <pc:sldMk cId="1616743638" sldId="270"/>
            <ac:cxnSpMk id="129" creationId="{036EF205-776D-4C77-AEC6-46357DAC9C2E}"/>
          </ac:cxnSpMkLst>
        </pc:cxnChg>
      </pc:sldChg>
      <pc:sldChg chg="addSp delSp modSp add mod delAnim modAnim">
        <pc:chgData name="mohammad Hosseinabady" userId="6cd969f51f917c9e" providerId="LiveId" clId="{E8EA12F8-E03D-4039-B33D-704E81B75366}" dt="2022-01-16T20:48:44.433" v="1390" actId="20577"/>
        <pc:sldMkLst>
          <pc:docMk/>
          <pc:sldMk cId="2618471396" sldId="271"/>
        </pc:sldMkLst>
        <pc:spChg chg="del">
          <ac:chgData name="mohammad Hosseinabady" userId="6cd969f51f917c9e" providerId="LiveId" clId="{E8EA12F8-E03D-4039-B33D-704E81B75366}" dt="2022-01-16T19:31:38.051" v="317" actId="478"/>
          <ac:spMkLst>
            <pc:docMk/>
            <pc:sldMk cId="2618471396" sldId="271"/>
            <ac:spMk id="105" creationId="{33CA8920-D787-4C39-94FA-6FAAB14E5941}"/>
          </ac:spMkLst>
        </pc:spChg>
        <pc:spChg chg="del">
          <ac:chgData name="mohammad Hosseinabady" userId="6cd969f51f917c9e" providerId="LiveId" clId="{E8EA12F8-E03D-4039-B33D-704E81B75366}" dt="2022-01-16T19:31:38.051" v="317" actId="478"/>
          <ac:spMkLst>
            <pc:docMk/>
            <pc:sldMk cId="2618471396" sldId="271"/>
            <ac:spMk id="106" creationId="{9629AEED-0201-4262-8DB3-1455E7F404C4}"/>
          </ac:spMkLst>
        </pc:spChg>
        <pc:spChg chg="del">
          <ac:chgData name="mohammad Hosseinabady" userId="6cd969f51f917c9e" providerId="LiveId" clId="{E8EA12F8-E03D-4039-B33D-704E81B75366}" dt="2022-01-16T19:31:38.051" v="317" actId="478"/>
          <ac:spMkLst>
            <pc:docMk/>
            <pc:sldMk cId="2618471396" sldId="271"/>
            <ac:spMk id="107" creationId="{825F1DCA-8E7F-4A24-B740-BEC55151C7A6}"/>
          </ac:spMkLst>
        </pc:spChg>
        <pc:spChg chg="del">
          <ac:chgData name="mohammad Hosseinabady" userId="6cd969f51f917c9e" providerId="LiveId" clId="{E8EA12F8-E03D-4039-B33D-704E81B75366}" dt="2022-01-16T19:31:38.051" v="317" actId="478"/>
          <ac:spMkLst>
            <pc:docMk/>
            <pc:sldMk cId="2618471396" sldId="271"/>
            <ac:spMk id="108" creationId="{2BB4528E-8C19-4B6E-B4A3-A58BCDA39483}"/>
          </ac:spMkLst>
        </pc:spChg>
        <pc:spChg chg="mod">
          <ac:chgData name="mohammad Hosseinabady" userId="6cd969f51f917c9e" providerId="LiveId" clId="{E8EA12F8-E03D-4039-B33D-704E81B75366}" dt="2022-01-16T20:48:12.532" v="1380" actId="164"/>
          <ac:spMkLst>
            <pc:docMk/>
            <pc:sldMk cId="2618471396" sldId="271"/>
            <ac:spMk id="109" creationId="{F5B74F3A-C455-422E-AFED-299B80809E3F}"/>
          </ac:spMkLst>
        </pc:spChg>
        <pc:spChg chg="del">
          <ac:chgData name="mohammad Hosseinabady" userId="6cd969f51f917c9e" providerId="LiveId" clId="{E8EA12F8-E03D-4039-B33D-704E81B75366}" dt="2022-01-16T19:31:38.051" v="317" actId="478"/>
          <ac:spMkLst>
            <pc:docMk/>
            <pc:sldMk cId="2618471396" sldId="271"/>
            <ac:spMk id="110" creationId="{AF9D0B6B-2CBE-4174-8C85-0E084E2BDC4E}"/>
          </ac:spMkLst>
        </pc:spChg>
        <pc:spChg chg="del">
          <ac:chgData name="mohammad Hosseinabady" userId="6cd969f51f917c9e" providerId="LiveId" clId="{E8EA12F8-E03D-4039-B33D-704E81B75366}" dt="2022-01-16T19:31:38.051" v="317" actId="478"/>
          <ac:spMkLst>
            <pc:docMk/>
            <pc:sldMk cId="2618471396" sldId="271"/>
            <ac:spMk id="111" creationId="{045B7999-7F75-416D-829F-53373F6CAC8D}"/>
          </ac:spMkLst>
        </pc:spChg>
        <pc:spChg chg="del">
          <ac:chgData name="mohammad Hosseinabady" userId="6cd969f51f917c9e" providerId="LiveId" clId="{E8EA12F8-E03D-4039-B33D-704E81B75366}" dt="2022-01-16T19:31:38.051" v="317" actId="478"/>
          <ac:spMkLst>
            <pc:docMk/>
            <pc:sldMk cId="2618471396" sldId="271"/>
            <ac:spMk id="112" creationId="{B1776ABD-D6B5-4D52-A540-B9060EA3FAB2}"/>
          </ac:spMkLst>
        </pc:spChg>
        <pc:spChg chg="del">
          <ac:chgData name="mohammad Hosseinabady" userId="6cd969f51f917c9e" providerId="LiveId" clId="{E8EA12F8-E03D-4039-B33D-704E81B75366}" dt="2022-01-16T19:31:38.051" v="317" actId="478"/>
          <ac:spMkLst>
            <pc:docMk/>
            <pc:sldMk cId="2618471396" sldId="271"/>
            <ac:spMk id="113" creationId="{D9D7CAE4-CA01-4C00-B3AA-0C8F82A38F8C}"/>
          </ac:spMkLst>
        </pc:spChg>
        <pc:spChg chg="del">
          <ac:chgData name="mohammad Hosseinabady" userId="6cd969f51f917c9e" providerId="LiveId" clId="{E8EA12F8-E03D-4039-B33D-704E81B75366}" dt="2022-01-16T19:31:38.051" v="317" actId="478"/>
          <ac:spMkLst>
            <pc:docMk/>
            <pc:sldMk cId="2618471396" sldId="271"/>
            <ac:spMk id="114" creationId="{9EE13EE6-21A6-44DD-81E9-8C3827A7CC5C}"/>
          </ac:spMkLst>
        </pc:spChg>
        <pc:spChg chg="del">
          <ac:chgData name="mohammad Hosseinabady" userId="6cd969f51f917c9e" providerId="LiveId" clId="{E8EA12F8-E03D-4039-B33D-704E81B75366}" dt="2022-01-16T19:31:38.051" v="317" actId="478"/>
          <ac:spMkLst>
            <pc:docMk/>
            <pc:sldMk cId="2618471396" sldId="271"/>
            <ac:spMk id="115" creationId="{E4B787DE-7E03-4FA6-8E63-CD2D1DC5A82D}"/>
          </ac:spMkLst>
        </pc:spChg>
        <pc:spChg chg="del">
          <ac:chgData name="mohammad Hosseinabady" userId="6cd969f51f917c9e" providerId="LiveId" clId="{E8EA12F8-E03D-4039-B33D-704E81B75366}" dt="2022-01-16T19:31:38.051" v="317" actId="478"/>
          <ac:spMkLst>
            <pc:docMk/>
            <pc:sldMk cId="2618471396" sldId="271"/>
            <ac:spMk id="116" creationId="{1CDBA561-E2F1-4D5B-BFA6-0B7C6CACD93A}"/>
          </ac:spMkLst>
        </pc:spChg>
        <pc:spChg chg="mod ord">
          <ac:chgData name="mohammad Hosseinabady" userId="6cd969f51f917c9e" providerId="LiveId" clId="{E8EA12F8-E03D-4039-B33D-704E81B75366}" dt="2022-01-16T20:48:12.532" v="1380" actId="164"/>
          <ac:spMkLst>
            <pc:docMk/>
            <pc:sldMk cId="2618471396" sldId="271"/>
            <ac:spMk id="117" creationId="{B1E452D6-27CB-4A3F-909C-0DB8545B796E}"/>
          </ac:spMkLst>
        </pc:spChg>
        <pc:spChg chg="del">
          <ac:chgData name="mohammad Hosseinabady" userId="6cd969f51f917c9e" providerId="LiveId" clId="{E8EA12F8-E03D-4039-B33D-704E81B75366}" dt="2022-01-16T19:31:38.051" v="317" actId="478"/>
          <ac:spMkLst>
            <pc:docMk/>
            <pc:sldMk cId="2618471396" sldId="271"/>
            <ac:spMk id="118" creationId="{3216CBFD-99D8-4D68-92F9-02DE3951A116}"/>
          </ac:spMkLst>
        </pc:spChg>
        <pc:spChg chg="del">
          <ac:chgData name="mohammad Hosseinabady" userId="6cd969f51f917c9e" providerId="LiveId" clId="{E8EA12F8-E03D-4039-B33D-704E81B75366}" dt="2022-01-16T19:31:38.051" v="317" actId="478"/>
          <ac:spMkLst>
            <pc:docMk/>
            <pc:sldMk cId="2618471396" sldId="271"/>
            <ac:spMk id="119" creationId="{460F1FDB-3783-40DE-B705-7BB4F0AFFA32}"/>
          </ac:spMkLst>
        </pc:spChg>
        <pc:spChg chg="del">
          <ac:chgData name="mohammad Hosseinabady" userId="6cd969f51f917c9e" providerId="LiveId" clId="{E8EA12F8-E03D-4039-B33D-704E81B75366}" dt="2022-01-16T19:31:38.051" v="317" actId="478"/>
          <ac:spMkLst>
            <pc:docMk/>
            <pc:sldMk cId="2618471396" sldId="271"/>
            <ac:spMk id="120" creationId="{A575E09B-C5A4-49C9-A1E3-B763BA02DAE4}"/>
          </ac:spMkLst>
        </pc:spChg>
        <pc:spChg chg="del">
          <ac:chgData name="mohammad Hosseinabady" userId="6cd969f51f917c9e" providerId="LiveId" clId="{E8EA12F8-E03D-4039-B33D-704E81B75366}" dt="2022-01-16T19:31:38.051" v="317" actId="478"/>
          <ac:spMkLst>
            <pc:docMk/>
            <pc:sldMk cId="2618471396" sldId="271"/>
            <ac:spMk id="121" creationId="{49E5585E-FC83-44C0-A702-3C08840AEDE4}"/>
          </ac:spMkLst>
        </pc:spChg>
        <pc:spChg chg="del">
          <ac:chgData name="mohammad Hosseinabady" userId="6cd969f51f917c9e" providerId="LiveId" clId="{E8EA12F8-E03D-4039-B33D-704E81B75366}" dt="2022-01-16T19:31:38.051" v="317" actId="478"/>
          <ac:spMkLst>
            <pc:docMk/>
            <pc:sldMk cId="2618471396" sldId="271"/>
            <ac:spMk id="122" creationId="{90E0702C-81E4-4057-AD1A-419DB38D630C}"/>
          </ac:spMkLst>
        </pc:spChg>
        <pc:spChg chg="mod">
          <ac:chgData name="mohammad Hosseinabady" userId="6cd969f51f917c9e" providerId="LiveId" clId="{E8EA12F8-E03D-4039-B33D-704E81B75366}" dt="2022-01-16T20:48:44.433" v="1390" actId="20577"/>
          <ac:spMkLst>
            <pc:docMk/>
            <pc:sldMk cId="2618471396" sldId="271"/>
            <ac:spMk id="123" creationId="{AAB85D28-BF5C-44CD-925E-571657622412}"/>
          </ac:spMkLst>
        </pc:spChg>
        <pc:spChg chg="del">
          <ac:chgData name="mohammad Hosseinabady" userId="6cd969f51f917c9e" providerId="LiveId" clId="{E8EA12F8-E03D-4039-B33D-704E81B75366}" dt="2022-01-16T19:32:29.863" v="331" actId="478"/>
          <ac:spMkLst>
            <pc:docMk/>
            <pc:sldMk cId="2618471396" sldId="271"/>
            <ac:spMk id="126" creationId="{03ABF9B9-FAE5-40CA-9916-0DC24A578636}"/>
          </ac:spMkLst>
        </pc:spChg>
        <pc:spChg chg="mod">
          <ac:chgData name="mohammad Hosseinabady" userId="6cd969f51f917c9e" providerId="LiveId" clId="{E8EA12F8-E03D-4039-B33D-704E81B75366}" dt="2022-01-16T19:42:06.151" v="530" actId="20577"/>
          <ac:spMkLst>
            <pc:docMk/>
            <pc:sldMk cId="2618471396" sldId="271"/>
            <ac:spMk id="127" creationId="{270F0849-8BE7-44CE-A056-4EF0F52A7EFA}"/>
          </ac:spMkLst>
        </pc:spChg>
        <pc:spChg chg="add mod">
          <ac:chgData name="mohammad Hosseinabady" userId="6cd969f51f917c9e" providerId="LiveId" clId="{E8EA12F8-E03D-4039-B33D-704E81B75366}" dt="2022-01-16T20:48:12.532" v="1380" actId="164"/>
          <ac:spMkLst>
            <pc:docMk/>
            <pc:sldMk cId="2618471396" sldId="271"/>
            <ac:spMk id="198" creationId="{BB695498-BC1B-4FB1-98E8-4AB34EDB64C9}"/>
          </ac:spMkLst>
        </pc:spChg>
        <pc:spChg chg="add mod">
          <ac:chgData name="mohammad Hosseinabady" userId="6cd969f51f917c9e" providerId="LiveId" clId="{E8EA12F8-E03D-4039-B33D-704E81B75366}" dt="2022-01-16T20:48:12.532" v="1380" actId="164"/>
          <ac:spMkLst>
            <pc:docMk/>
            <pc:sldMk cId="2618471396" sldId="271"/>
            <ac:spMk id="199" creationId="{8E8E8EAA-165C-4F06-A47E-5F97549B9499}"/>
          </ac:spMkLst>
        </pc:spChg>
        <pc:spChg chg="add mod">
          <ac:chgData name="mohammad Hosseinabady" userId="6cd969f51f917c9e" providerId="LiveId" clId="{E8EA12F8-E03D-4039-B33D-704E81B75366}" dt="2022-01-16T20:48:12.532" v="1380" actId="164"/>
          <ac:spMkLst>
            <pc:docMk/>
            <pc:sldMk cId="2618471396" sldId="271"/>
            <ac:spMk id="200" creationId="{AD5A2127-310F-4929-B35F-2E64E958A8E9}"/>
          </ac:spMkLst>
        </pc:spChg>
        <pc:spChg chg="add mod">
          <ac:chgData name="mohammad Hosseinabady" userId="6cd969f51f917c9e" providerId="LiveId" clId="{E8EA12F8-E03D-4039-B33D-704E81B75366}" dt="2022-01-16T20:48:12.532" v="1380" actId="164"/>
          <ac:spMkLst>
            <pc:docMk/>
            <pc:sldMk cId="2618471396" sldId="271"/>
            <ac:spMk id="201" creationId="{F2F0004F-5043-434D-8187-590AC7A3F96E}"/>
          </ac:spMkLst>
        </pc:spChg>
        <pc:spChg chg="add del mod">
          <ac:chgData name="mohammad Hosseinabady" userId="6cd969f51f917c9e" providerId="LiveId" clId="{E8EA12F8-E03D-4039-B33D-704E81B75366}" dt="2022-01-16T19:37:36.195" v="438" actId="478"/>
          <ac:spMkLst>
            <pc:docMk/>
            <pc:sldMk cId="2618471396" sldId="271"/>
            <ac:spMk id="206" creationId="{4AA631B7-CE93-441D-BF7C-6E534919E025}"/>
          </ac:spMkLst>
        </pc:spChg>
        <pc:spChg chg="add mod">
          <ac:chgData name="mohammad Hosseinabady" userId="6cd969f51f917c9e" providerId="LiveId" clId="{E8EA12F8-E03D-4039-B33D-704E81B75366}" dt="2022-01-16T20:48:12.532" v="1380" actId="164"/>
          <ac:spMkLst>
            <pc:docMk/>
            <pc:sldMk cId="2618471396" sldId="271"/>
            <ac:spMk id="207" creationId="{2E446AF3-5549-46E2-9189-D2B7B0A102F1}"/>
          </ac:spMkLst>
        </pc:spChg>
        <pc:spChg chg="add mod">
          <ac:chgData name="mohammad Hosseinabady" userId="6cd969f51f917c9e" providerId="LiveId" clId="{E8EA12F8-E03D-4039-B33D-704E81B75366}" dt="2022-01-16T20:48:12.532" v="1380" actId="164"/>
          <ac:spMkLst>
            <pc:docMk/>
            <pc:sldMk cId="2618471396" sldId="271"/>
            <ac:spMk id="208" creationId="{9FD26BFA-FC6B-44FC-8270-1DA230BC730D}"/>
          </ac:spMkLst>
        </pc:spChg>
        <pc:spChg chg="add mod">
          <ac:chgData name="mohammad Hosseinabady" userId="6cd969f51f917c9e" providerId="LiveId" clId="{E8EA12F8-E03D-4039-B33D-704E81B75366}" dt="2022-01-16T20:48:12.532" v="1380" actId="164"/>
          <ac:spMkLst>
            <pc:docMk/>
            <pc:sldMk cId="2618471396" sldId="271"/>
            <ac:spMk id="209" creationId="{CCF53A72-4283-4162-8C7F-BE9E18EDB44B}"/>
          </ac:spMkLst>
        </pc:spChg>
        <pc:spChg chg="add mod">
          <ac:chgData name="mohammad Hosseinabady" userId="6cd969f51f917c9e" providerId="LiveId" clId="{E8EA12F8-E03D-4039-B33D-704E81B75366}" dt="2022-01-16T20:48:12.532" v="1380" actId="164"/>
          <ac:spMkLst>
            <pc:docMk/>
            <pc:sldMk cId="2618471396" sldId="271"/>
            <ac:spMk id="210" creationId="{94A1D51A-2540-411B-8055-DDBD00AC5C30}"/>
          </ac:spMkLst>
        </pc:spChg>
        <pc:spChg chg="add mod">
          <ac:chgData name="mohammad Hosseinabady" userId="6cd969f51f917c9e" providerId="LiveId" clId="{E8EA12F8-E03D-4039-B33D-704E81B75366}" dt="2022-01-16T20:48:12.532" v="1380" actId="164"/>
          <ac:spMkLst>
            <pc:docMk/>
            <pc:sldMk cId="2618471396" sldId="271"/>
            <ac:spMk id="211" creationId="{54CABFF9-9652-4D74-A800-45BA1D88C09D}"/>
          </ac:spMkLst>
        </pc:spChg>
        <pc:spChg chg="add mod">
          <ac:chgData name="mohammad Hosseinabady" userId="6cd969f51f917c9e" providerId="LiveId" clId="{E8EA12F8-E03D-4039-B33D-704E81B75366}" dt="2022-01-16T20:48:12.532" v="1380" actId="164"/>
          <ac:spMkLst>
            <pc:docMk/>
            <pc:sldMk cId="2618471396" sldId="271"/>
            <ac:spMk id="212" creationId="{003745C1-84A6-4EA4-A67F-1DE460CA1953}"/>
          </ac:spMkLst>
        </pc:spChg>
        <pc:spChg chg="add mod">
          <ac:chgData name="mohammad Hosseinabady" userId="6cd969f51f917c9e" providerId="LiveId" clId="{E8EA12F8-E03D-4039-B33D-704E81B75366}" dt="2022-01-16T20:48:12.532" v="1380" actId="164"/>
          <ac:spMkLst>
            <pc:docMk/>
            <pc:sldMk cId="2618471396" sldId="271"/>
            <ac:spMk id="213" creationId="{F6FB25CC-BB80-448E-A781-76F4FFC1C04F}"/>
          </ac:spMkLst>
        </pc:spChg>
        <pc:spChg chg="add mod">
          <ac:chgData name="mohammad Hosseinabady" userId="6cd969f51f917c9e" providerId="LiveId" clId="{E8EA12F8-E03D-4039-B33D-704E81B75366}" dt="2022-01-16T20:48:12.532" v="1380" actId="164"/>
          <ac:spMkLst>
            <pc:docMk/>
            <pc:sldMk cId="2618471396" sldId="271"/>
            <ac:spMk id="214" creationId="{77F4A02B-FE55-4C42-88DA-4FB31FBCDED6}"/>
          </ac:spMkLst>
        </pc:spChg>
        <pc:spChg chg="add mod">
          <ac:chgData name="mohammad Hosseinabady" userId="6cd969f51f917c9e" providerId="LiveId" clId="{E8EA12F8-E03D-4039-B33D-704E81B75366}" dt="2022-01-16T20:48:12.532" v="1380" actId="164"/>
          <ac:spMkLst>
            <pc:docMk/>
            <pc:sldMk cId="2618471396" sldId="271"/>
            <ac:spMk id="215" creationId="{39036007-929E-4369-AF82-14D79CEDFA5C}"/>
          </ac:spMkLst>
        </pc:spChg>
        <pc:spChg chg="add mod">
          <ac:chgData name="mohammad Hosseinabady" userId="6cd969f51f917c9e" providerId="LiveId" clId="{E8EA12F8-E03D-4039-B33D-704E81B75366}" dt="2022-01-16T20:48:12.532" v="1380" actId="164"/>
          <ac:spMkLst>
            <pc:docMk/>
            <pc:sldMk cId="2618471396" sldId="271"/>
            <ac:spMk id="216" creationId="{DB7D3AA6-1F0E-40A7-80A5-2ACD31F890B8}"/>
          </ac:spMkLst>
        </pc:spChg>
        <pc:spChg chg="add mod">
          <ac:chgData name="mohammad Hosseinabady" userId="6cd969f51f917c9e" providerId="LiveId" clId="{E8EA12F8-E03D-4039-B33D-704E81B75366}" dt="2022-01-16T20:48:12.532" v="1380" actId="164"/>
          <ac:spMkLst>
            <pc:docMk/>
            <pc:sldMk cId="2618471396" sldId="271"/>
            <ac:spMk id="217" creationId="{72F3FD61-00E6-40FA-9432-03632E617C2E}"/>
          </ac:spMkLst>
        </pc:spChg>
        <pc:spChg chg="add mod">
          <ac:chgData name="mohammad Hosseinabady" userId="6cd969f51f917c9e" providerId="LiveId" clId="{E8EA12F8-E03D-4039-B33D-704E81B75366}" dt="2022-01-16T20:48:12.532" v="1380" actId="164"/>
          <ac:spMkLst>
            <pc:docMk/>
            <pc:sldMk cId="2618471396" sldId="271"/>
            <ac:spMk id="218" creationId="{DC4B8ECC-7E43-4FBC-A9DE-C10B909D84B7}"/>
          </ac:spMkLst>
        </pc:spChg>
        <pc:spChg chg="add mod">
          <ac:chgData name="mohammad Hosseinabady" userId="6cd969f51f917c9e" providerId="LiveId" clId="{E8EA12F8-E03D-4039-B33D-704E81B75366}" dt="2022-01-16T20:48:12.532" v="1380" actId="164"/>
          <ac:spMkLst>
            <pc:docMk/>
            <pc:sldMk cId="2618471396" sldId="271"/>
            <ac:spMk id="219" creationId="{26324131-F9D0-4D23-BE29-AE6528A31803}"/>
          </ac:spMkLst>
        </pc:spChg>
        <pc:spChg chg="add mod">
          <ac:chgData name="mohammad Hosseinabady" userId="6cd969f51f917c9e" providerId="LiveId" clId="{E8EA12F8-E03D-4039-B33D-704E81B75366}" dt="2022-01-16T20:48:12.532" v="1380" actId="164"/>
          <ac:spMkLst>
            <pc:docMk/>
            <pc:sldMk cId="2618471396" sldId="271"/>
            <ac:spMk id="220" creationId="{89EDBA3E-D92E-4A80-9E72-EFF444D9D6AC}"/>
          </ac:spMkLst>
        </pc:spChg>
        <pc:spChg chg="add mod">
          <ac:chgData name="mohammad Hosseinabady" userId="6cd969f51f917c9e" providerId="LiveId" clId="{E8EA12F8-E03D-4039-B33D-704E81B75366}" dt="2022-01-16T20:48:12.532" v="1380" actId="164"/>
          <ac:spMkLst>
            <pc:docMk/>
            <pc:sldMk cId="2618471396" sldId="271"/>
            <ac:spMk id="221" creationId="{41E6E26A-9BCF-404D-82CF-7991C8734DA7}"/>
          </ac:spMkLst>
        </pc:spChg>
        <pc:spChg chg="add mod">
          <ac:chgData name="mohammad Hosseinabady" userId="6cd969f51f917c9e" providerId="LiveId" clId="{E8EA12F8-E03D-4039-B33D-704E81B75366}" dt="2022-01-16T20:48:12.532" v="1380" actId="164"/>
          <ac:spMkLst>
            <pc:docMk/>
            <pc:sldMk cId="2618471396" sldId="271"/>
            <ac:spMk id="222" creationId="{B265D4C1-F111-4D30-A056-EA8720185EB1}"/>
          </ac:spMkLst>
        </pc:spChg>
        <pc:spChg chg="add mod">
          <ac:chgData name="mohammad Hosseinabady" userId="6cd969f51f917c9e" providerId="LiveId" clId="{E8EA12F8-E03D-4039-B33D-704E81B75366}" dt="2022-01-16T20:48:12.532" v="1380" actId="164"/>
          <ac:spMkLst>
            <pc:docMk/>
            <pc:sldMk cId="2618471396" sldId="271"/>
            <ac:spMk id="223" creationId="{2F25B8D1-985B-4981-AE99-B91F9CAFF748}"/>
          </ac:spMkLst>
        </pc:spChg>
        <pc:spChg chg="add mod">
          <ac:chgData name="mohammad Hosseinabady" userId="6cd969f51f917c9e" providerId="LiveId" clId="{E8EA12F8-E03D-4039-B33D-704E81B75366}" dt="2022-01-16T20:48:12.532" v="1380" actId="164"/>
          <ac:spMkLst>
            <pc:docMk/>
            <pc:sldMk cId="2618471396" sldId="271"/>
            <ac:spMk id="224" creationId="{2806F5E8-963A-4AB2-A819-8DDCCAF3EB2E}"/>
          </ac:spMkLst>
        </pc:spChg>
        <pc:spChg chg="add del mod">
          <ac:chgData name="mohammad Hosseinabady" userId="6cd969f51f917c9e" providerId="LiveId" clId="{E8EA12F8-E03D-4039-B33D-704E81B75366}" dt="2022-01-16T19:42:31.032" v="548"/>
          <ac:spMkLst>
            <pc:docMk/>
            <pc:sldMk cId="2618471396" sldId="271"/>
            <ac:spMk id="225" creationId="{EDD5DA13-15BB-43EA-870E-D3818C88E49E}"/>
          </ac:spMkLst>
        </pc:spChg>
        <pc:spChg chg="add mod">
          <ac:chgData name="mohammad Hosseinabady" userId="6cd969f51f917c9e" providerId="LiveId" clId="{E8EA12F8-E03D-4039-B33D-704E81B75366}" dt="2022-01-16T19:42:30.756" v="546" actId="1076"/>
          <ac:spMkLst>
            <pc:docMk/>
            <pc:sldMk cId="2618471396" sldId="271"/>
            <ac:spMk id="226" creationId="{DEA8B124-1B68-43F9-A73B-040AC6FA069A}"/>
          </ac:spMkLst>
        </pc:spChg>
        <pc:grpChg chg="mod">
          <ac:chgData name="mohammad Hosseinabady" userId="6cd969f51f917c9e" providerId="LiveId" clId="{E8EA12F8-E03D-4039-B33D-704E81B75366}" dt="2022-01-16T20:48:12.532" v="1380" actId="164"/>
          <ac:grpSpMkLst>
            <pc:docMk/>
            <pc:sldMk cId="2618471396" sldId="271"/>
            <ac:grpSpMk id="4" creationId="{38269DE3-9552-4488-8CF4-25C8479CC619}"/>
          </ac:grpSpMkLst>
        </pc:grpChg>
        <pc:grpChg chg="del">
          <ac:chgData name="mohammad Hosseinabady" userId="6cd969f51f917c9e" providerId="LiveId" clId="{E8EA12F8-E03D-4039-B33D-704E81B75366}" dt="2022-01-16T19:31:38.051" v="317" actId="478"/>
          <ac:grpSpMkLst>
            <pc:docMk/>
            <pc:sldMk cId="2618471396" sldId="271"/>
            <ac:grpSpMk id="15" creationId="{D38DF308-2D6A-4C81-8FCB-6BA5BE17F187}"/>
          </ac:grpSpMkLst>
        </pc:grpChg>
        <pc:grpChg chg="del">
          <ac:chgData name="mohammad Hosseinabady" userId="6cd969f51f917c9e" providerId="LiveId" clId="{E8EA12F8-E03D-4039-B33D-704E81B75366}" dt="2022-01-16T19:31:38.051" v="317" actId="478"/>
          <ac:grpSpMkLst>
            <pc:docMk/>
            <pc:sldMk cId="2618471396" sldId="271"/>
            <ac:grpSpMk id="26" creationId="{E672E548-864B-459F-A348-A73935B0518E}"/>
          </ac:grpSpMkLst>
        </pc:grpChg>
        <pc:grpChg chg="del">
          <ac:chgData name="mohammad Hosseinabady" userId="6cd969f51f917c9e" providerId="LiveId" clId="{E8EA12F8-E03D-4039-B33D-704E81B75366}" dt="2022-01-16T19:31:38.051" v="317" actId="478"/>
          <ac:grpSpMkLst>
            <pc:docMk/>
            <pc:sldMk cId="2618471396" sldId="271"/>
            <ac:grpSpMk id="37" creationId="{D1B3440F-9DDB-43AA-AEB7-146DDAF6B667}"/>
          </ac:grpSpMkLst>
        </pc:grpChg>
        <pc:grpChg chg="add del mod">
          <ac:chgData name="mohammad Hosseinabady" userId="6cd969f51f917c9e" providerId="LiveId" clId="{E8EA12F8-E03D-4039-B33D-704E81B75366}" dt="2022-01-16T19:34:37.851" v="373" actId="165"/>
          <ac:grpSpMkLst>
            <pc:docMk/>
            <pc:sldMk cId="2618471396" sldId="271"/>
            <ac:grpSpMk id="61" creationId="{84F881BF-AC53-4E4A-99AF-0091EA022B28}"/>
          </ac:grpSpMkLst>
        </pc:grpChg>
        <pc:grpChg chg="del">
          <ac:chgData name="mohammad Hosseinabady" userId="6cd969f51f917c9e" providerId="LiveId" clId="{E8EA12F8-E03D-4039-B33D-704E81B75366}" dt="2022-01-16T19:31:38.051" v="317" actId="478"/>
          <ac:grpSpMkLst>
            <pc:docMk/>
            <pc:sldMk cId="2618471396" sldId="271"/>
            <ac:grpSpMk id="62" creationId="{D621AC8E-DEBE-4118-85F5-B9852F16CC56}"/>
          </ac:grpSpMkLst>
        </pc:grpChg>
        <pc:grpChg chg="del">
          <ac:chgData name="mohammad Hosseinabady" userId="6cd969f51f917c9e" providerId="LiveId" clId="{E8EA12F8-E03D-4039-B33D-704E81B75366}" dt="2022-01-16T19:31:38.051" v="317" actId="478"/>
          <ac:grpSpMkLst>
            <pc:docMk/>
            <pc:sldMk cId="2618471396" sldId="271"/>
            <ac:grpSpMk id="73" creationId="{D2637B4B-5819-45B5-BF5E-C2C26C4B26BA}"/>
          </ac:grpSpMkLst>
        </pc:grpChg>
        <pc:grpChg chg="add mod">
          <ac:chgData name="mohammad Hosseinabady" userId="6cd969f51f917c9e" providerId="LiveId" clId="{E8EA12F8-E03D-4039-B33D-704E81B75366}" dt="2022-01-16T20:48:12.532" v="1380" actId="164"/>
          <ac:grpSpMkLst>
            <pc:docMk/>
            <pc:sldMk cId="2618471396" sldId="271"/>
            <ac:grpSpMk id="84" creationId="{E42DACC7-59E7-4D04-987D-42193A2642F3}"/>
          </ac:grpSpMkLst>
        </pc:grpChg>
        <pc:grpChg chg="del">
          <ac:chgData name="mohammad Hosseinabady" userId="6cd969f51f917c9e" providerId="LiveId" clId="{E8EA12F8-E03D-4039-B33D-704E81B75366}" dt="2022-01-16T19:31:38.051" v="317" actId="478"/>
          <ac:grpSpMkLst>
            <pc:docMk/>
            <pc:sldMk cId="2618471396" sldId="271"/>
            <ac:grpSpMk id="91" creationId="{DB0D8CB3-50A3-47E5-AF1C-4AEA6440C64D}"/>
          </ac:grpSpMkLst>
        </pc:grpChg>
        <pc:grpChg chg="add mod">
          <ac:chgData name="mohammad Hosseinabady" userId="6cd969f51f917c9e" providerId="LiveId" clId="{E8EA12F8-E03D-4039-B33D-704E81B75366}" dt="2022-01-16T20:48:12.532" v="1380" actId="164"/>
          <ac:grpSpMkLst>
            <pc:docMk/>
            <pc:sldMk cId="2618471396" sldId="271"/>
            <ac:grpSpMk id="124" creationId="{5C2AD93A-B398-4B72-AB9D-54112F692C6F}"/>
          </ac:grpSpMkLst>
        </pc:grpChg>
        <pc:grpChg chg="add mod">
          <ac:chgData name="mohammad Hosseinabady" userId="6cd969f51f917c9e" providerId="LiveId" clId="{E8EA12F8-E03D-4039-B33D-704E81B75366}" dt="2022-01-16T20:48:12.532" v="1380" actId="164"/>
          <ac:grpSpMkLst>
            <pc:docMk/>
            <pc:sldMk cId="2618471396" sldId="271"/>
            <ac:grpSpMk id="138" creationId="{7931D32B-7120-4049-9A2E-DF57745812D0}"/>
          </ac:grpSpMkLst>
        </pc:grpChg>
        <pc:grpChg chg="add mod">
          <ac:chgData name="mohammad Hosseinabady" userId="6cd969f51f917c9e" providerId="LiveId" clId="{E8EA12F8-E03D-4039-B33D-704E81B75366}" dt="2022-01-16T20:48:12.532" v="1380" actId="164"/>
          <ac:grpSpMkLst>
            <pc:docMk/>
            <pc:sldMk cId="2618471396" sldId="271"/>
            <ac:grpSpMk id="150" creationId="{02F27405-0606-49CA-B7D1-38BB3A188F63}"/>
          </ac:grpSpMkLst>
        </pc:grpChg>
        <pc:grpChg chg="add mod">
          <ac:chgData name="mohammad Hosseinabady" userId="6cd969f51f917c9e" providerId="LiveId" clId="{E8EA12F8-E03D-4039-B33D-704E81B75366}" dt="2022-01-16T20:48:12.532" v="1380" actId="164"/>
          <ac:grpSpMkLst>
            <pc:docMk/>
            <pc:sldMk cId="2618471396" sldId="271"/>
            <ac:grpSpMk id="161" creationId="{CE7E5A0C-A605-4949-A0FA-9E12C3018B58}"/>
          </ac:grpSpMkLst>
        </pc:grpChg>
        <pc:grpChg chg="add mod">
          <ac:chgData name="mohammad Hosseinabady" userId="6cd969f51f917c9e" providerId="LiveId" clId="{E8EA12F8-E03D-4039-B33D-704E81B75366}" dt="2022-01-16T20:48:12.532" v="1380" actId="164"/>
          <ac:grpSpMkLst>
            <pc:docMk/>
            <pc:sldMk cId="2618471396" sldId="271"/>
            <ac:grpSpMk id="172" creationId="{71DFA635-A010-40F9-8BE2-D86CED3115BB}"/>
          </ac:grpSpMkLst>
        </pc:grpChg>
        <pc:grpChg chg="add mod">
          <ac:chgData name="mohammad Hosseinabady" userId="6cd969f51f917c9e" providerId="LiveId" clId="{E8EA12F8-E03D-4039-B33D-704E81B75366}" dt="2022-01-16T20:48:12.532" v="1380" actId="164"/>
          <ac:grpSpMkLst>
            <pc:docMk/>
            <pc:sldMk cId="2618471396" sldId="271"/>
            <ac:grpSpMk id="227" creationId="{1CAE1BFE-7A1C-4EE6-B0D4-9D7A2D2B5C45}"/>
          </ac:grpSpMkLst>
        </pc:grpChg>
        <pc:cxnChg chg="mod">
          <ac:chgData name="mohammad Hosseinabady" userId="6cd969f51f917c9e" providerId="LiveId" clId="{E8EA12F8-E03D-4039-B33D-704E81B75366}" dt="2022-01-16T19:31:38.051" v="317" actId="478"/>
          <ac:cxnSpMkLst>
            <pc:docMk/>
            <pc:sldMk cId="2618471396" sldId="271"/>
            <ac:cxnSpMk id="27" creationId="{68EA215A-3C48-44B6-A0F9-09022E8E4EFA}"/>
          </ac:cxnSpMkLst>
        </pc:cxnChg>
        <pc:cxnChg chg="add mod">
          <ac:chgData name="mohammad Hosseinabady" userId="6cd969f51f917c9e" providerId="LiveId" clId="{E8EA12F8-E03D-4039-B33D-704E81B75366}" dt="2022-01-16T20:48:12.532" v="1380" actId="164"/>
          <ac:cxnSpMkLst>
            <pc:docMk/>
            <pc:sldMk cId="2618471396" sldId="271"/>
            <ac:cxnSpMk id="48" creationId="{E396A46D-D7D4-4B31-A059-C5FF5AE50859}"/>
          </ac:cxnSpMkLst>
        </pc:cxnChg>
        <pc:cxnChg chg="del">
          <ac:chgData name="mohammad Hosseinabady" userId="6cd969f51f917c9e" providerId="LiveId" clId="{E8EA12F8-E03D-4039-B33D-704E81B75366}" dt="2022-01-16T19:31:38.051" v="317" actId="478"/>
          <ac:cxnSpMkLst>
            <pc:docMk/>
            <pc:sldMk cId="2618471396" sldId="271"/>
            <ac:cxnSpMk id="50" creationId="{39DE8FD6-3EB2-42CA-B362-5B8D1A40999D}"/>
          </ac:cxnSpMkLst>
        </pc:cxnChg>
        <pc:cxnChg chg="add mod">
          <ac:chgData name="mohammad Hosseinabady" userId="6cd969f51f917c9e" providerId="LiveId" clId="{E8EA12F8-E03D-4039-B33D-704E81B75366}" dt="2022-01-16T20:48:12.532" v="1380" actId="164"/>
          <ac:cxnSpMkLst>
            <pc:docMk/>
            <pc:sldMk cId="2618471396" sldId="271"/>
            <ac:cxnSpMk id="52" creationId="{F4A76B4F-C964-4FD3-B2B8-ECB7E674336D}"/>
          </ac:cxnSpMkLst>
        </pc:cxnChg>
        <pc:cxnChg chg="add mod">
          <ac:chgData name="mohammad Hosseinabady" userId="6cd969f51f917c9e" providerId="LiveId" clId="{E8EA12F8-E03D-4039-B33D-704E81B75366}" dt="2022-01-16T20:48:12.532" v="1380" actId="164"/>
          <ac:cxnSpMkLst>
            <pc:docMk/>
            <pc:sldMk cId="2618471396" sldId="271"/>
            <ac:cxnSpMk id="54" creationId="{AF7CB906-BA5F-4BE9-8CD7-539F1AF431B1}"/>
          </ac:cxnSpMkLst>
        </pc:cxnChg>
        <pc:cxnChg chg="add mod topLvl">
          <ac:chgData name="mohammad Hosseinabady" userId="6cd969f51f917c9e" providerId="LiveId" clId="{E8EA12F8-E03D-4039-B33D-704E81B75366}" dt="2022-01-16T19:34:43.763" v="376" actId="164"/>
          <ac:cxnSpMkLst>
            <pc:docMk/>
            <pc:sldMk cId="2618471396" sldId="271"/>
            <ac:cxnSpMk id="58" creationId="{472E924E-9AEA-4685-8FF9-B6C1EC72DFCC}"/>
          </ac:cxnSpMkLst>
        </pc:cxnChg>
        <pc:cxnChg chg="del">
          <ac:chgData name="mohammad Hosseinabady" userId="6cd969f51f917c9e" providerId="LiveId" clId="{E8EA12F8-E03D-4039-B33D-704E81B75366}" dt="2022-01-16T19:31:38.051" v="317" actId="478"/>
          <ac:cxnSpMkLst>
            <pc:docMk/>
            <pc:sldMk cId="2618471396" sldId="271"/>
            <ac:cxnSpMk id="85" creationId="{E12D857A-7E8F-44A0-B605-7C55FD4F60D5}"/>
          </ac:cxnSpMkLst>
        </pc:cxnChg>
        <pc:cxnChg chg="del">
          <ac:chgData name="mohammad Hosseinabady" userId="6cd969f51f917c9e" providerId="LiveId" clId="{E8EA12F8-E03D-4039-B33D-704E81B75366}" dt="2022-01-16T19:31:38.051" v="317" actId="478"/>
          <ac:cxnSpMkLst>
            <pc:docMk/>
            <pc:sldMk cId="2618471396" sldId="271"/>
            <ac:cxnSpMk id="87" creationId="{0E384EF1-4386-4CCC-93FF-C49774A4F74C}"/>
          </ac:cxnSpMkLst>
        </pc:cxnChg>
        <pc:cxnChg chg="del">
          <ac:chgData name="mohammad Hosseinabady" userId="6cd969f51f917c9e" providerId="LiveId" clId="{E8EA12F8-E03D-4039-B33D-704E81B75366}" dt="2022-01-16T19:31:38.051" v="317" actId="478"/>
          <ac:cxnSpMkLst>
            <pc:docMk/>
            <pc:sldMk cId="2618471396" sldId="271"/>
            <ac:cxnSpMk id="102" creationId="{E3FF689A-0D74-46E5-AD47-670872D40699}"/>
          </ac:cxnSpMkLst>
        </pc:cxnChg>
        <pc:cxnChg chg="mod">
          <ac:chgData name="mohammad Hosseinabady" userId="6cd969f51f917c9e" providerId="LiveId" clId="{E8EA12F8-E03D-4039-B33D-704E81B75366}" dt="2022-01-16T19:31:41.414" v="318"/>
          <ac:cxnSpMkLst>
            <pc:docMk/>
            <pc:sldMk cId="2618471396" sldId="271"/>
            <ac:cxnSpMk id="125" creationId="{1BB5DE01-AD3F-4340-9979-E126C08E6223}"/>
          </ac:cxnSpMkLst>
        </pc:cxnChg>
        <pc:cxnChg chg="mod">
          <ac:chgData name="mohammad Hosseinabady" userId="6cd969f51f917c9e" providerId="LiveId" clId="{E8EA12F8-E03D-4039-B33D-704E81B75366}" dt="2022-01-16T19:31:41.414" v="318"/>
          <ac:cxnSpMkLst>
            <pc:docMk/>
            <pc:sldMk cId="2618471396" sldId="271"/>
            <ac:cxnSpMk id="128" creationId="{AC3B7579-C600-4305-B01A-F9705FE87774}"/>
          </ac:cxnSpMkLst>
        </pc:cxnChg>
        <pc:cxnChg chg="del mod">
          <ac:chgData name="mohammad Hosseinabady" userId="6cd969f51f917c9e" providerId="LiveId" clId="{E8EA12F8-E03D-4039-B33D-704E81B75366}" dt="2022-01-16T19:31:38.051" v="317" actId="478"/>
          <ac:cxnSpMkLst>
            <pc:docMk/>
            <pc:sldMk cId="2618471396" sldId="271"/>
            <ac:cxnSpMk id="129" creationId="{036EF205-776D-4C77-AEC6-46357DAC9C2E}"/>
          </ac:cxnSpMkLst>
        </pc:cxnChg>
        <pc:cxnChg chg="mod">
          <ac:chgData name="mohammad Hosseinabady" userId="6cd969f51f917c9e" providerId="LiveId" clId="{E8EA12F8-E03D-4039-B33D-704E81B75366}" dt="2022-01-16T19:31:41.414" v="318"/>
          <ac:cxnSpMkLst>
            <pc:docMk/>
            <pc:sldMk cId="2618471396" sldId="271"/>
            <ac:cxnSpMk id="130" creationId="{F18953D4-0841-4B3C-A5E1-4ABCCC494852}"/>
          </ac:cxnSpMkLst>
        </pc:cxnChg>
        <pc:cxnChg chg="mod">
          <ac:chgData name="mohammad Hosseinabady" userId="6cd969f51f917c9e" providerId="LiveId" clId="{E8EA12F8-E03D-4039-B33D-704E81B75366}" dt="2022-01-16T19:31:41.414" v="318"/>
          <ac:cxnSpMkLst>
            <pc:docMk/>
            <pc:sldMk cId="2618471396" sldId="271"/>
            <ac:cxnSpMk id="131" creationId="{BABF47DD-3BB4-4165-A221-43D211009CDB}"/>
          </ac:cxnSpMkLst>
        </pc:cxnChg>
        <pc:cxnChg chg="mod">
          <ac:chgData name="mohammad Hosseinabady" userId="6cd969f51f917c9e" providerId="LiveId" clId="{E8EA12F8-E03D-4039-B33D-704E81B75366}" dt="2022-01-16T19:31:41.414" v="318"/>
          <ac:cxnSpMkLst>
            <pc:docMk/>
            <pc:sldMk cId="2618471396" sldId="271"/>
            <ac:cxnSpMk id="132" creationId="{15DD250F-DA57-45D9-9564-FB674F844450}"/>
          </ac:cxnSpMkLst>
        </pc:cxnChg>
        <pc:cxnChg chg="mod">
          <ac:chgData name="mohammad Hosseinabady" userId="6cd969f51f917c9e" providerId="LiveId" clId="{E8EA12F8-E03D-4039-B33D-704E81B75366}" dt="2022-01-16T19:31:41.414" v="318"/>
          <ac:cxnSpMkLst>
            <pc:docMk/>
            <pc:sldMk cId="2618471396" sldId="271"/>
            <ac:cxnSpMk id="133" creationId="{B42B2C73-DE50-45EF-8EDA-271F0571B35A}"/>
          </ac:cxnSpMkLst>
        </pc:cxnChg>
        <pc:cxnChg chg="mod">
          <ac:chgData name="mohammad Hosseinabady" userId="6cd969f51f917c9e" providerId="LiveId" clId="{E8EA12F8-E03D-4039-B33D-704E81B75366}" dt="2022-01-16T19:31:41.414" v="318"/>
          <ac:cxnSpMkLst>
            <pc:docMk/>
            <pc:sldMk cId="2618471396" sldId="271"/>
            <ac:cxnSpMk id="134" creationId="{0D8FF50C-1B35-4FF6-82A2-4C505D36544E}"/>
          </ac:cxnSpMkLst>
        </pc:cxnChg>
        <pc:cxnChg chg="mod">
          <ac:chgData name="mohammad Hosseinabady" userId="6cd969f51f917c9e" providerId="LiveId" clId="{E8EA12F8-E03D-4039-B33D-704E81B75366}" dt="2022-01-16T19:31:41.414" v="318"/>
          <ac:cxnSpMkLst>
            <pc:docMk/>
            <pc:sldMk cId="2618471396" sldId="271"/>
            <ac:cxnSpMk id="135" creationId="{23F7C337-41CC-4846-A21C-E66019204517}"/>
          </ac:cxnSpMkLst>
        </pc:cxnChg>
        <pc:cxnChg chg="mod">
          <ac:chgData name="mohammad Hosseinabady" userId="6cd969f51f917c9e" providerId="LiveId" clId="{E8EA12F8-E03D-4039-B33D-704E81B75366}" dt="2022-01-16T19:31:41.414" v="318"/>
          <ac:cxnSpMkLst>
            <pc:docMk/>
            <pc:sldMk cId="2618471396" sldId="271"/>
            <ac:cxnSpMk id="136" creationId="{63A3983B-8401-49AC-905C-C460F5212816}"/>
          </ac:cxnSpMkLst>
        </pc:cxnChg>
        <pc:cxnChg chg="mod">
          <ac:chgData name="mohammad Hosseinabady" userId="6cd969f51f917c9e" providerId="LiveId" clId="{E8EA12F8-E03D-4039-B33D-704E81B75366}" dt="2022-01-16T19:31:41.414" v="318"/>
          <ac:cxnSpMkLst>
            <pc:docMk/>
            <pc:sldMk cId="2618471396" sldId="271"/>
            <ac:cxnSpMk id="137" creationId="{50BCF23E-3A75-4DEB-B72C-DB8CA696141C}"/>
          </ac:cxnSpMkLst>
        </pc:cxnChg>
        <pc:cxnChg chg="mod">
          <ac:chgData name="mohammad Hosseinabady" userId="6cd969f51f917c9e" providerId="LiveId" clId="{E8EA12F8-E03D-4039-B33D-704E81B75366}" dt="2022-01-16T19:31:45.099" v="320"/>
          <ac:cxnSpMkLst>
            <pc:docMk/>
            <pc:sldMk cId="2618471396" sldId="271"/>
            <ac:cxnSpMk id="139" creationId="{6467B9A6-38A4-4FA0-B418-952880808CC8}"/>
          </ac:cxnSpMkLst>
        </pc:cxnChg>
        <pc:cxnChg chg="mod">
          <ac:chgData name="mohammad Hosseinabady" userId="6cd969f51f917c9e" providerId="LiveId" clId="{E8EA12F8-E03D-4039-B33D-704E81B75366}" dt="2022-01-16T19:31:45.099" v="320"/>
          <ac:cxnSpMkLst>
            <pc:docMk/>
            <pc:sldMk cId="2618471396" sldId="271"/>
            <ac:cxnSpMk id="140" creationId="{992F7178-4E68-4F07-9CD5-8AE218927A88}"/>
          </ac:cxnSpMkLst>
        </pc:cxnChg>
        <pc:cxnChg chg="mod">
          <ac:chgData name="mohammad Hosseinabady" userId="6cd969f51f917c9e" providerId="LiveId" clId="{E8EA12F8-E03D-4039-B33D-704E81B75366}" dt="2022-01-16T19:31:45.099" v="320"/>
          <ac:cxnSpMkLst>
            <pc:docMk/>
            <pc:sldMk cId="2618471396" sldId="271"/>
            <ac:cxnSpMk id="141" creationId="{025C34E5-C645-4CE8-A882-F9256DE35F1B}"/>
          </ac:cxnSpMkLst>
        </pc:cxnChg>
        <pc:cxnChg chg="mod">
          <ac:chgData name="mohammad Hosseinabady" userId="6cd969f51f917c9e" providerId="LiveId" clId="{E8EA12F8-E03D-4039-B33D-704E81B75366}" dt="2022-01-16T19:31:45.099" v="320"/>
          <ac:cxnSpMkLst>
            <pc:docMk/>
            <pc:sldMk cId="2618471396" sldId="271"/>
            <ac:cxnSpMk id="142" creationId="{EDDB22FC-BF6D-4CDF-A324-B1C4EEB58510}"/>
          </ac:cxnSpMkLst>
        </pc:cxnChg>
        <pc:cxnChg chg="mod">
          <ac:chgData name="mohammad Hosseinabady" userId="6cd969f51f917c9e" providerId="LiveId" clId="{E8EA12F8-E03D-4039-B33D-704E81B75366}" dt="2022-01-16T19:31:45.099" v="320"/>
          <ac:cxnSpMkLst>
            <pc:docMk/>
            <pc:sldMk cId="2618471396" sldId="271"/>
            <ac:cxnSpMk id="143" creationId="{D4B2BDA9-90AD-434D-B74D-DC4D51203958}"/>
          </ac:cxnSpMkLst>
        </pc:cxnChg>
        <pc:cxnChg chg="mod">
          <ac:chgData name="mohammad Hosseinabady" userId="6cd969f51f917c9e" providerId="LiveId" clId="{E8EA12F8-E03D-4039-B33D-704E81B75366}" dt="2022-01-16T19:31:45.099" v="320"/>
          <ac:cxnSpMkLst>
            <pc:docMk/>
            <pc:sldMk cId="2618471396" sldId="271"/>
            <ac:cxnSpMk id="144" creationId="{4D6F3B7C-DA89-44FA-B1BF-F88C9E765FB6}"/>
          </ac:cxnSpMkLst>
        </pc:cxnChg>
        <pc:cxnChg chg="mod">
          <ac:chgData name="mohammad Hosseinabady" userId="6cd969f51f917c9e" providerId="LiveId" clId="{E8EA12F8-E03D-4039-B33D-704E81B75366}" dt="2022-01-16T19:31:45.099" v="320"/>
          <ac:cxnSpMkLst>
            <pc:docMk/>
            <pc:sldMk cId="2618471396" sldId="271"/>
            <ac:cxnSpMk id="145" creationId="{DA42E4BA-F0A1-45EE-B56B-8A293D2E56A4}"/>
          </ac:cxnSpMkLst>
        </pc:cxnChg>
        <pc:cxnChg chg="mod">
          <ac:chgData name="mohammad Hosseinabady" userId="6cd969f51f917c9e" providerId="LiveId" clId="{E8EA12F8-E03D-4039-B33D-704E81B75366}" dt="2022-01-16T19:31:45.099" v="320"/>
          <ac:cxnSpMkLst>
            <pc:docMk/>
            <pc:sldMk cId="2618471396" sldId="271"/>
            <ac:cxnSpMk id="146" creationId="{EA76A651-05B4-48B6-9B51-4422DB0E262D}"/>
          </ac:cxnSpMkLst>
        </pc:cxnChg>
        <pc:cxnChg chg="mod">
          <ac:chgData name="mohammad Hosseinabady" userId="6cd969f51f917c9e" providerId="LiveId" clId="{E8EA12F8-E03D-4039-B33D-704E81B75366}" dt="2022-01-16T19:31:45.099" v="320"/>
          <ac:cxnSpMkLst>
            <pc:docMk/>
            <pc:sldMk cId="2618471396" sldId="271"/>
            <ac:cxnSpMk id="147" creationId="{BF51F6D0-62D3-4062-9BB3-7EF49AD489BA}"/>
          </ac:cxnSpMkLst>
        </pc:cxnChg>
        <pc:cxnChg chg="mod">
          <ac:chgData name="mohammad Hosseinabady" userId="6cd969f51f917c9e" providerId="LiveId" clId="{E8EA12F8-E03D-4039-B33D-704E81B75366}" dt="2022-01-16T19:31:45.099" v="320"/>
          <ac:cxnSpMkLst>
            <pc:docMk/>
            <pc:sldMk cId="2618471396" sldId="271"/>
            <ac:cxnSpMk id="148" creationId="{3BF6A116-DF2C-4CDC-A508-65D1B538ABC9}"/>
          </ac:cxnSpMkLst>
        </pc:cxnChg>
        <pc:cxnChg chg="add mod">
          <ac:chgData name="mohammad Hosseinabady" userId="6cd969f51f917c9e" providerId="LiveId" clId="{E8EA12F8-E03D-4039-B33D-704E81B75366}" dt="2022-01-16T20:48:12.532" v="1380" actId="164"/>
          <ac:cxnSpMkLst>
            <pc:docMk/>
            <pc:sldMk cId="2618471396" sldId="271"/>
            <ac:cxnSpMk id="149" creationId="{66DA865A-C05F-49E5-8854-6C33D73CFD86}"/>
          </ac:cxnSpMkLst>
        </pc:cxnChg>
        <pc:cxnChg chg="mod">
          <ac:chgData name="mohammad Hosseinabady" userId="6cd969f51f917c9e" providerId="LiveId" clId="{E8EA12F8-E03D-4039-B33D-704E81B75366}" dt="2022-01-16T19:32:21.412" v="328"/>
          <ac:cxnSpMkLst>
            <pc:docMk/>
            <pc:sldMk cId="2618471396" sldId="271"/>
            <ac:cxnSpMk id="151" creationId="{0CD9DE75-2523-4A43-85E5-F062F8BD8113}"/>
          </ac:cxnSpMkLst>
        </pc:cxnChg>
        <pc:cxnChg chg="mod">
          <ac:chgData name="mohammad Hosseinabady" userId="6cd969f51f917c9e" providerId="LiveId" clId="{E8EA12F8-E03D-4039-B33D-704E81B75366}" dt="2022-01-16T19:32:21.412" v="328"/>
          <ac:cxnSpMkLst>
            <pc:docMk/>
            <pc:sldMk cId="2618471396" sldId="271"/>
            <ac:cxnSpMk id="152" creationId="{52C60340-11F9-4B8C-9501-0822B2867291}"/>
          </ac:cxnSpMkLst>
        </pc:cxnChg>
        <pc:cxnChg chg="mod">
          <ac:chgData name="mohammad Hosseinabady" userId="6cd969f51f917c9e" providerId="LiveId" clId="{E8EA12F8-E03D-4039-B33D-704E81B75366}" dt="2022-01-16T19:32:21.412" v="328"/>
          <ac:cxnSpMkLst>
            <pc:docMk/>
            <pc:sldMk cId="2618471396" sldId="271"/>
            <ac:cxnSpMk id="153" creationId="{B704A40C-BA42-480E-9D7A-D28C125526E0}"/>
          </ac:cxnSpMkLst>
        </pc:cxnChg>
        <pc:cxnChg chg="mod">
          <ac:chgData name="mohammad Hosseinabady" userId="6cd969f51f917c9e" providerId="LiveId" clId="{E8EA12F8-E03D-4039-B33D-704E81B75366}" dt="2022-01-16T19:32:21.412" v="328"/>
          <ac:cxnSpMkLst>
            <pc:docMk/>
            <pc:sldMk cId="2618471396" sldId="271"/>
            <ac:cxnSpMk id="154" creationId="{8E4BFFDB-679D-495F-9057-9FC968BA52FE}"/>
          </ac:cxnSpMkLst>
        </pc:cxnChg>
        <pc:cxnChg chg="mod">
          <ac:chgData name="mohammad Hosseinabady" userId="6cd969f51f917c9e" providerId="LiveId" clId="{E8EA12F8-E03D-4039-B33D-704E81B75366}" dt="2022-01-16T19:32:21.412" v="328"/>
          <ac:cxnSpMkLst>
            <pc:docMk/>
            <pc:sldMk cId="2618471396" sldId="271"/>
            <ac:cxnSpMk id="155" creationId="{AD4BF3A5-07E9-4D28-B59D-AB993CCF4041}"/>
          </ac:cxnSpMkLst>
        </pc:cxnChg>
        <pc:cxnChg chg="mod">
          <ac:chgData name="mohammad Hosseinabady" userId="6cd969f51f917c9e" providerId="LiveId" clId="{E8EA12F8-E03D-4039-B33D-704E81B75366}" dt="2022-01-16T19:32:21.412" v="328"/>
          <ac:cxnSpMkLst>
            <pc:docMk/>
            <pc:sldMk cId="2618471396" sldId="271"/>
            <ac:cxnSpMk id="156" creationId="{652A3FAE-3D9F-416E-BE28-2C97C799BDF4}"/>
          </ac:cxnSpMkLst>
        </pc:cxnChg>
        <pc:cxnChg chg="mod">
          <ac:chgData name="mohammad Hosseinabady" userId="6cd969f51f917c9e" providerId="LiveId" clId="{E8EA12F8-E03D-4039-B33D-704E81B75366}" dt="2022-01-16T19:32:21.412" v="328"/>
          <ac:cxnSpMkLst>
            <pc:docMk/>
            <pc:sldMk cId="2618471396" sldId="271"/>
            <ac:cxnSpMk id="157" creationId="{2305861D-BC4A-434A-97D5-A850B1763104}"/>
          </ac:cxnSpMkLst>
        </pc:cxnChg>
        <pc:cxnChg chg="mod">
          <ac:chgData name="mohammad Hosseinabady" userId="6cd969f51f917c9e" providerId="LiveId" clId="{E8EA12F8-E03D-4039-B33D-704E81B75366}" dt="2022-01-16T19:32:21.412" v="328"/>
          <ac:cxnSpMkLst>
            <pc:docMk/>
            <pc:sldMk cId="2618471396" sldId="271"/>
            <ac:cxnSpMk id="158" creationId="{AD5493C3-0BF4-4FBB-97BA-8B86293B22B9}"/>
          </ac:cxnSpMkLst>
        </pc:cxnChg>
        <pc:cxnChg chg="mod">
          <ac:chgData name="mohammad Hosseinabady" userId="6cd969f51f917c9e" providerId="LiveId" clId="{E8EA12F8-E03D-4039-B33D-704E81B75366}" dt="2022-01-16T19:32:21.412" v="328"/>
          <ac:cxnSpMkLst>
            <pc:docMk/>
            <pc:sldMk cId="2618471396" sldId="271"/>
            <ac:cxnSpMk id="159" creationId="{820B9257-10E6-4FD2-A9FB-4C849882CC1D}"/>
          </ac:cxnSpMkLst>
        </pc:cxnChg>
        <pc:cxnChg chg="mod">
          <ac:chgData name="mohammad Hosseinabady" userId="6cd969f51f917c9e" providerId="LiveId" clId="{E8EA12F8-E03D-4039-B33D-704E81B75366}" dt="2022-01-16T19:32:21.412" v="328"/>
          <ac:cxnSpMkLst>
            <pc:docMk/>
            <pc:sldMk cId="2618471396" sldId="271"/>
            <ac:cxnSpMk id="160" creationId="{6E34BC19-2ABF-4F8E-9E9E-E8D2D8EAD931}"/>
          </ac:cxnSpMkLst>
        </pc:cxnChg>
        <pc:cxnChg chg="mod">
          <ac:chgData name="mohammad Hosseinabady" userId="6cd969f51f917c9e" providerId="LiveId" clId="{E8EA12F8-E03D-4039-B33D-704E81B75366}" dt="2022-01-16T19:32:37.291" v="333"/>
          <ac:cxnSpMkLst>
            <pc:docMk/>
            <pc:sldMk cId="2618471396" sldId="271"/>
            <ac:cxnSpMk id="162" creationId="{C0A41F95-9295-4C45-9B01-B3D3E952B49F}"/>
          </ac:cxnSpMkLst>
        </pc:cxnChg>
        <pc:cxnChg chg="mod">
          <ac:chgData name="mohammad Hosseinabady" userId="6cd969f51f917c9e" providerId="LiveId" clId="{E8EA12F8-E03D-4039-B33D-704E81B75366}" dt="2022-01-16T19:32:37.291" v="333"/>
          <ac:cxnSpMkLst>
            <pc:docMk/>
            <pc:sldMk cId="2618471396" sldId="271"/>
            <ac:cxnSpMk id="163" creationId="{44AB3241-15EC-4620-8577-CD369484BA94}"/>
          </ac:cxnSpMkLst>
        </pc:cxnChg>
        <pc:cxnChg chg="mod">
          <ac:chgData name="mohammad Hosseinabady" userId="6cd969f51f917c9e" providerId="LiveId" clId="{E8EA12F8-E03D-4039-B33D-704E81B75366}" dt="2022-01-16T19:32:37.291" v="333"/>
          <ac:cxnSpMkLst>
            <pc:docMk/>
            <pc:sldMk cId="2618471396" sldId="271"/>
            <ac:cxnSpMk id="164" creationId="{30DB2B5B-D959-4991-A71D-0989FA3DCB22}"/>
          </ac:cxnSpMkLst>
        </pc:cxnChg>
        <pc:cxnChg chg="mod">
          <ac:chgData name="mohammad Hosseinabady" userId="6cd969f51f917c9e" providerId="LiveId" clId="{E8EA12F8-E03D-4039-B33D-704E81B75366}" dt="2022-01-16T19:32:37.291" v="333"/>
          <ac:cxnSpMkLst>
            <pc:docMk/>
            <pc:sldMk cId="2618471396" sldId="271"/>
            <ac:cxnSpMk id="165" creationId="{B881F10B-9093-43D6-8E10-DFEFEA771F76}"/>
          </ac:cxnSpMkLst>
        </pc:cxnChg>
        <pc:cxnChg chg="mod">
          <ac:chgData name="mohammad Hosseinabady" userId="6cd969f51f917c9e" providerId="LiveId" clId="{E8EA12F8-E03D-4039-B33D-704E81B75366}" dt="2022-01-16T19:32:37.291" v="333"/>
          <ac:cxnSpMkLst>
            <pc:docMk/>
            <pc:sldMk cId="2618471396" sldId="271"/>
            <ac:cxnSpMk id="166" creationId="{36CF78D0-9108-4A9C-82CA-0041C9221535}"/>
          </ac:cxnSpMkLst>
        </pc:cxnChg>
        <pc:cxnChg chg="mod">
          <ac:chgData name="mohammad Hosseinabady" userId="6cd969f51f917c9e" providerId="LiveId" clId="{E8EA12F8-E03D-4039-B33D-704E81B75366}" dt="2022-01-16T19:32:37.291" v="333"/>
          <ac:cxnSpMkLst>
            <pc:docMk/>
            <pc:sldMk cId="2618471396" sldId="271"/>
            <ac:cxnSpMk id="167" creationId="{5AA71558-3CA8-4512-B6BC-B6D72727BBF4}"/>
          </ac:cxnSpMkLst>
        </pc:cxnChg>
        <pc:cxnChg chg="mod">
          <ac:chgData name="mohammad Hosseinabady" userId="6cd969f51f917c9e" providerId="LiveId" clId="{E8EA12F8-E03D-4039-B33D-704E81B75366}" dt="2022-01-16T19:32:37.291" v="333"/>
          <ac:cxnSpMkLst>
            <pc:docMk/>
            <pc:sldMk cId="2618471396" sldId="271"/>
            <ac:cxnSpMk id="168" creationId="{B4EF50DD-DB86-45CA-8986-2DE11E0EA430}"/>
          </ac:cxnSpMkLst>
        </pc:cxnChg>
        <pc:cxnChg chg="mod">
          <ac:chgData name="mohammad Hosseinabady" userId="6cd969f51f917c9e" providerId="LiveId" clId="{E8EA12F8-E03D-4039-B33D-704E81B75366}" dt="2022-01-16T19:32:37.291" v="333"/>
          <ac:cxnSpMkLst>
            <pc:docMk/>
            <pc:sldMk cId="2618471396" sldId="271"/>
            <ac:cxnSpMk id="169" creationId="{9C231F9E-BB2C-4645-A1B7-05F6F15DCFDC}"/>
          </ac:cxnSpMkLst>
        </pc:cxnChg>
        <pc:cxnChg chg="mod">
          <ac:chgData name="mohammad Hosseinabady" userId="6cd969f51f917c9e" providerId="LiveId" clId="{E8EA12F8-E03D-4039-B33D-704E81B75366}" dt="2022-01-16T19:32:37.291" v="333"/>
          <ac:cxnSpMkLst>
            <pc:docMk/>
            <pc:sldMk cId="2618471396" sldId="271"/>
            <ac:cxnSpMk id="170" creationId="{9C90246A-3200-4498-89A5-15E6F56A2341}"/>
          </ac:cxnSpMkLst>
        </pc:cxnChg>
        <pc:cxnChg chg="mod">
          <ac:chgData name="mohammad Hosseinabady" userId="6cd969f51f917c9e" providerId="LiveId" clId="{E8EA12F8-E03D-4039-B33D-704E81B75366}" dt="2022-01-16T19:32:37.291" v="333"/>
          <ac:cxnSpMkLst>
            <pc:docMk/>
            <pc:sldMk cId="2618471396" sldId="271"/>
            <ac:cxnSpMk id="171" creationId="{7C465DE9-C658-4EA0-8D2D-D3AF961AA8C6}"/>
          </ac:cxnSpMkLst>
        </pc:cxnChg>
        <pc:cxnChg chg="mod">
          <ac:chgData name="mohammad Hosseinabady" userId="6cd969f51f917c9e" providerId="LiveId" clId="{E8EA12F8-E03D-4039-B33D-704E81B75366}" dt="2022-01-16T19:32:40.460" v="335"/>
          <ac:cxnSpMkLst>
            <pc:docMk/>
            <pc:sldMk cId="2618471396" sldId="271"/>
            <ac:cxnSpMk id="173" creationId="{F3A65298-1836-484B-9F18-0B9FD16AD7CE}"/>
          </ac:cxnSpMkLst>
        </pc:cxnChg>
        <pc:cxnChg chg="mod">
          <ac:chgData name="mohammad Hosseinabady" userId="6cd969f51f917c9e" providerId="LiveId" clId="{E8EA12F8-E03D-4039-B33D-704E81B75366}" dt="2022-01-16T19:32:40.460" v="335"/>
          <ac:cxnSpMkLst>
            <pc:docMk/>
            <pc:sldMk cId="2618471396" sldId="271"/>
            <ac:cxnSpMk id="174" creationId="{A1E615FE-08AD-437C-BD50-2455934A7D08}"/>
          </ac:cxnSpMkLst>
        </pc:cxnChg>
        <pc:cxnChg chg="mod">
          <ac:chgData name="mohammad Hosseinabady" userId="6cd969f51f917c9e" providerId="LiveId" clId="{E8EA12F8-E03D-4039-B33D-704E81B75366}" dt="2022-01-16T19:32:40.460" v="335"/>
          <ac:cxnSpMkLst>
            <pc:docMk/>
            <pc:sldMk cId="2618471396" sldId="271"/>
            <ac:cxnSpMk id="175" creationId="{6A280E86-48C5-4A21-9119-EB506BF3C93B}"/>
          </ac:cxnSpMkLst>
        </pc:cxnChg>
        <pc:cxnChg chg="mod">
          <ac:chgData name="mohammad Hosseinabady" userId="6cd969f51f917c9e" providerId="LiveId" clId="{E8EA12F8-E03D-4039-B33D-704E81B75366}" dt="2022-01-16T19:32:40.460" v="335"/>
          <ac:cxnSpMkLst>
            <pc:docMk/>
            <pc:sldMk cId="2618471396" sldId="271"/>
            <ac:cxnSpMk id="176" creationId="{6B0DC002-A49E-42E6-8689-25C5F447806A}"/>
          </ac:cxnSpMkLst>
        </pc:cxnChg>
        <pc:cxnChg chg="mod">
          <ac:chgData name="mohammad Hosseinabady" userId="6cd969f51f917c9e" providerId="LiveId" clId="{E8EA12F8-E03D-4039-B33D-704E81B75366}" dt="2022-01-16T19:32:40.460" v="335"/>
          <ac:cxnSpMkLst>
            <pc:docMk/>
            <pc:sldMk cId="2618471396" sldId="271"/>
            <ac:cxnSpMk id="177" creationId="{7B805E64-A632-4800-8B8A-E333F9E63341}"/>
          </ac:cxnSpMkLst>
        </pc:cxnChg>
        <pc:cxnChg chg="mod">
          <ac:chgData name="mohammad Hosseinabady" userId="6cd969f51f917c9e" providerId="LiveId" clId="{E8EA12F8-E03D-4039-B33D-704E81B75366}" dt="2022-01-16T19:32:40.460" v="335"/>
          <ac:cxnSpMkLst>
            <pc:docMk/>
            <pc:sldMk cId="2618471396" sldId="271"/>
            <ac:cxnSpMk id="178" creationId="{4A91CF4E-4EE5-4427-90A3-33DCF6CA662E}"/>
          </ac:cxnSpMkLst>
        </pc:cxnChg>
        <pc:cxnChg chg="mod">
          <ac:chgData name="mohammad Hosseinabady" userId="6cd969f51f917c9e" providerId="LiveId" clId="{E8EA12F8-E03D-4039-B33D-704E81B75366}" dt="2022-01-16T19:32:40.460" v="335"/>
          <ac:cxnSpMkLst>
            <pc:docMk/>
            <pc:sldMk cId="2618471396" sldId="271"/>
            <ac:cxnSpMk id="179" creationId="{983C575B-CBD5-4C40-8C8B-FFE00C09A60B}"/>
          </ac:cxnSpMkLst>
        </pc:cxnChg>
        <pc:cxnChg chg="mod">
          <ac:chgData name="mohammad Hosseinabady" userId="6cd969f51f917c9e" providerId="LiveId" clId="{E8EA12F8-E03D-4039-B33D-704E81B75366}" dt="2022-01-16T19:32:40.460" v="335"/>
          <ac:cxnSpMkLst>
            <pc:docMk/>
            <pc:sldMk cId="2618471396" sldId="271"/>
            <ac:cxnSpMk id="180" creationId="{C61E4098-6A01-47F8-BF44-FD3E77344207}"/>
          </ac:cxnSpMkLst>
        </pc:cxnChg>
        <pc:cxnChg chg="mod">
          <ac:chgData name="mohammad Hosseinabady" userId="6cd969f51f917c9e" providerId="LiveId" clId="{E8EA12F8-E03D-4039-B33D-704E81B75366}" dt="2022-01-16T19:32:40.460" v="335"/>
          <ac:cxnSpMkLst>
            <pc:docMk/>
            <pc:sldMk cId="2618471396" sldId="271"/>
            <ac:cxnSpMk id="181" creationId="{DB651815-3550-42F6-B33A-41AAB02ECACD}"/>
          </ac:cxnSpMkLst>
        </pc:cxnChg>
        <pc:cxnChg chg="mod">
          <ac:chgData name="mohammad Hosseinabady" userId="6cd969f51f917c9e" providerId="LiveId" clId="{E8EA12F8-E03D-4039-B33D-704E81B75366}" dt="2022-01-16T19:32:40.460" v="335"/>
          <ac:cxnSpMkLst>
            <pc:docMk/>
            <pc:sldMk cId="2618471396" sldId="271"/>
            <ac:cxnSpMk id="182" creationId="{834815DE-1018-46CB-B42E-3918F912F943}"/>
          </ac:cxnSpMkLst>
        </pc:cxnChg>
        <pc:cxnChg chg="add mod">
          <ac:chgData name="mohammad Hosseinabady" userId="6cd969f51f917c9e" providerId="LiveId" clId="{E8EA12F8-E03D-4039-B33D-704E81B75366}" dt="2022-01-16T20:48:12.532" v="1380" actId="164"/>
          <ac:cxnSpMkLst>
            <pc:docMk/>
            <pc:sldMk cId="2618471396" sldId="271"/>
            <ac:cxnSpMk id="183" creationId="{52A013FF-05B4-453C-95DF-B1CE54F1EFBE}"/>
          </ac:cxnSpMkLst>
        </pc:cxnChg>
        <pc:cxnChg chg="add mod">
          <ac:chgData name="mohammad Hosseinabady" userId="6cd969f51f917c9e" providerId="LiveId" clId="{E8EA12F8-E03D-4039-B33D-704E81B75366}" dt="2022-01-16T20:48:12.532" v="1380" actId="164"/>
          <ac:cxnSpMkLst>
            <pc:docMk/>
            <pc:sldMk cId="2618471396" sldId="271"/>
            <ac:cxnSpMk id="184" creationId="{7D7C83CC-4D32-4FF4-99A4-B04C5A87155E}"/>
          </ac:cxnSpMkLst>
        </pc:cxnChg>
        <pc:cxnChg chg="add mod">
          <ac:chgData name="mohammad Hosseinabady" userId="6cd969f51f917c9e" providerId="LiveId" clId="{E8EA12F8-E03D-4039-B33D-704E81B75366}" dt="2022-01-16T20:48:12.532" v="1380" actId="164"/>
          <ac:cxnSpMkLst>
            <pc:docMk/>
            <pc:sldMk cId="2618471396" sldId="271"/>
            <ac:cxnSpMk id="185" creationId="{105D909C-2B01-4A18-8A6D-964899FA510F}"/>
          </ac:cxnSpMkLst>
        </pc:cxnChg>
        <pc:cxnChg chg="add mod topLvl">
          <ac:chgData name="mohammad Hosseinabady" userId="6cd969f51f917c9e" providerId="LiveId" clId="{E8EA12F8-E03D-4039-B33D-704E81B75366}" dt="2022-01-16T19:34:43.763" v="376" actId="164"/>
          <ac:cxnSpMkLst>
            <pc:docMk/>
            <pc:sldMk cId="2618471396" sldId="271"/>
            <ac:cxnSpMk id="186" creationId="{E4E66D16-02B6-4B48-B2C2-D1AE1593735C}"/>
          </ac:cxnSpMkLst>
        </pc:cxnChg>
        <pc:cxnChg chg="add mod topLvl">
          <ac:chgData name="mohammad Hosseinabady" userId="6cd969f51f917c9e" providerId="LiveId" clId="{E8EA12F8-E03D-4039-B33D-704E81B75366}" dt="2022-01-16T19:34:43.763" v="376" actId="164"/>
          <ac:cxnSpMkLst>
            <pc:docMk/>
            <pc:sldMk cId="2618471396" sldId="271"/>
            <ac:cxnSpMk id="187" creationId="{C591B7F2-E6D6-4A9A-AA73-B34CD580C9EF}"/>
          </ac:cxnSpMkLst>
        </pc:cxnChg>
        <pc:cxnChg chg="add mod">
          <ac:chgData name="mohammad Hosseinabady" userId="6cd969f51f917c9e" providerId="LiveId" clId="{E8EA12F8-E03D-4039-B33D-704E81B75366}" dt="2022-01-16T20:48:12.532" v="1380" actId="164"/>
          <ac:cxnSpMkLst>
            <pc:docMk/>
            <pc:sldMk cId="2618471396" sldId="271"/>
            <ac:cxnSpMk id="188" creationId="{7DDB8130-7E09-472B-9E7C-68A32436B681}"/>
          </ac:cxnSpMkLst>
        </pc:cxnChg>
        <pc:cxnChg chg="add mod">
          <ac:chgData name="mohammad Hosseinabady" userId="6cd969f51f917c9e" providerId="LiveId" clId="{E8EA12F8-E03D-4039-B33D-704E81B75366}" dt="2022-01-16T20:48:12.532" v="1380" actId="164"/>
          <ac:cxnSpMkLst>
            <pc:docMk/>
            <pc:sldMk cId="2618471396" sldId="271"/>
            <ac:cxnSpMk id="189" creationId="{FDD0B2EF-D737-4EC1-B806-320391433114}"/>
          </ac:cxnSpMkLst>
        </pc:cxnChg>
        <pc:cxnChg chg="add mod">
          <ac:chgData name="mohammad Hosseinabady" userId="6cd969f51f917c9e" providerId="LiveId" clId="{E8EA12F8-E03D-4039-B33D-704E81B75366}" dt="2022-01-16T20:48:12.532" v="1380" actId="164"/>
          <ac:cxnSpMkLst>
            <pc:docMk/>
            <pc:sldMk cId="2618471396" sldId="271"/>
            <ac:cxnSpMk id="190" creationId="{D8814554-A257-4923-937F-75243B302488}"/>
          </ac:cxnSpMkLst>
        </pc:cxnChg>
        <pc:cxnChg chg="add mod">
          <ac:chgData name="mohammad Hosseinabady" userId="6cd969f51f917c9e" providerId="LiveId" clId="{E8EA12F8-E03D-4039-B33D-704E81B75366}" dt="2022-01-16T20:48:12.532" v="1380" actId="164"/>
          <ac:cxnSpMkLst>
            <pc:docMk/>
            <pc:sldMk cId="2618471396" sldId="271"/>
            <ac:cxnSpMk id="191" creationId="{3C1534FC-6D7F-4A7D-8020-17A586BC0222}"/>
          </ac:cxnSpMkLst>
        </pc:cxnChg>
        <pc:cxnChg chg="add mod">
          <ac:chgData name="mohammad Hosseinabady" userId="6cd969f51f917c9e" providerId="LiveId" clId="{E8EA12F8-E03D-4039-B33D-704E81B75366}" dt="2022-01-16T20:48:12.532" v="1380" actId="164"/>
          <ac:cxnSpMkLst>
            <pc:docMk/>
            <pc:sldMk cId="2618471396" sldId="271"/>
            <ac:cxnSpMk id="192" creationId="{C4A0A643-D228-43B4-B226-EB4B5CF34B19}"/>
          </ac:cxnSpMkLst>
        </pc:cxnChg>
        <pc:cxnChg chg="add mod">
          <ac:chgData name="mohammad Hosseinabady" userId="6cd969f51f917c9e" providerId="LiveId" clId="{E8EA12F8-E03D-4039-B33D-704E81B75366}" dt="2022-01-16T20:48:12.532" v="1380" actId="164"/>
          <ac:cxnSpMkLst>
            <pc:docMk/>
            <pc:sldMk cId="2618471396" sldId="271"/>
            <ac:cxnSpMk id="194" creationId="{3556B9EA-9C47-4C3D-8A92-DD6FCE9AD4DC}"/>
          </ac:cxnSpMkLst>
        </pc:cxnChg>
        <pc:cxnChg chg="add mod">
          <ac:chgData name="mohammad Hosseinabady" userId="6cd969f51f917c9e" providerId="LiveId" clId="{E8EA12F8-E03D-4039-B33D-704E81B75366}" dt="2022-01-16T20:48:12.532" v="1380" actId="164"/>
          <ac:cxnSpMkLst>
            <pc:docMk/>
            <pc:sldMk cId="2618471396" sldId="271"/>
            <ac:cxnSpMk id="196" creationId="{3A2A910E-A97B-4BF0-B24F-1B808DF6B52F}"/>
          </ac:cxnSpMkLst>
        </pc:cxnChg>
        <pc:cxnChg chg="add mod">
          <ac:chgData name="mohammad Hosseinabady" userId="6cd969f51f917c9e" providerId="LiveId" clId="{E8EA12F8-E03D-4039-B33D-704E81B75366}" dt="2022-01-16T20:48:12.532" v="1380" actId="164"/>
          <ac:cxnSpMkLst>
            <pc:docMk/>
            <pc:sldMk cId="2618471396" sldId="271"/>
            <ac:cxnSpMk id="197" creationId="{AEBFB021-E829-411E-8775-169EAD062665}"/>
          </ac:cxnSpMkLst>
        </pc:cxnChg>
      </pc:sldChg>
      <pc:sldChg chg="addSp delSp modSp new mod modAnim">
        <pc:chgData name="mohammad Hosseinabady" userId="6cd969f51f917c9e" providerId="LiveId" clId="{E8EA12F8-E03D-4039-B33D-704E81B75366}" dt="2022-01-16T20:19:12.351" v="923"/>
        <pc:sldMkLst>
          <pc:docMk/>
          <pc:sldMk cId="3064574767" sldId="272"/>
        </pc:sldMkLst>
        <pc:spChg chg="mod">
          <ac:chgData name="mohammad Hosseinabady" userId="6cd969f51f917c9e" providerId="LiveId" clId="{E8EA12F8-E03D-4039-B33D-704E81B75366}" dt="2022-01-16T19:43:41.438" v="586" actId="20577"/>
          <ac:spMkLst>
            <pc:docMk/>
            <pc:sldMk cId="3064574767" sldId="272"/>
            <ac:spMk id="2" creationId="{95FFE8CF-BBC8-421A-B210-ABBDEE76C22F}"/>
          </ac:spMkLst>
        </pc:spChg>
        <pc:spChg chg="del">
          <ac:chgData name="mohammad Hosseinabady" userId="6cd969f51f917c9e" providerId="LiveId" clId="{E8EA12F8-E03D-4039-B33D-704E81B75366}" dt="2022-01-16T20:00:07.092" v="587" actId="478"/>
          <ac:spMkLst>
            <pc:docMk/>
            <pc:sldMk cId="3064574767" sldId="272"/>
            <ac:spMk id="3" creationId="{E21A5BC4-2696-4602-9554-F39C9BFB3F2A}"/>
          </ac:spMkLst>
        </pc:spChg>
        <pc:spChg chg="add mod">
          <ac:chgData name="mohammad Hosseinabady" userId="6cd969f51f917c9e" providerId="LiveId" clId="{E8EA12F8-E03D-4039-B33D-704E81B75366}" dt="2022-01-16T20:08:01.682" v="724" actId="164"/>
          <ac:spMkLst>
            <pc:docMk/>
            <pc:sldMk cId="3064574767" sldId="272"/>
            <ac:spMk id="35" creationId="{E1DE73F1-5503-4153-AF77-1849CFCB539B}"/>
          </ac:spMkLst>
        </pc:spChg>
        <pc:spChg chg="add mod">
          <ac:chgData name="mohammad Hosseinabady" userId="6cd969f51f917c9e" providerId="LiveId" clId="{E8EA12F8-E03D-4039-B33D-704E81B75366}" dt="2022-01-16T20:08:01.682" v="724" actId="164"/>
          <ac:spMkLst>
            <pc:docMk/>
            <pc:sldMk cId="3064574767" sldId="272"/>
            <ac:spMk id="36" creationId="{5F0D791C-F627-4A84-A4EA-794370AB5E94}"/>
          </ac:spMkLst>
        </pc:spChg>
        <pc:spChg chg="add mod">
          <ac:chgData name="mohammad Hosseinabady" userId="6cd969f51f917c9e" providerId="LiveId" clId="{E8EA12F8-E03D-4039-B33D-704E81B75366}" dt="2022-01-16T20:08:01.682" v="724" actId="164"/>
          <ac:spMkLst>
            <pc:docMk/>
            <pc:sldMk cId="3064574767" sldId="272"/>
            <ac:spMk id="37" creationId="{F6807D25-10E4-4ECD-9E14-D636BAFFA237}"/>
          </ac:spMkLst>
        </pc:spChg>
        <pc:spChg chg="add mod">
          <ac:chgData name="mohammad Hosseinabady" userId="6cd969f51f917c9e" providerId="LiveId" clId="{E8EA12F8-E03D-4039-B33D-704E81B75366}" dt="2022-01-16T20:08:01.682" v="724" actId="164"/>
          <ac:spMkLst>
            <pc:docMk/>
            <pc:sldMk cId="3064574767" sldId="272"/>
            <ac:spMk id="38" creationId="{6CD8EB41-5994-44BE-B651-981727E99E3A}"/>
          </ac:spMkLst>
        </pc:spChg>
        <pc:spChg chg="add mod">
          <ac:chgData name="mohammad Hosseinabady" userId="6cd969f51f917c9e" providerId="LiveId" clId="{E8EA12F8-E03D-4039-B33D-704E81B75366}" dt="2022-01-16T20:08:01.682" v="724" actId="164"/>
          <ac:spMkLst>
            <pc:docMk/>
            <pc:sldMk cId="3064574767" sldId="272"/>
            <ac:spMk id="51" creationId="{53E57469-1A0F-4867-9A52-CCF9DA1FE0BA}"/>
          </ac:spMkLst>
        </pc:spChg>
        <pc:spChg chg="add mod">
          <ac:chgData name="mohammad Hosseinabady" userId="6cd969f51f917c9e" providerId="LiveId" clId="{E8EA12F8-E03D-4039-B33D-704E81B75366}" dt="2022-01-16T20:08:01.682" v="724" actId="164"/>
          <ac:spMkLst>
            <pc:docMk/>
            <pc:sldMk cId="3064574767" sldId="272"/>
            <ac:spMk id="52" creationId="{95C64824-A166-433F-A12D-28495AACD6A4}"/>
          </ac:spMkLst>
        </pc:spChg>
        <pc:spChg chg="add mod">
          <ac:chgData name="mohammad Hosseinabady" userId="6cd969f51f917c9e" providerId="LiveId" clId="{E8EA12F8-E03D-4039-B33D-704E81B75366}" dt="2022-01-16T20:08:01.682" v="724" actId="164"/>
          <ac:spMkLst>
            <pc:docMk/>
            <pc:sldMk cId="3064574767" sldId="272"/>
            <ac:spMk id="53" creationId="{736B6E0A-2EC7-41E4-8152-7C243FB161A7}"/>
          </ac:spMkLst>
        </pc:spChg>
        <pc:spChg chg="add mod">
          <ac:chgData name="mohammad Hosseinabady" userId="6cd969f51f917c9e" providerId="LiveId" clId="{E8EA12F8-E03D-4039-B33D-704E81B75366}" dt="2022-01-16T20:08:01.682" v="724" actId="164"/>
          <ac:spMkLst>
            <pc:docMk/>
            <pc:sldMk cId="3064574767" sldId="272"/>
            <ac:spMk id="54" creationId="{B46B5E67-E1B5-436B-94FF-E8BEB8794927}"/>
          </ac:spMkLst>
        </pc:spChg>
        <pc:spChg chg="add mod">
          <ac:chgData name="mohammad Hosseinabady" userId="6cd969f51f917c9e" providerId="LiveId" clId="{E8EA12F8-E03D-4039-B33D-704E81B75366}" dt="2022-01-16T20:08:01.682" v="724" actId="164"/>
          <ac:spMkLst>
            <pc:docMk/>
            <pc:sldMk cId="3064574767" sldId="272"/>
            <ac:spMk id="61" creationId="{013EA540-CB43-4FB0-AB8C-2F53EF8AF628}"/>
          </ac:spMkLst>
        </pc:spChg>
        <pc:spChg chg="add mod">
          <ac:chgData name="mohammad Hosseinabady" userId="6cd969f51f917c9e" providerId="LiveId" clId="{E8EA12F8-E03D-4039-B33D-704E81B75366}" dt="2022-01-16T20:05:18.782" v="683" actId="1076"/>
          <ac:spMkLst>
            <pc:docMk/>
            <pc:sldMk cId="3064574767" sldId="272"/>
            <ac:spMk id="62" creationId="{1109A329-E537-48C2-AB48-332ECA73EDD9}"/>
          </ac:spMkLst>
        </pc:spChg>
        <pc:spChg chg="add mod">
          <ac:chgData name="mohammad Hosseinabady" userId="6cd969f51f917c9e" providerId="LiveId" clId="{E8EA12F8-E03D-4039-B33D-704E81B75366}" dt="2022-01-16T20:05:18.782" v="683" actId="1076"/>
          <ac:spMkLst>
            <pc:docMk/>
            <pc:sldMk cId="3064574767" sldId="272"/>
            <ac:spMk id="63" creationId="{6BE52098-1CAC-4A01-808B-34136F31745A}"/>
          </ac:spMkLst>
        </pc:spChg>
        <pc:spChg chg="add mod">
          <ac:chgData name="mohammad Hosseinabady" userId="6cd969f51f917c9e" providerId="LiveId" clId="{E8EA12F8-E03D-4039-B33D-704E81B75366}" dt="2022-01-16T20:08:01.682" v="724" actId="164"/>
          <ac:spMkLst>
            <pc:docMk/>
            <pc:sldMk cId="3064574767" sldId="272"/>
            <ac:spMk id="64" creationId="{BA29AE05-C661-4486-858C-FD9D27907579}"/>
          </ac:spMkLst>
        </pc:spChg>
        <pc:spChg chg="add mod topLvl">
          <ac:chgData name="mohammad Hosseinabady" userId="6cd969f51f917c9e" providerId="LiveId" clId="{E8EA12F8-E03D-4039-B33D-704E81B75366}" dt="2022-01-16T20:10:29.089" v="748" actId="164"/>
          <ac:spMkLst>
            <pc:docMk/>
            <pc:sldMk cId="3064574767" sldId="272"/>
            <ac:spMk id="93" creationId="{AA9175E1-22D6-4ABC-88E2-825CB718AB85}"/>
          </ac:spMkLst>
        </pc:spChg>
        <pc:spChg chg="add mod topLvl">
          <ac:chgData name="mohammad Hosseinabady" userId="6cd969f51f917c9e" providerId="LiveId" clId="{E8EA12F8-E03D-4039-B33D-704E81B75366}" dt="2022-01-16T20:10:29.089" v="748" actId="164"/>
          <ac:spMkLst>
            <pc:docMk/>
            <pc:sldMk cId="3064574767" sldId="272"/>
            <ac:spMk id="94" creationId="{8F6C2767-A9D4-41AA-8F8F-64622589608E}"/>
          </ac:spMkLst>
        </pc:spChg>
        <pc:spChg chg="add mod topLvl">
          <ac:chgData name="mohammad Hosseinabady" userId="6cd969f51f917c9e" providerId="LiveId" clId="{E8EA12F8-E03D-4039-B33D-704E81B75366}" dt="2022-01-16T20:10:29.089" v="748" actId="164"/>
          <ac:spMkLst>
            <pc:docMk/>
            <pc:sldMk cId="3064574767" sldId="272"/>
            <ac:spMk id="95" creationId="{7DCDDB68-F077-449F-ADA6-677A5B4F2C78}"/>
          </ac:spMkLst>
        </pc:spChg>
        <pc:spChg chg="add mod topLvl">
          <ac:chgData name="mohammad Hosseinabady" userId="6cd969f51f917c9e" providerId="LiveId" clId="{E8EA12F8-E03D-4039-B33D-704E81B75366}" dt="2022-01-16T20:10:29.089" v="748" actId="164"/>
          <ac:spMkLst>
            <pc:docMk/>
            <pc:sldMk cId="3064574767" sldId="272"/>
            <ac:spMk id="96" creationId="{8E4DB474-0492-4AF1-8795-1890F22860C8}"/>
          </ac:spMkLst>
        </pc:spChg>
        <pc:spChg chg="add mod topLvl">
          <ac:chgData name="mohammad Hosseinabady" userId="6cd969f51f917c9e" providerId="LiveId" clId="{E8EA12F8-E03D-4039-B33D-704E81B75366}" dt="2022-01-16T20:10:29.089" v="748" actId="164"/>
          <ac:spMkLst>
            <pc:docMk/>
            <pc:sldMk cId="3064574767" sldId="272"/>
            <ac:spMk id="107" creationId="{3A539D3B-8E3B-451F-9F60-FCD9663AE61B}"/>
          </ac:spMkLst>
        </pc:spChg>
        <pc:spChg chg="add mod topLvl">
          <ac:chgData name="mohammad Hosseinabady" userId="6cd969f51f917c9e" providerId="LiveId" clId="{E8EA12F8-E03D-4039-B33D-704E81B75366}" dt="2022-01-16T20:10:29.089" v="748" actId="164"/>
          <ac:spMkLst>
            <pc:docMk/>
            <pc:sldMk cId="3064574767" sldId="272"/>
            <ac:spMk id="108" creationId="{E343D60C-E9E7-4875-B772-1485D23823AE}"/>
          </ac:spMkLst>
        </pc:spChg>
        <pc:spChg chg="add mod topLvl">
          <ac:chgData name="mohammad Hosseinabady" userId="6cd969f51f917c9e" providerId="LiveId" clId="{E8EA12F8-E03D-4039-B33D-704E81B75366}" dt="2022-01-16T20:10:29.089" v="748" actId="164"/>
          <ac:spMkLst>
            <pc:docMk/>
            <pc:sldMk cId="3064574767" sldId="272"/>
            <ac:spMk id="109" creationId="{EB66603D-33BE-4A89-B40D-818989A0F628}"/>
          </ac:spMkLst>
        </pc:spChg>
        <pc:spChg chg="add mod topLvl">
          <ac:chgData name="mohammad Hosseinabady" userId="6cd969f51f917c9e" providerId="LiveId" clId="{E8EA12F8-E03D-4039-B33D-704E81B75366}" dt="2022-01-16T20:10:29.089" v="748" actId="164"/>
          <ac:spMkLst>
            <pc:docMk/>
            <pc:sldMk cId="3064574767" sldId="272"/>
            <ac:spMk id="110" creationId="{58150A19-47E4-493A-9B36-1642C1D29800}"/>
          </ac:spMkLst>
        </pc:spChg>
        <pc:spChg chg="add del mod">
          <ac:chgData name="mohammad Hosseinabady" userId="6cd969f51f917c9e" providerId="LiveId" clId="{E8EA12F8-E03D-4039-B33D-704E81B75366}" dt="2022-01-16T20:05:27.787" v="685" actId="478"/>
          <ac:spMkLst>
            <pc:docMk/>
            <pc:sldMk cId="3064574767" sldId="272"/>
            <ac:spMk id="116" creationId="{6DFDCA81-1DB3-4076-A58F-6677F2BBBBB3}"/>
          </ac:spMkLst>
        </pc:spChg>
        <pc:spChg chg="add mod topLvl">
          <ac:chgData name="mohammad Hosseinabady" userId="6cd969f51f917c9e" providerId="LiveId" clId="{E8EA12F8-E03D-4039-B33D-704E81B75366}" dt="2022-01-16T20:10:29.089" v="748" actId="164"/>
          <ac:spMkLst>
            <pc:docMk/>
            <pc:sldMk cId="3064574767" sldId="272"/>
            <ac:spMk id="117" creationId="{10A72EB8-1921-4AB4-A64F-1D5BB2606BC9}"/>
          </ac:spMkLst>
        </pc:spChg>
        <pc:spChg chg="add mod topLvl">
          <ac:chgData name="mohammad Hosseinabady" userId="6cd969f51f917c9e" providerId="LiveId" clId="{E8EA12F8-E03D-4039-B33D-704E81B75366}" dt="2022-01-16T20:07:52.347" v="723" actId="164"/>
          <ac:spMkLst>
            <pc:docMk/>
            <pc:sldMk cId="3064574767" sldId="272"/>
            <ac:spMk id="118" creationId="{8348EEFA-8CA8-4C40-983E-2010994A483B}"/>
          </ac:spMkLst>
        </pc:spChg>
        <pc:spChg chg="add mod topLvl">
          <ac:chgData name="mohammad Hosseinabady" userId="6cd969f51f917c9e" providerId="LiveId" clId="{E8EA12F8-E03D-4039-B33D-704E81B75366}" dt="2022-01-16T20:09:04.075" v="736" actId="948"/>
          <ac:spMkLst>
            <pc:docMk/>
            <pc:sldMk cId="3064574767" sldId="272"/>
            <ac:spMk id="125" creationId="{34A936BD-DB15-4E37-A0DF-033DFDC6D21A}"/>
          </ac:spMkLst>
        </pc:spChg>
        <pc:spChg chg="add mod topLvl">
          <ac:chgData name="mohammad Hosseinabady" userId="6cd969f51f917c9e" providerId="LiveId" clId="{E8EA12F8-E03D-4039-B33D-704E81B75366}" dt="2022-01-16T20:09:04.075" v="736" actId="948"/>
          <ac:spMkLst>
            <pc:docMk/>
            <pc:sldMk cId="3064574767" sldId="272"/>
            <ac:spMk id="126" creationId="{BD869C2F-9176-489A-AA9E-37E6DDC6B08A}"/>
          </ac:spMkLst>
        </pc:spChg>
        <pc:spChg chg="add del mod">
          <ac:chgData name="mohammad Hosseinabady" userId="6cd969f51f917c9e" providerId="LiveId" clId="{E8EA12F8-E03D-4039-B33D-704E81B75366}" dt="2022-01-16T20:09:55.506" v="742" actId="21"/>
          <ac:spMkLst>
            <pc:docMk/>
            <pc:sldMk cId="3064574767" sldId="272"/>
            <ac:spMk id="139" creationId="{3D979047-49D2-4980-BFE7-43C2CA55CE86}"/>
          </ac:spMkLst>
        </pc:spChg>
        <pc:spChg chg="add mod">
          <ac:chgData name="mohammad Hosseinabady" userId="6cd969f51f917c9e" providerId="LiveId" clId="{E8EA12F8-E03D-4039-B33D-704E81B75366}" dt="2022-01-16T20:11:04.946" v="755" actId="164"/>
          <ac:spMkLst>
            <pc:docMk/>
            <pc:sldMk cId="3064574767" sldId="272"/>
            <ac:spMk id="145" creationId="{90B8081D-F60D-4B05-931C-4EE3D7F47E62}"/>
          </ac:spMkLst>
        </pc:spChg>
        <pc:spChg chg="add mod">
          <ac:chgData name="mohammad Hosseinabady" userId="6cd969f51f917c9e" providerId="LiveId" clId="{E8EA12F8-E03D-4039-B33D-704E81B75366}" dt="2022-01-16T20:17:47.076" v="876" actId="1076"/>
          <ac:spMkLst>
            <pc:docMk/>
            <pc:sldMk cId="3064574767" sldId="272"/>
            <ac:spMk id="149" creationId="{D18D87EF-1105-44D1-A2C7-450E3D563AB8}"/>
          </ac:spMkLst>
        </pc:spChg>
        <pc:spChg chg="add mod">
          <ac:chgData name="mohammad Hosseinabady" userId="6cd969f51f917c9e" providerId="LiveId" clId="{E8EA12F8-E03D-4039-B33D-704E81B75366}" dt="2022-01-16T20:17:47.076" v="876" actId="1076"/>
          <ac:spMkLst>
            <pc:docMk/>
            <pc:sldMk cId="3064574767" sldId="272"/>
            <ac:spMk id="150" creationId="{D646E606-DB2A-46B3-9B08-0B79DA5FD614}"/>
          </ac:spMkLst>
        </pc:spChg>
        <pc:spChg chg="add mod">
          <ac:chgData name="mohammad Hosseinabady" userId="6cd969f51f917c9e" providerId="LiveId" clId="{E8EA12F8-E03D-4039-B33D-704E81B75366}" dt="2022-01-16T20:17:47.076" v="876" actId="1076"/>
          <ac:spMkLst>
            <pc:docMk/>
            <pc:sldMk cId="3064574767" sldId="272"/>
            <ac:spMk id="152" creationId="{764A5638-B0D0-4C19-9FD9-2BB55D45F0B5}"/>
          </ac:spMkLst>
        </pc:spChg>
        <pc:spChg chg="add del mod">
          <ac:chgData name="mohammad Hosseinabady" userId="6cd969f51f917c9e" providerId="LiveId" clId="{E8EA12F8-E03D-4039-B33D-704E81B75366}" dt="2022-01-16T20:17:42.912" v="875"/>
          <ac:spMkLst>
            <pc:docMk/>
            <pc:sldMk cId="3064574767" sldId="272"/>
            <ac:spMk id="153" creationId="{458583D1-E494-4D96-837E-092D0694A487}"/>
          </ac:spMkLst>
        </pc:spChg>
        <pc:spChg chg="add del mod">
          <ac:chgData name="mohammad Hosseinabady" userId="6cd969f51f917c9e" providerId="LiveId" clId="{E8EA12F8-E03D-4039-B33D-704E81B75366}" dt="2022-01-16T20:17:21.017" v="864"/>
          <ac:spMkLst>
            <pc:docMk/>
            <pc:sldMk cId="3064574767" sldId="272"/>
            <ac:spMk id="154" creationId="{8FC9FCDF-E834-405A-894A-0A4FF29AB0FB}"/>
          </ac:spMkLst>
        </pc:spChg>
        <pc:spChg chg="add del mod">
          <ac:chgData name="mohammad Hosseinabady" userId="6cd969f51f917c9e" providerId="LiveId" clId="{E8EA12F8-E03D-4039-B33D-704E81B75366}" dt="2022-01-16T20:17:21.007" v="862" actId="478"/>
          <ac:spMkLst>
            <pc:docMk/>
            <pc:sldMk cId="3064574767" sldId="272"/>
            <ac:spMk id="155" creationId="{7344FEFF-70C6-402A-B4A8-BC2E1930A219}"/>
          </ac:spMkLst>
        </pc:spChg>
        <pc:spChg chg="add mod">
          <ac:chgData name="mohammad Hosseinabady" userId="6cd969f51f917c9e" providerId="LiveId" clId="{E8EA12F8-E03D-4039-B33D-704E81B75366}" dt="2022-01-16T20:18:19.137" v="888" actId="1076"/>
          <ac:spMkLst>
            <pc:docMk/>
            <pc:sldMk cId="3064574767" sldId="272"/>
            <ac:spMk id="156" creationId="{92C9C0B0-7B22-4364-A3F8-A79C8D55B700}"/>
          </ac:spMkLst>
        </pc:spChg>
        <pc:spChg chg="add mod">
          <ac:chgData name="mohammad Hosseinabady" userId="6cd969f51f917c9e" providerId="LiveId" clId="{E8EA12F8-E03D-4039-B33D-704E81B75366}" dt="2022-01-16T20:18:45.679" v="915" actId="207"/>
          <ac:spMkLst>
            <pc:docMk/>
            <pc:sldMk cId="3064574767" sldId="272"/>
            <ac:spMk id="157" creationId="{34406993-957E-4377-81CA-3A63AFAE40AE}"/>
          </ac:spMkLst>
        </pc:spChg>
        <pc:spChg chg="add mod">
          <ac:chgData name="mohammad Hosseinabady" userId="6cd969f51f917c9e" providerId="LiveId" clId="{E8EA12F8-E03D-4039-B33D-704E81B75366}" dt="2022-01-16T20:18:54.595" v="919" actId="20577"/>
          <ac:spMkLst>
            <pc:docMk/>
            <pc:sldMk cId="3064574767" sldId="272"/>
            <ac:spMk id="158" creationId="{589E0BBA-98D5-4F8C-9793-3338E253D269}"/>
          </ac:spMkLst>
        </pc:spChg>
        <pc:grpChg chg="add mod">
          <ac:chgData name="mohammad Hosseinabady" userId="6cd969f51f917c9e" providerId="LiveId" clId="{E8EA12F8-E03D-4039-B33D-704E81B75366}" dt="2022-01-16T20:08:01.682" v="724" actId="164"/>
          <ac:grpSpMkLst>
            <pc:docMk/>
            <pc:sldMk cId="3064574767" sldId="272"/>
            <ac:grpSpMk id="4" creationId="{AE57690C-17EC-432C-A078-33B508707027}"/>
          </ac:grpSpMkLst>
        </pc:grpChg>
        <pc:grpChg chg="add mod">
          <ac:chgData name="mohammad Hosseinabady" userId="6cd969f51f917c9e" providerId="LiveId" clId="{E8EA12F8-E03D-4039-B33D-704E81B75366}" dt="2022-01-16T20:08:01.682" v="724" actId="164"/>
          <ac:grpSpMkLst>
            <pc:docMk/>
            <pc:sldMk cId="3064574767" sldId="272"/>
            <ac:grpSpMk id="15" creationId="{D477BE35-CC67-4654-9E35-D79AB1F598BB}"/>
          </ac:grpSpMkLst>
        </pc:grpChg>
        <pc:grpChg chg="add mod">
          <ac:chgData name="mohammad Hosseinabady" userId="6cd969f51f917c9e" providerId="LiveId" clId="{E8EA12F8-E03D-4039-B33D-704E81B75366}" dt="2022-01-16T20:08:01.682" v="724" actId="164"/>
          <ac:grpSpMkLst>
            <pc:docMk/>
            <pc:sldMk cId="3064574767" sldId="272"/>
            <ac:grpSpMk id="41" creationId="{FCF68FC3-F1FB-4758-B9ED-59C246957D26}"/>
          </ac:grpSpMkLst>
        </pc:grpChg>
        <pc:grpChg chg="add mod">
          <ac:chgData name="mohammad Hosseinabady" userId="6cd969f51f917c9e" providerId="LiveId" clId="{E8EA12F8-E03D-4039-B33D-704E81B75366}" dt="2022-01-16T20:08:01.682" v="724" actId="164"/>
          <ac:grpSpMkLst>
            <pc:docMk/>
            <pc:sldMk cId="3064574767" sldId="272"/>
            <ac:grpSpMk id="45" creationId="{84D59674-A389-4DFB-BEF7-7F2B9B8BBFCD}"/>
          </ac:grpSpMkLst>
        </pc:grpChg>
        <pc:grpChg chg="add mod">
          <ac:chgData name="mohammad Hosseinabady" userId="6cd969f51f917c9e" providerId="LiveId" clId="{E8EA12F8-E03D-4039-B33D-704E81B75366}" dt="2022-01-16T20:08:01.682" v="724" actId="164"/>
          <ac:grpSpMkLst>
            <pc:docMk/>
            <pc:sldMk cId="3064574767" sldId="272"/>
            <ac:grpSpMk id="56" creationId="{1E15E97D-AFBD-4DFF-897C-A8E56B43C6E6}"/>
          </ac:grpSpMkLst>
        </pc:grpChg>
        <pc:grpChg chg="add mod topLvl">
          <ac:chgData name="mohammad Hosseinabady" userId="6cd969f51f917c9e" providerId="LiveId" clId="{E8EA12F8-E03D-4039-B33D-704E81B75366}" dt="2022-01-16T20:10:29.089" v="748" actId="164"/>
          <ac:grpSpMkLst>
            <pc:docMk/>
            <pc:sldMk cId="3064574767" sldId="272"/>
            <ac:grpSpMk id="65" creationId="{4C324885-4E12-4356-8F8E-FFE0ABE2712C}"/>
          </ac:grpSpMkLst>
        </pc:grpChg>
        <pc:grpChg chg="add mod topLvl">
          <ac:chgData name="mohammad Hosseinabady" userId="6cd969f51f917c9e" providerId="LiveId" clId="{E8EA12F8-E03D-4039-B33D-704E81B75366}" dt="2022-01-16T20:10:29.089" v="748" actId="164"/>
          <ac:grpSpMkLst>
            <pc:docMk/>
            <pc:sldMk cId="3064574767" sldId="272"/>
            <ac:grpSpMk id="76" creationId="{2B144186-08BA-4298-93D8-5C225748930A}"/>
          </ac:grpSpMkLst>
        </pc:grpChg>
        <pc:grpChg chg="add mod topLvl">
          <ac:chgData name="mohammad Hosseinabady" userId="6cd969f51f917c9e" providerId="LiveId" clId="{E8EA12F8-E03D-4039-B33D-704E81B75366}" dt="2022-01-16T20:10:29.089" v="748" actId="164"/>
          <ac:grpSpMkLst>
            <pc:docMk/>
            <pc:sldMk cId="3064574767" sldId="272"/>
            <ac:grpSpMk id="98" creationId="{03CE88C7-D06D-4C0E-A529-90158F64A711}"/>
          </ac:grpSpMkLst>
        </pc:grpChg>
        <pc:grpChg chg="add mod topLvl">
          <ac:chgData name="mohammad Hosseinabady" userId="6cd969f51f917c9e" providerId="LiveId" clId="{E8EA12F8-E03D-4039-B33D-704E81B75366}" dt="2022-01-16T20:10:29.089" v="748" actId="164"/>
          <ac:grpSpMkLst>
            <pc:docMk/>
            <pc:sldMk cId="3064574767" sldId="272"/>
            <ac:grpSpMk id="102" creationId="{501171F1-BB36-45C7-B830-6F9192A304B9}"/>
          </ac:grpSpMkLst>
        </pc:grpChg>
        <pc:grpChg chg="add mod topLvl">
          <ac:chgData name="mohammad Hosseinabady" userId="6cd969f51f917c9e" providerId="LiveId" clId="{E8EA12F8-E03D-4039-B33D-704E81B75366}" dt="2022-01-16T20:10:29.089" v="748" actId="164"/>
          <ac:grpSpMkLst>
            <pc:docMk/>
            <pc:sldMk cId="3064574767" sldId="272"/>
            <ac:grpSpMk id="112" creationId="{2D42ACF6-3FED-46BD-BBD8-5DCC9BF764D4}"/>
          </ac:grpSpMkLst>
        </pc:grpChg>
        <pc:grpChg chg="add del mod">
          <ac:chgData name="mohammad Hosseinabady" userId="6cd969f51f917c9e" providerId="LiveId" clId="{E8EA12F8-E03D-4039-B33D-704E81B75366}" dt="2022-01-16T20:07:17.434" v="715" actId="165"/>
          <ac:grpSpMkLst>
            <pc:docMk/>
            <pc:sldMk cId="3064574767" sldId="272"/>
            <ac:grpSpMk id="127" creationId="{B3558F38-4CF5-4923-8F84-F7389EDC7059}"/>
          </ac:grpSpMkLst>
        </pc:grpChg>
        <pc:grpChg chg="add mod topLvl">
          <ac:chgData name="mohammad Hosseinabady" userId="6cd969f51f917c9e" providerId="LiveId" clId="{E8EA12F8-E03D-4039-B33D-704E81B75366}" dt="2022-01-16T20:11:04.946" v="755" actId="164"/>
          <ac:grpSpMkLst>
            <pc:docMk/>
            <pc:sldMk cId="3064574767" sldId="272"/>
            <ac:grpSpMk id="128" creationId="{90B1CB32-E773-44A8-B8D0-352B0A31D08D}"/>
          </ac:grpSpMkLst>
        </pc:grpChg>
        <pc:grpChg chg="add del mod">
          <ac:chgData name="mohammad Hosseinabady" userId="6cd969f51f917c9e" providerId="LiveId" clId="{E8EA12F8-E03D-4039-B33D-704E81B75366}" dt="2022-01-16T20:09:55.506" v="742" actId="21"/>
          <ac:grpSpMkLst>
            <pc:docMk/>
            <pc:sldMk cId="3064574767" sldId="272"/>
            <ac:grpSpMk id="140" creationId="{5955A42A-B5EC-4FCD-ADAA-673768E3EFFA}"/>
          </ac:grpSpMkLst>
        </pc:grpChg>
        <pc:grpChg chg="add mod">
          <ac:chgData name="mohammad Hosseinabady" userId="6cd969f51f917c9e" providerId="LiveId" clId="{E8EA12F8-E03D-4039-B33D-704E81B75366}" dt="2022-01-16T20:07:52.347" v="723" actId="164"/>
          <ac:grpSpMkLst>
            <pc:docMk/>
            <pc:sldMk cId="3064574767" sldId="272"/>
            <ac:grpSpMk id="141" creationId="{5478BA69-DBA4-4280-97EB-30B631A05779}"/>
          </ac:grpSpMkLst>
        </pc:grpChg>
        <pc:grpChg chg="add mod">
          <ac:chgData name="mohammad Hosseinabady" userId="6cd969f51f917c9e" providerId="LiveId" clId="{E8EA12F8-E03D-4039-B33D-704E81B75366}" dt="2022-01-16T20:08:01.682" v="724" actId="164"/>
          <ac:grpSpMkLst>
            <pc:docMk/>
            <pc:sldMk cId="3064574767" sldId="272"/>
            <ac:grpSpMk id="142" creationId="{47F427E5-D73D-48AB-8F3F-8EA55AA798FE}"/>
          </ac:grpSpMkLst>
        </pc:grpChg>
        <pc:grpChg chg="add del mod topLvl">
          <ac:chgData name="mohammad Hosseinabady" userId="6cd969f51f917c9e" providerId="LiveId" clId="{E8EA12F8-E03D-4039-B33D-704E81B75366}" dt="2022-01-16T20:10:14.078" v="746" actId="165"/>
          <ac:grpSpMkLst>
            <pc:docMk/>
            <pc:sldMk cId="3064574767" sldId="272"/>
            <ac:grpSpMk id="143" creationId="{07D44CA0-62A2-46C4-B76C-2FBA1D002DAB}"/>
          </ac:grpSpMkLst>
        </pc:grpChg>
        <pc:grpChg chg="add del mod">
          <ac:chgData name="mohammad Hosseinabady" userId="6cd969f51f917c9e" providerId="LiveId" clId="{E8EA12F8-E03D-4039-B33D-704E81B75366}" dt="2022-01-16T20:10:05.473" v="745" actId="165"/>
          <ac:grpSpMkLst>
            <pc:docMk/>
            <pc:sldMk cId="3064574767" sldId="272"/>
            <ac:grpSpMk id="144" creationId="{850D2858-FB6D-4969-8B92-D19816734863}"/>
          </ac:grpSpMkLst>
        </pc:grpChg>
        <pc:grpChg chg="add mod">
          <ac:chgData name="mohammad Hosseinabady" userId="6cd969f51f917c9e" providerId="LiveId" clId="{E8EA12F8-E03D-4039-B33D-704E81B75366}" dt="2022-01-16T20:10:29.089" v="748" actId="164"/>
          <ac:grpSpMkLst>
            <pc:docMk/>
            <pc:sldMk cId="3064574767" sldId="272"/>
            <ac:grpSpMk id="146" creationId="{7CADD13C-A34B-44B7-A61E-DB7108AC23BF}"/>
          </ac:grpSpMkLst>
        </pc:grpChg>
        <pc:grpChg chg="add mod">
          <ac:chgData name="mohammad Hosseinabady" userId="6cd969f51f917c9e" providerId="LiveId" clId="{E8EA12F8-E03D-4039-B33D-704E81B75366}" dt="2022-01-16T20:11:11.755" v="758" actId="1038"/>
          <ac:grpSpMkLst>
            <pc:docMk/>
            <pc:sldMk cId="3064574767" sldId="272"/>
            <ac:grpSpMk id="147" creationId="{98654C6F-5A3B-4FE0-9E4B-FD5C7677DE3F}"/>
          </ac:grpSpMkLst>
        </pc:grpChg>
        <pc:cxnChg chg="mod">
          <ac:chgData name="mohammad Hosseinabady" userId="6cd969f51f917c9e" providerId="LiveId" clId="{E8EA12F8-E03D-4039-B33D-704E81B75366}" dt="2022-01-16T20:00:13.948" v="588"/>
          <ac:cxnSpMkLst>
            <pc:docMk/>
            <pc:sldMk cId="3064574767" sldId="272"/>
            <ac:cxnSpMk id="5" creationId="{3B49D382-CF3A-47F8-8098-D41905427B96}"/>
          </ac:cxnSpMkLst>
        </pc:cxnChg>
        <pc:cxnChg chg="mod">
          <ac:chgData name="mohammad Hosseinabady" userId="6cd969f51f917c9e" providerId="LiveId" clId="{E8EA12F8-E03D-4039-B33D-704E81B75366}" dt="2022-01-16T20:00:13.948" v="588"/>
          <ac:cxnSpMkLst>
            <pc:docMk/>
            <pc:sldMk cId="3064574767" sldId="272"/>
            <ac:cxnSpMk id="6" creationId="{744EB391-7B5A-4C2B-B0F3-5B37BD9C108D}"/>
          </ac:cxnSpMkLst>
        </pc:cxnChg>
        <pc:cxnChg chg="mod">
          <ac:chgData name="mohammad Hosseinabady" userId="6cd969f51f917c9e" providerId="LiveId" clId="{E8EA12F8-E03D-4039-B33D-704E81B75366}" dt="2022-01-16T20:00:13.948" v="588"/>
          <ac:cxnSpMkLst>
            <pc:docMk/>
            <pc:sldMk cId="3064574767" sldId="272"/>
            <ac:cxnSpMk id="7" creationId="{D462A79A-6BDC-4A5D-8C59-C66A74DA154D}"/>
          </ac:cxnSpMkLst>
        </pc:cxnChg>
        <pc:cxnChg chg="mod">
          <ac:chgData name="mohammad Hosseinabady" userId="6cd969f51f917c9e" providerId="LiveId" clId="{E8EA12F8-E03D-4039-B33D-704E81B75366}" dt="2022-01-16T20:00:13.948" v="588"/>
          <ac:cxnSpMkLst>
            <pc:docMk/>
            <pc:sldMk cId="3064574767" sldId="272"/>
            <ac:cxnSpMk id="8" creationId="{35888FE3-9B3D-491D-8925-8FB467480BFD}"/>
          </ac:cxnSpMkLst>
        </pc:cxnChg>
        <pc:cxnChg chg="mod">
          <ac:chgData name="mohammad Hosseinabady" userId="6cd969f51f917c9e" providerId="LiveId" clId="{E8EA12F8-E03D-4039-B33D-704E81B75366}" dt="2022-01-16T20:00:13.948" v="588"/>
          <ac:cxnSpMkLst>
            <pc:docMk/>
            <pc:sldMk cId="3064574767" sldId="272"/>
            <ac:cxnSpMk id="9" creationId="{DF798B2D-5E7A-459F-A157-4380E721711F}"/>
          </ac:cxnSpMkLst>
        </pc:cxnChg>
        <pc:cxnChg chg="mod">
          <ac:chgData name="mohammad Hosseinabady" userId="6cd969f51f917c9e" providerId="LiveId" clId="{E8EA12F8-E03D-4039-B33D-704E81B75366}" dt="2022-01-16T20:00:13.948" v="588"/>
          <ac:cxnSpMkLst>
            <pc:docMk/>
            <pc:sldMk cId="3064574767" sldId="272"/>
            <ac:cxnSpMk id="10" creationId="{423AB46D-A782-408F-94DC-41F86EFDDD0D}"/>
          </ac:cxnSpMkLst>
        </pc:cxnChg>
        <pc:cxnChg chg="mod">
          <ac:chgData name="mohammad Hosseinabady" userId="6cd969f51f917c9e" providerId="LiveId" clId="{E8EA12F8-E03D-4039-B33D-704E81B75366}" dt="2022-01-16T20:00:13.948" v="588"/>
          <ac:cxnSpMkLst>
            <pc:docMk/>
            <pc:sldMk cId="3064574767" sldId="272"/>
            <ac:cxnSpMk id="11" creationId="{A1887DCE-8FAB-47B2-85D5-4BC05096C955}"/>
          </ac:cxnSpMkLst>
        </pc:cxnChg>
        <pc:cxnChg chg="mod">
          <ac:chgData name="mohammad Hosseinabady" userId="6cd969f51f917c9e" providerId="LiveId" clId="{E8EA12F8-E03D-4039-B33D-704E81B75366}" dt="2022-01-16T20:00:13.948" v="588"/>
          <ac:cxnSpMkLst>
            <pc:docMk/>
            <pc:sldMk cId="3064574767" sldId="272"/>
            <ac:cxnSpMk id="12" creationId="{796B5F35-4CAA-44B1-BD06-821122E52A39}"/>
          </ac:cxnSpMkLst>
        </pc:cxnChg>
        <pc:cxnChg chg="mod">
          <ac:chgData name="mohammad Hosseinabady" userId="6cd969f51f917c9e" providerId="LiveId" clId="{E8EA12F8-E03D-4039-B33D-704E81B75366}" dt="2022-01-16T20:00:13.948" v="588"/>
          <ac:cxnSpMkLst>
            <pc:docMk/>
            <pc:sldMk cId="3064574767" sldId="272"/>
            <ac:cxnSpMk id="13" creationId="{F33A0FCB-E640-445E-AA05-7FDD1A959AD9}"/>
          </ac:cxnSpMkLst>
        </pc:cxnChg>
        <pc:cxnChg chg="mod">
          <ac:chgData name="mohammad Hosseinabady" userId="6cd969f51f917c9e" providerId="LiveId" clId="{E8EA12F8-E03D-4039-B33D-704E81B75366}" dt="2022-01-16T20:00:13.948" v="588"/>
          <ac:cxnSpMkLst>
            <pc:docMk/>
            <pc:sldMk cId="3064574767" sldId="272"/>
            <ac:cxnSpMk id="14" creationId="{F93A9E84-C672-40F7-BB61-982AAB7F6BCE}"/>
          </ac:cxnSpMkLst>
        </pc:cxnChg>
        <pc:cxnChg chg="mod">
          <ac:chgData name="mohammad Hosseinabady" userId="6cd969f51f917c9e" providerId="LiveId" clId="{E8EA12F8-E03D-4039-B33D-704E81B75366}" dt="2022-01-16T20:00:20.920" v="592"/>
          <ac:cxnSpMkLst>
            <pc:docMk/>
            <pc:sldMk cId="3064574767" sldId="272"/>
            <ac:cxnSpMk id="16" creationId="{B72F2AE8-6FEE-4C22-9C73-6462DDDAB020}"/>
          </ac:cxnSpMkLst>
        </pc:cxnChg>
        <pc:cxnChg chg="mod">
          <ac:chgData name="mohammad Hosseinabady" userId="6cd969f51f917c9e" providerId="LiveId" clId="{E8EA12F8-E03D-4039-B33D-704E81B75366}" dt="2022-01-16T20:00:20.920" v="592"/>
          <ac:cxnSpMkLst>
            <pc:docMk/>
            <pc:sldMk cId="3064574767" sldId="272"/>
            <ac:cxnSpMk id="17" creationId="{2BE93FD0-9C38-4F30-8D4B-2881C1EF1B16}"/>
          </ac:cxnSpMkLst>
        </pc:cxnChg>
        <pc:cxnChg chg="mod">
          <ac:chgData name="mohammad Hosseinabady" userId="6cd969f51f917c9e" providerId="LiveId" clId="{E8EA12F8-E03D-4039-B33D-704E81B75366}" dt="2022-01-16T20:00:20.920" v="592"/>
          <ac:cxnSpMkLst>
            <pc:docMk/>
            <pc:sldMk cId="3064574767" sldId="272"/>
            <ac:cxnSpMk id="18" creationId="{E465E718-0E1D-46B9-AF4B-60C9A2D084AE}"/>
          </ac:cxnSpMkLst>
        </pc:cxnChg>
        <pc:cxnChg chg="mod">
          <ac:chgData name="mohammad Hosseinabady" userId="6cd969f51f917c9e" providerId="LiveId" clId="{E8EA12F8-E03D-4039-B33D-704E81B75366}" dt="2022-01-16T20:00:20.920" v="592"/>
          <ac:cxnSpMkLst>
            <pc:docMk/>
            <pc:sldMk cId="3064574767" sldId="272"/>
            <ac:cxnSpMk id="19" creationId="{CDFB1D5C-1297-4C1C-B2C1-C75788BD0DBC}"/>
          </ac:cxnSpMkLst>
        </pc:cxnChg>
        <pc:cxnChg chg="mod">
          <ac:chgData name="mohammad Hosseinabady" userId="6cd969f51f917c9e" providerId="LiveId" clId="{E8EA12F8-E03D-4039-B33D-704E81B75366}" dt="2022-01-16T20:00:20.920" v="592"/>
          <ac:cxnSpMkLst>
            <pc:docMk/>
            <pc:sldMk cId="3064574767" sldId="272"/>
            <ac:cxnSpMk id="20" creationId="{DAD409C1-5488-48A2-82E4-701F92CC13A7}"/>
          </ac:cxnSpMkLst>
        </pc:cxnChg>
        <pc:cxnChg chg="mod">
          <ac:chgData name="mohammad Hosseinabady" userId="6cd969f51f917c9e" providerId="LiveId" clId="{E8EA12F8-E03D-4039-B33D-704E81B75366}" dt="2022-01-16T20:00:20.920" v="592"/>
          <ac:cxnSpMkLst>
            <pc:docMk/>
            <pc:sldMk cId="3064574767" sldId="272"/>
            <ac:cxnSpMk id="21" creationId="{2DB3E6A6-3D40-412C-A714-A329E36EFF79}"/>
          </ac:cxnSpMkLst>
        </pc:cxnChg>
        <pc:cxnChg chg="mod">
          <ac:chgData name="mohammad Hosseinabady" userId="6cd969f51f917c9e" providerId="LiveId" clId="{E8EA12F8-E03D-4039-B33D-704E81B75366}" dt="2022-01-16T20:00:20.920" v="592"/>
          <ac:cxnSpMkLst>
            <pc:docMk/>
            <pc:sldMk cId="3064574767" sldId="272"/>
            <ac:cxnSpMk id="22" creationId="{E8F84330-4293-4557-87D4-64AC7BFA2347}"/>
          </ac:cxnSpMkLst>
        </pc:cxnChg>
        <pc:cxnChg chg="mod">
          <ac:chgData name="mohammad Hosseinabady" userId="6cd969f51f917c9e" providerId="LiveId" clId="{E8EA12F8-E03D-4039-B33D-704E81B75366}" dt="2022-01-16T20:00:20.920" v="592"/>
          <ac:cxnSpMkLst>
            <pc:docMk/>
            <pc:sldMk cId="3064574767" sldId="272"/>
            <ac:cxnSpMk id="23" creationId="{34E1467A-942D-488A-9A29-955C800AF94E}"/>
          </ac:cxnSpMkLst>
        </pc:cxnChg>
        <pc:cxnChg chg="mod">
          <ac:chgData name="mohammad Hosseinabady" userId="6cd969f51f917c9e" providerId="LiveId" clId="{E8EA12F8-E03D-4039-B33D-704E81B75366}" dt="2022-01-16T20:00:20.920" v="592"/>
          <ac:cxnSpMkLst>
            <pc:docMk/>
            <pc:sldMk cId="3064574767" sldId="272"/>
            <ac:cxnSpMk id="24" creationId="{347A3B03-CCE8-4CBF-AE32-7DEE4D567840}"/>
          </ac:cxnSpMkLst>
        </pc:cxnChg>
        <pc:cxnChg chg="mod">
          <ac:chgData name="mohammad Hosseinabady" userId="6cd969f51f917c9e" providerId="LiveId" clId="{E8EA12F8-E03D-4039-B33D-704E81B75366}" dt="2022-01-16T20:00:20.920" v="592"/>
          <ac:cxnSpMkLst>
            <pc:docMk/>
            <pc:sldMk cId="3064574767" sldId="272"/>
            <ac:cxnSpMk id="25" creationId="{5194E7BD-2BC3-4534-9F23-5B856E201516}"/>
          </ac:cxnSpMkLst>
        </pc:cxnChg>
        <pc:cxnChg chg="add mod">
          <ac:chgData name="mohammad Hosseinabady" userId="6cd969f51f917c9e" providerId="LiveId" clId="{E8EA12F8-E03D-4039-B33D-704E81B75366}" dt="2022-01-16T20:08:01.682" v="724" actId="164"/>
          <ac:cxnSpMkLst>
            <pc:docMk/>
            <pc:sldMk cId="3064574767" sldId="272"/>
            <ac:cxnSpMk id="27" creationId="{30376D37-B56E-4909-8C06-30B0F97098D7}"/>
          </ac:cxnSpMkLst>
        </pc:cxnChg>
        <pc:cxnChg chg="add mod">
          <ac:chgData name="mohammad Hosseinabady" userId="6cd969f51f917c9e" providerId="LiveId" clId="{E8EA12F8-E03D-4039-B33D-704E81B75366}" dt="2022-01-16T20:08:01.682" v="724" actId="164"/>
          <ac:cxnSpMkLst>
            <pc:docMk/>
            <pc:sldMk cId="3064574767" sldId="272"/>
            <ac:cxnSpMk id="28" creationId="{DB0E6940-C5E5-41C4-BFA5-E71D8B7E4F13}"/>
          </ac:cxnSpMkLst>
        </pc:cxnChg>
        <pc:cxnChg chg="add mod">
          <ac:chgData name="mohammad Hosseinabady" userId="6cd969f51f917c9e" providerId="LiveId" clId="{E8EA12F8-E03D-4039-B33D-704E81B75366}" dt="2022-01-16T20:08:01.682" v="724" actId="164"/>
          <ac:cxnSpMkLst>
            <pc:docMk/>
            <pc:sldMk cId="3064574767" sldId="272"/>
            <ac:cxnSpMk id="31" creationId="{3CC1E6D3-841C-4564-A17A-C80EAD12DD4E}"/>
          </ac:cxnSpMkLst>
        </pc:cxnChg>
        <pc:cxnChg chg="add mod">
          <ac:chgData name="mohammad Hosseinabady" userId="6cd969f51f917c9e" providerId="LiveId" clId="{E8EA12F8-E03D-4039-B33D-704E81B75366}" dt="2022-01-16T20:08:01.682" v="724" actId="164"/>
          <ac:cxnSpMkLst>
            <pc:docMk/>
            <pc:sldMk cId="3064574767" sldId="272"/>
            <ac:cxnSpMk id="32" creationId="{5C3F9B77-F86F-4CCD-B457-E6CB8B4267D8}"/>
          </ac:cxnSpMkLst>
        </pc:cxnChg>
        <pc:cxnChg chg="add mod">
          <ac:chgData name="mohammad Hosseinabady" userId="6cd969f51f917c9e" providerId="LiveId" clId="{E8EA12F8-E03D-4039-B33D-704E81B75366}" dt="2022-01-16T20:08:01.682" v="724" actId="164"/>
          <ac:cxnSpMkLst>
            <pc:docMk/>
            <pc:sldMk cId="3064574767" sldId="272"/>
            <ac:cxnSpMk id="33" creationId="{D7A1EB59-E2C8-48F7-8B4B-C371B88C0DBC}"/>
          </ac:cxnSpMkLst>
        </pc:cxnChg>
        <pc:cxnChg chg="add mod">
          <ac:chgData name="mohammad Hosseinabady" userId="6cd969f51f917c9e" providerId="LiveId" clId="{E8EA12F8-E03D-4039-B33D-704E81B75366}" dt="2022-01-16T20:08:01.682" v="724" actId="164"/>
          <ac:cxnSpMkLst>
            <pc:docMk/>
            <pc:sldMk cId="3064574767" sldId="272"/>
            <ac:cxnSpMk id="34" creationId="{CBA4467D-BBED-4412-A8C6-DB27C50B6646}"/>
          </ac:cxnSpMkLst>
        </pc:cxnChg>
        <pc:cxnChg chg="add mod">
          <ac:chgData name="mohammad Hosseinabady" userId="6cd969f51f917c9e" providerId="LiveId" clId="{E8EA12F8-E03D-4039-B33D-704E81B75366}" dt="2022-01-16T20:08:01.682" v="724" actId="164"/>
          <ac:cxnSpMkLst>
            <pc:docMk/>
            <pc:sldMk cId="3064574767" sldId="272"/>
            <ac:cxnSpMk id="39" creationId="{1D49CAF2-C02A-451B-B6CD-12012D9A9061}"/>
          </ac:cxnSpMkLst>
        </pc:cxnChg>
        <pc:cxnChg chg="mod">
          <ac:chgData name="mohammad Hosseinabady" userId="6cd969f51f917c9e" providerId="LiveId" clId="{E8EA12F8-E03D-4039-B33D-704E81B75366}" dt="2022-01-16T20:01:20.382" v="606"/>
          <ac:cxnSpMkLst>
            <pc:docMk/>
            <pc:sldMk cId="3064574767" sldId="272"/>
            <ac:cxnSpMk id="42" creationId="{C5815ABF-4BC1-47D9-A223-31FAB9C17BC5}"/>
          </ac:cxnSpMkLst>
        </pc:cxnChg>
        <pc:cxnChg chg="mod">
          <ac:chgData name="mohammad Hosseinabady" userId="6cd969f51f917c9e" providerId="LiveId" clId="{E8EA12F8-E03D-4039-B33D-704E81B75366}" dt="2022-01-16T20:01:20.382" v="606"/>
          <ac:cxnSpMkLst>
            <pc:docMk/>
            <pc:sldMk cId="3064574767" sldId="272"/>
            <ac:cxnSpMk id="43" creationId="{2F893151-D05F-4A1C-ADF8-72BD289B8978}"/>
          </ac:cxnSpMkLst>
        </pc:cxnChg>
        <pc:cxnChg chg="mod">
          <ac:chgData name="mohammad Hosseinabady" userId="6cd969f51f917c9e" providerId="LiveId" clId="{E8EA12F8-E03D-4039-B33D-704E81B75366}" dt="2022-01-16T20:01:20.382" v="606"/>
          <ac:cxnSpMkLst>
            <pc:docMk/>
            <pc:sldMk cId="3064574767" sldId="272"/>
            <ac:cxnSpMk id="44" creationId="{EEFE7C1D-EEF5-4B9D-B8D5-95B03CC94EDD}"/>
          </ac:cxnSpMkLst>
        </pc:cxnChg>
        <pc:cxnChg chg="mod">
          <ac:chgData name="mohammad Hosseinabady" userId="6cd969f51f917c9e" providerId="LiveId" clId="{E8EA12F8-E03D-4039-B33D-704E81B75366}" dt="2022-01-16T20:01:26.683" v="608"/>
          <ac:cxnSpMkLst>
            <pc:docMk/>
            <pc:sldMk cId="3064574767" sldId="272"/>
            <ac:cxnSpMk id="46" creationId="{733F6D84-B5D7-4873-9762-A7AC6A2A19D0}"/>
          </ac:cxnSpMkLst>
        </pc:cxnChg>
        <pc:cxnChg chg="mod">
          <ac:chgData name="mohammad Hosseinabady" userId="6cd969f51f917c9e" providerId="LiveId" clId="{E8EA12F8-E03D-4039-B33D-704E81B75366}" dt="2022-01-16T20:01:26.683" v="608"/>
          <ac:cxnSpMkLst>
            <pc:docMk/>
            <pc:sldMk cId="3064574767" sldId="272"/>
            <ac:cxnSpMk id="47" creationId="{F6C0C738-F003-4D15-83F0-433863398759}"/>
          </ac:cxnSpMkLst>
        </pc:cxnChg>
        <pc:cxnChg chg="mod">
          <ac:chgData name="mohammad Hosseinabady" userId="6cd969f51f917c9e" providerId="LiveId" clId="{E8EA12F8-E03D-4039-B33D-704E81B75366}" dt="2022-01-16T20:01:26.683" v="608"/>
          <ac:cxnSpMkLst>
            <pc:docMk/>
            <pc:sldMk cId="3064574767" sldId="272"/>
            <ac:cxnSpMk id="48" creationId="{BFAF2864-4D7B-4447-8658-55BAE3AA6AEE}"/>
          </ac:cxnSpMkLst>
        </pc:cxnChg>
        <pc:cxnChg chg="add mod">
          <ac:chgData name="mohammad Hosseinabady" userId="6cd969f51f917c9e" providerId="LiveId" clId="{E8EA12F8-E03D-4039-B33D-704E81B75366}" dt="2022-01-16T20:08:01.682" v="724" actId="164"/>
          <ac:cxnSpMkLst>
            <pc:docMk/>
            <pc:sldMk cId="3064574767" sldId="272"/>
            <ac:cxnSpMk id="50" creationId="{797E359B-7AC1-459B-BBD3-EAE871F22597}"/>
          </ac:cxnSpMkLst>
        </pc:cxnChg>
        <pc:cxnChg chg="add mod">
          <ac:chgData name="mohammad Hosseinabady" userId="6cd969f51f917c9e" providerId="LiveId" clId="{E8EA12F8-E03D-4039-B33D-704E81B75366}" dt="2022-01-16T20:08:01.682" v="724" actId="164"/>
          <ac:cxnSpMkLst>
            <pc:docMk/>
            <pc:sldMk cId="3064574767" sldId="272"/>
            <ac:cxnSpMk id="55" creationId="{B3FE0550-54E7-4EB9-BDCF-3BF99DD9097D}"/>
          </ac:cxnSpMkLst>
        </pc:cxnChg>
        <pc:cxnChg chg="mod">
          <ac:chgData name="mohammad Hosseinabady" userId="6cd969f51f917c9e" providerId="LiveId" clId="{E8EA12F8-E03D-4039-B33D-704E81B75366}" dt="2022-01-16T20:02:42.347" v="631"/>
          <ac:cxnSpMkLst>
            <pc:docMk/>
            <pc:sldMk cId="3064574767" sldId="272"/>
            <ac:cxnSpMk id="57" creationId="{4EBAC090-ED4B-4CC0-95E9-8C397E879821}"/>
          </ac:cxnSpMkLst>
        </pc:cxnChg>
        <pc:cxnChg chg="mod">
          <ac:chgData name="mohammad Hosseinabady" userId="6cd969f51f917c9e" providerId="LiveId" clId="{E8EA12F8-E03D-4039-B33D-704E81B75366}" dt="2022-01-16T20:02:42.347" v="631"/>
          <ac:cxnSpMkLst>
            <pc:docMk/>
            <pc:sldMk cId="3064574767" sldId="272"/>
            <ac:cxnSpMk id="58" creationId="{680C3D78-EA51-4CD4-B768-2E96DA029660}"/>
          </ac:cxnSpMkLst>
        </pc:cxnChg>
        <pc:cxnChg chg="mod">
          <ac:chgData name="mohammad Hosseinabady" userId="6cd969f51f917c9e" providerId="LiveId" clId="{E8EA12F8-E03D-4039-B33D-704E81B75366}" dt="2022-01-16T20:02:42.347" v="631"/>
          <ac:cxnSpMkLst>
            <pc:docMk/>
            <pc:sldMk cId="3064574767" sldId="272"/>
            <ac:cxnSpMk id="59" creationId="{512F053E-35F8-41C6-BB39-4F488AA9F777}"/>
          </ac:cxnSpMkLst>
        </pc:cxnChg>
        <pc:cxnChg chg="mod">
          <ac:chgData name="mohammad Hosseinabady" userId="6cd969f51f917c9e" providerId="LiveId" clId="{E8EA12F8-E03D-4039-B33D-704E81B75366}" dt="2022-01-16T20:10:14.078" v="746" actId="165"/>
          <ac:cxnSpMkLst>
            <pc:docMk/>
            <pc:sldMk cId="3064574767" sldId="272"/>
            <ac:cxnSpMk id="66" creationId="{D10741DA-3230-4019-B53D-A2EEFF78CAA7}"/>
          </ac:cxnSpMkLst>
        </pc:cxnChg>
        <pc:cxnChg chg="mod">
          <ac:chgData name="mohammad Hosseinabady" userId="6cd969f51f917c9e" providerId="LiveId" clId="{E8EA12F8-E03D-4039-B33D-704E81B75366}" dt="2022-01-16T20:10:14.078" v="746" actId="165"/>
          <ac:cxnSpMkLst>
            <pc:docMk/>
            <pc:sldMk cId="3064574767" sldId="272"/>
            <ac:cxnSpMk id="67" creationId="{6B35EE9E-F0CB-42CC-AE59-BC652491DCC0}"/>
          </ac:cxnSpMkLst>
        </pc:cxnChg>
        <pc:cxnChg chg="mod">
          <ac:chgData name="mohammad Hosseinabady" userId="6cd969f51f917c9e" providerId="LiveId" clId="{E8EA12F8-E03D-4039-B33D-704E81B75366}" dt="2022-01-16T20:10:14.078" v="746" actId="165"/>
          <ac:cxnSpMkLst>
            <pc:docMk/>
            <pc:sldMk cId="3064574767" sldId="272"/>
            <ac:cxnSpMk id="68" creationId="{663BBBD8-03A4-4CE0-8BFD-394DFFC2D5AA}"/>
          </ac:cxnSpMkLst>
        </pc:cxnChg>
        <pc:cxnChg chg="mod">
          <ac:chgData name="mohammad Hosseinabady" userId="6cd969f51f917c9e" providerId="LiveId" clId="{E8EA12F8-E03D-4039-B33D-704E81B75366}" dt="2022-01-16T20:10:14.078" v="746" actId="165"/>
          <ac:cxnSpMkLst>
            <pc:docMk/>
            <pc:sldMk cId="3064574767" sldId="272"/>
            <ac:cxnSpMk id="69" creationId="{9F74926B-A73B-4F9C-9C1E-67279424908F}"/>
          </ac:cxnSpMkLst>
        </pc:cxnChg>
        <pc:cxnChg chg="mod">
          <ac:chgData name="mohammad Hosseinabady" userId="6cd969f51f917c9e" providerId="LiveId" clId="{E8EA12F8-E03D-4039-B33D-704E81B75366}" dt="2022-01-16T20:10:14.078" v="746" actId="165"/>
          <ac:cxnSpMkLst>
            <pc:docMk/>
            <pc:sldMk cId="3064574767" sldId="272"/>
            <ac:cxnSpMk id="70" creationId="{69C70576-6244-4B11-AA36-33151AF9B5A6}"/>
          </ac:cxnSpMkLst>
        </pc:cxnChg>
        <pc:cxnChg chg="mod">
          <ac:chgData name="mohammad Hosseinabady" userId="6cd969f51f917c9e" providerId="LiveId" clId="{E8EA12F8-E03D-4039-B33D-704E81B75366}" dt="2022-01-16T20:10:14.078" v="746" actId="165"/>
          <ac:cxnSpMkLst>
            <pc:docMk/>
            <pc:sldMk cId="3064574767" sldId="272"/>
            <ac:cxnSpMk id="71" creationId="{8B6951C3-E995-4B9E-B0F4-95B45492B805}"/>
          </ac:cxnSpMkLst>
        </pc:cxnChg>
        <pc:cxnChg chg="mod">
          <ac:chgData name="mohammad Hosseinabady" userId="6cd969f51f917c9e" providerId="LiveId" clId="{E8EA12F8-E03D-4039-B33D-704E81B75366}" dt="2022-01-16T20:10:14.078" v="746" actId="165"/>
          <ac:cxnSpMkLst>
            <pc:docMk/>
            <pc:sldMk cId="3064574767" sldId="272"/>
            <ac:cxnSpMk id="72" creationId="{FCE8500C-88C5-4116-ACFC-A96FB39F9B8C}"/>
          </ac:cxnSpMkLst>
        </pc:cxnChg>
        <pc:cxnChg chg="mod">
          <ac:chgData name="mohammad Hosseinabady" userId="6cd969f51f917c9e" providerId="LiveId" clId="{E8EA12F8-E03D-4039-B33D-704E81B75366}" dt="2022-01-16T20:10:14.078" v="746" actId="165"/>
          <ac:cxnSpMkLst>
            <pc:docMk/>
            <pc:sldMk cId="3064574767" sldId="272"/>
            <ac:cxnSpMk id="73" creationId="{225B189A-DE73-400A-8A9D-4123143C5401}"/>
          </ac:cxnSpMkLst>
        </pc:cxnChg>
        <pc:cxnChg chg="mod">
          <ac:chgData name="mohammad Hosseinabady" userId="6cd969f51f917c9e" providerId="LiveId" clId="{E8EA12F8-E03D-4039-B33D-704E81B75366}" dt="2022-01-16T20:10:14.078" v="746" actId="165"/>
          <ac:cxnSpMkLst>
            <pc:docMk/>
            <pc:sldMk cId="3064574767" sldId="272"/>
            <ac:cxnSpMk id="74" creationId="{BE6004A6-6D0A-4174-A255-45533E622696}"/>
          </ac:cxnSpMkLst>
        </pc:cxnChg>
        <pc:cxnChg chg="mod">
          <ac:chgData name="mohammad Hosseinabady" userId="6cd969f51f917c9e" providerId="LiveId" clId="{E8EA12F8-E03D-4039-B33D-704E81B75366}" dt="2022-01-16T20:10:14.078" v="746" actId="165"/>
          <ac:cxnSpMkLst>
            <pc:docMk/>
            <pc:sldMk cId="3064574767" sldId="272"/>
            <ac:cxnSpMk id="75" creationId="{83ECA4D9-CD1C-40FD-AE5D-FB9948A4051D}"/>
          </ac:cxnSpMkLst>
        </pc:cxnChg>
        <pc:cxnChg chg="mod">
          <ac:chgData name="mohammad Hosseinabady" userId="6cd969f51f917c9e" providerId="LiveId" clId="{E8EA12F8-E03D-4039-B33D-704E81B75366}" dt="2022-01-16T20:10:14.078" v="746" actId="165"/>
          <ac:cxnSpMkLst>
            <pc:docMk/>
            <pc:sldMk cId="3064574767" sldId="272"/>
            <ac:cxnSpMk id="77" creationId="{D977FC01-CC80-4148-8FCF-D4FC681241C1}"/>
          </ac:cxnSpMkLst>
        </pc:cxnChg>
        <pc:cxnChg chg="mod">
          <ac:chgData name="mohammad Hosseinabady" userId="6cd969f51f917c9e" providerId="LiveId" clId="{E8EA12F8-E03D-4039-B33D-704E81B75366}" dt="2022-01-16T20:10:14.078" v="746" actId="165"/>
          <ac:cxnSpMkLst>
            <pc:docMk/>
            <pc:sldMk cId="3064574767" sldId="272"/>
            <ac:cxnSpMk id="78" creationId="{F477D285-F01E-4EAB-98FE-463D5FD4B060}"/>
          </ac:cxnSpMkLst>
        </pc:cxnChg>
        <pc:cxnChg chg="mod">
          <ac:chgData name="mohammad Hosseinabady" userId="6cd969f51f917c9e" providerId="LiveId" clId="{E8EA12F8-E03D-4039-B33D-704E81B75366}" dt="2022-01-16T20:10:14.078" v="746" actId="165"/>
          <ac:cxnSpMkLst>
            <pc:docMk/>
            <pc:sldMk cId="3064574767" sldId="272"/>
            <ac:cxnSpMk id="79" creationId="{A8869429-38DD-4DD3-AACF-FAB41F0AE33D}"/>
          </ac:cxnSpMkLst>
        </pc:cxnChg>
        <pc:cxnChg chg="mod">
          <ac:chgData name="mohammad Hosseinabady" userId="6cd969f51f917c9e" providerId="LiveId" clId="{E8EA12F8-E03D-4039-B33D-704E81B75366}" dt="2022-01-16T20:10:14.078" v="746" actId="165"/>
          <ac:cxnSpMkLst>
            <pc:docMk/>
            <pc:sldMk cId="3064574767" sldId="272"/>
            <ac:cxnSpMk id="80" creationId="{9CAD8079-EB61-4933-B2C7-908BF948353F}"/>
          </ac:cxnSpMkLst>
        </pc:cxnChg>
        <pc:cxnChg chg="mod">
          <ac:chgData name="mohammad Hosseinabady" userId="6cd969f51f917c9e" providerId="LiveId" clId="{E8EA12F8-E03D-4039-B33D-704E81B75366}" dt="2022-01-16T20:10:14.078" v="746" actId="165"/>
          <ac:cxnSpMkLst>
            <pc:docMk/>
            <pc:sldMk cId="3064574767" sldId="272"/>
            <ac:cxnSpMk id="81" creationId="{F92D0029-E0CC-4FBD-9026-D7271D6C513A}"/>
          </ac:cxnSpMkLst>
        </pc:cxnChg>
        <pc:cxnChg chg="mod">
          <ac:chgData name="mohammad Hosseinabady" userId="6cd969f51f917c9e" providerId="LiveId" clId="{E8EA12F8-E03D-4039-B33D-704E81B75366}" dt="2022-01-16T20:10:14.078" v="746" actId="165"/>
          <ac:cxnSpMkLst>
            <pc:docMk/>
            <pc:sldMk cId="3064574767" sldId="272"/>
            <ac:cxnSpMk id="82" creationId="{B9A2C70B-D805-4395-BBCE-B973F727B5BF}"/>
          </ac:cxnSpMkLst>
        </pc:cxnChg>
        <pc:cxnChg chg="mod">
          <ac:chgData name="mohammad Hosseinabady" userId="6cd969f51f917c9e" providerId="LiveId" clId="{E8EA12F8-E03D-4039-B33D-704E81B75366}" dt="2022-01-16T20:10:14.078" v="746" actId="165"/>
          <ac:cxnSpMkLst>
            <pc:docMk/>
            <pc:sldMk cId="3064574767" sldId="272"/>
            <ac:cxnSpMk id="83" creationId="{4842D027-EAC3-4D5A-BF8B-65E6F57284C0}"/>
          </ac:cxnSpMkLst>
        </pc:cxnChg>
        <pc:cxnChg chg="mod">
          <ac:chgData name="mohammad Hosseinabady" userId="6cd969f51f917c9e" providerId="LiveId" clId="{E8EA12F8-E03D-4039-B33D-704E81B75366}" dt="2022-01-16T20:10:14.078" v="746" actId="165"/>
          <ac:cxnSpMkLst>
            <pc:docMk/>
            <pc:sldMk cId="3064574767" sldId="272"/>
            <ac:cxnSpMk id="84" creationId="{1E100EC1-C46F-4498-A89D-A5C73B213024}"/>
          </ac:cxnSpMkLst>
        </pc:cxnChg>
        <pc:cxnChg chg="mod">
          <ac:chgData name="mohammad Hosseinabady" userId="6cd969f51f917c9e" providerId="LiveId" clId="{E8EA12F8-E03D-4039-B33D-704E81B75366}" dt="2022-01-16T20:10:14.078" v="746" actId="165"/>
          <ac:cxnSpMkLst>
            <pc:docMk/>
            <pc:sldMk cId="3064574767" sldId="272"/>
            <ac:cxnSpMk id="85" creationId="{F83C5A2E-5A93-415D-BB96-2E0F38AE4463}"/>
          </ac:cxnSpMkLst>
        </pc:cxnChg>
        <pc:cxnChg chg="mod">
          <ac:chgData name="mohammad Hosseinabady" userId="6cd969f51f917c9e" providerId="LiveId" clId="{E8EA12F8-E03D-4039-B33D-704E81B75366}" dt="2022-01-16T20:10:14.078" v="746" actId="165"/>
          <ac:cxnSpMkLst>
            <pc:docMk/>
            <pc:sldMk cId="3064574767" sldId="272"/>
            <ac:cxnSpMk id="86" creationId="{E84ED548-7ABF-4F7B-BB1A-0542EF80E009}"/>
          </ac:cxnSpMkLst>
        </pc:cxnChg>
        <pc:cxnChg chg="add mod topLvl">
          <ac:chgData name="mohammad Hosseinabady" userId="6cd969f51f917c9e" providerId="LiveId" clId="{E8EA12F8-E03D-4039-B33D-704E81B75366}" dt="2022-01-16T20:10:29.089" v="748" actId="164"/>
          <ac:cxnSpMkLst>
            <pc:docMk/>
            <pc:sldMk cId="3064574767" sldId="272"/>
            <ac:cxnSpMk id="87" creationId="{9691B925-83A6-40DB-B3D1-67916C09CA36}"/>
          </ac:cxnSpMkLst>
        </pc:cxnChg>
        <pc:cxnChg chg="add mod topLvl">
          <ac:chgData name="mohammad Hosseinabady" userId="6cd969f51f917c9e" providerId="LiveId" clId="{E8EA12F8-E03D-4039-B33D-704E81B75366}" dt="2022-01-16T20:10:29.089" v="748" actId="164"/>
          <ac:cxnSpMkLst>
            <pc:docMk/>
            <pc:sldMk cId="3064574767" sldId="272"/>
            <ac:cxnSpMk id="88" creationId="{05A23396-5AF6-46CF-8D58-3CD0E57E53BE}"/>
          </ac:cxnSpMkLst>
        </pc:cxnChg>
        <pc:cxnChg chg="add mod topLvl">
          <ac:chgData name="mohammad Hosseinabady" userId="6cd969f51f917c9e" providerId="LiveId" clId="{E8EA12F8-E03D-4039-B33D-704E81B75366}" dt="2022-01-16T20:10:29.089" v="748" actId="164"/>
          <ac:cxnSpMkLst>
            <pc:docMk/>
            <pc:sldMk cId="3064574767" sldId="272"/>
            <ac:cxnSpMk id="89" creationId="{DFD38604-3DD6-4DEE-92B9-B122A46BCBD6}"/>
          </ac:cxnSpMkLst>
        </pc:cxnChg>
        <pc:cxnChg chg="add mod topLvl">
          <ac:chgData name="mohammad Hosseinabady" userId="6cd969f51f917c9e" providerId="LiveId" clId="{E8EA12F8-E03D-4039-B33D-704E81B75366}" dt="2022-01-16T20:10:29.089" v="748" actId="164"/>
          <ac:cxnSpMkLst>
            <pc:docMk/>
            <pc:sldMk cId="3064574767" sldId="272"/>
            <ac:cxnSpMk id="90" creationId="{95D23619-5BDE-4174-A14F-9BD82F829F13}"/>
          </ac:cxnSpMkLst>
        </pc:cxnChg>
        <pc:cxnChg chg="add mod topLvl">
          <ac:chgData name="mohammad Hosseinabady" userId="6cd969f51f917c9e" providerId="LiveId" clId="{E8EA12F8-E03D-4039-B33D-704E81B75366}" dt="2022-01-16T20:10:29.089" v="748" actId="164"/>
          <ac:cxnSpMkLst>
            <pc:docMk/>
            <pc:sldMk cId="3064574767" sldId="272"/>
            <ac:cxnSpMk id="91" creationId="{011D8F40-32D5-4B57-8CAA-659A9779ED95}"/>
          </ac:cxnSpMkLst>
        </pc:cxnChg>
        <pc:cxnChg chg="add mod topLvl">
          <ac:chgData name="mohammad Hosseinabady" userId="6cd969f51f917c9e" providerId="LiveId" clId="{E8EA12F8-E03D-4039-B33D-704E81B75366}" dt="2022-01-16T20:10:29.089" v="748" actId="164"/>
          <ac:cxnSpMkLst>
            <pc:docMk/>
            <pc:sldMk cId="3064574767" sldId="272"/>
            <ac:cxnSpMk id="92" creationId="{34BBA44F-DF75-4E66-BBC5-BA8D03333FEC}"/>
          </ac:cxnSpMkLst>
        </pc:cxnChg>
        <pc:cxnChg chg="add mod topLvl">
          <ac:chgData name="mohammad Hosseinabady" userId="6cd969f51f917c9e" providerId="LiveId" clId="{E8EA12F8-E03D-4039-B33D-704E81B75366}" dt="2022-01-16T20:10:29.089" v="748" actId="164"/>
          <ac:cxnSpMkLst>
            <pc:docMk/>
            <pc:sldMk cId="3064574767" sldId="272"/>
            <ac:cxnSpMk id="97" creationId="{B94EA5F4-652A-438B-9362-82B22D5D977A}"/>
          </ac:cxnSpMkLst>
        </pc:cxnChg>
        <pc:cxnChg chg="mod">
          <ac:chgData name="mohammad Hosseinabady" userId="6cd969f51f917c9e" providerId="LiveId" clId="{E8EA12F8-E03D-4039-B33D-704E81B75366}" dt="2022-01-16T20:10:14.078" v="746" actId="165"/>
          <ac:cxnSpMkLst>
            <pc:docMk/>
            <pc:sldMk cId="3064574767" sldId="272"/>
            <ac:cxnSpMk id="99" creationId="{B98E82CB-98A6-482C-B813-98FDA71D6D9B}"/>
          </ac:cxnSpMkLst>
        </pc:cxnChg>
        <pc:cxnChg chg="mod">
          <ac:chgData name="mohammad Hosseinabady" userId="6cd969f51f917c9e" providerId="LiveId" clId="{E8EA12F8-E03D-4039-B33D-704E81B75366}" dt="2022-01-16T20:10:14.078" v="746" actId="165"/>
          <ac:cxnSpMkLst>
            <pc:docMk/>
            <pc:sldMk cId="3064574767" sldId="272"/>
            <ac:cxnSpMk id="100" creationId="{B5A34E92-AF9B-4DBF-8C35-6A13E9D1B2F3}"/>
          </ac:cxnSpMkLst>
        </pc:cxnChg>
        <pc:cxnChg chg="mod">
          <ac:chgData name="mohammad Hosseinabady" userId="6cd969f51f917c9e" providerId="LiveId" clId="{E8EA12F8-E03D-4039-B33D-704E81B75366}" dt="2022-01-16T20:10:14.078" v="746" actId="165"/>
          <ac:cxnSpMkLst>
            <pc:docMk/>
            <pc:sldMk cId="3064574767" sldId="272"/>
            <ac:cxnSpMk id="101" creationId="{4D09D9CD-D1D8-48F1-BE3E-341B6CA6366F}"/>
          </ac:cxnSpMkLst>
        </pc:cxnChg>
        <pc:cxnChg chg="mod">
          <ac:chgData name="mohammad Hosseinabady" userId="6cd969f51f917c9e" providerId="LiveId" clId="{E8EA12F8-E03D-4039-B33D-704E81B75366}" dt="2022-01-16T20:10:14.078" v="746" actId="165"/>
          <ac:cxnSpMkLst>
            <pc:docMk/>
            <pc:sldMk cId="3064574767" sldId="272"/>
            <ac:cxnSpMk id="103" creationId="{E84215A0-C961-4519-83E0-88B70D480410}"/>
          </ac:cxnSpMkLst>
        </pc:cxnChg>
        <pc:cxnChg chg="mod">
          <ac:chgData name="mohammad Hosseinabady" userId="6cd969f51f917c9e" providerId="LiveId" clId="{E8EA12F8-E03D-4039-B33D-704E81B75366}" dt="2022-01-16T20:10:14.078" v="746" actId="165"/>
          <ac:cxnSpMkLst>
            <pc:docMk/>
            <pc:sldMk cId="3064574767" sldId="272"/>
            <ac:cxnSpMk id="104" creationId="{2037CC4F-3B29-424A-B18A-9F21428D628B}"/>
          </ac:cxnSpMkLst>
        </pc:cxnChg>
        <pc:cxnChg chg="mod">
          <ac:chgData name="mohammad Hosseinabady" userId="6cd969f51f917c9e" providerId="LiveId" clId="{E8EA12F8-E03D-4039-B33D-704E81B75366}" dt="2022-01-16T20:10:14.078" v="746" actId="165"/>
          <ac:cxnSpMkLst>
            <pc:docMk/>
            <pc:sldMk cId="3064574767" sldId="272"/>
            <ac:cxnSpMk id="105" creationId="{7107F0DA-FB9E-4FDD-93B3-819E58A45604}"/>
          </ac:cxnSpMkLst>
        </pc:cxnChg>
        <pc:cxnChg chg="add mod topLvl">
          <ac:chgData name="mohammad Hosseinabady" userId="6cd969f51f917c9e" providerId="LiveId" clId="{E8EA12F8-E03D-4039-B33D-704E81B75366}" dt="2022-01-16T20:10:29.089" v="748" actId="164"/>
          <ac:cxnSpMkLst>
            <pc:docMk/>
            <pc:sldMk cId="3064574767" sldId="272"/>
            <ac:cxnSpMk id="106" creationId="{8DFD3B22-F541-4C20-8BF6-32D9A87D0E3A}"/>
          </ac:cxnSpMkLst>
        </pc:cxnChg>
        <pc:cxnChg chg="add mod topLvl">
          <ac:chgData name="mohammad Hosseinabady" userId="6cd969f51f917c9e" providerId="LiveId" clId="{E8EA12F8-E03D-4039-B33D-704E81B75366}" dt="2022-01-16T20:10:29.089" v="748" actId="164"/>
          <ac:cxnSpMkLst>
            <pc:docMk/>
            <pc:sldMk cId="3064574767" sldId="272"/>
            <ac:cxnSpMk id="111" creationId="{8F19D25F-22B9-4A66-9CE3-A3070E911FB3}"/>
          </ac:cxnSpMkLst>
        </pc:cxnChg>
        <pc:cxnChg chg="mod">
          <ac:chgData name="mohammad Hosseinabady" userId="6cd969f51f917c9e" providerId="LiveId" clId="{E8EA12F8-E03D-4039-B33D-704E81B75366}" dt="2022-01-16T20:10:14.078" v="746" actId="165"/>
          <ac:cxnSpMkLst>
            <pc:docMk/>
            <pc:sldMk cId="3064574767" sldId="272"/>
            <ac:cxnSpMk id="113" creationId="{1F9214FB-B23B-48D4-8F0C-C8E6709A1AFF}"/>
          </ac:cxnSpMkLst>
        </pc:cxnChg>
        <pc:cxnChg chg="mod">
          <ac:chgData name="mohammad Hosseinabady" userId="6cd969f51f917c9e" providerId="LiveId" clId="{E8EA12F8-E03D-4039-B33D-704E81B75366}" dt="2022-01-16T20:10:14.078" v="746" actId="165"/>
          <ac:cxnSpMkLst>
            <pc:docMk/>
            <pc:sldMk cId="3064574767" sldId="272"/>
            <ac:cxnSpMk id="114" creationId="{36F8D9D9-1F86-4978-A40B-25F7D2758727}"/>
          </ac:cxnSpMkLst>
        </pc:cxnChg>
        <pc:cxnChg chg="mod">
          <ac:chgData name="mohammad Hosseinabady" userId="6cd969f51f917c9e" providerId="LiveId" clId="{E8EA12F8-E03D-4039-B33D-704E81B75366}" dt="2022-01-16T20:10:14.078" v="746" actId="165"/>
          <ac:cxnSpMkLst>
            <pc:docMk/>
            <pc:sldMk cId="3064574767" sldId="272"/>
            <ac:cxnSpMk id="115" creationId="{27C3487B-4CD3-483B-9176-44A40C1726E6}"/>
          </ac:cxnSpMkLst>
        </pc:cxnChg>
        <pc:cxnChg chg="add mod topLvl">
          <ac:chgData name="mohammad Hosseinabady" userId="6cd969f51f917c9e" providerId="LiveId" clId="{E8EA12F8-E03D-4039-B33D-704E81B75366}" dt="2022-01-16T20:07:52.347" v="723" actId="164"/>
          <ac:cxnSpMkLst>
            <pc:docMk/>
            <pc:sldMk cId="3064574767" sldId="272"/>
            <ac:cxnSpMk id="121" creationId="{EE5A2B08-5609-407B-9719-CE20E66ECCCD}"/>
          </ac:cxnSpMkLst>
        </pc:cxnChg>
        <pc:cxnChg chg="add mod topLvl">
          <ac:chgData name="mohammad Hosseinabady" userId="6cd969f51f917c9e" providerId="LiveId" clId="{E8EA12F8-E03D-4039-B33D-704E81B75366}" dt="2022-01-16T20:07:52.347" v="723" actId="164"/>
          <ac:cxnSpMkLst>
            <pc:docMk/>
            <pc:sldMk cId="3064574767" sldId="272"/>
            <ac:cxnSpMk id="123" creationId="{7F8173F7-73E5-4ED5-8D06-1FAAD4B5468F}"/>
          </ac:cxnSpMkLst>
        </pc:cxnChg>
        <pc:cxnChg chg="mod">
          <ac:chgData name="mohammad Hosseinabady" userId="6cd969f51f917c9e" providerId="LiveId" clId="{E8EA12F8-E03D-4039-B33D-704E81B75366}" dt="2022-01-16T20:10:14.078" v="746" actId="165"/>
          <ac:cxnSpMkLst>
            <pc:docMk/>
            <pc:sldMk cId="3064574767" sldId="272"/>
            <ac:cxnSpMk id="129" creationId="{39E3B23A-66DE-4EFB-843A-8E152BFF3A72}"/>
          </ac:cxnSpMkLst>
        </pc:cxnChg>
        <pc:cxnChg chg="mod">
          <ac:chgData name="mohammad Hosseinabady" userId="6cd969f51f917c9e" providerId="LiveId" clId="{E8EA12F8-E03D-4039-B33D-704E81B75366}" dt="2022-01-16T20:10:14.078" v="746" actId="165"/>
          <ac:cxnSpMkLst>
            <pc:docMk/>
            <pc:sldMk cId="3064574767" sldId="272"/>
            <ac:cxnSpMk id="130" creationId="{D8689EB4-8B67-45F2-A564-3AE4D6888EF8}"/>
          </ac:cxnSpMkLst>
        </pc:cxnChg>
        <pc:cxnChg chg="mod">
          <ac:chgData name="mohammad Hosseinabady" userId="6cd969f51f917c9e" providerId="LiveId" clId="{E8EA12F8-E03D-4039-B33D-704E81B75366}" dt="2022-01-16T20:10:14.078" v="746" actId="165"/>
          <ac:cxnSpMkLst>
            <pc:docMk/>
            <pc:sldMk cId="3064574767" sldId="272"/>
            <ac:cxnSpMk id="131" creationId="{8643A1B6-96E4-4B2E-8BD6-2ADB96F65582}"/>
          </ac:cxnSpMkLst>
        </pc:cxnChg>
        <pc:cxnChg chg="mod">
          <ac:chgData name="mohammad Hosseinabady" userId="6cd969f51f917c9e" providerId="LiveId" clId="{E8EA12F8-E03D-4039-B33D-704E81B75366}" dt="2022-01-16T20:10:14.078" v="746" actId="165"/>
          <ac:cxnSpMkLst>
            <pc:docMk/>
            <pc:sldMk cId="3064574767" sldId="272"/>
            <ac:cxnSpMk id="132" creationId="{59B110C9-DACA-4ED1-9C21-54A61C0D38C6}"/>
          </ac:cxnSpMkLst>
        </pc:cxnChg>
        <pc:cxnChg chg="mod">
          <ac:chgData name="mohammad Hosseinabady" userId="6cd969f51f917c9e" providerId="LiveId" clId="{E8EA12F8-E03D-4039-B33D-704E81B75366}" dt="2022-01-16T20:10:14.078" v="746" actId="165"/>
          <ac:cxnSpMkLst>
            <pc:docMk/>
            <pc:sldMk cId="3064574767" sldId="272"/>
            <ac:cxnSpMk id="133" creationId="{74F7A866-E809-4AB3-A3C1-50D22BC04A41}"/>
          </ac:cxnSpMkLst>
        </pc:cxnChg>
        <pc:cxnChg chg="mod">
          <ac:chgData name="mohammad Hosseinabady" userId="6cd969f51f917c9e" providerId="LiveId" clId="{E8EA12F8-E03D-4039-B33D-704E81B75366}" dt="2022-01-16T20:10:14.078" v="746" actId="165"/>
          <ac:cxnSpMkLst>
            <pc:docMk/>
            <pc:sldMk cId="3064574767" sldId="272"/>
            <ac:cxnSpMk id="134" creationId="{8079B083-BA80-4D02-86FC-DD9688BD9577}"/>
          </ac:cxnSpMkLst>
        </pc:cxnChg>
        <pc:cxnChg chg="mod">
          <ac:chgData name="mohammad Hosseinabady" userId="6cd969f51f917c9e" providerId="LiveId" clId="{E8EA12F8-E03D-4039-B33D-704E81B75366}" dt="2022-01-16T20:10:14.078" v="746" actId="165"/>
          <ac:cxnSpMkLst>
            <pc:docMk/>
            <pc:sldMk cId="3064574767" sldId="272"/>
            <ac:cxnSpMk id="135" creationId="{0BE5B09F-2489-4E2D-B0BA-E7CB16AA9C64}"/>
          </ac:cxnSpMkLst>
        </pc:cxnChg>
        <pc:cxnChg chg="mod">
          <ac:chgData name="mohammad Hosseinabady" userId="6cd969f51f917c9e" providerId="LiveId" clId="{E8EA12F8-E03D-4039-B33D-704E81B75366}" dt="2022-01-16T20:10:14.078" v="746" actId="165"/>
          <ac:cxnSpMkLst>
            <pc:docMk/>
            <pc:sldMk cId="3064574767" sldId="272"/>
            <ac:cxnSpMk id="136" creationId="{BE8791DD-18D1-46E2-BC28-A17F91C08442}"/>
          </ac:cxnSpMkLst>
        </pc:cxnChg>
        <pc:cxnChg chg="mod">
          <ac:chgData name="mohammad Hosseinabady" userId="6cd969f51f917c9e" providerId="LiveId" clId="{E8EA12F8-E03D-4039-B33D-704E81B75366}" dt="2022-01-16T20:13:11.518" v="775" actId="14100"/>
          <ac:cxnSpMkLst>
            <pc:docMk/>
            <pc:sldMk cId="3064574767" sldId="272"/>
            <ac:cxnSpMk id="137" creationId="{26B5A7C1-6C9D-44FC-8C65-8789C8B6634E}"/>
          </ac:cxnSpMkLst>
        </pc:cxnChg>
        <pc:cxnChg chg="mod">
          <ac:chgData name="mohammad Hosseinabady" userId="6cd969f51f917c9e" providerId="LiveId" clId="{E8EA12F8-E03D-4039-B33D-704E81B75366}" dt="2022-01-16T20:10:14.078" v="746" actId="165"/>
          <ac:cxnSpMkLst>
            <pc:docMk/>
            <pc:sldMk cId="3064574767" sldId="272"/>
            <ac:cxnSpMk id="138" creationId="{B51B2282-AAD2-4D16-91B7-62EBEFCE63A6}"/>
          </ac:cxnSpMkLst>
        </pc:cxnChg>
      </pc:sldChg>
      <pc:sldChg chg="addSp delSp modSp add mod delAnim modAnim">
        <pc:chgData name="mohammad Hosseinabady" userId="6cd969f51f917c9e" providerId="LiveId" clId="{E8EA12F8-E03D-4039-B33D-704E81B75366}" dt="2022-01-16T20:26:52.391" v="1030"/>
        <pc:sldMkLst>
          <pc:docMk/>
          <pc:sldMk cId="3128925559" sldId="273"/>
        </pc:sldMkLst>
        <pc:spChg chg="del">
          <ac:chgData name="mohammad Hosseinabady" userId="6cd969f51f917c9e" providerId="LiveId" clId="{E8EA12F8-E03D-4039-B33D-704E81B75366}" dt="2022-01-16T20:20:23.190" v="925" actId="478"/>
          <ac:spMkLst>
            <pc:docMk/>
            <pc:sldMk cId="3128925559" sldId="273"/>
            <ac:spMk id="62" creationId="{1109A329-E537-48C2-AB48-332ECA73EDD9}"/>
          </ac:spMkLst>
        </pc:spChg>
        <pc:spChg chg="del">
          <ac:chgData name="mohammad Hosseinabady" userId="6cd969f51f917c9e" providerId="LiveId" clId="{E8EA12F8-E03D-4039-B33D-704E81B75366}" dt="2022-01-16T20:20:23.190" v="925" actId="478"/>
          <ac:spMkLst>
            <pc:docMk/>
            <pc:sldMk cId="3128925559" sldId="273"/>
            <ac:spMk id="63" creationId="{6BE52098-1CAC-4A01-808B-34136F31745A}"/>
          </ac:spMkLst>
        </pc:spChg>
        <pc:spChg chg="del">
          <ac:chgData name="mohammad Hosseinabady" userId="6cd969f51f917c9e" providerId="LiveId" clId="{E8EA12F8-E03D-4039-B33D-704E81B75366}" dt="2022-01-16T20:20:23.190" v="925" actId="478"/>
          <ac:spMkLst>
            <pc:docMk/>
            <pc:sldMk cId="3128925559" sldId="273"/>
            <ac:spMk id="125" creationId="{34A936BD-DB15-4E37-A0DF-033DFDC6D21A}"/>
          </ac:spMkLst>
        </pc:spChg>
        <pc:spChg chg="del">
          <ac:chgData name="mohammad Hosseinabady" userId="6cd969f51f917c9e" providerId="LiveId" clId="{E8EA12F8-E03D-4039-B33D-704E81B75366}" dt="2022-01-16T20:20:23.190" v="925" actId="478"/>
          <ac:spMkLst>
            <pc:docMk/>
            <pc:sldMk cId="3128925559" sldId="273"/>
            <ac:spMk id="126" creationId="{BD869C2F-9176-489A-AA9E-37E6DDC6B08A}"/>
          </ac:spMkLst>
        </pc:spChg>
        <pc:spChg chg="add mod">
          <ac:chgData name="mohammad Hosseinabady" userId="6cd969f51f917c9e" providerId="LiveId" clId="{E8EA12F8-E03D-4039-B33D-704E81B75366}" dt="2022-01-16T20:26:43.168" v="1029" actId="1076"/>
          <ac:spMkLst>
            <pc:docMk/>
            <pc:sldMk cId="3128925559" sldId="273"/>
            <ac:spMk id="139" creationId="{EBDBEF50-01BC-4458-85FD-5CD426317FE9}"/>
          </ac:spMkLst>
        </pc:spChg>
        <pc:spChg chg="del">
          <ac:chgData name="mohammad Hosseinabady" userId="6cd969f51f917c9e" providerId="LiveId" clId="{E8EA12F8-E03D-4039-B33D-704E81B75366}" dt="2022-01-16T20:20:23.190" v="925" actId="478"/>
          <ac:spMkLst>
            <pc:docMk/>
            <pc:sldMk cId="3128925559" sldId="273"/>
            <ac:spMk id="149" creationId="{D18D87EF-1105-44D1-A2C7-450E3D563AB8}"/>
          </ac:spMkLst>
        </pc:spChg>
        <pc:spChg chg="del">
          <ac:chgData name="mohammad Hosseinabady" userId="6cd969f51f917c9e" providerId="LiveId" clId="{E8EA12F8-E03D-4039-B33D-704E81B75366}" dt="2022-01-16T20:20:23.190" v="925" actId="478"/>
          <ac:spMkLst>
            <pc:docMk/>
            <pc:sldMk cId="3128925559" sldId="273"/>
            <ac:spMk id="150" creationId="{D646E606-DB2A-46B3-9B08-0B79DA5FD614}"/>
          </ac:spMkLst>
        </pc:spChg>
        <pc:spChg chg="del">
          <ac:chgData name="mohammad Hosseinabady" userId="6cd969f51f917c9e" providerId="LiveId" clId="{E8EA12F8-E03D-4039-B33D-704E81B75366}" dt="2022-01-16T20:20:23.190" v="925" actId="478"/>
          <ac:spMkLst>
            <pc:docMk/>
            <pc:sldMk cId="3128925559" sldId="273"/>
            <ac:spMk id="152" creationId="{764A5638-B0D0-4C19-9FD9-2BB55D45F0B5}"/>
          </ac:spMkLst>
        </pc:spChg>
        <pc:spChg chg="del">
          <ac:chgData name="mohammad Hosseinabady" userId="6cd969f51f917c9e" providerId="LiveId" clId="{E8EA12F8-E03D-4039-B33D-704E81B75366}" dt="2022-01-16T20:20:23.190" v="925" actId="478"/>
          <ac:spMkLst>
            <pc:docMk/>
            <pc:sldMk cId="3128925559" sldId="273"/>
            <ac:spMk id="156" creationId="{92C9C0B0-7B22-4364-A3F8-A79C8D55B700}"/>
          </ac:spMkLst>
        </pc:spChg>
        <pc:spChg chg="del">
          <ac:chgData name="mohammad Hosseinabady" userId="6cd969f51f917c9e" providerId="LiveId" clId="{E8EA12F8-E03D-4039-B33D-704E81B75366}" dt="2022-01-16T20:20:25.917" v="926" actId="478"/>
          <ac:spMkLst>
            <pc:docMk/>
            <pc:sldMk cId="3128925559" sldId="273"/>
            <ac:spMk id="157" creationId="{34406993-957E-4377-81CA-3A63AFAE40AE}"/>
          </ac:spMkLst>
        </pc:spChg>
        <pc:spChg chg="del">
          <ac:chgData name="mohammad Hosseinabady" userId="6cd969f51f917c9e" providerId="LiveId" clId="{E8EA12F8-E03D-4039-B33D-704E81B75366}" dt="2022-01-16T20:20:23.190" v="925" actId="478"/>
          <ac:spMkLst>
            <pc:docMk/>
            <pc:sldMk cId="3128925559" sldId="273"/>
            <ac:spMk id="158" creationId="{589E0BBA-98D5-4F8C-9793-3338E253D269}"/>
          </ac:spMkLst>
        </pc:spChg>
        <pc:grpChg chg="del">
          <ac:chgData name="mohammad Hosseinabady" userId="6cd969f51f917c9e" providerId="LiveId" clId="{E8EA12F8-E03D-4039-B33D-704E81B75366}" dt="2022-01-16T20:20:23.190" v="925" actId="478"/>
          <ac:grpSpMkLst>
            <pc:docMk/>
            <pc:sldMk cId="3128925559" sldId="273"/>
            <ac:grpSpMk id="141" creationId="{5478BA69-DBA4-4280-97EB-30B631A05779}"/>
          </ac:grpSpMkLst>
        </pc:grpChg>
        <pc:grpChg chg="del">
          <ac:chgData name="mohammad Hosseinabady" userId="6cd969f51f917c9e" providerId="LiveId" clId="{E8EA12F8-E03D-4039-B33D-704E81B75366}" dt="2022-01-16T20:20:23.190" v="925" actId="478"/>
          <ac:grpSpMkLst>
            <pc:docMk/>
            <pc:sldMk cId="3128925559" sldId="273"/>
            <ac:grpSpMk id="142" creationId="{47F427E5-D73D-48AB-8F3F-8EA55AA798FE}"/>
          </ac:grpSpMkLst>
        </pc:grpChg>
        <pc:grpChg chg="del">
          <ac:chgData name="mohammad Hosseinabady" userId="6cd969f51f917c9e" providerId="LiveId" clId="{E8EA12F8-E03D-4039-B33D-704E81B75366}" dt="2022-01-16T20:20:23.190" v="925" actId="478"/>
          <ac:grpSpMkLst>
            <pc:docMk/>
            <pc:sldMk cId="3128925559" sldId="273"/>
            <ac:grpSpMk id="146" creationId="{7CADD13C-A34B-44B7-A61E-DB7108AC23BF}"/>
          </ac:grpSpMkLst>
        </pc:grpChg>
        <pc:grpChg chg="del">
          <ac:chgData name="mohammad Hosseinabady" userId="6cd969f51f917c9e" providerId="LiveId" clId="{E8EA12F8-E03D-4039-B33D-704E81B75366}" dt="2022-01-16T20:20:23.190" v="925" actId="478"/>
          <ac:grpSpMkLst>
            <pc:docMk/>
            <pc:sldMk cId="3128925559" sldId="273"/>
            <ac:grpSpMk id="147" creationId="{98654C6F-5A3B-4FE0-9E4B-FD5C7677DE3F}"/>
          </ac:grpSpMkLst>
        </pc:grpChg>
        <pc:cxnChg chg="mod">
          <ac:chgData name="mohammad Hosseinabady" userId="6cd969f51f917c9e" providerId="LiveId" clId="{E8EA12F8-E03D-4039-B33D-704E81B75366}" dt="2022-01-16T20:20:23.190" v="925" actId="478"/>
          <ac:cxnSpMkLst>
            <pc:docMk/>
            <pc:sldMk cId="3128925559" sldId="273"/>
            <ac:cxnSpMk id="137" creationId="{26B5A7C1-6C9D-44FC-8C65-8789C8B6634E}"/>
          </ac:cxnSpMkLst>
        </pc:cxnChg>
      </pc:sldChg>
      <pc:sldChg chg="addSp delSp modSp new mod modAnim">
        <pc:chgData name="mohammad Hosseinabady" userId="6cd969f51f917c9e" providerId="LiveId" clId="{E8EA12F8-E03D-4039-B33D-704E81B75366}" dt="2022-01-16T20:49:56.224" v="1396"/>
        <pc:sldMkLst>
          <pc:docMk/>
          <pc:sldMk cId="2405821839" sldId="274"/>
        </pc:sldMkLst>
        <pc:spChg chg="mod">
          <ac:chgData name="mohammad Hosseinabady" userId="6cd969f51f917c9e" providerId="LiveId" clId="{E8EA12F8-E03D-4039-B33D-704E81B75366}" dt="2022-01-16T20:28:10.577" v="1035" actId="20577"/>
          <ac:spMkLst>
            <pc:docMk/>
            <pc:sldMk cId="2405821839" sldId="274"/>
            <ac:spMk id="2" creationId="{61D932AB-3033-4126-B0AC-67150FB50F4A}"/>
          </ac:spMkLst>
        </pc:spChg>
        <pc:spChg chg="del">
          <ac:chgData name="mohammad Hosseinabady" userId="6cd969f51f917c9e" providerId="LiveId" clId="{E8EA12F8-E03D-4039-B33D-704E81B75366}" dt="2022-01-16T20:28:29.211" v="1037" actId="478"/>
          <ac:spMkLst>
            <pc:docMk/>
            <pc:sldMk cId="2405821839" sldId="274"/>
            <ac:spMk id="3" creationId="{665795E8-6D54-4D21-ACC0-DDEE75F32BB6}"/>
          </ac:spMkLst>
        </pc:spChg>
        <pc:spChg chg="mod">
          <ac:chgData name="mohammad Hosseinabady" userId="6cd969f51f917c9e" providerId="LiveId" clId="{E8EA12F8-E03D-4039-B33D-704E81B75366}" dt="2022-01-16T20:28:27.444" v="1036"/>
          <ac:spMkLst>
            <pc:docMk/>
            <pc:sldMk cId="2405821839" sldId="274"/>
            <ac:spMk id="53" creationId="{1B9C1A64-E47C-4FFC-A865-3C332BAB7345}"/>
          </ac:spMkLst>
        </pc:spChg>
        <pc:spChg chg="mod">
          <ac:chgData name="mohammad Hosseinabady" userId="6cd969f51f917c9e" providerId="LiveId" clId="{E8EA12F8-E03D-4039-B33D-704E81B75366}" dt="2022-01-16T20:28:27.444" v="1036"/>
          <ac:spMkLst>
            <pc:docMk/>
            <pc:sldMk cId="2405821839" sldId="274"/>
            <ac:spMk id="54" creationId="{2CD12FB2-9738-42C8-A1A8-80A81093CFC1}"/>
          </ac:spMkLst>
        </pc:spChg>
        <pc:spChg chg="mod">
          <ac:chgData name="mohammad Hosseinabady" userId="6cd969f51f917c9e" providerId="LiveId" clId="{E8EA12F8-E03D-4039-B33D-704E81B75366}" dt="2022-01-16T20:28:27.444" v="1036"/>
          <ac:spMkLst>
            <pc:docMk/>
            <pc:sldMk cId="2405821839" sldId="274"/>
            <ac:spMk id="55" creationId="{2FDFF201-2F7F-4177-A401-31857FA2E1A1}"/>
          </ac:spMkLst>
        </pc:spChg>
        <pc:spChg chg="mod">
          <ac:chgData name="mohammad Hosseinabady" userId="6cd969f51f917c9e" providerId="LiveId" clId="{E8EA12F8-E03D-4039-B33D-704E81B75366}" dt="2022-01-16T20:28:33.419" v="1038" actId="20577"/>
          <ac:spMkLst>
            <pc:docMk/>
            <pc:sldMk cId="2405821839" sldId="274"/>
            <ac:spMk id="56" creationId="{5C883374-622C-4699-8D55-7253B39F4A09}"/>
          </ac:spMkLst>
        </pc:spChg>
        <pc:spChg chg="add mod">
          <ac:chgData name="mohammad Hosseinabady" userId="6cd969f51f917c9e" providerId="LiveId" clId="{E8EA12F8-E03D-4039-B33D-704E81B75366}" dt="2022-01-16T20:29:19.907" v="1047" actId="164"/>
          <ac:spMkLst>
            <pc:docMk/>
            <pc:sldMk cId="2405821839" sldId="274"/>
            <ac:spMk id="62" creationId="{F51EE6FA-63E4-4BB0-B6CB-87CCD82F628D}"/>
          </ac:spMkLst>
        </pc:spChg>
        <pc:spChg chg="add mod">
          <ac:chgData name="mohammad Hosseinabady" userId="6cd969f51f917c9e" providerId="LiveId" clId="{E8EA12F8-E03D-4039-B33D-704E81B75366}" dt="2022-01-16T20:29:19.907" v="1047" actId="164"/>
          <ac:spMkLst>
            <pc:docMk/>
            <pc:sldMk cId="2405821839" sldId="274"/>
            <ac:spMk id="63" creationId="{40682E42-89B1-4A78-B6F7-CF809AA87A12}"/>
          </ac:spMkLst>
        </pc:spChg>
        <pc:spChg chg="add mod">
          <ac:chgData name="mohammad Hosseinabady" userId="6cd969f51f917c9e" providerId="LiveId" clId="{E8EA12F8-E03D-4039-B33D-704E81B75366}" dt="2022-01-16T20:29:10.388" v="1046" actId="164"/>
          <ac:spMkLst>
            <pc:docMk/>
            <pc:sldMk cId="2405821839" sldId="274"/>
            <ac:spMk id="64" creationId="{65B15DF9-33B5-4AC5-9431-6BF9D8844648}"/>
          </ac:spMkLst>
        </pc:spChg>
        <pc:spChg chg="add mod">
          <ac:chgData name="mohammad Hosseinabady" userId="6cd969f51f917c9e" providerId="LiveId" clId="{E8EA12F8-E03D-4039-B33D-704E81B75366}" dt="2022-01-16T20:29:19.907" v="1047" actId="164"/>
          <ac:spMkLst>
            <pc:docMk/>
            <pc:sldMk cId="2405821839" sldId="274"/>
            <ac:spMk id="65" creationId="{CA33332B-FA14-4EC1-9C4D-66F11C2A543E}"/>
          </ac:spMkLst>
        </pc:spChg>
        <pc:spChg chg="add mod">
          <ac:chgData name="mohammad Hosseinabady" userId="6cd969f51f917c9e" providerId="LiveId" clId="{E8EA12F8-E03D-4039-B33D-704E81B75366}" dt="2022-01-16T20:29:19.907" v="1047" actId="164"/>
          <ac:spMkLst>
            <pc:docMk/>
            <pc:sldMk cId="2405821839" sldId="274"/>
            <ac:spMk id="66" creationId="{6E441667-71CC-41C3-9DF1-8560F19EB992}"/>
          </ac:spMkLst>
        </pc:spChg>
        <pc:spChg chg="add mod">
          <ac:chgData name="mohammad Hosseinabady" userId="6cd969f51f917c9e" providerId="LiveId" clId="{E8EA12F8-E03D-4039-B33D-704E81B75366}" dt="2022-01-16T20:29:19.907" v="1047" actId="164"/>
          <ac:spMkLst>
            <pc:docMk/>
            <pc:sldMk cId="2405821839" sldId="274"/>
            <ac:spMk id="67" creationId="{DC804AA8-C71D-4DE8-8037-F0BAAD51E8C5}"/>
          </ac:spMkLst>
        </pc:spChg>
        <pc:spChg chg="add mod">
          <ac:chgData name="mohammad Hosseinabady" userId="6cd969f51f917c9e" providerId="LiveId" clId="{E8EA12F8-E03D-4039-B33D-704E81B75366}" dt="2022-01-16T20:29:58.009" v="1073" actId="20577"/>
          <ac:spMkLst>
            <pc:docMk/>
            <pc:sldMk cId="2405821839" sldId="274"/>
            <ac:spMk id="70" creationId="{1FFED825-FB00-47E3-9E7F-66BE97863DD1}"/>
          </ac:spMkLst>
        </pc:spChg>
        <pc:spChg chg="add mod">
          <ac:chgData name="mohammad Hosseinabady" userId="6cd969f51f917c9e" providerId="LiveId" clId="{E8EA12F8-E03D-4039-B33D-704E81B75366}" dt="2022-01-16T20:30:29.796" v="1078" actId="1076"/>
          <ac:spMkLst>
            <pc:docMk/>
            <pc:sldMk cId="2405821839" sldId="274"/>
            <ac:spMk id="71" creationId="{B9872DD0-0317-4F2F-8017-BC8173738AA3}"/>
          </ac:spMkLst>
        </pc:spChg>
        <pc:spChg chg="add mod">
          <ac:chgData name="mohammad Hosseinabady" userId="6cd969f51f917c9e" providerId="LiveId" clId="{E8EA12F8-E03D-4039-B33D-704E81B75366}" dt="2022-01-16T20:30:57.164" v="1123" actId="1076"/>
          <ac:spMkLst>
            <pc:docMk/>
            <pc:sldMk cId="2405821839" sldId="274"/>
            <ac:spMk id="72" creationId="{3B38AA0C-BE58-46F6-A0DF-2B8BE66E72E3}"/>
          </ac:spMkLst>
        </pc:spChg>
        <pc:grpChg chg="add mod">
          <ac:chgData name="mohammad Hosseinabady" userId="6cd969f51f917c9e" providerId="LiveId" clId="{E8EA12F8-E03D-4039-B33D-704E81B75366}" dt="2022-01-16T20:29:19.907" v="1047" actId="164"/>
          <ac:grpSpMkLst>
            <pc:docMk/>
            <pc:sldMk cId="2405821839" sldId="274"/>
            <ac:grpSpMk id="4" creationId="{9CAEC8DC-CEE0-41E3-AE38-E10AB0EB211F}"/>
          </ac:grpSpMkLst>
        </pc:grpChg>
        <pc:grpChg chg="add mod">
          <ac:chgData name="mohammad Hosseinabady" userId="6cd969f51f917c9e" providerId="LiveId" clId="{E8EA12F8-E03D-4039-B33D-704E81B75366}" dt="2022-01-16T20:29:19.907" v="1047" actId="164"/>
          <ac:grpSpMkLst>
            <pc:docMk/>
            <pc:sldMk cId="2405821839" sldId="274"/>
            <ac:grpSpMk id="15" creationId="{BB061E3C-FC62-4A76-A67E-87010F65C727}"/>
          </ac:grpSpMkLst>
        </pc:grpChg>
        <pc:grpChg chg="add mod">
          <ac:chgData name="mohammad Hosseinabady" userId="6cd969f51f917c9e" providerId="LiveId" clId="{E8EA12F8-E03D-4039-B33D-704E81B75366}" dt="2022-01-16T20:29:10.388" v="1046" actId="164"/>
          <ac:grpSpMkLst>
            <pc:docMk/>
            <pc:sldMk cId="2405821839" sldId="274"/>
            <ac:grpSpMk id="26" creationId="{ED7A5CFB-CA78-44F7-9BF3-993F2D692CC3}"/>
          </ac:grpSpMkLst>
        </pc:grpChg>
        <pc:grpChg chg="add mod">
          <ac:chgData name="mohammad Hosseinabady" userId="6cd969f51f917c9e" providerId="LiveId" clId="{E8EA12F8-E03D-4039-B33D-704E81B75366}" dt="2022-01-16T20:29:10.388" v="1046" actId="164"/>
          <ac:grpSpMkLst>
            <pc:docMk/>
            <pc:sldMk cId="2405821839" sldId="274"/>
            <ac:grpSpMk id="38" creationId="{86C794E5-5586-469A-B1AD-5B9AB3947FF6}"/>
          </ac:grpSpMkLst>
        </pc:grpChg>
        <pc:grpChg chg="add mod">
          <ac:chgData name="mohammad Hosseinabady" userId="6cd969f51f917c9e" providerId="LiveId" clId="{E8EA12F8-E03D-4039-B33D-704E81B75366}" dt="2022-01-16T20:29:19.907" v="1047" actId="164"/>
          <ac:grpSpMkLst>
            <pc:docMk/>
            <pc:sldMk cId="2405821839" sldId="274"/>
            <ac:grpSpMk id="42" creationId="{C6B2035A-5B3B-4C39-8398-C794A5D401CF}"/>
          </ac:grpSpMkLst>
        </pc:grpChg>
        <pc:grpChg chg="add mod">
          <ac:chgData name="mohammad Hosseinabady" userId="6cd969f51f917c9e" providerId="LiveId" clId="{E8EA12F8-E03D-4039-B33D-704E81B75366}" dt="2022-01-16T20:29:19.907" v="1047" actId="164"/>
          <ac:grpSpMkLst>
            <pc:docMk/>
            <pc:sldMk cId="2405821839" sldId="274"/>
            <ac:grpSpMk id="48" creationId="{D9C5B3C7-3A46-4F71-B011-BA99BD2670F0}"/>
          </ac:grpSpMkLst>
        </pc:grpChg>
        <pc:grpChg chg="add mod">
          <ac:chgData name="mohammad Hosseinabady" userId="6cd969f51f917c9e" providerId="LiveId" clId="{E8EA12F8-E03D-4039-B33D-704E81B75366}" dt="2022-01-16T20:29:19.907" v="1047" actId="164"/>
          <ac:grpSpMkLst>
            <pc:docMk/>
            <pc:sldMk cId="2405821839" sldId="274"/>
            <ac:grpSpMk id="58" creationId="{43209139-55BB-41C3-B431-5EB6618314D7}"/>
          </ac:grpSpMkLst>
        </pc:grpChg>
        <pc:grpChg chg="add mod">
          <ac:chgData name="mohammad Hosseinabady" userId="6cd969f51f917c9e" providerId="LiveId" clId="{E8EA12F8-E03D-4039-B33D-704E81B75366}" dt="2022-01-16T20:29:10.388" v="1046" actId="164"/>
          <ac:grpSpMkLst>
            <pc:docMk/>
            <pc:sldMk cId="2405821839" sldId="274"/>
            <ac:grpSpMk id="68" creationId="{99B48909-63A4-4EA4-85B9-C6C85E78E1FA}"/>
          </ac:grpSpMkLst>
        </pc:grpChg>
        <pc:grpChg chg="add mod">
          <ac:chgData name="mohammad Hosseinabady" userId="6cd969f51f917c9e" providerId="LiveId" clId="{E8EA12F8-E03D-4039-B33D-704E81B75366}" dt="2022-01-16T20:29:19.907" v="1047" actId="164"/>
          <ac:grpSpMkLst>
            <pc:docMk/>
            <pc:sldMk cId="2405821839" sldId="274"/>
            <ac:grpSpMk id="69" creationId="{FE133186-6659-461F-A727-D7A7DEF0108A}"/>
          </ac:grpSpMkLst>
        </pc:grpChg>
        <pc:cxnChg chg="mod">
          <ac:chgData name="mohammad Hosseinabady" userId="6cd969f51f917c9e" providerId="LiveId" clId="{E8EA12F8-E03D-4039-B33D-704E81B75366}" dt="2022-01-16T20:28:27.444" v="1036"/>
          <ac:cxnSpMkLst>
            <pc:docMk/>
            <pc:sldMk cId="2405821839" sldId="274"/>
            <ac:cxnSpMk id="5" creationId="{3578F70E-7495-4EE7-9509-192EA2A72384}"/>
          </ac:cxnSpMkLst>
        </pc:cxnChg>
        <pc:cxnChg chg="mod">
          <ac:chgData name="mohammad Hosseinabady" userId="6cd969f51f917c9e" providerId="LiveId" clId="{E8EA12F8-E03D-4039-B33D-704E81B75366}" dt="2022-01-16T20:28:27.444" v="1036"/>
          <ac:cxnSpMkLst>
            <pc:docMk/>
            <pc:sldMk cId="2405821839" sldId="274"/>
            <ac:cxnSpMk id="6" creationId="{73BD1935-C04D-486D-9A3F-55B8AB935A37}"/>
          </ac:cxnSpMkLst>
        </pc:cxnChg>
        <pc:cxnChg chg="mod">
          <ac:chgData name="mohammad Hosseinabady" userId="6cd969f51f917c9e" providerId="LiveId" clId="{E8EA12F8-E03D-4039-B33D-704E81B75366}" dt="2022-01-16T20:28:27.444" v="1036"/>
          <ac:cxnSpMkLst>
            <pc:docMk/>
            <pc:sldMk cId="2405821839" sldId="274"/>
            <ac:cxnSpMk id="7" creationId="{1AA7F29E-4E2A-4165-92A6-CE7F7721D165}"/>
          </ac:cxnSpMkLst>
        </pc:cxnChg>
        <pc:cxnChg chg="mod">
          <ac:chgData name="mohammad Hosseinabady" userId="6cd969f51f917c9e" providerId="LiveId" clId="{E8EA12F8-E03D-4039-B33D-704E81B75366}" dt="2022-01-16T20:28:27.444" v="1036"/>
          <ac:cxnSpMkLst>
            <pc:docMk/>
            <pc:sldMk cId="2405821839" sldId="274"/>
            <ac:cxnSpMk id="8" creationId="{7DF4012B-F2AB-4F46-8E2B-7135B2F7D076}"/>
          </ac:cxnSpMkLst>
        </pc:cxnChg>
        <pc:cxnChg chg="mod">
          <ac:chgData name="mohammad Hosseinabady" userId="6cd969f51f917c9e" providerId="LiveId" clId="{E8EA12F8-E03D-4039-B33D-704E81B75366}" dt="2022-01-16T20:28:27.444" v="1036"/>
          <ac:cxnSpMkLst>
            <pc:docMk/>
            <pc:sldMk cId="2405821839" sldId="274"/>
            <ac:cxnSpMk id="9" creationId="{7E5012CC-5F81-4146-B4BB-EB2478C73246}"/>
          </ac:cxnSpMkLst>
        </pc:cxnChg>
        <pc:cxnChg chg="mod">
          <ac:chgData name="mohammad Hosseinabady" userId="6cd969f51f917c9e" providerId="LiveId" clId="{E8EA12F8-E03D-4039-B33D-704E81B75366}" dt="2022-01-16T20:28:27.444" v="1036"/>
          <ac:cxnSpMkLst>
            <pc:docMk/>
            <pc:sldMk cId="2405821839" sldId="274"/>
            <ac:cxnSpMk id="10" creationId="{EC06D07B-1F6F-4FB4-A5D5-FEC091AE94EF}"/>
          </ac:cxnSpMkLst>
        </pc:cxnChg>
        <pc:cxnChg chg="mod">
          <ac:chgData name="mohammad Hosseinabady" userId="6cd969f51f917c9e" providerId="LiveId" clId="{E8EA12F8-E03D-4039-B33D-704E81B75366}" dt="2022-01-16T20:28:27.444" v="1036"/>
          <ac:cxnSpMkLst>
            <pc:docMk/>
            <pc:sldMk cId="2405821839" sldId="274"/>
            <ac:cxnSpMk id="11" creationId="{0645A21E-9CAA-4DBB-86C5-0D3B7E9E8C2F}"/>
          </ac:cxnSpMkLst>
        </pc:cxnChg>
        <pc:cxnChg chg="mod">
          <ac:chgData name="mohammad Hosseinabady" userId="6cd969f51f917c9e" providerId="LiveId" clId="{E8EA12F8-E03D-4039-B33D-704E81B75366}" dt="2022-01-16T20:28:27.444" v="1036"/>
          <ac:cxnSpMkLst>
            <pc:docMk/>
            <pc:sldMk cId="2405821839" sldId="274"/>
            <ac:cxnSpMk id="12" creationId="{F80248BA-9988-40BC-A719-AB6C61A1FF51}"/>
          </ac:cxnSpMkLst>
        </pc:cxnChg>
        <pc:cxnChg chg="mod">
          <ac:chgData name="mohammad Hosseinabady" userId="6cd969f51f917c9e" providerId="LiveId" clId="{E8EA12F8-E03D-4039-B33D-704E81B75366}" dt="2022-01-16T20:28:27.444" v="1036"/>
          <ac:cxnSpMkLst>
            <pc:docMk/>
            <pc:sldMk cId="2405821839" sldId="274"/>
            <ac:cxnSpMk id="13" creationId="{4E760665-5EF3-4212-A8B6-3BD13629C6D2}"/>
          </ac:cxnSpMkLst>
        </pc:cxnChg>
        <pc:cxnChg chg="mod">
          <ac:chgData name="mohammad Hosseinabady" userId="6cd969f51f917c9e" providerId="LiveId" clId="{E8EA12F8-E03D-4039-B33D-704E81B75366}" dt="2022-01-16T20:28:27.444" v="1036"/>
          <ac:cxnSpMkLst>
            <pc:docMk/>
            <pc:sldMk cId="2405821839" sldId="274"/>
            <ac:cxnSpMk id="14" creationId="{D48971EB-C514-4340-85CA-78F50CF6EA15}"/>
          </ac:cxnSpMkLst>
        </pc:cxnChg>
        <pc:cxnChg chg="mod">
          <ac:chgData name="mohammad Hosseinabady" userId="6cd969f51f917c9e" providerId="LiveId" clId="{E8EA12F8-E03D-4039-B33D-704E81B75366}" dt="2022-01-16T20:28:27.444" v="1036"/>
          <ac:cxnSpMkLst>
            <pc:docMk/>
            <pc:sldMk cId="2405821839" sldId="274"/>
            <ac:cxnSpMk id="16" creationId="{60439B50-8EB7-4FE8-B403-558298E683B6}"/>
          </ac:cxnSpMkLst>
        </pc:cxnChg>
        <pc:cxnChg chg="mod">
          <ac:chgData name="mohammad Hosseinabady" userId="6cd969f51f917c9e" providerId="LiveId" clId="{E8EA12F8-E03D-4039-B33D-704E81B75366}" dt="2022-01-16T20:28:27.444" v="1036"/>
          <ac:cxnSpMkLst>
            <pc:docMk/>
            <pc:sldMk cId="2405821839" sldId="274"/>
            <ac:cxnSpMk id="17" creationId="{BBDE6B2D-9F69-4FC3-B9B7-BDF7574F18A7}"/>
          </ac:cxnSpMkLst>
        </pc:cxnChg>
        <pc:cxnChg chg="mod">
          <ac:chgData name="mohammad Hosseinabady" userId="6cd969f51f917c9e" providerId="LiveId" clId="{E8EA12F8-E03D-4039-B33D-704E81B75366}" dt="2022-01-16T20:28:27.444" v="1036"/>
          <ac:cxnSpMkLst>
            <pc:docMk/>
            <pc:sldMk cId="2405821839" sldId="274"/>
            <ac:cxnSpMk id="18" creationId="{41C4472D-4F42-46CF-B2B9-D61B016158EB}"/>
          </ac:cxnSpMkLst>
        </pc:cxnChg>
        <pc:cxnChg chg="mod">
          <ac:chgData name="mohammad Hosseinabady" userId="6cd969f51f917c9e" providerId="LiveId" clId="{E8EA12F8-E03D-4039-B33D-704E81B75366}" dt="2022-01-16T20:28:27.444" v="1036"/>
          <ac:cxnSpMkLst>
            <pc:docMk/>
            <pc:sldMk cId="2405821839" sldId="274"/>
            <ac:cxnSpMk id="19" creationId="{FADC1E9A-6B72-4BC6-BEF9-DFAFBE058C19}"/>
          </ac:cxnSpMkLst>
        </pc:cxnChg>
        <pc:cxnChg chg="mod">
          <ac:chgData name="mohammad Hosseinabady" userId="6cd969f51f917c9e" providerId="LiveId" clId="{E8EA12F8-E03D-4039-B33D-704E81B75366}" dt="2022-01-16T20:28:27.444" v="1036"/>
          <ac:cxnSpMkLst>
            <pc:docMk/>
            <pc:sldMk cId="2405821839" sldId="274"/>
            <ac:cxnSpMk id="20" creationId="{351C7BFD-C8EF-4CFA-9DDD-746FF0CBFEE6}"/>
          </ac:cxnSpMkLst>
        </pc:cxnChg>
        <pc:cxnChg chg="mod">
          <ac:chgData name="mohammad Hosseinabady" userId="6cd969f51f917c9e" providerId="LiveId" clId="{E8EA12F8-E03D-4039-B33D-704E81B75366}" dt="2022-01-16T20:28:27.444" v="1036"/>
          <ac:cxnSpMkLst>
            <pc:docMk/>
            <pc:sldMk cId="2405821839" sldId="274"/>
            <ac:cxnSpMk id="21" creationId="{3D5B024C-5F5C-402D-BBBB-C8D670BE007D}"/>
          </ac:cxnSpMkLst>
        </pc:cxnChg>
        <pc:cxnChg chg="mod">
          <ac:chgData name="mohammad Hosseinabady" userId="6cd969f51f917c9e" providerId="LiveId" clId="{E8EA12F8-E03D-4039-B33D-704E81B75366}" dt="2022-01-16T20:28:27.444" v="1036"/>
          <ac:cxnSpMkLst>
            <pc:docMk/>
            <pc:sldMk cId="2405821839" sldId="274"/>
            <ac:cxnSpMk id="22" creationId="{9321507D-0B82-4CB6-BE99-E722F7C57531}"/>
          </ac:cxnSpMkLst>
        </pc:cxnChg>
        <pc:cxnChg chg="mod">
          <ac:chgData name="mohammad Hosseinabady" userId="6cd969f51f917c9e" providerId="LiveId" clId="{E8EA12F8-E03D-4039-B33D-704E81B75366}" dt="2022-01-16T20:28:27.444" v="1036"/>
          <ac:cxnSpMkLst>
            <pc:docMk/>
            <pc:sldMk cId="2405821839" sldId="274"/>
            <ac:cxnSpMk id="23" creationId="{144E9A78-5589-4BE3-B785-905282C0EE17}"/>
          </ac:cxnSpMkLst>
        </pc:cxnChg>
        <pc:cxnChg chg="mod">
          <ac:chgData name="mohammad Hosseinabady" userId="6cd969f51f917c9e" providerId="LiveId" clId="{E8EA12F8-E03D-4039-B33D-704E81B75366}" dt="2022-01-16T20:28:27.444" v="1036"/>
          <ac:cxnSpMkLst>
            <pc:docMk/>
            <pc:sldMk cId="2405821839" sldId="274"/>
            <ac:cxnSpMk id="24" creationId="{FA739F1C-3AB7-47F5-8DB4-41F889270AB8}"/>
          </ac:cxnSpMkLst>
        </pc:cxnChg>
        <pc:cxnChg chg="mod">
          <ac:chgData name="mohammad Hosseinabady" userId="6cd969f51f917c9e" providerId="LiveId" clId="{E8EA12F8-E03D-4039-B33D-704E81B75366}" dt="2022-01-16T20:28:27.444" v="1036"/>
          <ac:cxnSpMkLst>
            <pc:docMk/>
            <pc:sldMk cId="2405821839" sldId="274"/>
            <ac:cxnSpMk id="25" creationId="{D8C9B1B2-C596-461B-AF44-F235696A31F5}"/>
          </ac:cxnSpMkLst>
        </pc:cxnChg>
        <pc:cxnChg chg="mod">
          <ac:chgData name="mohammad Hosseinabady" userId="6cd969f51f917c9e" providerId="LiveId" clId="{E8EA12F8-E03D-4039-B33D-704E81B75366}" dt="2022-01-16T20:28:27.444" v="1036"/>
          <ac:cxnSpMkLst>
            <pc:docMk/>
            <pc:sldMk cId="2405821839" sldId="274"/>
            <ac:cxnSpMk id="27" creationId="{525524E0-23F6-4322-8B56-F4652D65A7DA}"/>
          </ac:cxnSpMkLst>
        </pc:cxnChg>
        <pc:cxnChg chg="mod">
          <ac:chgData name="mohammad Hosseinabady" userId="6cd969f51f917c9e" providerId="LiveId" clId="{E8EA12F8-E03D-4039-B33D-704E81B75366}" dt="2022-01-16T20:28:27.444" v="1036"/>
          <ac:cxnSpMkLst>
            <pc:docMk/>
            <pc:sldMk cId="2405821839" sldId="274"/>
            <ac:cxnSpMk id="28" creationId="{EADCCB20-FDA9-4B90-AE32-13A2B4223C78}"/>
          </ac:cxnSpMkLst>
        </pc:cxnChg>
        <pc:cxnChg chg="mod">
          <ac:chgData name="mohammad Hosseinabady" userId="6cd969f51f917c9e" providerId="LiveId" clId="{E8EA12F8-E03D-4039-B33D-704E81B75366}" dt="2022-01-16T20:28:27.444" v="1036"/>
          <ac:cxnSpMkLst>
            <pc:docMk/>
            <pc:sldMk cId="2405821839" sldId="274"/>
            <ac:cxnSpMk id="29" creationId="{4583FA8A-0B11-4FD5-AE67-E5F6C028B8FA}"/>
          </ac:cxnSpMkLst>
        </pc:cxnChg>
        <pc:cxnChg chg="mod">
          <ac:chgData name="mohammad Hosseinabady" userId="6cd969f51f917c9e" providerId="LiveId" clId="{E8EA12F8-E03D-4039-B33D-704E81B75366}" dt="2022-01-16T20:28:27.444" v="1036"/>
          <ac:cxnSpMkLst>
            <pc:docMk/>
            <pc:sldMk cId="2405821839" sldId="274"/>
            <ac:cxnSpMk id="30" creationId="{6F6FBE66-D544-4BEE-B58F-8C5B5122D5C5}"/>
          </ac:cxnSpMkLst>
        </pc:cxnChg>
        <pc:cxnChg chg="mod">
          <ac:chgData name="mohammad Hosseinabady" userId="6cd969f51f917c9e" providerId="LiveId" clId="{E8EA12F8-E03D-4039-B33D-704E81B75366}" dt="2022-01-16T20:28:27.444" v="1036"/>
          <ac:cxnSpMkLst>
            <pc:docMk/>
            <pc:sldMk cId="2405821839" sldId="274"/>
            <ac:cxnSpMk id="31" creationId="{F41B2FCC-1FB9-4F9D-8093-D1F8648B785A}"/>
          </ac:cxnSpMkLst>
        </pc:cxnChg>
        <pc:cxnChg chg="mod">
          <ac:chgData name="mohammad Hosseinabady" userId="6cd969f51f917c9e" providerId="LiveId" clId="{E8EA12F8-E03D-4039-B33D-704E81B75366}" dt="2022-01-16T20:28:27.444" v="1036"/>
          <ac:cxnSpMkLst>
            <pc:docMk/>
            <pc:sldMk cId="2405821839" sldId="274"/>
            <ac:cxnSpMk id="32" creationId="{426E7C0B-FF6C-4A71-89C6-FA4F0C568021}"/>
          </ac:cxnSpMkLst>
        </pc:cxnChg>
        <pc:cxnChg chg="mod">
          <ac:chgData name="mohammad Hosseinabady" userId="6cd969f51f917c9e" providerId="LiveId" clId="{E8EA12F8-E03D-4039-B33D-704E81B75366}" dt="2022-01-16T20:28:27.444" v="1036"/>
          <ac:cxnSpMkLst>
            <pc:docMk/>
            <pc:sldMk cId="2405821839" sldId="274"/>
            <ac:cxnSpMk id="33" creationId="{F43B42C1-DF7B-4498-B73A-8AA263D3AD30}"/>
          </ac:cxnSpMkLst>
        </pc:cxnChg>
        <pc:cxnChg chg="mod">
          <ac:chgData name="mohammad Hosseinabady" userId="6cd969f51f917c9e" providerId="LiveId" clId="{E8EA12F8-E03D-4039-B33D-704E81B75366}" dt="2022-01-16T20:28:27.444" v="1036"/>
          <ac:cxnSpMkLst>
            <pc:docMk/>
            <pc:sldMk cId="2405821839" sldId="274"/>
            <ac:cxnSpMk id="34" creationId="{F30853CA-D6C9-4788-AF52-88B737BD5AED}"/>
          </ac:cxnSpMkLst>
        </pc:cxnChg>
        <pc:cxnChg chg="mod">
          <ac:chgData name="mohammad Hosseinabady" userId="6cd969f51f917c9e" providerId="LiveId" clId="{E8EA12F8-E03D-4039-B33D-704E81B75366}" dt="2022-01-16T20:28:27.444" v="1036"/>
          <ac:cxnSpMkLst>
            <pc:docMk/>
            <pc:sldMk cId="2405821839" sldId="274"/>
            <ac:cxnSpMk id="35" creationId="{52541C4A-1206-4454-A71D-408CBD300278}"/>
          </ac:cxnSpMkLst>
        </pc:cxnChg>
        <pc:cxnChg chg="mod">
          <ac:chgData name="mohammad Hosseinabady" userId="6cd969f51f917c9e" providerId="LiveId" clId="{E8EA12F8-E03D-4039-B33D-704E81B75366}" dt="2022-01-16T20:28:27.444" v="1036"/>
          <ac:cxnSpMkLst>
            <pc:docMk/>
            <pc:sldMk cId="2405821839" sldId="274"/>
            <ac:cxnSpMk id="36" creationId="{EC4F13E5-ACE2-4C48-8F7E-653E8E20E255}"/>
          </ac:cxnSpMkLst>
        </pc:cxnChg>
        <pc:cxnChg chg="add mod">
          <ac:chgData name="mohammad Hosseinabady" userId="6cd969f51f917c9e" providerId="LiveId" clId="{E8EA12F8-E03D-4039-B33D-704E81B75366}" dt="2022-01-16T20:29:19.907" v="1047" actId="164"/>
          <ac:cxnSpMkLst>
            <pc:docMk/>
            <pc:sldMk cId="2405821839" sldId="274"/>
            <ac:cxnSpMk id="37" creationId="{4712D759-F9DD-4F61-80D2-679EE6CF5F6B}"/>
          </ac:cxnSpMkLst>
        </pc:cxnChg>
        <pc:cxnChg chg="mod">
          <ac:chgData name="mohammad Hosseinabady" userId="6cd969f51f917c9e" providerId="LiveId" clId="{E8EA12F8-E03D-4039-B33D-704E81B75366}" dt="2022-01-16T20:28:27.444" v="1036"/>
          <ac:cxnSpMkLst>
            <pc:docMk/>
            <pc:sldMk cId="2405821839" sldId="274"/>
            <ac:cxnSpMk id="39" creationId="{30F2885B-CE09-471C-9D5C-07DE69FB0032}"/>
          </ac:cxnSpMkLst>
        </pc:cxnChg>
        <pc:cxnChg chg="mod">
          <ac:chgData name="mohammad Hosseinabady" userId="6cd969f51f917c9e" providerId="LiveId" clId="{E8EA12F8-E03D-4039-B33D-704E81B75366}" dt="2022-01-16T20:28:27.444" v="1036"/>
          <ac:cxnSpMkLst>
            <pc:docMk/>
            <pc:sldMk cId="2405821839" sldId="274"/>
            <ac:cxnSpMk id="40" creationId="{15B8AACC-3D65-4934-BCE3-817CF58E653B}"/>
          </ac:cxnSpMkLst>
        </pc:cxnChg>
        <pc:cxnChg chg="mod">
          <ac:chgData name="mohammad Hosseinabady" userId="6cd969f51f917c9e" providerId="LiveId" clId="{E8EA12F8-E03D-4039-B33D-704E81B75366}" dt="2022-01-16T20:28:27.444" v="1036"/>
          <ac:cxnSpMkLst>
            <pc:docMk/>
            <pc:sldMk cId="2405821839" sldId="274"/>
            <ac:cxnSpMk id="41" creationId="{AD0A58F1-BB4A-469C-AFB2-2774FBBB7BA9}"/>
          </ac:cxnSpMkLst>
        </pc:cxnChg>
        <pc:cxnChg chg="mod">
          <ac:chgData name="mohammad Hosseinabady" userId="6cd969f51f917c9e" providerId="LiveId" clId="{E8EA12F8-E03D-4039-B33D-704E81B75366}" dt="2022-01-16T20:28:27.444" v="1036"/>
          <ac:cxnSpMkLst>
            <pc:docMk/>
            <pc:sldMk cId="2405821839" sldId="274"/>
            <ac:cxnSpMk id="43" creationId="{3B89501F-E94D-4AF2-A98E-9665ADEA2C33}"/>
          </ac:cxnSpMkLst>
        </pc:cxnChg>
        <pc:cxnChg chg="mod">
          <ac:chgData name="mohammad Hosseinabady" userId="6cd969f51f917c9e" providerId="LiveId" clId="{E8EA12F8-E03D-4039-B33D-704E81B75366}" dt="2022-01-16T20:28:27.444" v="1036"/>
          <ac:cxnSpMkLst>
            <pc:docMk/>
            <pc:sldMk cId="2405821839" sldId="274"/>
            <ac:cxnSpMk id="44" creationId="{EA8C4CAF-963E-4248-8431-AAE897015DED}"/>
          </ac:cxnSpMkLst>
        </pc:cxnChg>
        <pc:cxnChg chg="mod">
          <ac:chgData name="mohammad Hosseinabady" userId="6cd969f51f917c9e" providerId="LiveId" clId="{E8EA12F8-E03D-4039-B33D-704E81B75366}" dt="2022-01-16T20:28:27.444" v="1036"/>
          <ac:cxnSpMkLst>
            <pc:docMk/>
            <pc:sldMk cId="2405821839" sldId="274"/>
            <ac:cxnSpMk id="45" creationId="{52D1CB46-D355-4D76-9F06-B0E1540DD4D8}"/>
          </ac:cxnSpMkLst>
        </pc:cxnChg>
        <pc:cxnChg chg="add mod">
          <ac:chgData name="mohammad Hosseinabady" userId="6cd969f51f917c9e" providerId="LiveId" clId="{E8EA12F8-E03D-4039-B33D-704E81B75366}" dt="2022-01-16T20:29:19.907" v="1047" actId="164"/>
          <ac:cxnSpMkLst>
            <pc:docMk/>
            <pc:sldMk cId="2405821839" sldId="274"/>
            <ac:cxnSpMk id="46" creationId="{CA57519D-8A20-4C40-8FD5-F64E5D40864F}"/>
          </ac:cxnSpMkLst>
        </pc:cxnChg>
        <pc:cxnChg chg="add mod">
          <ac:chgData name="mohammad Hosseinabady" userId="6cd969f51f917c9e" providerId="LiveId" clId="{E8EA12F8-E03D-4039-B33D-704E81B75366}" dt="2022-01-16T20:29:19.907" v="1047" actId="164"/>
          <ac:cxnSpMkLst>
            <pc:docMk/>
            <pc:sldMk cId="2405821839" sldId="274"/>
            <ac:cxnSpMk id="47" creationId="{2BB2F7C5-652B-4FAF-B158-8CA8A27978C3}"/>
          </ac:cxnSpMkLst>
        </pc:cxnChg>
        <pc:cxnChg chg="mod">
          <ac:chgData name="mohammad Hosseinabady" userId="6cd969f51f917c9e" providerId="LiveId" clId="{E8EA12F8-E03D-4039-B33D-704E81B75366}" dt="2022-01-16T20:28:27.444" v="1036"/>
          <ac:cxnSpMkLst>
            <pc:docMk/>
            <pc:sldMk cId="2405821839" sldId="274"/>
            <ac:cxnSpMk id="49" creationId="{AB37DC67-84AE-49D9-906E-27C35FF1FD9E}"/>
          </ac:cxnSpMkLst>
        </pc:cxnChg>
        <pc:cxnChg chg="mod">
          <ac:chgData name="mohammad Hosseinabady" userId="6cd969f51f917c9e" providerId="LiveId" clId="{E8EA12F8-E03D-4039-B33D-704E81B75366}" dt="2022-01-16T20:28:27.444" v="1036"/>
          <ac:cxnSpMkLst>
            <pc:docMk/>
            <pc:sldMk cId="2405821839" sldId="274"/>
            <ac:cxnSpMk id="50" creationId="{3986B7B5-897A-421C-8763-DCF4FBCD3819}"/>
          </ac:cxnSpMkLst>
        </pc:cxnChg>
        <pc:cxnChg chg="mod">
          <ac:chgData name="mohammad Hosseinabady" userId="6cd969f51f917c9e" providerId="LiveId" clId="{E8EA12F8-E03D-4039-B33D-704E81B75366}" dt="2022-01-16T20:28:27.444" v="1036"/>
          <ac:cxnSpMkLst>
            <pc:docMk/>
            <pc:sldMk cId="2405821839" sldId="274"/>
            <ac:cxnSpMk id="51" creationId="{BFEA0C10-10AC-4148-B41E-3782D8AF819F}"/>
          </ac:cxnSpMkLst>
        </pc:cxnChg>
        <pc:cxnChg chg="mod">
          <ac:chgData name="mohammad Hosseinabady" userId="6cd969f51f917c9e" providerId="LiveId" clId="{E8EA12F8-E03D-4039-B33D-704E81B75366}" dt="2022-01-16T20:28:27.444" v="1036"/>
          <ac:cxnSpMkLst>
            <pc:docMk/>
            <pc:sldMk cId="2405821839" sldId="274"/>
            <ac:cxnSpMk id="52" creationId="{D168DEF4-D1B2-47E9-AD25-7026803BE10C}"/>
          </ac:cxnSpMkLst>
        </pc:cxnChg>
        <pc:cxnChg chg="add mod">
          <ac:chgData name="mohammad Hosseinabady" userId="6cd969f51f917c9e" providerId="LiveId" clId="{E8EA12F8-E03D-4039-B33D-704E81B75366}" dt="2022-01-16T20:29:19.907" v="1047" actId="164"/>
          <ac:cxnSpMkLst>
            <pc:docMk/>
            <pc:sldMk cId="2405821839" sldId="274"/>
            <ac:cxnSpMk id="57" creationId="{BE759CFA-6620-4085-9C95-81FD35B007AD}"/>
          </ac:cxnSpMkLst>
        </pc:cxnChg>
        <pc:cxnChg chg="mod">
          <ac:chgData name="mohammad Hosseinabady" userId="6cd969f51f917c9e" providerId="LiveId" clId="{E8EA12F8-E03D-4039-B33D-704E81B75366}" dt="2022-01-16T20:28:27.444" v="1036"/>
          <ac:cxnSpMkLst>
            <pc:docMk/>
            <pc:sldMk cId="2405821839" sldId="274"/>
            <ac:cxnSpMk id="59" creationId="{7395B3FC-852C-434F-99A6-99672017DED3}"/>
          </ac:cxnSpMkLst>
        </pc:cxnChg>
        <pc:cxnChg chg="mod">
          <ac:chgData name="mohammad Hosseinabady" userId="6cd969f51f917c9e" providerId="LiveId" clId="{E8EA12F8-E03D-4039-B33D-704E81B75366}" dt="2022-01-16T20:28:27.444" v="1036"/>
          <ac:cxnSpMkLst>
            <pc:docMk/>
            <pc:sldMk cId="2405821839" sldId="274"/>
            <ac:cxnSpMk id="60" creationId="{EC16D7C0-7832-433D-8FCD-BBB6B485DAAF}"/>
          </ac:cxnSpMkLst>
        </pc:cxnChg>
        <pc:cxnChg chg="mod">
          <ac:chgData name="mohammad Hosseinabady" userId="6cd969f51f917c9e" providerId="LiveId" clId="{E8EA12F8-E03D-4039-B33D-704E81B75366}" dt="2022-01-16T20:28:27.444" v="1036"/>
          <ac:cxnSpMkLst>
            <pc:docMk/>
            <pc:sldMk cId="2405821839" sldId="274"/>
            <ac:cxnSpMk id="61" creationId="{CEA7270B-6D8C-401F-9BB7-1145BF8A726E}"/>
          </ac:cxnSpMkLst>
        </pc:cxnChg>
      </pc:sldChg>
      <pc:sldChg chg="addSp delSp modSp add del mod">
        <pc:chgData name="mohammad Hosseinabady" userId="6cd969f51f917c9e" providerId="LiveId" clId="{E8EA12F8-E03D-4039-B33D-704E81B75366}" dt="2022-01-16T21:30:30.709" v="1951" actId="47"/>
        <pc:sldMkLst>
          <pc:docMk/>
          <pc:sldMk cId="3773992283" sldId="275"/>
        </pc:sldMkLst>
        <pc:spChg chg="del">
          <ac:chgData name="mohammad Hosseinabady" userId="6cd969f51f917c9e" providerId="LiveId" clId="{E8EA12F8-E03D-4039-B33D-704E81B75366}" dt="2022-01-16T20:32:09.337" v="1125" actId="478"/>
          <ac:spMkLst>
            <pc:docMk/>
            <pc:sldMk cId="3773992283" sldId="275"/>
            <ac:spMk id="3" creationId="{A3B140D2-1D9F-41A8-A252-458EB82C92E8}"/>
          </ac:spMkLst>
        </pc:spChg>
        <pc:spChg chg="add mod">
          <ac:chgData name="mohammad Hosseinabady" userId="6cd969f51f917c9e" providerId="LiveId" clId="{E8EA12F8-E03D-4039-B33D-704E81B75366}" dt="2022-01-16T21:30:17.555" v="1950" actId="20577"/>
          <ac:spMkLst>
            <pc:docMk/>
            <pc:sldMk cId="3773992283" sldId="275"/>
            <ac:spMk id="4" creationId="{448816D0-922F-4240-BA1E-FACE15623212}"/>
          </ac:spMkLst>
        </pc:spChg>
        <pc:spChg chg="del">
          <ac:chgData name="mohammad Hosseinabady" userId="6cd969f51f917c9e" providerId="LiveId" clId="{E8EA12F8-E03D-4039-B33D-704E81B75366}" dt="2022-01-16T20:32:11.471" v="1126" actId="478"/>
          <ac:spMkLst>
            <pc:docMk/>
            <pc:sldMk cId="3773992283" sldId="275"/>
            <ac:spMk id="12" creationId="{BEB06CA2-ACF7-4583-A385-41C1B3090121}"/>
          </ac:spMkLst>
        </pc:spChg>
        <pc:spChg chg="del">
          <ac:chgData name="mohammad Hosseinabady" userId="6cd969f51f917c9e" providerId="LiveId" clId="{E8EA12F8-E03D-4039-B33D-704E81B75366}" dt="2022-01-16T20:32:11.471" v="1126" actId="478"/>
          <ac:spMkLst>
            <pc:docMk/>
            <pc:sldMk cId="3773992283" sldId="275"/>
            <ac:spMk id="17" creationId="{118AFF44-18BB-4EF7-8753-A66260B244FF}"/>
          </ac:spMkLst>
        </pc:spChg>
        <pc:spChg chg="del">
          <ac:chgData name="mohammad Hosseinabady" userId="6cd969f51f917c9e" providerId="LiveId" clId="{E8EA12F8-E03D-4039-B33D-704E81B75366}" dt="2022-01-16T20:32:11.471" v="1126" actId="478"/>
          <ac:spMkLst>
            <pc:docMk/>
            <pc:sldMk cId="3773992283" sldId="275"/>
            <ac:spMk id="85" creationId="{67130B82-2E89-4050-8E64-174673C9A787}"/>
          </ac:spMkLst>
        </pc:spChg>
        <pc:spChg chg="del">
          <ac:chgData name="mohammad Hosseinabady" userId="6cd969f51f917c9e" providerId="LiveId" clId="{E8EA12F8-E03D-4039-B33D-704E81B75366}" dt="2022-01-16T20:32:11.471" v="1126" actId="478"/>
          <ac:spMkLst>
            <pc:docMk/>
            <pc:sldMk cId="3773992283" sldId="275"/>
            <ac:spMk id="95" creationId="{014C66B3-678F-4999-8CFF-892AB434E509}"/>
          </ac:spMkLst>
        </pc:spChg>
        <pc:spChg chg="del">
          <ac:chgData name="mohammad Hosseinabady" userId="6cd969f51f917c9e" providerId="LiveId" clId="{E8EA12F8-E03D-4039-B33D-704E81B75366}" dt="2022-01-16T20:32:11.471" v="1126" actId="478"/>
          <ac:spMkLst>
            <pc:docMk/>
            <pc:sldMk cId="3773992283" sldId="275"/>
            <ac:spMk id="103" creationId="{41D50C25-0980-40C8-917A-176DFA35EBBA}"/>
          </ac:spMkLst>
        </pc:spChg>
        <pc:spChg chg="del">
          <ac:chgData name="mohammad Hosseinabady" userId="6cd969f51f917c9e" providerId="LiveId" clId="{E8EA12F8-E03D-4039-B33D-704E81B75366}" dt="2022-01-16T20:32:11.471" v="1126" actId="478"/>
          <ac:spMkLst>
            <pc:docMk/>
            <pc:sldMk cId="3773992283" sldId="275"/>
            <ac:spMk id="104" creationId="{C56A6E07-11CE-46C5-B204-7ED6B65234B4}"/>
          </ac:spMkLst>
        </pc:spChg>
        <pc:spChg chg="del">
          <ac:chgData name="mohammad Hosseinabady" userId="6cd969f51f917c9e" providerId="LiveId" clId="{E8EA12F8-E03D-4039-B33D-704E81B75366}" dt="2022-01-16T20:32:11.471" v="1126" actId="478"/>
          <ac:spMkLst>
            <pc:docMk/>
            <pc:sldMk cId="3773992283" sldId="275"/>
            <ac:spMk id="105" creationId="{EF20253F-CB19-4CD2-9F6A-BEA6B9854A09}"/>
          </ac:spMkLst>
        </pc:spChg>
        <pc:spChg chg="del">
          <ac:chgData name="mohammad Hosseinabady" userId="6cd969f51f917c9e" providerId="LiveId" clId="{E8EA12F8-E03D-4039-B33D-704E81B75366}" dt="2022-01-16T20:32:11.471" v="1126" actId="478"/>
          <ac:spMkLst>
            <pc:docMk/>
            <pc:sldMk cId="3773992283" sldId="275"/>
            <ac:spMk id="106" creationId="{B7A821E8-06F2-47DB-A77E-AC3D202FE203}"/>
          </ac:spMkLst>
        </pc:spChg>
        <pc:spChg chg="del">
          <ac:chgData name="mohammad Hosseinabady" userId="6cd969f51f917c9e" providerId="LiveId" clId="{E8EA12F8-E03D-4039-B33D-704E81B75366}" dt="2022-01-16T20:32:11.471" v="1126" actId="478"/>
          <ac:spMkLst>
            <pc:docMk/>
            <pc:sldMk cId="3773992283" sldId="275"/>
            <ac:spMk id="166" creationId="{F85F39B0-256A-4E9E-9194-B3269E6C6D83}"/>
          </ac:spMkLst>
        </pc:spChg>
        <pc:grpChg chg="del">
          <ac:chgData name="mohammad Hosseinabady" userId="6cd969f51f917c9e" providerId="LiveId" clId="{E8EA12F8-E03D-4039-B33D-704E81B75366}" dt="2022-01-16T20:32:11.471" v="1126" actId="478"/>
          <ac:grpSpMkLst>
            <pc:docMk/>
            <pc:sldMk cId="3773992283" sldId="275"/>
            <ac:grpSpMk id="36" creationId="{1BFA692D-99E5-4EA6-87ED-81A9355EBBC5}"/>
          </ac:grpSpMkLst>
        </pc:grpChg>
        <pc:grpChg chg="del">
          <ac:chgData name="mohammad Hosseinabady" userId="6cd969f51f917c9e" providerId="LiveId" clId="{E8EA12F8-E03D-4039-B33D-704E81B75366}" dt="2022-01-16T20:32:11.471" v="1126" actId="478"/>
          <ac:grpSpMkLst>
            <pc:docMk/>
            <pc:sldMk cId="3773992283" sldId="275"/>
            <ac:grpSpMk id="47" creationId="{C259D5CE-4B44-485D-B323-847BB85C9D20}"/>
          </ac:grpSpMkLst>
        </pc:grpChg>
        <pc:grpChg chg="del">
          <ac:chgData name="mohammad Hosseinabady" userId="6cd969f51f917c9e" providerId="LiveId" clId="{E8EA12F8-E03D-4039-B33D-704E81B75366}" dt="2022-01-16T20:32:11.471" v="1126" actId="478"/>
          <ac:grpSpMkLst>
            <pc:docMk/>
            <pc:sldMk cId="3773992283" sldId="275"/>
            <ac:grpSpMk id="58" creationId="{9F66D4E8-03E7-47AA-B110-96E8F00E31D2}"/>
          </ac:grpSpMkLst>
        </pc:grpChg>
        <pc:grpChg chg="del">
          <ac:chgData name="mohammad Hosseinabady" userId="6cd969f51f917c9e" providerId="LiveId" clId="{E8EA12F8-E03D-4039-B33D-704E81B75366}" dt="2022-01-16T20:32:11.471" v="1126" actId="478"/>
          <ac:grpSpMkLst>
            <pc:docMk/>
            <pc:sldMk cId="3773992283" sldId="275"/>
            <ac:grpSpMk id="70" creationId="{5E6EDF31-AC72-450E-8785-FB725F1EA305}"/>
          </ac:grpSpMkLst>
        </pc:grpChg>
        <pc:grpChg chg="del">
          <ac:chgData name="mohammad Hosseinabady" userId="6cd969f51f917c9e" providerId="LiveId" clId="{E8EA12F8-E03D-4039-B33D-704E81B75366}" dt="2022-01-16T20:32:11.471" v="1126" actId="478"/>
          <ac:grpSpMkLst>
            <pc:docMk/>
            <pc:sldMk cId="3773992283" sldId="275"/>
            <ac:grpSpMk id="77" creationId="{6E4D02EB-7902-4CF8-A23F-9EF9E0C84D58}"/>
          </ac:grpSpMkLst>
        </pc:grpChg>
        <pc:grpChg chg="del">
          <ac:chgData name="mohammad Hosseinabady" userId="6cd969f51f917c9e" providerId="LiveId" clId="{E8EA12F8-E03D-4039-B33D-704E81B75366}" dt="2022-01-16T20:32:11.471" v="1126" actId="478"/>
          <ac:grpSpMkLst>
            <pc:docMk/>
            <pc:sldMk cId="3773992283" sldId="275"/>
            <ac:grpSpMk id="83" creationId="{8ABBBCA1-0FBC-4728-A8FA-EB4A7F35A30C}"/>
          </ac:grpSpMkLst>
        </pc:grpChg>
        <pc:grpChg chg="del">
          <ac:chgData name="mohammad Hosseinabady" userId="6cd969f51f917c9e" providerId="LiveId" clId="{E8EA12F8-E03D-4039-B33D-704E81B75366}" dt="2022-01-16T20:32:11.471" v="1126" actId="478"/>
          <ac:grpSpMkLst>
            <pc:docMk/>
            <pc:sldMk cId="3773992283" sldId="275"/>
            <ac:grpSpMk id="97" creationId="{8EB233EE-E0E9-4816-85A2-C3944729BF37}"/>
          </ac:grpSpMkLst>
        </pc:grpChg>
        <pc:cxnChg chg="del">
          <ac:chgData name="mohammad Hosseinabady" userId="6cd969f51f917c9e" providerId="LiveId" clId="{E8EA12F8-E03D-4039-B33D-704E81B75366}" dt="2022-01-16T20:32:11.471" v="1126" actId="478"/>
          <ac:cxnSpMkLst>
            <pc:docMk/>
            <pc:sldMk cId="3773992283" sldId="275"/>
            <ac:cxnSpMk id="8" creationId="{E6702533-9731-48A2-9222-8DDB1852C74E}"/>
          </ac:cxnSpMkLst>
        </pc:cxnChg>
        <pc:cxnChg chg="del">
          <ac:chgData name="mohammad Hosseinabady" userId="6cd969f51f917c9e" providerId="LiveId" clId="{E8EA12F8-E03D-4039-B33D-704E81B75366}" dt="2022-01-16T20:32:11.471" v="1126" actId="478"/>
          <ac:cxnSpMkLst>
            <pc:docMk/>
            <pc:sldMk cId="3773992283" sldId="275"/>
            <ac:cxnSpMk id="73" creationId="{CE8D2AA3-6944-49AD-8F02-7076B12288ED}"/>
          </ac:cxnSpMkLst>
        </pc:cxnChg>
        <pc:cxnChg chg="del">
          <ac:chgData name="mohammad Hosseinabady" userId="6cd969f51f917c9e" providerId="LiveId" clId="{E8EA12F8-E03D-4039-B33D-704E81B75366}" dt="2022-01-16T20:32:11.471" v="1126" actId="478"/>
          <ac:cxnSpMkLst>
            <pc:docMk/>
            <pc:sldMk cId="3773992283" sldId="275"/>
            <ac:cxnSpMk id="76" creationId="{98BFB66B-0851-4F51-9DDE-2D10C57E93FF}"/>
          </ac:cxnSpMkLst>
        </pc:cxnChg>
        <pc:cxnChg chg="del">
          <ac:chgData name="mohammad Hosseinabady" userId="6cd969f51f917c9e" providerId="LiveId" clId="{E8EA12F8-E03D-4039-B33D-704E81B75366}" dt="2022-01-16T20:32:11.471" v="1126" actId="478"/>
          <ac:cxnSpMkLst>
            <pc:docMk/>
            <pc:sldMk cId="3773992283" sldId="275"/>
            <ac:cxnSpMk id="96" creationId="{AA4CCE36-F153-44A9-9113-4A7728BF3923}"/>
          </ac:cxnSpMkLst>
        </pc:cxnChg>
      </pc:sldChg>
      <pc:sldChg chg="addSp delSp modSp add mod ord modAnim">
        <pc:chgData name="mohammad Hosseinabady" userId="6cd969f51f917c9e" providerId="LiveId" clId="{E8EA12F8-E03D-4039-B33D-704E81B75366}" dt="2022-01-16T20:43:22.947" v="1317"/>
        <pc:sldMkLst>
          <pc:docMk/>
          <pc:sldMk cId="1706319201" sldId="276"/>
        </pc:sldMkLst>
        <pc:spChg chg="mod">
          <ac:chgData name="mohammad Hosseinabady" userId="6cd969f51f917c9e" providerId="LiveId" clId="{E8EA12F8-E03D-4039-B33D-704E81B75366}" dt="2022-01-16T20:42:16.168" v="1293"/>
          <ac:spMkLst>
            <pc:docMk/>
            <pc:sldMk cId="1706319201" sldId="276"/>
            <ac:spMk id="2" creationId="{F19D870D-27B2-4756-BC1F-3855998E6849}"/>
          </ac:spMkLst>
        </pc:spChg>
        <pc:spChg chg="mod">
          <ac:chgData name="mohammad Hosseinabady" userId="6cd969f51f917c9e" providerId="LiveId" clId="{E8EA12F8-E03D-4039-B33D-704E81B75366}" dt="2022-01-16T20:42:45.807" v="1299" actId="1076"/>
          <ac:spMkLst>
            <pc:docMk/>
            <pc:sldMk cId="1706319201" sldId="276"/>
            <ac:spMk id="3" creationId="{182922C0-899D-4135-B7AB-B91EEF014914}"/>
          </ac:spMkLst>
        </pc:spChg>
        <pc:spChg chg="del">
          <ac:chgData name="mohammad Hosseinabady" userId="6cd969f51f917c9e" providerId="LiveId" clId="{E8EA12F8-E03D-4039-B33D-704E81B75366}" dt="2022-01-16T20:42:21.078" v="1294" actId="478"/>
          <ac:spMkLst>
            <pc:docMk/>
            <pc:sldMk cId="1706319201" sldId="276"/>
            <ac:spMk id="6" creationId="{7C7399AB-82D1-46D6-BC3F-4C5B6F48A406}"/>
          </ac:spMkLst>
        </pc:spChg>
        <pc:spChg chg="mod">
          <ac:chgData name="mohammad Hosseinabady" userId="6cd969f51f917c9e" providerId="LiveId" clId="{E8EA12F8-E03D-4039-B33D-704E81B75366}" dt="2022-01-16T20:42:49.602" v="1301" actId="1076"/>
          <ac:spMkLst>
            <pc:docMk/>
            <pc:sldMk cId="1706319201" sldId="276"/>
            <ac:spMk id="9" creationId="{5A7D7CD7-B104-4AAB-8ED4-F6A0B6E9E2F1}"/>
          </ac:spMkLst>
        </pc:spChg>
        <pc:spChg chg="mod">
          <ac:chgData name="mohammad Hosseinabady" userId="6cd969f51f917c9e" providerId="LiveId" clId="{E8EA12F8-E03D-4039-B33D-704E81B75366}" dt="2022-01-16T20:42:43.437" v="1298" actId="1076"/>
          <ac:spMkLst>
            <pc:docMk/>
            <pc:sldMk cId="1706319201" sldId="276"/>
            <ac:spMk id="11" creationId="{F63107F2-E489-471F-A8CD-9463A67B9055}"/>
          </ac:spMkLst>
        </pc:spChg>
        <pc:spChg chg="add mod">
          <ac:chgData name="mohammad Hosseinabady" userId="6cd969f51f917c9e" providerId="LiveId" clId="{E8EA12F8-E03D-4039-B33D-704E81B75366}" dt="2022-01-16T20:43:02.594" v="1314" actId="20577"/>
          <ac:spMkLst>
            <pc:docMk/>
            <pc:sldMk cId="1706319201" sldId="276"/>
            <ac:spMk id="13" creationId="{649A9012-B76B-4B88-9E55-1380E4440252}"/>
          </ac:spMkLst>
        </pc:spChg>
        <pc:grpChg chg="add mod">
          <ac:chgData name="mohammad Hosseinabady" userId="6cd969f51f917c9e" providerId="LiveId" clId="{E8EA12F8-E03D-4039-B33D-704E81B75366}" dt="2022-01-16T20:42:55.162" v="1304" actId="1076"/>
          <ac:grpSpMkLst>
            <pc:docMk/>
            <pc:sldMk cId="1706319201" sldId="276"/>
            <ac:grpSpMk id="8" creationId="{F3A61008-24FC-4D7A-A030-BEA12E4EBB90}"/>
          </ac:grpSpMkLst>
        </pc:grpChg>
        <pc:picChg chg="del">
          <ac:chgData name="mohammad Hosseinabady" userId="6cd969f51f917c9e" providerId="LiveId" clId="{E8EA12F8-E03D-4039-B33D-704E81B75366}" dt="2022-01-16T20:42:21.078" v="1294" actId="478"/>
          <ac:picMkLst>
            <pc:docMk/>
            <pc:sldMk cId="1706319201" sldId="276"/>
            <ac:picMk id="5" creationId="{FC429DE2-6C33-493F-8F32-B790A7286E9C}"/>
          </ac:picMkLst>
        </pc:picChg>
        <pc:picChg chg="mod">
          <ac:chgData name="mohammad Hosseinabady" userId="6cd969f51f917c9e" providerId="LiveId" clId="{E8EA12F8-E03D-4039-B33D-704E81B75366}" dt="2022-01-16T20:42:43.437" v="1298" actId="1076"/>
          <ac:picMkLst>
            <pc:docMk/>
            <pc:sldMk cId="1706319201" sldId="276"/>
            <ac:picMk id="10" creationId="{BDE86728-665E-4E95-9A5D-4258A9757E59}"/>
          </ac:picMkLst>
        </pc:picChg>
        <pc:picChg chg="add mod">
          <ac:chgData name="mohammad Hosseinabady" userId="6cd969f51f917c9e" providerId="LiveId" clId="{E8EA12F8-E03D-4039-B33D-704E81B75366}" dt="2022-01-16T20:42:52.109" v="1303" actId="1076"/>
          <ac:picMkLst>
            <pc:docMk/>
            <pc:sldMk cId="1706319201" sldId="276"/>
            <ac:picMk id="12" creationId="{272BE7EB-D67F-4667-946D-2E1E6DEC40EB}"/>
          </ac:picMkLst>
        </pc:picChg>
        <pc:picChg chg="mod">
          <ac:chgData name="mohammad Hosseinabady" userId="6cd969f51f917c9e" providerId="LiveId" clId="{E8EA12F8-E03D-4039-B33D-704E81B75366}" dt="2022-01-16T20:42:47.010" v="1300" actId="1076"/>
          <ac:picMkLst>
            <pc:docMk/>
            <pc:sldMk cId="1706319201" sldId="276"/>
            <ac:picMk id="1026" creationId="{108F9BC2-D2B3-49A9-9896-0DD6C2E65931}"/>
          </ac:picMkLst>
        </pc:picChg>
      </pc:sldChg>
      <pc:sldChg chg="addSp delSp modSp new mod modAnim">
        <pc:chgData name="mohammad Hosseinabady" userId="6cd969f51f917c9e" providerId="LiveId" clId="{E8EA12F8-E03D-4039-B33D-704E81B75366}" dt="2022-01-16T22:03:56.932" v="2463" actId="21"/>
        <pc:sldMkLst>
          <pc:docMk/>
          <pc:sldMk cId="2607194819" sldId="277"/>
        </pc:sldMkLst>
        <pc:spChg chg="mod">
          <ac:chgData name="mohammad Hosseinabady" userId="6cd969f51f917c9e" providerId="LiveId" clId="{E8EA12F8-E03D-4039-B33D-704E81B75366}" dt="2022-01-16T20:52:00.266" v="1427" actId="20577"/>
          <ac:spMkLst>
            <pc:docMk/>
            <pc:sldMk cId="2607194819" sldId="277"/>
            <ac:spMk id="2" creationId="{9610DC29-D2B0-4EDA-BB3C-C16610BA171B}"/>
          </ac:spMkLst>
        </pc:spChg>
        <pc:spChg chg="del">
          <ac:chgData name="mohammad Hosseinabady" userId="6cd969f51f917c9e" providerId="LiveId" clId="{E8EA12F8-E03D-4039-B33D-704E81B75366}" dt="2022-01-16T20:59:54.105" v="1428" actId="478"/>
          <ac:spMkLst>
            <pc:docMk/>
            <pc:sldMk cId="2607194819" sldId="277"/>
            <ac:spMk id="3" creationId="{5B935B95-405B-42F8-A601-6DE494AB6E25}"/>
          </ac:spMkLst>
        </pc:spChg>
        <pc:spChg chg="add mod">
          <ac:chgData name="mohammad Hosseinabady" userId="6cd969f51f917c9e" providerId="LiveId" clId="{E8EA12F8-E03D-4039-B33D-704E81B75366}" dt="2022-01-16T21:00:49.807" v="1437" actId="1076"/>
          <ac:spMkLst>
            <pc:docMk/>
            <pc:sldMk cId="2607194819" sldId="277"/>
            <ac:spMk id="5" creationId="{A739BB18-E716-4D04-9BB7-B4C38967F420}"/>
          </ac:spMkLst>
        </pc:spChg>
        <pc:spChg chg="mod topLvl">
          <ac:chgData name="mohammad Hosseinabady" userId="6cd969f51f917c9e" providerId="LiveId" clId="{E8EA12F8-E03D-4039-B33D-704E81B75366}" dt="2022-01-16T21:07:11.667" v="1567" actId="1076"/>
          <ac:spMkLst>
            <pc:docMk/>
            <pc:sldMk cId="2607194819" sldId="277"/>
            <ac:spMk id="29" creationId="{9EC502E6-ACEC-4B77-B848-3749FCA70835}"/>
          </ac:spMkLst>
        </pc:spChg>
        <pc:spChg chg="del mod topLvl">
          <ac:chgData name="mohammad Hosseinabady" userId="6cd969f51f917c9e" providerId="LiveId" clId="{E8EA12F8-E03D-4039-B33D-704E81B75366}" dt="2022-01-16T21:03:21.610" v="1465" actId="478"/>
          <ac:spMkLst>
            <pc:docMk/>
            <pc:sldMk cId="2607194819" sldId="277"/>
            <ac:spMk id="30" creationId="{EBCD2767-91FD-4E49-941B-858B613F61E6}"/>
          </ac:spMkLst>
        </pc:spChg>
        <pc:spChg chg="del mod topLvl">
          <ac:chgData name="mohammad Hosseinabady" userId="6cd969f51f917c9e" providerId="LiveId" clId="{E8EA12F8-E03D-4039-B33D-704E81B75366}" dt="2022-01-16T21:03:21.610" v="1465" actId="478"/>
          <ac:spMkLst>
            <pc:docMk/>
            <pc:sldMk cId="2607194819" sldId="277"/>
            <ac:spMk id="31" creationId="{5E8ED8E2-FFA5-4723-8F57-C915C26B09E0}"/>
          </ac:spMkLst>
        </pc:spChg>
        <pc:spChg chg="del mod topLvl">
          <ac:chgData name="mohammad Hosseinabady" userId="6cd969f51f917c9e" providerId="LiveId" clId="{E8EA12F8-E03D-4039-B33D-704E81B75366}" dt="2022-01-16T21:03:21.610" v="1465" actId="478"/>
          <ac:spMkLst>
            <pc:docMk/>
            <pc:sldMk cId="2607194819" sldId="277"/>
            <ac:spMk id="32" creationId="{CA986557-14C5-4748-9F24-714F615A10BF}"/>
          </ac:spMkLst>
        </pc:spChg>
        <pc:spChg chg="del mod topLvl">
          <ac:chgData name="mohammad Hosseinabady" userId="6cd969f51f917c9e" providerId="LiveId" clId="{E8EA12F8-E03D-4039-B33D-704E81B75366}" dt="2022-01-16T21:03:21.610" v="1465" actId="478"/>
          <ac:spMkLst>
            <pc:docMk/>
            <pc:sldMk cId="2607194819" sldId="277"/>
            <ac:spMk id="33" creationId="{635066C9-33C0-48D0-B7B2-4D8C88178F6C}"/>
          </ac:spMkLst>
        </pc:spChg>
        <pc:spChg chg="mod">
          <ac:chgData name="mohammad Hosseinabady" userId="6cd969f51f917c9e" providerId="LiveId" clId="{E8EA12F8-E03D-4039-B33D-704E81B75366}" dt="2022-01-16T21:02:09.027" v="1446" actId="165"/>
          <ac:spMkLst>
            <pc:docMk/>
            <pc:sldMk cId="2607194819" sldId="277"/>
            <ac:spMk id="41" creationId="{A712049F-1080-40E3-A66F-9C033465549A}"/>
          </ac:spMkLst>
        </pc:spChg>
        <pc:spChg chg="mod">
          <ac:chgData name="mohammad Hosseinabady" userId="6cd969f51f917c9e" providerId="LiveId" clId="{E8EA12F8-E03D-4039-B33D-704E81B75366}" dt="2022-01-16T21:02:09.027" v="1446" actId="165"/>
          <ac:spMkLst>
            <pc:docMk/>
            <pc:sldMk cId="2607194819" sldId="277"/>
            <ac:spMk id="42" creationId="{0206531C-3481-4125-B537-C1C12735B01C}"/>
          </ac:spMkLst>
        </pc:spChg>
        <pc:spChg chg="mod">
          <ac:chgData name="mohammad Hosseinabady" userId="6cd969f51f917c9e" providerId="LiveId" clId="{E8EA12F8-E03D-4039-B33D-704E81B75366}" dt="2022-01-16T21:03:18.284" v="1464" actId="20577"/>
          <ac:spMkLst>
            <pc:docMk/>
            <pc:sldMk cId="2607194819" sldId="277"/>
            <ac:spMk id="43" creationId="{D74AE742-F19E-4A0A-905E-30A28A35ADBB}"/>
          </ac:spMkLst>
        </pc:spChg>
        <pc:spChg chg="del mod">
          <ac:chgData name="mohammad Hosseinabady" userId="6cd969f51f917c9e" providerId="LiveId" clId="{E8EA12F8-E03D-4039-B33D-704E81B75366}" dt="2022-01-16T21:02:17.298" v="1448" actId="478"/>
          <ac:spMkLst>
            <pc:docMk/>
            <pc:sldMk cId="2607194819" sldId="277"/>
            <ac:spMk id="44" creationId="{E7719D33-DC69-4E14-A9B8-2D0A7509A033}"/>
          </ac:spMkLst>
        </pc:spChg>
        <pc:spChg chg="add mod">
          <ac:chgData name="mohammad Hosseinabady" userId="6cd969f51f917c9e" providerId="LiveId" clId="{E8EA12F8-E03D-4039-B33D-704E81B75366}" dt="2022-01-16T21:06:11.127" v="1549" actId="14100"/>
          <ac:spMkLst>
            <pc:docMk/>
            <pc:sldMk cId="2607194819" sldId="277"/>
            <ac:spMk id="73" creationId="{3E1820A6-7153-41DA-A02B-8ADA1A8B5C2E}"/>
          </ac:spMkLst>
        </pc:spChg>
        <pc:spChg chg="mod">
          <ac:chgData name="mohammad Hosseinabady" userId="6cd969f51f917c9e" providerId="LiveId" clId="{E8EA12F8-E03D-4039-B33D-704E81B75366}" dt="2022-01-16T21:06:02.753" v="1546" actId="2085"/>
          <ac:spMkLst>
            <pc:docMk/>
            <pc:sldMk cId="2607194819" sldId="277"/>
            <ac:spMk id="90" creationId="{C7F38628-3D24-4A9D-850C-51C9903FEC33}"/>
          </ac:spMkLst>
        </pc:spChg>
        <pc:spChg chg="mod">
          <ac:chgData name="mohammad Hosseinabady" userId="6cd969f51f917c9e" providerId="LiveId" clId="{E8EA12F8-E03D-4039-B33D-704E81B75366}" dt="2022-01-16T21:05:58.681" v="1545" actId="2085"/>
          <ac:spMkLst>
            <pc:docMk/>
            <pc:sldMk cId="2607194819" sldId="277"/>
            <ac:spMk id="91" creationId="{CBB82ACC-5118-4C0C-8E82-3B9AD68632BA}"/>
          </ac:spMkLst>
        </pc:spChg>
        <pc:spChg chg="del mod">
          <ac:chgData name="mohammad Hosseinabady" userId="6cd969f51f917c9e" providerId="LiveId" clId="{E8EA12F8-E03D-4039-B33D-704E81B75366}" dt="2022-01-16T21:04:34.670" v="1520" actId="478"/>
          <ac:spMkLst>
            <pc:docMk/>
            <pc:sldMk cId="2607194819" sldId="277"/>
            <ac:spMk id="92" creationId="{1E85ADBA-D640-4668-B2B1-F333B74E48AA}"/>
          </ac:spMkLst>
        </pc:spChg>
        <pc:spChg chg="add mod">
          <ac:chgData name="mohammad Hosseinabady" userId="6cd969f51f917c9e" providerId="LiveId" clId="{E8EA12F8-E03D-4039-B33D-704E81B75366}" dt="2022-01-16T21:05:37.163" v="1542" actId="1076"/>
          <ac:spMkLst>
            <pc:docMk/>
            <pc:sldMk cId="2607194819" sldId="277"/>
            <ac:spMk id="100" creationId="{CC0929CB-DC0C-4F5D-ACAE-EE76175DB6DF}"/>
          </ac:spMkLst>
        </pc:spChg>
        <pc:spChg chg="add mod">
          <ac:chgData name="mohammad Hosseinabady" userId="6cd969f51f917c9e" providerId="LiveId" clId="{E8EA12F8-E03D-4039-B33D-704E81B75366}" dt="2022-01-16T21:11:50.367" v="1614" actId="164"/>
          <ac:spMkLst>
            <pc:docMk/>
            <pc:sldMk cId="2607194819" sldId="277"/>
            <ac:spMk id="108" creationId="{394864E9-41EB-4835-A0C5-4A964B1DE22D}"/>
          </ac:spMkLst>
        </pc:spChg>
        <pc:spChg chg="add mod">
          <ac:chgData name="mohammad Hosseinabady" userId="6cd969f51f917c9e" providerId="LiveId" clId="{E8EA12F8-E03D-4039-B33D-704E81B75366}" dt="2022-01-16T21:11:50.367" v="1614" actId="164"/>
          <ac:spMkLst>
            <pc:docMk/>
            <pc:sldMk cId="2607194819" sldId="277"/>
            <ac:spMk id="109" creationId="{BAB5A96C-58AD-4370-AED3-C74423657990}"/>
          </ac:spMkLst>
        </pc:spChg>
        <pc:spChg chg="add mod">
          <ac:chgData name="mohammad Hosseinabady" userId="6cd969f51f917c9e" providerId="LiveId" clId="{E8EA12F8-E03D-4039-B33D-704E81B75366}" dt="2022-01-16T21:07:18.716" v="1569" actId="1076"/>
          <ac:spMkLst>
            <pc:docMk/>
            <pc:sldMk cId="2607194819" sldId="277"/>
            <ac:spMk id="110" creationId="{4D4EAA49-84B6-4143-85A8-DCA5266EB000}"/>
          </ac:spMkLst>
        </pc:spChg>
        <pc:spChg chg="add mod">
          <ac:chgData name="mohammad Hosseinabady" userId="6cd969f51f917c9e" providerId="LiveId" clId="{E8EA12F8-E03D-4039-B33D-704E81B75366}" dt="2022-01-16T21:07:21.326" v="1570" actId="1076"/>
          <ac:spMkLst>
            <pc:docMk/>
            <pc:sldMk cId="2607194819" sldId="277"/>
            <ac:spMk id="111" creationId="{46B4AD40-F3C2-4B56-887E-A2E5DD69DA60}"/>
          </ac:spMkLst>
        </pc:spChg>
        <pc:spChg chg="add mod ord">
          <ac:chgData name="mohammad Hosseinabady" userId="6cd969f51f917c9e" providerId="LiveId" clId="{E8EA12F8-E03D-4039-B33D-704E81B75366}" dt="2022-01-16T21:07:43.520" v="1575" actId="14100"/>
          <ac:spMkLst>
            <pc:docMk/>
            <pc:sldMk cId="2607194819" sldId="277"/>
            <ac:spMk id="112" creationId="{FA64D509-429C-418A-89C7-580D460B396B}"/>
          </ac:spMkLst>
        </pc:spChg>
        <pc:spChg chg="add mod">
          <ac:chgData name="mohammad Hosseinabady" userId="6cd969f51f917c9e" providerId="LiveId" clId="{E8EA12F8-E03D-4039-B33D-704E81B75366}" dt="2022-01-16T21:08:50.321" v="1600" actId="1076"/>
          <ac:spMkLst>
            <pc:docMk/>
            <pc:sldMk cId="2607194819" sldId="277"/>
            <ac:spMk id="114" creationId="{A9828563-035D-4FC2-99F6-693A9BBF1B55}"/>
          </ac:spMkLst>
        </pc:spChg>
        <pc:grpChg chg="add mod">
          <ac:chgData name="mohammad Hosseinabady" userId="6cd969f51f917c9e" providerId="LiveId" clId="{E8EA12F8-E03D-4039-B33D-704E81B75366}" dt="2022-01-16T21:07:11.667" v="1567" actId="1076"/>
          <ac:grpSpMkLst>
            <pc:docMk/>
            <pc:sldMk cId="2607194819" sldId="277"/>
            <ac:grpSpMk id="6" creationId="{8F8D4A4E-42FF-4932-A3A5-A4BA5240918C}"/>
          </ac:grpSpMkLst>
        </pc:grpChg>
        <pc:grpChg chg="add del mod">
          <ac:chgData name="mohammad Hosseinabady" userId="6cd969f51f917c9e" providerId="LiveId" clId="{E8EA12F8-E03D-4039-B33D-704E81B75366}" dt="2022-01-16T21:02:09.027" v="1446" actId="165"/>
          <ac:grpSpMkLst>
            <pc:docMk/>
            <pc:sldMk cId="2607194819" sldId="277"/>
            <ac:grpSpMk id="19" creationId="{B3A3184B-B75E-4416-93CF-26EE41A5EDFE}"/>
          </ac:grpSpMkLst>
        </pc:grpChg>
        <pc:grpChg chg="del mod topLvl">
          <ac:chgData name="mohammad Hosseinabady" userId="6cd969f51f917c9e" providerId="LiveId" clId="{E8EA12F8-E03D-4039-B33D-704E81B75366}" dt="2022-01-16T21:03:21.610" v="1465" actId="478"/>
          <ac:grpSpMkLst>
            <pc:docMk/>
            <pc:sldMk cId="2607194819" sldId="277"/>
            <ac:grpSpMk id="20" creationId="{2BC9D64F-9A25-4CA4-8662-5928C1638A7F}"/>
          </ac:grpSpMkLst>
        </pc:grpChg>
        <pc:grpChg chg="del mod topLvl">
          <ac:chgData name="mohammad Hosseinabady" userId="6cd969f51f917c9e" providerId="LiveId" clId="{E8EA12F8-E03D-4039-B33D-704E81B75366}" dt="2022-01-16T21:03:21.610" v="1465" actId="478"/>
          <ac:grpSpMkLst>
            <pc:docMk/>
            <pc:sldMk cId="2607194819" sldId="277"/>
            <ac:grpSpMk id="21" creationId="{752F87E6-3BCE-4054-9548-9A9B80BB2012}"/>
          </ac:grpSpMkLst>
        </pc:grpChg>
        <pc:grpChg chg="del mod topLvl">
          <ac:chgData name="mohammad Hosseinabady" userId="6cd969f51f917c9e" providerId="LiveId" clId="{E8EA12F8-E03D-4039-B33D-704E81B75366}" dt="2022-01-16T21:03:21.610" v="1465" actId="478"/>
          <ac:grpSpMkLst>
            <pc:docMk/>
            <pc:sldMk cId="2607194819" sldId="277"/>
            <ac:grpSpMk id="23" creationId="{B577959D-2548-4892-A8AB-B03F39723E9B}"/>
          </ac:grpSpMkLst>
        </pc:grpChg>
        <pc:grpChg chg="mod topLvl">
          <ac:chgData name="mohammad Hosseinabady" userId="6cd969f51f917c9e" providerId="LiveId" clId="{E8EA12F8-E03D-4039-B33D-704E81B75366}" dt="2022-01-16T21:07:11.667" v="1567" actId="1076"/>
          <ac:grpSpMkLst>
            <pc:docMk/>
            <pc:sldMk cId="2607194819" sldId="277"/>
            <ac:grpSpMk id="26" creationId="{9F949876-C111-486E-BD40-796BF8F1572F}"/>
          </ac:grpSpMkLst>
        </pc:grpChg>
        <pc:grpChg chg="del mod topLvl">
          <ac:chgData name="mohammad Hosseinabady" userId="6cd969f51f917c9e" providerId="LiveId" clId="{E8EA12F8-E03D-4039-B33D-704E81B75366}" dt="2022-01-16T21:03:21.610" v="1465" actId="478"/>
          <ac:grpSpMkLst>
            <pc:docMk/>
            <pc:sldMk cId="2607194819" sldId="277"/>
            <ac:grpSpMk id="28" creationId="{7AB53B85-4AA0-4F73-8227-A1C6176E3C87}"/>
          </ac:grpSpMkLst>
        </pc:grpChg>
        <pc:grpChg chg="add mod">
          <ac:chgData name="mohammad Hosseinabady" userId="6cd969f51f917c9e" providerId="LiveId" clId="{E8EA12F8-E03D-4039-B33D-704E81B75366}" dt="2022-01-16T21:06:07.317" v="1548" actId="1076"/>
          <ac:grpSpMkLst>
            <pc:docMk/>
            <pc:sldMk cId="2607194819" sldId="277"/>
            <ac:grpSpMk id="74" creationId="{3D0E5923-3D58-4805-9E07-E057EC2F02D0}"/>
          </ac:grpSpMkLst>
        </pc:grpChg>
        <pc:grpChg chg="add mod">
          <ac:chgData name="mohammad Hosseinabady" userId="6cd969f51f917c9e" providerId="LiveId" clId="{E8EA12F8-E03D-4039-B33D-704E81B75366}" dt="2022-01-16T21:05:26.431" v="1538" actId="164"/>
          <ac:grpSpMkLst>
            <pc:docMk/>
            <pc:sldMk cId="2607194819" sldId="277"/>
            <ac:grpSpMk id="85" creationId="{042F346F-F29A-46E5-879D-A7269C981766}"/>
          </ac:grpSpMkLst>
        </pc:grpChg>
        <pc:grpChg chg="add mod">
          <ac:chgData name="mohammad Hosseinabady" userId="6cd969f51f917c9e" providerId="LiveId" clId="{E8EA12F8-E03D-4039-B33D-704E81B75366}" dt="2022-01-16T21:06:06.218" v="1547" actId="1076"/>
          <ac:grpSpMkLst>
            <pc:docMk/>
            <pc:sldMk cId="2607194819" sldId="277"/>
            <ac:grpSpMk id="98" creationId="{882B777C-018B-479C-9B4E-A1EF4B8CD8A0}"/>
          </ac:grpSpMkLst>
        </pc:grpChg>
        <pc:grpChg chg="add mod">
          <ac:chgData name="mohammad Hosseinabady" userId="6cd969f51f917c9e" providerId="LiveId" clId="{E8EA12F8-E03D-4039-B33D-704E81B75366}" dt="2022-01-16T21:11:11.067" v="1606" actId="164"/>
          <ac:grpSpMkLst>
            <pc:docMk/>
            <pc:sldMk cId="2607194819" sldId="277"/>
            <ac:grpSpMk id="115" creationId="{21D0232D-6182-4701-B628-1349980FA625}"/>
          </ac:grpSpMkLst>
        </pc:grpChg>
        <pc:grpChg chg="add mod">
          <ac:chgData name="mohammad Hosseinabady" userId="6cd969f51f917c9e" providerId="LiveId" clId="{E8EA12F8-E03D-4039-B33D-704E81B75366}" dt="2022-01-16T21:11:50.367" v="1614" actId="164"/>
          <ac:grpSpMkLst>
            <pc:docMk/>
            <pc:sldMk cId="2607194819" sldId="277"/>
            <ac:grpSpMk id="116" creationId="{4F37321C-1A07-4D00-9B6B-96EDCFB0D34F}"/>
          </ac:grpSpMkLst>
        </pc:grpChg>
        <pc:picChg chg="add del mod">
          <ac:chgData name="mohammad Hosseinabady" userId="6cd969f51f917c9e" providerId="LiveId" clId="{E8EA12F8-E03D-4039-B33D-704E81B75366}" dt="2022-01-16T22:03:56.932" v="2463" actId="21"/>
          <ac:picMkLst>
            <pc:docMk/>
            <pc:sldMk cId="2607194819" sldId="277"/>
            <ac:picMk id="118" creationId="{7263F47E-0187-4826-8DE6-DB2FC91D210A}"/>
          </ac:picMkLst>
        </pc:picChg>
        <pc:cxnChg chg="mod">
          <ac:chgData name="mohammad Hosseinabady" userId="6cd969f51f917c9e" providerId="LiveId" clId="{E8EA12F8-E03D-4039-B33D-704E81B75366}" dt="2022-01-16T21:01:24.592" v="1438"/>
          <ac:cxnSpMkLst>
            <pc:docMk/>
            <pc:sldMk cId="2607194819" sldId="277"/>
            <ac:cxnSpMk id="7" creationId="{7BC685B6-BC3A-4AB3-A261-6E75565A0F2B}"/>
          </ac:cxnSpMkLst>
        </pc:cxnChg>
        <pc:cxnChg chg="mod">
          <ac:chgData name="mohammad Hosseinabady" userId="6cd969f51f917c9e" providerId="LiveId" clId="{E8EA12F8-E03D-4039-B33D-704E81B75366}" dt="2022-01-16T21:01:24.592" v="1438"/>
          <ac:cxnSpMkLst>
            <pc:docMk/>
            <pc:sldMk cId="2607194819" sldId="277"/>
            <ac:cxnSpMk id="8" creationId="{67EF07D9-1332-4D92-97E5-F2914DB2C123}"/>
          </ac:cxnSpMkLst>
        </pc:cxnChg>
        <pc:cxnChg chg="mod">
          <ac:chgData name="mohammad Hosseinabady" userId="6cd969f51f917c9e" providerId="LiveId" clId="{E8EA12F8-E03D-4039-B33D-704E81B75366}" dt="2022-01-16T21:01:24.592" v="1438"/>
          <ac:cxnSpMkLst>
            <pc:docMk/>
            <pc:sldMk cId="2607194819" sldId="277"/>
            <ac:cxnSpMk id="9" creationId="{CF29DD46-4472-4007-8CFB-B4029A18C3AA}"/>
          </ac:cxnSpMkLst>
        </pc:cxnChg>
        <pc:cxnChg chg="mod">
          <ac:chgData name="mohammad Hosseinabady" userId="6cd969f51f917c9e" providerId="LiveId" clId="{E8EA12F8-E03D-4039-B33D-704E81B75366}" dt="2022-01-16T21:01:24.592" v="1438"/>
          <ac:cxnSpMkLst>
            <pc:docMk/>
            <pc:sldMk cId="2607194819" sldId="277"/>
            <ac:cxnSpMk id="10" creationId="{0336135D-E19D-4DF5-901D-312577708AE1}"/>
          </ac:cxnSpMkLst>
        </pc:cxnChg>
        <pc:cxnChg chg="mod">
          <ac:chgData name="mohammad Hosseinabady" userId="6cd969f51f917c9e" providerId="LiveId" clId="{E8EA12F8-E03D-4039-B33D-704E81B75366}" dt="2022-01-16T21:01:24.592" v="1438"/>
          <ac:cxnSpMkLst>
            <pc:docMk/>
            <pc:sldMk cId="2607194819" sldId="277"/>
            <ac:cxnSpMk id="11" creationId="{544E9B52-638C-404E-B89A-53A2F7608708}"/>
          </ac:cxnSpMkLst>
        </pc:cxnChg>
        <pc:cxnChg chg="mod">
          <ac:chgData name="mohammad Hosseinabady" userId="6cd969f51f917c9e" providerId="LiveId" clId="{E8EA12F8-E03D-4039-B33D-704E81B75366}" dt="2022-01-16T21:01:24.592" v="1438"/>
          <ac:cxnSpMkLst>
            <pc:docMk/>
            <pc:sldMk cId="2607194819" sldId="277"/>
            <ac:cxnSpMk id="12" creationId="{5382F705-9A7E-405E-8E37-ADEFB84A2058}"/>
          </ac:cxnSpMkLst>
        </pc:cxnChg>
        <pc:cxnChg chg="mod">
          <ac:chgData name="mohammad Hosseinabady" userId="6cd969f51f917c9e" providerId="LiveId" clId="{E8EA12F8-E03D-4039-B33D-704E81B75366}" dt="2022-01-16T21:01:24.592" v="1438"/>
          <ac:cxnSpMkLst>
            <pc:docMk/>
            <pc:sldMk cId="2607194819" sldId="277"/>
            <ac:cxnSpMk id="13" creationId="{F5409027-1BF9-40D9-86AC-DD8D11459728}"/>
          </ac:cxnSpMkLst>
        </pc:cxnChg>
        <pc:cxnChg chg="mod">
          <ac:chgData name="mohammad Hosseinabady" userId="6cd969f51f917c9e" providerId="LiveId" clId="{E8EA12F8-E03D-4039-B33D-704E81B75366}" dt="2022-01-16T21:01:24.592" v="1438"/>
          <ac:cxnSpMkLst>
            <pc:docMk/>
            <pc:sldMk cId="2607194819" sldId="277"/>
            <ac:cxnSpMk id="14" creationId="{E72C2293-6412-48A9-AF1A-EB257150FCA7}"/>
          </ac:cxnSpMkLst>
        </pc:cxnChg>
        <pc:cxnChg chg="mod">
          <ac:chgData name="mohammad Hosseinabady" userId="6cd969f51f917c9e" providerId="LiveId" clId="{E8EA12F8-E03D-4039-B33D-704E81B75366}" dt="2022-01-16T21:01:24.592" v="1438"/>
          <ac:cxnSpMkLst>
            <pc:docMk/>
            <pc:sldMk cId="2607194819" sldId="277"/>
            <ac:cxnSpMk id="15" creationId="{FAF770FD-9DA4-4204-B677-7567CE35C554}"/>
          </ac:cxnSpMkLst>
        </pc:cxnChg>
        <pc:cxnChg chg="mod">
          <ac:chgData name="mohammad Hosseinabady" userId="6cd969f51f917c9e" providerId="LiveId" clId="{E8EA12F8-E03D-4039-B33D-704E81B75366}" dt="2022-01-16T21:01:24.592" v="1438"/>
          <ac:cxnSpMkLst>
            <pc:docMk/>
            <pc:sldMk cId="2607194819" sldId="277"/>
            <ac:cxnSpMk id="16" creationId="{8CAB7E25-F6C4-4A95-87E9-B502A3E81C8D}"/>
          </ac:cxnSpMkLst>
        </pc:cxnChg>
        <pc:cxnChg chg="add mod">
          <ac:chgData name="mohammad Hosseinabady" userId="6cd969f51f917c9e" providerId="LiveId" clId="{E8EA12F8-E03D-4039-B33D-704E81B75366}" dt="2022-01-16T21:07:11.667" v="1567" actId="1076"/>
          <ac:cxnSpMkLst>
            <pc:docMk/>
            <pc:sldMk cId="2607194819" sldId="277"/>
            <ac:cxnSpMk id="18" creationId="{B7420423-FE0F-46B7-BAA2-FF643188F320}"/>
          </ac:cxnSpMkLst>
        </pc:cxnChg>
        <pc:cxnChg chg="del mod topLvl">
          <ac:chgData name="mohammad Hosseinabady" userId="6cd969f51f917c9e" providerId="LiveId" clId="{E8EA12F8-E03D-4039-B33D-704E81B75366}" dt="2022-01-16T21:03:21.610" v="1465" actId="478"/>
          <ac:cxnSpMkLst>
            <pc:docMk/>
            <pc:sldMk cId="2607194819" sldId="277"/>
            <ac:cxnSpMk id="22" creationId="{75B758C2-F762-489A-B063-61A96C538D64}"/>
          </ac:cxnSpMkLst>
        </pc:cxnChg>
        <pc:cxnChg chg="mod topLvl">
          <ac:chgData name="mohammad Hosseinabady" userId="6cd969f51f917c9e" providerId="LiveId" clId="{E8EA12F8-E03D-4039-B33D-704E81B75366}" dt="2022-01-16T21:07:11.667" v="1567" actId="1076"/>
          <ac:cxnSpMkLst>
            <pc:docMk/>
            <pc:sldMk cId="2607194819" sldId="277"/>
            <ac:cxnSpMk id="24" creationId="{DD574D13-BDD5-49CD-B253-A4CF7979318B}"/>
          </ac:cxnSpMkLst>
        </pc:cxnChg>
        <pc:cxnChg chg="del mod topLvl">
          <ac:chgData name="mohammad Hosseinabady" userId="6cd969f51f917c9e" providerId="LiveId" clId="{E8EA12F8-E03D-4039-B33D-704E81B75366}" dt="2022-01-16T21:03:21.610" v="1465" actId="478"/>
          <ac:cxnSpMkLst>
            <pc:docMk/>
            <pc:sldMk cId="2607194819" sldId="277"/>
            <ac:cxnSpMk id="25" creationId="{87F22D2C-E17F-4A38-A98D-7B7D8A080F27}"/>
          </ac:cxnSpMkLst>
        </pc:cxnChg>
        <pc:cxnChg chg="mod topLvl">
          <ac:chgData name="mohammad Hosseinabady" userId="6cd969f51f917c9e" providerId="LiveId" clId="{E8EA12F8-E03D-4039-B33D-704E81B75366}" dt="2022-01-16T21:07:11.667" v="1567" actId="1076"/>
          <ac:cxnSpMkLst>
            <pc:docMk/>
            <pc:sldMk cId="2607194819" sldId="277"/>
            <ac:cxnSpMk id="27" creationId="{99905483-5894-41AC-AB1B-97A80C09DD57}"/>
          </ac:cxnSpMkLst>
        </pc:cxnChg>
        <pc:cxnChg chg="mod">
          <ac:chgData name="mohammad Hosseinabady" userId="6cd969f51f917c9e" providerId="LiveId" clId="{E8EA12F8-E03D-4039-B33D-704E81B75366}" dt="2022-01-16T21:02:09.027" v="1446" actId="165"/>
          <ac:cxnSpMkLst>
            <pc:docMk/>
            <pc:sldMk cId="2607194819" sldId="277"/>
            <ac:cxnSpMk id="34" creationId="{B2E43873-8229-4995-AE2C-6DAEE36A6AE6}"/>
          </ac:cxnSpMkLst>
        </pc:cxnChg>
        <pc:cxnChg chg="mod">
          <ac:chgData name="mohammad Hosseinabady" userId="6cd969f51f917c9e" providerId="LiveId" clId="{E8EA12F8-E03D-4039-B33D-704E81B75366}" dt="2022-01-16T21:02:09.027" v="1446" actId="165"/>
          <ac:cxnSpMkLst>
            <pc:docMk/>
            <pc:sldMk cId="2607194819" sldId="277"/>
            <ac:cxnSpMk id="35" creationId="{CD8011D7-E107-4A72-8270-DD9A649676ED}"/>
          </ac:cxnSpMkLst>
        </pc:cxnChg>
        <pc:cxnChg chg="mod">
          <ac:chgData name="mohammad Hosseinabady" userId="6cd969f51f917c9e" providerId="LiveId" clId="{E8EA12F8-E03D-4039-B33D-704E81B75366}" dt="2022-01-16T21:02:09.027" v="1446" actId="165"/>
          <ac:cxnSpMkLst>
            <pc:docMk/>
            <pc:sldMk cId="2607194819" sldId="277"/>
            <ac:cxnSpMk id="36" creationId="{467471D9-A97D-4942-BE9A-F9D1D6097E89}"/>
          </ac:cxnSpMkLst>
        </pc:cxnChg>
        <pc:cxnChg chg="mod">
          <ac:chgData name="mohammad Hosseinabady" userId="6cd969f51f917c9e" providerId="LiveId" clId="{E8EA12F8-E03D-4039-B33D-704E81B75366}" dt="2022-01-16T21:02:09.027" v="1446" actId="165"/>
          <ac:cxnSpMkLst>
            <pc:docMk/>
            <pc:sldMk cId="2607194819" sldId="277"/>
            <ac:cxnSpMk id="37" creationId="{33863CA8-CEA8-4769-8B9F-231698DD85A8}"/>
          </ac:cxnSpMkLst>
        </pc:cxnChg>
        <pc:cxnChg chg="mod">
          <ac:chgData name="mohammad Hosseinabady" userId="6cd969f51f917c9e" providerId="LiveId" clId="{E8EA12F8-E03D-4039-B33D-704E81B75366}" dt="2022-01-16T21:02:09.027" v="1446" actId="165"/>
          <ac:cxnSpMkLst>
            <pc:docMk/>
            <pc:sldMk cId="2607194819" sldId="277"/>
            <ac:cxnSpMk id="38" creationId="{6E24CE52-808A-4046-B1D2-4FAB7EE49CE3}"/>
          </ac:cxnSpMkLst>
        </pc:cxnChg>
        <pc:cxnChg chg="mod">
          <ac:chgData name="mohammad Hosseinabady" userId="6cd969f51f917c9e" providerId="LiveId" clId="{E8EA12F8-E03D-4039-B33D-704E81B75366}" dt="2022-01-16T21:02:09.027" v="1446" actId="165"/>
          <ac:cxnSpMkLst>
            <pc:docMk/>
            <pc:sldMk cId="2607194819" sldId="277"/>
            <ac:cxnSpMk id="39" creationId="{7D733C4F-FEA0-4652-BF0B-AE6F15665256}"/>
          </ac:cxnSpMkLst>
        </pc:cxnChg>
        <pc:cxnChg chg="mod">
          <ac:chgData name="mohammad Hosseinabady" userId="6cd969f51f917c9e" providerId="LiveId" clId="{E8EA12F8-E03D-4039-B33D-704E81B75366}" dt="2022-01-16T21:02:09.027" v="1446" actId="165"/>
          <ac:cxnSpMkLst>
            <pc:docMk/>
            <pc:sldMk cId="2607194819" sldId="277"/>
            <ac:cxnSpMk id="40" creationId="{1B4C4E28-6534-4A49-9E37-E34A3CB2766F}"/>
          </ac:cxnSpMkLst>
        </pc:cxnChg>
        <pc:cxnChg chg="mod">
          <ac:chgData name="mohammad Hosseinabady" userId="6cd969f51f917c9e" providerId="LiveId" clId="{E8EA12F8-E03D-4039-B33D-704E81B75366}" dt="2022-01-16T21:02:09.027" v="1446" actId="165"/>
          <ac:cxnSpMkLst>
            <pc:docMk/>
            <pc:sldMk cId="2607194819" sldId="277"/>
            <ac:cxnSpMk id="45" creationId="{42E33AD3-B52A-4BAD-863F-CF54046085DC}"/>
          </ac:cxnSpMkLst>
        </pc:cxnChg>
        <pc:cxnChg chg="mod">
          <ac:chgData name="mohammad Hosseinabady" userId="6cd969f51f917c9e" providerId="LiveId" clId="{E8EA12F8-E03D-4039-B33D-704E81B75366}" dt="2022-01-16T21:02:09.027" v="1446" actId="165"/>
          <ac:cxnSpMkLst>
            <pc:docMk/>
            <pc:sldMk cId="2607194819" sldId="277"/>
            <ac:cxnSpMk id="46" creationId="{753F531C-97E0-4907-AF26-2DB989DA0BE7}"/>
          </ac:cxnSpMkLst>
        </pc:cxnChg>
        <pc:cxnChg chg="mod">
          <ac:chgData name="mohammad Hosseinabady" userId="6cd969f51f917c9e" providerId="LiveId" clId="{E8EA12F8-E03D-4039-B33D-704E81B75366}" dt="2022-01-16T21:02:09.027" v="1446" actId="165"/>
          <ac:cxnSpMkLst>
            <pc:docMk/>
            <pc:sldMk cId="2607194819" sldId="277"/>
            <ac:cxnSpMk id="47" creationId="{E0DB3CDC-1BA3-4647-BD3F-759A4832A06B}"/>
          </ac:cxnSpMkLst>
        </pc:cxnChg>
        <pc:cxnChg chg="mod">
          <ac:chgData name="mohammad Hosseinabady" userId="6cd969f51f917c9e" providerId="LiveId" clId="{E8EA12F8-E03D-4039-B33D-704E81B75366}" dt="2022-01-16T21:02:09.027" v="1446" actId="165"/>
          <ac:cxnSpMkLst>
            <pc:docMk/>
            <pc:sldMk cId="2607194819" sldId="277"/>
            <ac:cxnSpMk id="48" creationId="{BF66DA43-11CA-4A04-B761-10C2066AE863}"/>
          </ac:cxnSpMkLst>
        </pc:cxnChg>
        <pc:cxnChg chg="mod">
          <ac:chgData name="mohammad Hosseinabady" userId="6cd969f51f917c9e" providerId="LiveId" clId="{E8EA12F8-E03D-4039-B33D-704E81B75366}" dt="2022-01-16T21:02:09.027" v="1446" actId="165"/>
          <ac:cxnSpMkLst>
            <pc:docMk/>
            <pc:sldMk cId="2607194819" sldId="277"/>
            <ac:cxnSpMk id="49" creationId="{6B688F76-A082-4415-9051-FB4AE7DA8D4D}"/>
          </ac:cxnSpMkLst>
        </pc:cxnChg>
        <pc:cxnChg chg="mod">
          <ac:chgData name="mohammad Hosseinabady" userId="6cd969f51f917c9e" providerId="LiveId" clId="{E8EA12F8-E03D-4039-B33D-704E81B75366}" dt="2022-01-16T21:02:09.027" v="1446" actId="165"/>
          <ac:cxnSpMkLst>
            <pc:docMk/>
            <pc:sldMk cId="2607194819" sldId="277"/>
            <ac:cxnSpMk id="50" creationId="{686211A7-D168-4E92-B06A-D4F5896879DE}"/>
          </ac:cxnSpMkLst>
        </pc:cxnChg>
        <pc:cxnChg chg="mod">
          <ac:chgData name="mohammad Hosseinabady" userId="6cd969f51f917c9e" providerId="LiveId" clId="{E8EA12F8-E03D-4039-B33D-704E81B75366}" dt="2022-01-16T21:02:09.027" v="1446" actId="165"/>
          <ac:cxnSpMkLst>
            <pc:docMk/>
            <pc:sldMk cId="2607194819" sldId="277"/>
            <ac:cxnSpMk id="51" creationId="{F6453974-CC59-4BBF-80DA-AAF60A3970C4}"/>
          </ac:cxnSpMkLst>
        </pc:cxnChg>
        <pc:cxnChg chg="mod">
          <ac:chgData name="mohammad Hosseinabady" userId="6cd969f51f917c9e" providerId="LiveId" clId="{E8EA12F8-E03D-4039-B33D-704E81B75366}" dt="2022-01-16T21:02:09.027" v="1446" actId="165"/>
          <ac:cxnSpMkLst>
            <pc:docMk/>
            <pc:sldMk cId="2607194819" sldId="277"/>
            <ac:cxnSpMk id="52" creationId="{06497E0E-6BC0-4930-88FA-5492085D7BA4}"/>
          </ac:cxnSpMkLst>
        </pc:cxnChg>
        <pc:cxnChg chg="mod">
          <ac:chgData name="mohammad Hosseinabady" userId="6cd969f51f917c9e" providerId="LiveId" clId="{E8EA12F8-E03D-4039-B33D-704E81B75366}" dt="2022-01-16T21:02:09.027" v="1446" actId="165"/>
          <ac:cxnSpMkLst>
            <pc:docMk/>
            <pc:sldMk cId="2607194819" sldId="277"/>
            <ac:cxnSpMk id="53" creationId="{B646A49A-106E-41AF-AACF-0FA519C32A49}"/>
          </ac:cxnSpMkLst>
        </pc:cxnChg>
        <pc:cxnChg chg="mod">
          <ac:chgData name="mohammad Hosseinabady" userId="6cd969f51f917c9e" providerId="LiveId" clId="{E8EA12F8-E03D-4039-B33D-704E81B75366}" dt="2022-01-16T21:02:09.027" v="1446" actId="165"/>
          <ac:cxnSpMkLst>
            <pc:docMk/>
            <pc:sldMk cId="2607194819" sldId="277"/>
            <ac:cxnSpMk id="54" creationId="{8E4B7D2E-EC9B-4ADD-B840-0F455BA4E473}"/>
          </ac:cxnSpMkLst>
        </pc:cxnChg>
        <pc:cxnChg chg="mod">
          <ac:chgData name="mohammad Hosseinabady" userId="6cd969f51f917c9e" providerId="LiveId" clId="{E8EA12F8-E03D-4039-B33D-704E81B75366}" dt="2022-01-16T21:02:09.027" v="1446" actId="165"/>
          <ac:cxnSpMkLst>
            <pc:docMk/>
            <pc:sldMk cId="2607194819" sldId="277"/>
            <ac:cxnSpMk id="55" creationId="{F06F3BDF-7D71-4712-BA21-5DB590202D00}"/>
          </ac:cxnSpMkLst>
        </pc:cxnChg>
        <pc:cxnChg chg="mod">
          <ac:chgData name="mohammad Hosseinabady" userId="6cd969f51f917c9e" providerId="LiveId" clId="{E8EA12F8-E03D-4039-B33D-704E81B75366}" dt="2022-01-16T21:02:09.027" v="1446" actId="165"/>
          <ac:cxnSpMkLst>
            <pc:docMk/>
            <pc:sldMk cId="2607194819" sldId="277"/>
            <ac:cxnSpMk id="56" creationId="{9BECABBC-E073-4D1E-9B18-23DBA0CC6FE5}"/>
          </ac:cxnSpMkLst>
        </pc:cxnChg>
        <pc:cxnChg chg="mod">
          <ac:chgData name="mohammad Hosseinabady" userId="6cd969f51f917c9e" providerId="LiveId" clId="{E8EA12F8-E03D-4039-B33D-704E81B75366}" dt="2022-01-16T21:02:09.027" v="1446" actId="165"/>
          <ac:cxnSpMkLst>
            <pc:docMk/>
            <pc:sldMk cId="2607194819" sldId="277"/>
            <ac:cxnSpMk id="57" creationId="{BCD6EA91-A7B5-4769-A748-293E5006C39B}"/>
          </ac:cxnSpMkLst>
        </pc:cxnChg>
        <pc:cxnChg chg="mod">
          <ac:chgData name="mohammad Hosseinabady" userId="6cd969f51f917c9e" providerId="LiveId" clId="{E8EA12F8-E03D-4039-B33D-704E81B75366}" dt="2022-01-16T21:02:09.027" v="1446" actId="165"/>
          <ac:cxnSpMkLst>
            <pc:docMk/>
            <pc:sldMk cId="2607194819" sldId="277"/>
            <ac:cxnSpMk id="58" creationId="{0521E02B-ECAC-48BA-8C33-AA91B2F52D6D}"/>
          </ac:cxnSpMkLst>
        </pc:cxnChg>
        <pc:cxnChg chg="mod">
          <ac:chgData name="mohammad Hosseinabady" userId="6cd969f51f917c9e" providerId="LiveId" clId="{E8EA12F8-E03D-4039-B33D-704E81B75366}" dt="2022-01-16T21:02:09.027" v="1446" actId="165"/>
          <ac:cxnSpMkLst>
            <pc:docMk/>
            <pc:sldMk cId="2607194819" sldId="277"/>
            <ac:cxnSpMk id="59" creationId="{1CAF2F72-7072-401C-A448-E2B6BF3E6AF7}"/>
          </ac:cxnSpMkLst>
        </pc:cxnChg>
        <pc:cxnChg chg="mod">
          <ac:chgData name="mohammad Hosseinabady" userId="6cd969f51f917c9e" providerId="LiveId" clId="{E8EA12F8-E03D-4039-B33D-704E81B75366}" dt="2022-01-16T21:02:09.027" v="1446" actId="165"/>
          <ac:cxnSpMkLst>
            <pc:docMk/>
            <pc:sldMk cId="2607194819" sldId="277"/>
            <ac:cxnSpMk id="60" creationId="{E63BD7A1-8A77-4F2F-A8CD-237CC0C01EC2}"/>
          </ac:cxnSpMkLst>
        </pc:cxnChg>
        <pc:cxnChg chg="mod">
          <ac:chgData name="mohammad Hosseinabady" userId="6cd969f51f917c9e" providerId="LiveId" clId="{E8EA12F8-E03D-4039-B33D-704E81B75366}" dt="2022-01-16T21:02:09.027" v="1446" actId="165"/>
          <ac:cxnSpMkLst>
            <pc:docMk/>
            <pc:sldMk cId="2607194819" sldId="277"/>
            <ac:cxnSpMk id="61" creationId="{ADB84710-036F-49D1-92B4-05DDB4D15BD2}"/>
          </ac:cxnSpMkLst>
        </pc:cxnChg>
        <pc:cxnChg chg="mod">
          <ac:chgData name="mohammad Hosseinabady" userId="6cd969f51f917c9e" providerId="LiveId" clId="{E8EA12F8-E03D-4039-B33D-704E81B75366}" dt="2022-01-16T21:02:09.027" v="1446" actId="165"/>
          <ac:cxnSpMkLst>
            <pc:docMk/>
            <pc:sldMk cId="2607194819" sldId="277"/>
            <ac:cxnSpMk id="62" creationId="{8CC77B44-CC3A-4390-9FC6-9B6BE4158725}"/>
          </ac:cxnSpMkLst>
        </pc:cxnChg>
        <pc:cxnChg chg="mod">
          <ac:chgData name="mohammad Hosseinabady" userId="6cd969f51f917c9e" providerId="LiveId" clId="{E8EA12F8-E03D-4039-B33D-704E81B75366}" dt="2022-01-16T21:02:09.027" v="1446" actId="165"/>
          <ac:cxnSpMkLst>
            <pc:docMk/>
            <pc:sldMk cId="2607194819" sldId="277"/>
            <ac:cxnSpMk id="63" creationId="{11637525-5AC5-4EC6-9485-B0DF12F1ABC3}"/>
          </ac:cxnSpMkLst>
        </pc:cxnChg>
        <pc:cxnChg chg="mod">
          <ac:chgData name="mohammad Hosseinabady" userId="6cd969f51f917c9e" providerId="LiveId" clId="{E8EA12F8-E03D-4039-B33D-704E81B75366}" dt="2022-01-16T21:02:09.027" v="1446" actId="165"/>
          <ac:cxnSpMkLst>
            <pc:docMk/>
            <pc:sldMk cId="2607194819" sldId="277"/>
            <ac:cxnSpMk id="64" creationId="{96E26175-B7C1-47B1-B158-9EE822BB2B84}"/>
          </ac:cxnSpMkLst>
        </pc:cxnChg>
        <pc:cxnChg chg="mod">
          <ac:chgData name="mohammad Hosseinabady" userId="6cd969f51f917c9e" providerId="LiveId" clId="{E8EA12F8-E03D-4039-B33D-704E81B75366}" dt="2022-01-16T21:02:09.027" v="1446" actId="165"/>
          <ac:cxnSpMkLst>
            <pc:docMk/>
            <pc:sldMk cId="2607194819" sldId="277"/>
            <ac:cxnSpMk id="65" creationId="{9DDA2ECC-89DC-4D6E-B1E5-8A4100568FCB}"/>
          </ac:cxnSpMkLst>
        </pc:cxnChg>
        <pc:cxnChg chg="mod">
          <ac:chgData name="mohammad Hosseinabady" userId="6cd969f51f917c9e" providerId="LiveId" clId="{E8EA12F8-E03D-4039-B33D-704E81B75366}" dt="2022-01-16T21:02:09.027" v="1446" actId="165"/>
          <ac:cxnSpMkLst>
            <pc:docMk/>
            <pc:sldMk cId="2607194819" sldId="277"/>
            <ac:cxnSpMk id="66" creationId="{A618D857-C940-49BF-831C-D6F7C9929F17}"/>
          </ac:cxnSpMkLst>
        </pc:cxnChg>
        <pc:cxnChg chg="mod">
          <ac:chgData name="mohammad Hosseinabady" userId="6cd969f51f917c9e" providerId="LiveId" clId="{E8EA12F8-E03D-4039-B33D-704E81B75366}" dt="2022-01-16T21:02:09.027" v="1446" actId="165"/>
          <ac:cxnSpMkLst>
            <pc:docMk/>
            <pc:sldMk cId="2607194819" sldId="277"/>
            <ac:cxnSpMk id="67" creationId="{B7EA2C4C-903B-46B8-A172-1BD33BD0CE5F}"/>
          </ac:cxnSpMkLst>
        </pc:cxnChg>
        <pc:cxnChg chg="add mod">
          <ac:chgData name="mohammad Hosseinabady" userId="6cd969f51f917c9e" providerId="LiveId" clId="{E8EA12F8-E03D-4039-B33D-704E81B75366}" dt="2022-01-16T21:07:11.667" v="1567" actId="1076"/>
          <ac:cxnSpMkLst>
            <pc:docMk/>
            <pc:sldMk cId="2607194819" sldId="277"/>
            <ac:cxnSpMk id="69" creationId="{7C1A1592-6A98-448D-BE21-E1F1A1D3C007}"/>
          </ac:cxnSpMkLst>
        </pc:cxnChg>
        <pc:cxnChg chg="mod">
          <ac:chgData name="mohammad Hosseinabady" userId="6cd969f51f917c9e" providerId="LiveId" clId="{E8EA12F8-E03D-4039-B33D-704E81B75366}" dt="2022-01-16T21:04:08.557" v="1511"/>
          <ac:cxnSpMkLst>
            <pc:docMk/>
            <pc:sldMk cId="2607194819" sldId="277"/>
            <ac:cxnSpMk id="75" creationId="{F0EA8D0F-9287-412E-BFFE-053BC0B329B9}"/>
          </ac:cxnSpMkLst>
        </pc:cxnChg>
        <pc:cxnChg chg="mod">
          <ac:chgData name="mohammad Hosseinabady" userId="6cd969f51f917c9e" providerId="LiveId" clId="{E8EA12F8-E03D-4039-B33D-704E81B75366}" dt="2022-01-16T21:04:08.557" v="1511"/>
          <ac:cxnSpMkLst>
            <pc:docMk/>
            <pc:sldMk cId="2607194819" sldId="277"/>
            <ac:cxnSpMk id="76" creationId="{308F98E2-521A-44C6-934F-0836AA3A124C}"/>
          </ac:cxnSpMkLst>
        </pc:cxnChg>
        <pc:cxnChg chg="mod">
          <ac:chgData name="mohammad Hosseinabady" userId="6cd969f51f917c9e" providerId="LiveId" clId="{E8EA12F8-E03D-4039-B33D-704E81B75366}" dt="2022-01-16T21:04:08.557" v="1511"/>
          <ac:cxnSpMkLst>
            <pc:docMk/>
            <pc:sldMk cId="2607194819" sldId="277"/>
            <ac:cxnSpMk id="77" creationId="{32451700-03DF-47C8-925E-E473DD0D3B19}"/>
          </ac:cxnSpMkLst>
        </pc:cxnChg>
        <pc:cxnChg chg="mod">
          <ac:chgData name="mohammad Hosseinabady" userId="6cd969f51f917c9e" providerId="LiveId" clId="{E8EA12F8-E03D-4039-B33D-704E81B75366}" dt="2022-01-16T21:04:10.621" v="1513" actId="1076"/>
          <ac:cxnSpMkLst>
            <pc:docMk/>
            <pc:sldMk cId="2607194819" sldId="277"/>
            <ac:cxnSpMk id="78" creationId="{CA318D2B-6096-47B8-AF6F-074C67C8204B}"/>
          </ac:cxnSpMkLst>
        </pc:cxnChg>
        <pc:cxnChg chg="mod">
          <ac:chgData name="mohammad Hosseinabady" userId="6cd969f51f917c9e" providerId="LiveId" clId="{E8EA12F8-E03D-4039-B33D-704E81B75366}" dt="2022-01-16T21:04:08.557" v="1511"/>
          <ac:cxnSpMkLst>
            <pc:docMk/>
            <pc:sldMk cId="2607194819" sldId="277"/>
            <ac:cxnSpMk id="79" creationId="{BF4BA4CD-C6A0-4CA3-8484-64F5D521D629}"/>
          </ac:cxnSpMkLst>
        </pc:cxnChg>
        <pc:cxnChg chg="mod">
          <ac:chgData name="mohammad Hosseinabady" userId="6cd969f51f917c9e" providerId="LiveId" clId="{E8EA12F8-E03D-4039-B33D-704E81B75366}" dt="2022-01-16T21:04:08.557" v="1511"/>
          <ac:cxnSpMkLst>
            <pc:docMk/>
            <pc:sldMk cId="2607194819" sldId="277"/>
            <ac:cxnSpMk id="80" creationId="{AC279A6F-0C06-486F-9B67-7A061C641F86}"/>
          </ac:cxnSpMkLst>
        </pc:cxnChg>
        <pc:cxnChg chg="mod">
          <ac:chgData name="mohammad Hosseinabady" userId="6cd969f51f917c9e" providerId="LiveId" clId="{E8EA12F8-E03D-4039-B33D-704E81B75366}" dt="2022-01-16T21:04:08.557" v="1511"/>
          <ac:cxnSpMkLst>
            <pc:docMk/>
            <pc:sldMk cId="2607194819" sldId="277"/>
            <ac:cxnSpMk id="81" creationId="{28981A5C-E21A-4A74-84BD-7C7431290F17}"/>
          </ac:cxnSpMkLst>
        </pc:cxnChg>
        <pc:cxnChg chg="mod">
          <ac:chgData name="mohammad Hosseinabady" userId="6cd969f51f917c9e" providerId="LiveId" clId="{E8EA12F8-E03D-4039-B33D-704E81B75366}" dt="2022-01-16T21:04:08.557" v="1511"/>
          <ac:cxnSpMkLst>
            <pc:docMk/>
            <pc:sldMk cId="2607194819" sldId="277"/>
            <ac:cxnSpMk id="82" creationId="{CC4114B9-AC1E-45B2-B903-F9FA5874356C}"/>
          </ac:cxnSpMkLst>
        </pc:cxnChg>
        <pc:cxnChg chg="mod">
          <ac:chgData name="mohammad Hosseinabady" userId="6cd969f51f917c9e" providerId="LiveId" clId="{E8EA12F8-E03D-4039-B33D-704E81B75366}" dt="2022-01-16T21:04:08.557" v="1511"/>
          <ac:cxnSpMkLst>
            <pc:docMk/>
            <pc:sldMk cId="2607194819" sldId="277"/>
            <ac:cxnSpMk id="83" creationId="{9355B1A6-DD7B-4C17-9A7B-1E80D6D88699}"/>
          </ac:cxnSpMkLst>
        </pc:cxnChg>
        <pc:cxnChg chg="mod">
          <ac:chgData name="mohammad Hosseinabady" userId="6cd969f51f917c9e" providerId="LiveId" clId="{E8EA12F8-E03D-4039-B33D-704E81B75366}" dt="2022-01-16T21:04:08.557" v="1511"/>
          <ac:cxnSpMkLst>
            <pc:docMk/>
            <pc:sldMk cId="2607194819" sldId="277"/>
            <ac:cxnSpMk id="84" creationId="{B8599C57-C3F0-422B-A8CC-F515BD52772E}"/>
          </ac:cxnSpMkLst>
        </pc:cxnChg>
        <pc:cxnChg chg="mod">
          <ac:chgData name="mohammad Hosseinabady" userId="6cd969f51f917c9e" providerId="LiveId" clId="{E8EA12F8-E03D-4039-B33D-704E81B75366}" dt="2022-01-16T21:05:53.389" v="1544" actId="208"/>
          <ac:cxnSpMkLst>
            <pc:docMk/>
            <pc:sldMk cId="2607194819" sldId="277"/>
            <ac:cxnSpMk id="86" creationId="{469B603E-B764-464B-BB22-0340DBA6607A}"/>
          </ac:cxnSpMkLst>
        </pc:cxnChg>
        <pc:cxnChg chg="mod">
          <ac:chgData name="mohammad Hosseinabady" userId="6cd969f51f917c9e" providerId="LiveId" clId="{E8EA12F8-E03D-4039-B33D-704E81B75366}" dt="2022-01-16T21:05:53.389" v="1544" actId="208"/>
          <ac:cxnSpMkLst>
            <pc:docMk/>
            <pc:sldMk cId="2607194819" sldId="277"/>
            <ac:cxnSpMk id="87" creationId="{6B009A7C-4238-43B8-9DCB-02ACC5FA5FDA}"/>
          </ac:cxnSpMkLst>
        </pc:cxnChg>
        <pc:cxnChg chg="mod">
          <ac:chgData name="mohammad Hosseinabady" userId="6cd969f51f917c9e" providerId="LiveId" clId="{E8EA12F8-E03D-4039-B33D-704E81B75366}" dt="2022-01-16T21:05:53.389" v="1544" actId="208"/>
          <ac:cxnSpMkLst>
            <pc:docMk/>
            <pc:sldMk cId="2607194819" sldId="277"/>
            <ac:cxnSpMk id="88" creationId="{A385D952-BE0F-4290-967E-A63C0F279D96}"/>
          </ac:cxnSpMkLst>
        </pc:cxnChg>
        <pc:cxnChg chg="mod">
          <ac:chgData name="mohammad Hosseinabady" userId="6cd969f51f917c9e" providerId="LiveId" clId="{E8EA12F8-E03D-4039-B33D-704E81B75366}" dt="2022-01-16T21:05:53.389" v="1544" actId="208"/>
          <ac:cxnSpMkLst>
            <pc:docMk/>
            <pc:sldMk cId="2607194819" sldId="277"/>
            <ac:cxnSpMk id="89" creationId="{76A556F0-1064-4EEC-A82E-D4CBCFF2C0FD}"/>
          </ac:cxnSpMkLst>
        </pc:cxnChg>
        <pc:cxnChg chg="add mod">
          <ac:chgData name="mohammad Hosseinabady" userId="6cd969f51f917c9e" providerId="LiveId" clId="{E8EA12F8-E03D-4039-B33D-704E81B75366}" dt="2022-01-16T21:05:53.389" v="1544" actId="208"/>
          <ac:cxnSpMkLst>
            <pc:docMk/>
            <pc:sldMk cId="2607194819" sldId="277"/>
            <ac:cxnSpMk id="93" creationId="{451E6A07-9D6F-4ADB-9271-E16A189F040A}"/>
          </ac:cxnSpMkLst>
        </pc:cxnChg>
        <pc:cxnChg chg="add mod">
          <ac:chgData name="mohammad Hosseinabady" userId="6cd969f51f917c9e" providerId="LiveId" clId="{E8EA12F8-E03D-4039-B33D-704E81B75366}" dt="2022-01-16T21:05:53.389" v="1544" actId="208"/>
          <ac:cxnSpMkLst>
            <pc:docMk/>
            <pc:sldMk cId="2607194819" sldId="277"/>
            <ac:cxnSpMk id="94" creationId="{BE93FDE4-DAD8-4ACB-849D-43E9940B841F}"/>
          </ac:cxnSpMkLst>
        </pc:cxnChg>
        <pc:cxnChg chg="add mod">
          <ac:chgData name="mohammad Hosseinabady" userId="6cd969f51f917c9e" providerId="LiveId" clId="{E8EA12F8-E03D-4039-B33D-704E81B75366}" dt="2022-01-16T21:11:50.367" v="1614" actId="164"/>
          <ac:cxnSpMkLst>
            <pc:docMk/>
            <pc:sldMk cId="2607194819" sldId="277"/>
            <ac:cxnSpMk id="102" creationId="{960933FB-8BC2-417A-BBDE-0949DF302A8C}"/>
          </ac:cxnSpMkLst>
        </pc:cxnChg>
        <pc:cxnChg chg="add mod">
          <ac:chgData name="mohammad Hosseinabady" userId="6cd969f51f917c9e" providerId="LiveId" clId="{E8EA12F8-E03D-4039-B33D-704E81B75366}" dt="2022-01-16T21:11:50.367" v="1614" actId="164"/>
          <ac:cxnSpMkLst>
            <pc:docMk/>
            <pc:sldMk cId="2607194819" sldId="277"/>
            <ac:cxnSpMk id="103" creationId="{A4754C68-FF67-49B5-A087-F53BE47AE5B7}"/>
          </ac:cxnSpMkLst>
        </pc:cxnChg>
        <pc:cxnChg chg="add mod">
          <ac:chgData name="mohammad Hosseinabady" userId="6cd969f51f917c9e" providerId="LiveId" clId="{E8EA12F8-E03D-4039-B33D-704E81B75366}" dt="2022-01-16T21:11:11.067" v="1606" actId="164"/>
          <ac:cxnSpMkLst>
            <pc:docMk/>
            <pc:sldMk cId="2607194819" sldId="277"/>
            <ac:cxnSpMk id="105" creationId="{1F30BF67-FB58-45F5-BF7E-378751207CE1}"/>
          </ac:cxnSpMkLst>
        </pc:cxnChg>
        <pc:cxnChg chg="add mod">
          <ac:chgData name="mohammad Hosseinabady" userId="6cd969f51f917c9e" providerId="LiveId" clId="{E8EA12F8-E03D-4039-B33D-704E81B75366}" dt="2022-01-16T21:11:11.067" v="1606" actId="164"/>
          <ac:cxnSpMkLst>
            <pc:docMk/>
            <pc:sldMk cId="2607194819" sldId="277"/>
            <ac:cxnSpMk id="107" creationId="{6BC642A7-2336-406C-AD0B-EDA8A96D729D}"/>
          </ac:cxnSpMkLst>
        </pc:cxnChg>
      </pc:sldChg>
      <pc:sldChg chg="addSp delSp modSp new mod addAnim delAnim modAnim">
        <pc:chgData name="mohammad Hosseinabady" userId="6cd969f51f917c9e" providerId="LiveId" clId="{E8EA12F8-E03D-4039-B33D-704E81B75366}" dt="2022-01-16T21:23:04.012" v="1817" actId="20577"/>
        <pc:sldMkLst>
          <pc:docMk/>
          <pc:sldMk cId="2693077610" sldId="278"/>
        </pc:sldMkLst>
        <pc:spChg chg="mod">
          <ac:chgData name="mohammad Hosseinabady" userId="6cd969f51f917c9e" providerId="LiveId" clId="{E8EA12F8-E03D-4039-B33D-704E81B75366}" dt="2022-01-16T21:12:57.168" v="1628" actId="20577"/>
          <ac:spMkLst>
            <pc:docMk/>
            <pc:sldMk cId="2693077610" sldId="278"/>
            <ac:spMk id="2" creationId="{8D89F5D5-237D-42C6-8A74-06B51A492BB5}"/>
          </ac:spMkLst>
        </pc:spChg>
        <pc:spChg chg="del">
          <ac:chgData name="mohammad Hosseinabady" userId="6cd969f51f917c9e" providerId="LiveId" clId="{E8EA12F8-E03D-4039-B33D-704E81B75366}" dt="2022-01-16T21:12:52.765" v="1621" actId="478"/>
          <ac:spMkLst>
            <pc:docMk/>
            <pc:sldMk cId="2693077610" sldId="278"/>
            <ac:spMk id="3" creationId="{524C72F7-A6BA-4F19-AC00-B5B2668D8416}"/>
          </ac:spMkLst>
        </pc:spChg>
        <pc:spChg chg="mod">
          <ac:chgData name="mohammad Hosseinabady" userId="6cd969f51f917c9e" providerId="LiveId" clId="{E8EA12F8-E03D-4039-B33D-704E81B75366}" dt="2022-01-16T21:13:12.246" v="1629"/>
          <ac:spMkLst>
            <pc:docMk/>
            <pc:sldMk cId="2693077610" sldId="278"/>
            <ac:spMk id="20" creationId="{B6011C0C-9D87-4A0C-A4FD-45C977B22497}"/>
          </ac:spMkLst>
        </pc:spChg>
        <pc:spChg chg="mod">
          <ac:chgData name="mohammad Hosseinabady" userId="6cd969f51f917c9e" providerId="LiveId" clId="{E8EA12F8-E03D-4039-B33D-704E81B75366}" dt="2022-01-16T21:13:12.246" v="1629"/>
          <ac:spMkLst>
            <pc:docMk/>
            <pc:sldMk cId="2693077610" sldId="278"/>
            <ac:spMk id="21" creationId="{1BC21613-A732-4BE8-AB66-C5647E6C5AF1}"/>
          </ac:spMkLst>
        </pc:spChg>
        <pc:spChg chg="mod">
          <ac:chgData name="mohammad Hosseinabady" userId="6cd969f51f917c9e" providerId="LiveId" clId="{E8EA12F8-E03D-4039-B33D-704E81B75366}" dt="2022-01-16T21:22:59.118" v="1816" actId="20577"/>
          <ac:spMkLst>
            <pc:docMk/>
            <pc:sldMk cId="2693077610" sldId="278"/>
            <ac:spMk id="22" creationId="{869BEB4C-DF4E-4D36-97C1-DDABB8524FE4}"/>
          </ac:spMkLst>
        </pc:spChg>
        <pc:spChg chg="add mod">
          <ac:chgData name="mohammad Hosseinabady" userId="6cd969f51f917c9e" providerId="LiveId" clId="{E8EA12F8-E03D-4039-B33D-704E81B75366}" dt="2022-01-16T21:15:43.101" v="1681" actId="1076"/>
          <ac:spMkLst>
            <pc:docMk/>
            <pc:sldMk cId="2693077610" sldId="278"/>
            <ac:spMk id="53" creationId="{E751B83D-B67E-4F79-902B-F3ACAA806E48}"/>
          </ac:spMkLst>
        </pc:spChg>
        <pc:spChg chg="add mod">
          <ac:chgData name="mohammad Hosseinabady" userId="6cd969f51f917c9e" providerId="LiveId" clId="{E8EA12F8-E03D-4039-B33D-704E81B75366}" dt="2022-01-16T21:15:43.101" v="1681" actId="1076"/>
          <ac:spMkLst>
            <pc:docMk/>
            <pc:sldMk cId="2693077610" sldId="278"/>
            <ac:spMk id="54" creationId="{0D377FF2-A0EF-4036-9A0D-414A4B504415}"/>
          </ac:spMkLst>
        </pc:spChg>
        <pc:spChg chg="add mod">
          <ac:chgData name="mohammad Hosseinabady" userId="6cd969f51f917c9e" providerId="LiveId" clId="{E8EA12F8-E03D-4039-B33D-704E81B75366}" dt="2022-01-16T21:15:43.101" v="1681" actId="1076"/>
          <ac:spMkLst>
            <pc:docMk/>
            <pc:sldMk cId="2693077610" sldId="278"/>
            <ac:spMk id="55" creationId="{EB5C76F9-4851-480D-90B9-F1D7A032AEE6}"/>
          </ac:spMkLst>
        </pc:spChg>
        <pc:spChg chg="add del mod">
          <ac:chgData name="mohammad Hosseinabady" userId="6cd969f51f917c9e" providerId="LiveId" clId="{E8EA12F8-E03D-4039-B33D-704E81B75366}" dt="2022-01-16T21:15:25.058" v="1678" actId="478"/>
          <ac:spMkLst>
            <pc:docMk/>
            <pc:sldMk cId="2693077610" sldId="278"/>
            <ac:spMk id="56" creationId="{AAB7A2DF-C959-4E4A-B6E2-1360642946C4}"/>
          </ac:spMkLst>
        </pc:spChg>
        <pc:spChg chg="mod">
          <ac:chgData name="mohammad Hosseinabady" userId="6cd969f51f917c9e" providerId="LiveId" clId="{E8EA12F8-E03D-4039-B33D-704E81B75366}" dt="2022-01-16T21:15:15.254" v="1675"/>
          <ac:spMkLst>
            <pc:docMk/>
            <pc:sldMk cId="2693077610" sldId="278"/>
            <ac:spMk id="75" creationId="{55E05B12-9AA9-448F-A5E8-E916B13797ED}"/>
          </ac:spMkLst>
        </pc:spChg>
        <pc:spChg chg="mod">
          <ac:chgData name="mohammad Hosseinabady" userId="6cd969f51f917c9e" providerId="LiveId" clId="{E8EA12F8-E03D-4039-B33D-704E81B75366}" dt="2022-01-16T21:15:15.254" v="1675"/>
          <ac:spMkLst>
            <pc:docMk/>
            <pc:sldMk cId="2693077610" sldId="278"/>
            <ac:spMk id="76" creationId="{B451F2C3-670F-452E-BAA3-4783675580B4}"/>
          </ac:spMkLst>
        </pc:spChg>
        <pc:spChg chg="mod">
          <ac:chgData name="mohammad Hosseinabady" userId="6cd969f51f917c9e" providerId="LiveId" clId="{E8EA12F8-E03D-4039-B33D-704E81B75366}" dt="2022-01-16T21:15:34.993" v="1680" actId="1076"/>
          <ac:spMkLst>
            <pc:docMk/>
            <pc:sldMk cId="2693077610" sldId="278"/>
            <ac:spMk id="77" creationId="{6C1346B1-75CC-4277-B936-9785F1CDAA58}"/>
          </ac:spMkLst>
        </pc:spChg>
        <pc:spChg chg="add mod">
          <ac:chgData name="mohammad Hosseinabady" userId="6cd969f51f917c9e" providerId="LiveId" clId="{E8EA12F8-E03D-4039-B33D-704E81B75366}" dt="2022-01-16T21:15:18.342" v="1676" actId="1076"/>
          <ac:spMkLst>
            <pc:docMk/>
            <pc:sldMk cId="2693077610" sldId="278"/>
            <ac:spMk id="79" creationId="{65A7083E-CB27-4CA2-9A86-2706F4D708B2}"/>
          </ac:spMkLst>
        </pc:spChg>
        <pc:spChg chg="add mod">
          <ac:chgData name="mohammad Hosseinabady" userId="6cd969f51f917c9e" providerId="LiveId" clId="{E8EA12F8-E03D-4039-B33D-704E81B75366}" dt="2022-01-16T21:15:18.342" v="1676" actId="1076"/>
          <ac:spMkLst>
            <pc:docMk/>
            <pc:sldMk cId="2693077610" sldId="278"/>
            <ac:spMk id="81" creationId="{E6D28045-A148-4D23-B811-6A236D9FE8C6}"/>
          </ac:spMkLst>
        </pc:spChg>
        <pc:spChg chg="add mod">
          <ac:chgData name="mohammad Hosseinabady" userId="6cd969f51f917c9e" providerId="LiveId" clId="{E8EA12F8-E03D-4039-B33D-704E81B75366}" dt="2022-01-16T21:15:18.342" v="1676" actId="1076"/>
          <ac:spMkLst>
            <pc:docMk/>
            <pc:sldMk cId="2693077610" sldId="278"/>
            <ac:spMk id="82" creationId="{BF9FAE4F-44AC-4E53-A77E-5265B9C13B03}"/>
          </ac:spMkLst>
        </pc:spChg>
        <pc:spChg chg="add mod">
          <ac:chgData name="mohammad Hosseinabady" userId="6cd969f51f917c9e" providerId="LiveId" clId="{E8EA12F8-E03D-4039-B33D-704E81B75366}" dt="2022-01-16T21:15:18.342" v="1676" actId="1076"/>
          <ac:spMkLst>
            <pc:docMk/>
            <pc:sldMk cId="2693077610" sldId="278"/>
            <ac:spMk id="83" creationId="{A013DBDA-B2C4-4D31-9147-E7528F9825B1}"/>
          </ac:spMkLst>
        </pc:spChg>
        <pc:spChg chg="mod">
          <ac:chgData name="mohammad Hosseinabady" userId="6cd969f51f917c9e" providerId="LiveId" clId="{E8EA12F8-E03D-4039-B33D-704E81B75366}" dt="2022-01-16T21:15:44.621" v="1682"/>
          <ac:spMkLst>
            <pc:docMk/>
            <pc:sldMk cId="2693077610" sldId="278"/>
            <ac:spMk id="100" creationId="{0ED6ED2A-8EA6-46F0-894C-8C27F2E2E99B}"/>
          </ac:spMkLst>
        </pc:spChg>
        <pc:spChg chg="mod">
          <ac:chgData name="mohammad Hosseinabady" userId="6cd969f51f917c9e" providerId="LiveId" clId="{E8EA12F8-E03D-4039-B33D-704E81B75366}" dt="2022-01-16T21:15:44.621" v="1682"/>
          <ac:spMkLst>
            <pc:docMk/>
            <pc:sldMk cId="2693077610" sldId="278"/>
            <ac:spMk id="101" creationId="{46D984E4-DA2E-4AB8-A42E-1B2E09B2A925}"/>
          </ac:spMkLst>
        </pc:spChg>
        <pc:spChg chg="mod">
          <ac:chgData name="mohammad Hosseinabady" userId="6cd969f51f917c9e" providerId="LiveId" clId="{E8EA12F8-E03D-4039-B33D-704E81B75366}" dt="2022-01-16T21:15:44.621" v="1682"/>
          <ac:spMkLst>
            <pc:docMk/>
            <pc:sldMk cId="2693077610" sldId="278"/>
            <ac:spMk id="102" creationId="{9BF19203-46C7-4FEB-95E4-8448C209B99A}"/>
          </ac:spMkLst>
        </pc:spChg>
        <pc:spChg chg="add mod">
          <ac:chgData name="mohammad Hosseinabady" userId="6cd969f51f917c9e" providerId="LiveId" clId="{E8EA12F8-E03D-4039-B33D-704E81B75366}" dt="2022-01-16T21:19:52.161" v="1777" actId="164"/>
          <ac:spMkLst>
            <pc:docMk/>
            <pc:sldMk cId="2693077610" sldId="278"/>
            <ac:spMk id="128" creationId="{4D33F76F-8407-4C31-9256-EFD5B34611D2}"/>
          </ac:spMkLst>
        </pc:spChg>
        <pc:spChg chg="add mod">
          <ac:chgData name="mohammad Hosseinabady" userId="6cd969f51f917c9e" providerId="LiveId" clId="{E8EA12F8-E03D-4039-B33D-704E81B75366}" dt="2022-01-16T21:19:52.161" v="1777" actId="164"/>
          <ac:spMkLst>
            <pc:docMk/>
            <pc:sldMk cId="2693077610" sldId="278"/>
            <ac:spMk id="129" creationId="{CFCE8929-C2E7-47E8-B5EC-1C0A6B013265}"/>
          </ac:spMkLst>
        </pc:spChg>
        <pc:spChg chg="add mod">
          <ac:chgData name="mohammad Hosseinabady" userId="6cd969f51f917c9e" providerId="LiveId" clId="{E8EA12F8-E03D-4039-B33D-704E81B75366}" dt="2022-01-16T21:19:52.161" v="1777" actId="164"/>
          <ac:spMkLst>
            <pc:docMk/>
            <pc:sldMk cId="2693077610" sldId="278"/>
            <ac:spMk id="130" creationId="{505F9DF2-B460-44BF-BD20-B44473774DCE}"/>
          </ac:spMkLst>
        </pc:spChg>
        <pc:spChg chg="mod">
          <ac:chgData name="mohammad Hosseinabady" userId="6cd969f51f917c9e" providerId="LiveId" clId="{E8EA12F8-E03D-4039-B33D-704E81B75366}" dt="2022-01-16T21:19:52.161" v="1777" actId="164"/>
          <ac:spMkLst>
            <pc:docMk/>
            <pc:sldMk cId="2693077610" sldId="278"/>
            <ac:spMk id="138" creationId="{48A6C786-2762-4B38-90EC-CF35E97AF96A}"/>
          </ac:spMkLst>
        </pc:spChg>
        <pc:spChg chg="mod">
          <ac:chgData name="mohammad Hosseinabady" userId="6cd969f51f917c9e" providerId="LiveId" clId="{E8EA12F8-E03D-4039-B33D-704E81B75366}" dt="2022-01-16T21:19:52.161" v="1777" actId="164"/>
          <ac:spMkLst>
            <pc:docMk/>
            <pc:sldMk cId="2693077610" sldId="278"/>
            <ac:spMk id="139" creationId="{BAEA4877-0981-45B7-9E53-CCC20DA20F80}"/>
          </ac:spMkLst>
        </pc:spChg>
        <pc:spChg chg="mod">
          <ac:chgData name="mohammad Hosseinabady" userId="6cd969f51f917c9e" providerId="LiveId" clId="{E8EA12F8-E03D-4039-B33D-704E81B75366}" dt="2022-01-16T21:23:04.012" v="1817" actId="20577"/>
          <ac:spMkLst>
            <pc:docMk/>
            <pc:sldMk cId="2693077610" sldId="278"/>
            <ac:spMk id="140" creationId="{419A5E3C-D74B-49D3-A93B-26D1BBDE433C}"/>
          </ac:spMkLst>
        </pc:spChg>
        <pc:spChg chg="add mod">
          <ac:chgData name="mohammad Hosseinabady" userId="6cd969f51f917c9e" providerId="LiveId" clId="{E8EA12F8-E03D-4039-B33D-704E81B75366}" dt="2022-01-16T21:19:00.562" v="1767" actId="1076"/>
          <ac:spMkLst>
            <pc:docMk/>
            <pc:sldMk cId="2693077610" sldId="278"/>
            <ac:spMk id="141" creationId="{64D0D737-0D96-4B0D-8584-0C97F7CAA07D}"/>
          </ac:spMkLst>
        </pc:spChg>
        <pc:spChg chg="add mod">
          <ac:chgData name="mohammad Hosseinabady" userId="6cd969f51f917c9e" providerId="LiveId" clId="{E8EA12F8-E03D-4039-B33D-704E81B75366}" dt="2022-01-16T21:18:09.183" v="1752" actId="1076"/>
          <ac:spMkLst>
            <pc:docMk/>
            <pc:sldMk cId="2693077610" sldId="278"/>
            <ac:spMk id="142" creationId="{60568E24-46F5-4A4F-A139-C6C50F9C7730}"/>
          </ac:spMkLst>
        </pc:spChg>
        <pc:spChg chg="add mod">
          <ac:chgData name="mohammad Hosseinabady" userId="6cd969f51f917c9e" providerId="LiveId" clId="{E8EA12F8-E03D-4039-B33D-704E81B75366}" dt="2022-01-16T21:18:51.929" v="1764" actId="1076"/>
          <ac:spMkLst>
            <pc:docMk/>
            <pc:sldMk cId="2693077610" sldId="278"/>
            <ac:spMk id="148" creationId="{1BFBE85A-FE54-4C86-80DE-76104DFDAFD7}"/>
          </ac:spMkLst>
        </pc:spChg>
        <pc:spChg chg="add mod">
          <ac:chgData name="mohammad Hosseinabady" userId="6cd969f51f917c9e" providerId="LiveId" clId="{E8EA12F8-E03D-4039-B33D-704E81B75366}" dt="2022-01-16T21:18:51.929" v="1764" actId="1076"/>
          <ac:spMkLst>
            <pc:docMk/>
            <pc:sldMk cId="2693077610" sldId="278"/>
            <ac:spMk id="149" creationId="{C5195D63-122C-48D7-AD52-C53F50DD1453}"/>
          </ac:spMkLst>
        </pc:spChg>
        <pc:spChg chg="add mod">
          <ac:chgData name="mohammad Hosseinabady" userId="6cd969f51f917c9e" providerId="LiveId" clId="{E8EA12F8-E03D-4039-B33D-704E81B75366}" dt="2022-01-16T21:19:52.161" v="1777" actId="164"/>
          <ac:spMkLst>
            <pc:docMk/>
            <pc:sldMk cId="2693077610" sldId="278"/>
            <ac:spMk id="150" creationId="{647E1C6E-162D-4D30-A750-FCD641F16F56}"/>
          </ac:spMkLst>
        </pc:spChg>
        <pc:spChg chg="add mod">
          <ac:chgData name="mohammad Hosseinabady" userId="6cd969f51f917c9e" providerId="LiveId" clId="{E8EA12F8-E03D-4039-B33D-704E81B75366}" dt="2022-01-16T21:19:52.161" v="1777" actId="164"/>
          <ac:spMkLst>
            <pc:docMk/>
            <pc:sldMk cId="2693077610" sldId="278"/>
            <ac:spMk id="151" creationId="{852BA352-8614-4391-8A49-A84B80092C67}"/>
          </ac:spMkLst>
        </pc:spChg>
        <pc:grpChg chg="add mod">
          <ac:chgData name="mohammad Hosseinabady" userId="6cd969f51f917c9e" providerId="LiveId" clId="{E8EA12F8-E03D-4039-B33D-704E81B75366}" dt="2022-01-16T21:15:43.101" v="1681" actId="1076"/>
          <ac:grpSpMkLst>
            <pc:docMk/>
            <pc:sldMk cId="2693077610" sldId="278"/>
            <ac:grpSpMk id="4" creationId="{9FA4BE9C-DB69-4837-BC35-79EF7288266A}"/>
          </ac:grpSpMkLst>
        </pc:grpChg>
        <pc:grpChg chg="add mod">
          <ac:chgData name="mohammad Hosseinabady" userId="6cd969f51f917c9e" providerId="LiveId" clId="{E8EA12F8-E03D-4039-B33D-704E81B75366}" dt="2022-01-16T21:15:43.101" v="1681" actId="1076"/>
          <ac:grpSpMkLst>
            <pc:docMk/>
            <pc:sldMk cId="2693077610" sldId="278"/>
            <ac:grpSpMk id="15" creationId="{8D8FCD90-56CB-438C-BC17-7C3483B064AE}"/>
          </ac:grpSpMkLst>
        </pc:grpChg>
        <pc:grpChg chg="add mod">
          <ac:chgData name="mohammad Hosseinabady" userId="6cd969f51f917c9e" providerId="LiveId" clId="{E8EA12F8-E03D-4039-B33D-704E81B75366}" dt="2022-01-16T21:15:43.101" v="1681" actId="1076"/>
          <ac:grpSpMkLst>
            <pc:docMk/>
            <pc:sldMk cId="2693077610" sldId="278"/>
            <ac:grpSpMk id="23" creationId="{83A1162F-B43B-48D8-A79A-A62E434573D1}"/>
          </ac:grpSpMkLst>
        </pc:grpChg>
        <pc:grpChg chg="add mod">
          <ac:chgData name="mohammad Hosseinabady" userId="6cd969f51f917c9e" providerId="LiveId" clId="{E8EA12F8-E03D-4039-B33D-704E81B75366}" dt="2022-01-16T21:15:43.101" v="1681" actId="1076"/>
          <ac:grpSpMkLst>
            <pc:docMk/>
            <pc:sldMk cId="2693077610" sldId="278"/>
            <ac:grpSpMk id="34" creationId="{1CADF109-6EA6-4CEE-89F9-759C58A41795}"/>
          </ac:grpSpMkLst>
        </pc:grpChg>
        <pc:grpChg chg="add mod">
          <ac:chgData name="mohammad Hosseinabady" userId="6cd969f51f917c9e" providerId="LiveId" clId="{E8EA12F8-E03D-4039-B33D-704E81B75366}" dt="2022-01-16T21:15:18.342" v="1676" actId="1076"/>
          <ac:grpSpMkLst>
            <pc:docMk/>
            <pc:sldMk cId="2693077610" sldId="278"/>
            <ac:grpSpMk id="57" creationId="{FE7DD22A-3768-49FC-8B5F-CE40B3D84794}"/>
          </ac:grpSpMkLst>
        </pc:grpChg>
        <pc:grpChg chg="add mod">
          <ac:chgData name="mohammad Hosseinabady" userId="6cd969f51f917c9e" providerId="LiveId" clId="{E8EA12F8-E03D-4039-B33D-704E81B75366}" dt="2022-01-16T21:15:18.342" v="1676" actId="1076"/>
          <ac:grpSpMkLst>
            <pc:docMk/>
            <pc:sldMk cId="2693077610" sldId="278"/>
            <ac:grpSpMk id="70" creationId="{30C4CCCA-8954-4BCA-B6B6-134822AD0573}"/>
          </ac:grpSpMkLst>
        </pc:grpChg>
        <pc:grpChg chg="add mod">
          <ac:chgData name="mohammad Hosseinabady" userId="6cd969f51f917c9e" providerId="LiveId" clId="{E8EA12F8-E03D-4039-B33D-704E81B75366}" dt="2022-01-16T21:19:52.161" v="1777" actId="164"/>
          <ac:grpSpMkLst>
            <pc:docMk/>
            <pc:sldMk cId="2693077610" sldId="278"/>
            <ac:grpSpMk id="84" creationId="{734B420E-A4D1-4BC7-A082-B76FBDEDBAE2}"/>
          </ac:grpSpMkLst>
        </pc:grpChg>
        <pc:grpChg chg="add del mod">
          <ac:chgData name="mohammad Hosseinabady" userId="6cd969f51f917c9e" providerId="LiveId" clId="{E8EA12F8-E03D-4039-B33D-704E81B75366}" dt="2022-01-16T21:15:49.092" v="1684" actId="478"/>
          <ac:grpSpMkLst>
            <pc:docMk/>
            <pc:sldMk cId="2693077610" sldId="278"/>
            <ac:grpSpMk id="95" creationId="{C1FA3D26-C0D4-4D2E-A94A-6D5F4AD595DE}"/>
          </ac:grpSpMkLst>
        </pc:grpChg>
        <pc:grpChg chg="add mod">
          <ac:chgData name="mohammad Hosseinabady" userId="6cd969f51f917c9e" providerId="LiveId" clId="{E8EA12F8-E03D-4039-B33D-704E81B75366}" dt="2022-01-16T21:19:52.161" v="1777" actId="164"/>
          <ac:grpSpMkLst>
            <pc:docMk/>
            <pc:sldMk cId="2693077610" sldId="278"/>
            <ac:grpSpMk id="103" creationId="{4F4C59CF-1100-4D8F-BADD-80E7373D91FD}"/>
          </ac:grpSpMkLst>
        </pc:grpChg>
        <pc:grpChg chg="add mod">
          <ac:chgData name="mohammad Hosseinabady" userId="6cd969f51f917c9e" providerId="LiveId" clId="{E8EA12F8-E03D-4039-B33D-704E81B75366}" dt="2022-01-16T21:19:52.161" v="1777" actId="164"/>
          <ac:grpSpMkLst>
            <pc:docMk/>
            <pc:sldMk cId="2693077610" sldId="278"/>
            <ac:grpSpMk id="114" creationId="{CD329C27-E030-4777-8E92-A3B1DB4BE7FD}"/>
          </ac:grpSpMkLst>
        </pc:grpChg>
        <pc:grpChg chg="add mod">
          <ac:chgData name="mohammad Hosseinabady" userId="6cd969f51f917c9e" providerId="LiveId" clId="{E8EA12F8-E03D-4039-B33D-704E81B75366}" dt="2022-01-16T21:19:52.161" v="1777" actId="164"/>
          <ac:grpSpMkLst>
            <pc:docMk/>
            <pc:sldMk cId="2693077610" sldId="278"/>
            <ac:grpSpMk id="133" creationId="{CEA69B32-E4AB-4697-8207-B354F54251F5}"/>
          </ac:grpSpMkLst>
        </pc:grpChg>
        <pc:grpChg chg="add mod">
          <ac:chgData name="mohammad Hosseinabady" userId="6cd969f51f917c9e" providerId="LiveId" clId="{E8EA12F8-E03D-4039-B33D-704E81B75366}" dt="2022-01-16T21:19:52.161" v="1777" actId="164"/>
          <ac:grpSpMkLst>
            <pc:docMk/>
            <pc:sldMk cId="2693077610" sldId="278"/>
            <ac:grpSpMk id="152" creationId="{7584A667-6B8D-4BA5-B938-0275D5A22527}"/>
          </ac:grpSpMkLst>
        </pc:grpChg>
        <pc:cxnChg chg="mod">
          <ac:chgData name="mohammad Hosseinabady" userId="6cd969f51f917c9e" providerId="LiveId" clId="{E8EA12F8-E03D-4039-B33D-704E81B75366}" dt="2022-01-16T21:13:12.246" v="1629"/>
          <ac:cxnSpMkLst>
            <pc:docMk/>
            <pc:sldMk cId="2693077610" sldId="278"/>
            <ac:cxnSpMk id="5" creationId="{3838C1C7-F577-4C2B-86C4-5A5119C3A595}"/>
          </ac:cxnSpMkLst>
        </pc:cxnChg>
        <pc:cxnChg chg="mod">
          <ac:chgData name="mohammad Hosseinabady" userId="6cd969f51f917c9e" providerId="LiveId" clId="{E8EA12F8-E03D-4039-B33D-704E81B75366}" dt="2022-01-16T21:13:12.246" v="1629"/>
          <ac:cxnSpMkLst>
            <pc:docMk/>
            <pc:sldMk cId="2693077610" sldId="278"/>
            <ac:cxnSpMk id="6" creationId="{8837E1A0-4CA4-4ACA-AD17-51A5AA8DAF7D}"/>
          </ac:cxnSpMkLst>
        </pc:cxnChg>
        <pc:cxnChg chg="mod">
          <ac:chgData name="mohammad Hosseinabady" userId="6cd969f51f917c9e" providerId="LiveId" clId="{E8EA12F8-E03D-4039-B33D-704E81B75366}" dt="2022-01-16T21:13:12.246" v="1629"/>
          <ac:cxnSpMkLst>
            <pc:docMk/>
            <pc:sldMk cId="2693077610" sldId="278"/>
            <ac:cxnSpMk id="7" creationId="{EEC2C446-F129-4C8C-8C8C-2AFEEA81CCCF}"/>
          </ac:cxnSpMkLst>
        </pc:cxnChg>
        <pc:cxnChg chg="mod">
          <ac:chgData name="mohammad Hosseinabady" userId="6cd969f51f917c9e" providerId="LiveId" clId="{E8EA12F8-E03D-4039-B33D-704E81B75366}" dt="2022-01-16T21:13:12.246" v="1629"/>
          <ac:cxnSpMkLst>
            <pc:docMk/>
            <pc:sldMk cId="2693077610" sldId="278"/>
            <ac:cxnSpMk id="8" creationId="{DD8072B2-BDA2-4193-ABE7-18FE6F0799F6}"/>
          </ac:cxnSpMkLst>
        </pc:cxnChg>
        <pc:cxnChg chg="mod">
          <ac:chgData name="mohammad Hosseinabady" userId="6cd969f51f917c9e" providerId="LiveId" clId="{E8EA12F8-E03D-4039-B33D-704E81B75366}" dt="2022-01-16T21:13:12.246" v="1629"/>
          <ac:cxnSpMkLst>
            <pc:docMk/>
            <pc:sldMk cId="2693077610" sldId="278"/>
            <ac:cxnSpMk id="9" creationId="{164791A6-30C8-4CC1-8E1B-729C2460F612}"/>
          </ac:cxnSpMkLst>
        </pc:cxnChg>
        <pc:cxnChg chg="mod">
          <ac:chgData name="mohammad Hosseinabady" userId="6cd969f51f917c9e" providerId="LiveId" clId="{E8EA12F8-E03D-4039-B33D-704E81B75366}" dt="2022-01-16T21:13:12.246" v="1629"/>
          <ac:cxnSpMkLst>
            <pc:docMk/>
            <pc:sldMk cId="2693077610" sldId="278"/>
            <ac:cxnSpMk id="10" creationId="{32DEF507-43E8-4540-8565-4D1CCB467E84}"/>
          </ac:cxnSpMkLst>
        </pc:cxnChg>
        <pc:cxnChg chg="mod">
          <ac:chgData name="mohammad Hosseinabady" userId="6cd969f51f917c9e" providerId="LiveId" clId="{E8EA12F8-E03D-4039-B33D-704E81B75366}" dt="2022-01-16T21:13:12.246" v="1629"/>
          <ac:cxnSpMkLst>
            <pc:docMk/>
            <pc:sldMk cId="2693077610" sldId="278"/>
            <ac:cxnSpMk id="11" creationId="{0DC5A18A-67C8-4278-A008-AD2B1C5BBD8E}"/>
          </ac:cxnSpMkLst>
        </pc:cxnChg>
        <pc:cxnChg chg="mod">
          <ac:chgData name="mohammad Hosseinabady" userId="6cd969f51f917c9e" providerId="LiveId" clId="{E8EA12F8-E03D-4039-B33D-704E81B75366}" dt="2022-01-16T21:13:12.246" v="1629"/>
          <ac:cxnSpMkLst>
            <pc:docMk/>
            <pc:sldMk cId="2693077610" sldId="278"/>
            <ac:cxnSpMk id="12" creationId="{99874BE8-1D13-49AB-AE67-D3F663610A41}"/>
          </ac:cxnSpMkLst>
        </pc:cxnChg>
        <pc:cxnChg chg="mod">
          <ac:chgData name="mohammad Hosseinabady" userId="6cd969f51f917c9e" providerId="LiveId" clId="{E8EA12F8-E03D-4039-B33D-704E81B75366}" dt="2022-01-16T21:13:12.246" v="1629"/>
          <ac:cxnSpMkLst>
            <pc:docMk/>
            <pc:sldMk cId="2693077610" sldId="278"/>
            <ac:cxnSpMk id="13" creationId="{3925CD0A-C8F4-48E3-92D2-B6D76FAFD1B2}"/>
          </ac:cxnSpMkLst>
        </pc:cxnChg>
        <pc:cxnChg chg="mod">
          <ac:chgData name="mohammad Hosseinabady" userId="6cd969f51f917c9e" providerId="LiveId" clId="{E8EA12F8-E03D-4039-B33D-704E81B75366}" dt="2022-01-16T21:13:12.246" v="1629"/>
          <ac:cxnSpMkLst>
            <pc:docMk/>
            <pc:sldMk cId="2693077610" sldId="278"/>
            <ac:cxnSpMk id="14" creationId="{B4F40B6F-C9B4-4E99-9F5C-BFC5B0AF4155}"/>
          </ac:cxnSpMkLst>
        </pc:cxnChg>
        <pc:cxnChg chg="mod">
          <ac:chgData name="mohammad Hosseinabady" userId="6cd969f51f917c9e" providerId="LiveId" clId="{E8EA12F8-E03D-4039-B33D-704E81B75366}" dt="2022-01-16T21:13:12.246" v="1629"/>
          <ac:cxnSpMkLst>
            <pc:docMk/>
            <pc:sldMk cId="2693077610" sldId="278"/>
            <ac:cxnSpMk id="16" creationId="{3DA54935-698E-4E31-A616-0B8068ABE6C3}"/>
          </ac:cxnSpMkLst>
        </pc:cxnChg>
        <pc:cxnChg chg="mod">
          <ac:chgData name="mohammad Hosseinabady" userId="6cd969f51f917c9e" providerId="LiveId" clId="{E8EA12F8-E03D-4039-B33D-704E81B75366}" dt="2022-01-16T21:13:12.246" v="1629"/>
          <ac:cxnSpMkLst>
            <pc:docMk/>
            <pc:sldMk cId="2693077610" sldId="278"/>
            <ac:cxnSpMk id="17" creationId="{4A3AF44B-5FEA-4206-98E6-9741EB98B39F}"/>
          </ac:cxnSpMkLst>
        </pc:cxnChg>
        <pc:cxnChg chg="mod">
          <ac:chgData name="mohammad Hosseinabady" userId="6cd969f51f917c9e" providerId="LiveId" clId="{E8EA12F8-E03D-4039-B33D-704E81B75366}" dt="2022-01-16T21:13:12.246" v="1629"/>
          <ac:cxnSpMkLst>
            <pc:docMk/>
            <pc:sldMk cId="2693077610" sldId="278"/>
            <ac:cxnSpMk id="18" creationId="{1D781162-170D-4D6E-B767-FA0B850347B7}"/>
          </ac:cxnSpMkLst>
        </pc:cxnChg>
        <pc:cxnChg chg="mod">
          <ac:chgData name="mohammad Hosseinabady" userId="6cd969f51f917c9e" providerId="LiveId" clId="{E8EA12F8-E03D-4039-B33D-704E81B75366}" dt="2022-01-16T21:13:12.246" v="1629"/>
          <ac:cxnSpMkLst>
            <pc:docMk/>
            <pc:sldMk cId="2693077610" sldId="278"/>
            <ac:cxnSpMk id="19" creationId="{541DCE7D-98E7-404B-8885-0DE9C9470ABF}"/>
          </ac:cxnSpMkLst>
        </pc:cxnChg>
        <pc:cxnChg chg="mod">
          <ac:chgData name="mohammad Hosseinabady" userId="6cd969f51f917c9e" providerId="LiveId" clId="{E8EA12F8-E03D-4039-B33D-704E81B75366}" dt="2022-01-16T21:13:17.513" v="1632"/>
          <ac:cxnSpMkLst>
            <pc:docMk/>
            <pc:sldMk cId="2693077610" sldId="278"/>
            <ac:cxnSpMk id="24" creationId="{5CE6B478-F06D-4A7F-8CE3-85884EDF20DB}"/>
          </ac:cxnSpMkLst>
        </pc:cxnChg>
        <pc:cxnChg chg="mod">
          <ac:chgData name="mohammad Hosseinabady" userId="6cd969f51f917c9e" providerId="LiveId" clId="{E8EA12F8-E03D-4039-B33D-704E81B75366}" dt="2022-01-16T21:13:17.513" v="1632"/>
          <ac:cxnSpMkLst>
            <pc:docMk/>
            <pc:sldMk cId="2693077610" sldId="278"/>
            <ac:cxnSpMk id="25" creationId="{70114972-B79B-49CB-BC81-F9C78F92FC7A}"/>
          </ac:cxnSpMkLst>
        </pc:cxnChg>
        <pc:cxnChg chg="mod">
          <ac:chgData name="mohammad Hosseinabady" userId="6cd969f51f917c9e" providerId="LiveId" clId="{E8EA12F8-E03D-4039-B33D-704E81B75366}" dt="2022-01-16T21:13:17.513" v="1632"/>
          <ac:cxnSpMkLst>
            <pc:docMk/>
            <pc:sldMk cId="2693077610" sldId="278"/>
            <ac:cxnSpMk id="26" creationId="{F6A7FD3E-23A1-4DB0-A02F-CA0BA1E3D89E}"/>
          </ac:cxnSpMkLst>
        </pc:cxnChg>
        <pc:cxnChg chg="mod">
          <ac:chgData name="mohammad Hosseinabady" userId="6cd969f51f917c9e" providerId="LiveId" clId="{E8EA12F8-E03D-4039-B33D-704E81B75366}" dt="2022-01-16T21:13:17.513" v="1632"/>
          <ac:cxnSpMkLst>
            <pc:docMk/>
            <pc:sldMk cId="2693077610" sldId="278"/>
            <ac:cxnSpMk id="27" creationId="{C454C698-06C0-4956-9C59-81B3C7FC1EA6}"/>
          </ac:cxnSpMkLst>
        </pc:cxnChg>
        <pc:cxnChg chg="mod">
          <ac:chgData name="mohammad Hosseinabady" userId="6cd969f51f917c9e" providerId="LiveId" clId="{E8EA12F8-E03D-4039-B33D-704E81B75366}" dt="2022-01-16T21:13:17.513" v="1632"/>
          <ac:cxnSpMkLst>
            <pc:docMk/>
            <pc:sldMk cId="2693077610" sldId="278"/>
            <ac:cxnSpMk id="28" creationId="{CD430DB1-40D2-46A7-9DDB-E57C0FB7B2CF}"/>
          </ac:cxnSpMkLst>
        </pc:cxnChg>
        <pc:cxnChg chg="mod">
          <ac:chgData name="mohammad Hosseinabady" userId="6cd969f51f917c9e" providerId="LiveId" clId="{E8EA12F8-E03D-4039-B33D-704E81B75366}" dt="2022-01-16T21:13:17.513" v="1632"/>
          <ac:cxnSpMkLst>
            <pc:docMk/>
            <pc:sldMk cId="2693077610" sldId="278"/>
            <ac:cxnSpMk id="29" creationId="{F4BF5DBB-74B4-4155-B864-2752A3A7AA28}"/>
          </ac:cxnSpMkLst>
        </pc:cxnChg>
        <pc:cxnChg chg="mod">
          <ac:chgData name="mohammad Hosseinabady" userId="6cd969f51f917c9e" providerId="LiveId" clId="{E8EA12F8-E03D-4039-B33D-704E81B75366}" dt="2022-01-16T21:13:17.513" v="1632"/>
          <ac:cxnSpMkLst>
            <pc:docMk/>
            <pc:sldMk cId="2693077610" sldId="278"/>
            <ac:cxnSpMk id="30" creationId="{E06536EF-F35C-447A-84BE-B44991A71705}"/>
          </ac:cxnSpMkLst>
        </pc:cxnChg>
        <pc:cxnChg chg="mod">
          <ac:chgData name="mohammad Hosseinabady" userId="6cd969f51f917c9e" providerId="LiveId" clId="{E8EA12F8-E03D-4039-B33D-704E81B75366}" dt="2022-01-16T21:13:17.513" v="1632"/>
          <ac:cxnSpMkLst>
            <pc:docMk/>
            <pc:sldMk cId="2693077610" sldId="278"/>
            <ac:cxnSpMk id="31" creationId="{CE63AE43-F235-453E-97A2-66AA846C73EF}"/>
          </ac:cxnSpMkLst>
        </pc:cxnChg>
        <pc:cxnChg chg="mod">
          <ac:chgData name="mohammad Hosseinabady" userId="6cd969f51f917c9e" providerId="LiveId" clId="{E8EA12F8-E03D-4039-B33D-704E81B75366}" dt="2022-01-16T21:13:17.513" v="1632"/>
          <ac:cxnSpMkLst>
            <pc:docMk/>
            <pc:sldMk cId="2693077610" sldId="278"/>
            <ac:cxnSpMk id="32" creationId="{CAEF0F4A-61D9-4569-8AA9-0EFA7733B67A}"/>
          </ac:cxnSpMkLst>
        </pc:cxnChg>
        <pc:cxnChg chg="mod">
          <ac:chgData name="mohammad Hosseinabady" userId="6cd969f51f917c9e" providerId="LiveId" clId="{E8EA12F8-E03D-4039-B33D-704E81B75366}" dt="2022-01-16T21:13:17.513" v="1632"/>
          <ac:cxnSpMkLst>
            <pc:docMk/>
            <pc:sldMk cId="2693077610" sldId="278"/>
            <ac:cxnSpMk id="33" creationId="{54FB3E81-1BE1-4E3D-8C40-920A6A2C491A}"/>
          </ac:cxnSpMkLst>
        </pc:cxnChg>
        <pc:cxnChg chg="mod">
          <ac:chgData name="mohammad Hosseinabady" userId="6cd969f51f917c9e" providerId="LiveId" clId="{E8EA12F8-E03D-4039-B33D-704E81B75366}" dt="2022-01-16T21:13:24.684" v="1634"/>
          <ac:cxnSpMkLst>
            <pc:docMk/>
            <pc:sldMk cId="2693077610" sldId="278"/>
            <ac:cxnSpMk id="35" creationId="{10D97114-81B2-407B-87EB-0924A16942B4}"/>
          </ac:cxnSpMkLst>
        </pc:cxnChg>
        <pc:cxnChg chg="mod">
          <ac:chgData name="mohammad Hosseinabady" userId="6cd969f51f917c9e" providerId="LiveId" clId="{E8EA12F8-E03D-4039-B33D-704E81B75366}" dt="2022-01-16T21:13:24.684" v="1634"/>
          <ac:cxnSpMkLst>
            <pc:docMk/>
            <pc:sldMk cId="2693077610" sldId="278"/>
            <ac:cxnSpMk id="36" creationId="{541CE195-3F62-4610-941F-34BFC9234E4B}"/>
          </ac:cxnSpMkLst>
        </pc:cxnChg>
        <pc:cxnChg chg="mod">
          <ac:chgData name="mohammad Hosseinabady" userId="6cd969f51f917c9e" providerId="LiveId" clId="{E8EA12F8-E03D-4039-B33D-704E81B75366}" dt="2022-01-16T21:13:24.684" v="1634"/>
          <ac:cxnSpMkLst>
            <pc:docMk/>
            <pc:sldMk cId="2693077610" sldId="278"/>
            <ac:cxnSpMk id="37" creationId="{51C80176-2AE9-4CC0-8E62-053AD4EBB59A}"/>
          </ac:cxnSpMkLst>
        </pc:cxnChg>
        <pc:cxnChg chg="mod">
          <ac:chgData name="mohammad Hosseinabady" userId="6cd969f51f917c9e" providerId="LiveId" clId="{E8EA12F8-E03D-4039-B33D-704E81B75366}" dt="2022-01-16T21:13:24.684" v="1634"/>
          <ac:cxnSpMkLst>
            <pc:docMk/>
            <pc:sldMk cId="2693077610" sldId="278"/>
            <ac:cxnSpMk id="38" creationId="{D50C8FD5-58A4-4FA0-9875-F6E514FC9615}"/>
          </ac:cxnSpMkLst>
        </pc:cxnChg>
        <pc:cxnChg chg="mod">
          <ac:chgData name="mohammad Hosseinabady" userId="6cd969f51f917c9e" providerId="LiveId" clId="{E8EA12F8-E03D-4039-B33D-704E81B75366}" dt="2022-01-16T21:13:24.684" v="1634"/>
          <ac:cxnSpMkLst>
            <pc:docMk/>
            <pc:sldMk cId="2693077610" sldId="278"/>
            <ac:cxnSpMk id="39" creationId="{F2913E70-6F0D-4E2B-82B0-426D064C1715}"/>
          </ac:cxnSpMkLst>
        </pc:cxnChg>
        <pc:cxnChg chg="mod">
          <ac:chgData name="mohammad Hosseinabady" userId="6cd969f51f917c9e" providerId="LiveId" clId="{E8EA12F8-E03D-4039-B33D-704E81B75366}" dt="2022-01-16T21:13:24.684" v="1634"/>
          <ac:cxnSpMkLst>
            <pc:docMk/>
            <pc:sldMk cId="2693077610" sldId="278"/>
            <ac:cxnSpMk id="40" creationId="{58B4C438-40E8-4A49-9C0C-5595FAD75801}"/>
          </ac:cxnSpMkLst>
        </pc:cxnChg>
        <pc:cxnChg chg="mod">
          <ac:chgData name="mohammad Hosseinabady" userId="6cd969f51f917c9e" providerId="LiveId" clId="{E8EA12F8-E03D-4039-B33D-704E81B75366}" dt="2022-01-16T21:13:24.684" v="1634"/>
          <ac:cxnSpMkLst>
            <pc:docMk/>
            <pc:sldMk cId="2693077610" sldId="278"/>
            <ac:cxnSpMk id="41" creationId="{30BFA536-3FA5-406C-AE60-11C33491806D}"/>
          </ac:cxnSpMkLst>
        </pc:cxnChg>
        <pc:cxnChg chg="mod">
          <ac:chgData name="mohammad Hosseinabady" userId="6cd969f51f917c9e" providerId="LiveId" clId="{E8EA12F8-E03D-4039-B33D-704E81B75366}" dt="2022-01-16T21:13:24.684" v="1634"/>
          <ac:cxnSpMkLst>
            <pc:docMk/>
            <pc:sldMk cId="2693077610" sldId="278"/>
            <ac:cxnSpMk id="42" creationId="{C7AA674D-678A-4BD7-9763-CF8A5CBCF914}"/>
          </ac:cxnSpMkLst>
        </pc:cxnChg>
        <pc:cxnChg chg="mod">
          <ac:chgData name="mohammad Hosseinabady" userId="6cd969f51f917c9e" providerId="LiveId" clId="{E8EA12F8-E03D-4039-B33D-704E81B75366}" dt="2022-01-16T21:13:24.684" v="1634"/>
          <ac:cxnSpMkLst>
            <pc:docMk/>
            <pc:sldMk cId="2693077610" sldId="278"/>
            <ac:cxnSpMk id="43" creationId="{CE4B66E6-2C49-4732-9043-C64DC78B14F2}"/>
          </ac:cxnSpMkLst>
        </pc:cxnChg>
        <pc:cxnChg chg="mod">
          <ac:chgData name="mohammad Hosseinabady" userId="6cd969f51f917c9e" providerId="LiveId" clId="{E8EA12F8-E03D-4039-B33D-704E81B75366}" dt="2022-01-16T21:13:24.684" v="1634"/>
          <ac:cxnSpMkLst>
            <pc:docMk/>
            <pc:sldMk cId="2693077610" sldId="278"/>
            <ac:cxnSpMk id="44" creationId="{48731BBB-A798-4979-BACE-FA682727602E}"/>
          </ac:cxnSpMkLst>
        </pc:cxnChg>
        <pc:cxnChg chg="add mod">
          <ac:chgData name="mohammad Hosseinabady" userId="6cd969f51f917c9e" providerId="LiveId" clId="{E8EA12F8-E03D-4039-B33D-704E81B75366}" dt="2022-01-16T21:15:43.101" v="1681" actId="1076"/>
          <ac:cxnSpMkLst>
            <pc:docMk/>
            <pc:sldMk cId="2693077610" sldId="278"/>
            <ac:cxnSpMk id="46" creationId="{71C52494-C23A-496B-893E-B699F56034CD}"/>
          </ac:cxnSpMkLst>
        </pc:cxnChg>
        <pc:cxnChg chg="add mod">
          <ac:chgData name="mohammad Hosseinabady" userId="6cd969f51f917c9e" providerId="LiveId" clId="{E8EA12F8-E03D-4039-B33D-704E81B75366}" dt="2022-01-16T21:15:43.101" v="1681" actId="1076"/>
          <ac:cxnSpMkLst>
            <pc:docMk/>
            <pc:sldMk cId="2693077610" sldId="278"/>
            <ac:cxnSpMk id="47" creationId="{A9FC9F20-AAB5-44DE-9361-DDA7E5AF811B}"/>
          </ac:cxnSpMkLst>
        </pc:cxnChg>
        <pc:cxnChg chg="add mod">
          <ac:chgData name="mohammad Hosseinabady" userId="6cd969f51f917c9e" providerId="LiveId" clId="{E8EA12F8-E03D-4039-B33D-704E81B75366}" dt="2022-01-16T21:18:37.516" v="1759" actId="14100"/>
          <ac:cxnSpMkLst>
            <pc:docMk/>
            <pc:sldMk cId="2693077610" sldId="278"/>
            <ac:cxnSpMk id="49" creationId="{3A5DD398-F79D-4C98-B04C-71E0246DA1E8}"/>
          </ac:cxnSpMkLst>
        </pc:cxnChg>
        <pc:cxnChg chg="mod">
          <ac:chgData name="mohammad Hosseinabady" userId="6cd969f51f917c9e" providerId="LiveId" clId="{E8EA12F8-E03D-4039-B33D-704E81B75366}" dt="2022-01-16T21:15:15.254" v="1675"/>
          <ac:cxnSpMkLst>
            <pc:docMk/>
            <pc:sldMk cId="2693077610" sldId="278"/>
            <ac:cxnSpMk id="58" creationId="{E929FCF7-DD10-48A9-B032-5AABE97AF51F}"/>
          </ac:cxnSpMkLst>
        </pc:cxnChg>
        <pc:cxnChg chg="mod">
          <ac:chgData name="mohammad Hosseinabady" userId="6cd969f51f917c9e" providerId="LiveId" clId="{E8EA12F8-E03D-4039-B33D-704E81B75366}" dt="2022-01-16T21:15:15.254" v="1675"/>
          <ac:cxnSpMkLst>
            <pc:docMk/>
            <pc:sldMk cId="2693077610" sldId="278"/>
            <ac:cxnSpMk id="59" creationId="{DCBFF802-13E4-48A6-8F5C-4488CA83859D}"/>
          </ac:cxnSpMkLst>
        </pc:cxnChg>
        <pc:cxnChg chg="mod">
          <ac:chgData name="mohammad Hosseinabady" userId="6cd969f51f917c9e" providerId="LiveId" clId="{E8EA12F8-E03D-4039-B33D-704E81B75366}" dt="2022-01-16T21:15:15.254" v="1675"/>
          <ac:cxnSpMkLst>
            <pc:docMk/>
            <pc:sldMk cId="2693077610" sldId="278"/>
            <ac:cxnSpMk id="60" creationId="{CC205281-E670-4C9C-A115-C1ABB7CCC12D}"/>
          </ac:cxnSpMkLst>
        </pc:cxnChg>
        <pc:cxnChg chg="mod">
          <ac:chgData name="mohammad Hosseinabady" userId="6cd969f51f917c9e" providerId="LiveId" clId="{E8EA12F8-E03D-4039-B33D-704E81B75366}" dt="2022-01-16T21:15:15.254" v="1675"/>
          <ac:cxnSpMkLst>
            <pc:docMk/>
            <pc:sldMk cId="2693077610" sldId="278"/>
            <ac:cxnSpMk id="61" creationId="{59DE86D3-41D7-41FB-A0D0-CBC11EF6CF36}"/>
          </ac:cxnSpMkLst>
        </pc:cxnChg>
        <pc:cxnChg chg="mod">
          <ac:chgData name="mohammad Hosseinabady" userId="6cd969f51f917c9e" providerId="LiveId" clId="{E8EA12F8-E03D-4039-B33D-704E81B75366}" dt="2022-01-16T21:15:15.254" v="1675"/>
          <ac:cxnSpMkLst>
            <pc:docMk/>
            <pc:sldMk cId="2693077610" sldId="278"/>
            <ac:cxnSpMk id="62" creationId="{1E90CACE-D68A-4B36-9361-CCCDCBC07527}"/>
          </ac:cxnSpMkLst>
        </pc:cxnChg>
        <pc:cxnChg chg="mod">
          <ac:chgData name="mohammad Hosseinabady" userId="6cd969f51f917c9e" providerId="LiveId" clId="{E8EA12F8-E03D-4039-B33D-704E81B75366}" dt="2022-01-16T21:15:15.254" v="1675"/>
          <ac:cxnSpMkLst>
            <pc:docMk/>
            <pc:sldMk cId="2693077610" sldId="278"/>
            <ac:cxnSpMk id="63" creationId="{238DE9E5-7065-4EF2-840B-8346F018D335}"/>
          </ac:cxnSpMkLst>
        </pc:cxnChg>
        <pc:cxnChg chg="mod">
          <ac:chgData name="mohammad Hosseinabady" userId="6cd969f51f917c9e" providerId="LiveId" clId="{E8EA12F8-E03D-4039-B33D-704E81B75366}" dt="2022-01-16T21:15:15.254" v="1675"/>
          <ac:cxnSpMkLst>
            <pc:docMk/>
            <pc:sldMk cId="2693077610" sldId="278"/>
            <ac:cxnSpMk id="64" creationId="{8F1692D6-F5D6-4319-9A53-27955A27F540}"/>
          </ac:cxnSpMkLst>
        </pc:cxnChg>
        <pc:cxnChg chg="mod">
          <ac:chgData name="mohammad Hosseinabady" userId="6cd969f51f917c9e" providerId="LiveId" clId="{E8EA12F8-E03D-4039-B33D-704E81B75366}" dt="2022-01-16T21:15:15.254" v="1675"/>
          <ac:cxnSpMkLst>
            <pc:docMk/>
            <pc:sldMk cId="2693077610" sldId="278"/>
            <ac:cxnSpMk id="65" creationId="{B68ECA24-0027-4CDB-91F2-AF195D6458E9}"/>
          </ac:cxnSpMkLst>
        </pc:cxnChg>
        <pc:cxnChg chg="mod">
          <ac:chgData name="mohammad Hosseinabady" userId="6cd969f51f917c9e" providerId="LiveId" clId="{E8EA12F8-E03D-4039-B33D-704E81B75366}" dt="2022-01-16T21:15:15.254" v="1675"/>
          <ac:cxnSpMkLst>
            <pc:docMk/>
            <pc:sldMk cId="2693077610" sldId="278"/>
            <ac:cxnSpMk id="66" creationId="{79F20B6E-00D6-4E48-BDF2-7B85697ACAA4}"/>
          </ac:cxnSpMkLst>
        </pc:cxnChg>
        <pc:cxnChg chg="mod">
          <ac:chgData name="mohammad Hosseinabady" userId="6cd969f51f917c9e" providerId="LiveId" clId="{E8EA12F8-E03D-4039-B33D-704E81B75366}" dt="2022-01-16T21:15:15.254" v="1675"/>
          <ac:cxnSpMkLst>
            <pc:docMk/>
            <pc:sldMk cId="2693077610" sldId="278"/>
            <ac:cxnSpMk id="67" creationId="{0BAEE570-06CE-493B-9B40-BB298F109816}"/>
          </ac:cxnSpMkLst>
        </pc:cxnChg>
        <pc:cxnChg chg="add mod">
          <ac:chgData name="mohammad Hosseinabady" userId="6cd969f51f917c9e" providerId="LiveId" clId="{E8EA12F8-E03D-4039-B33D-704E81B75366}" dt="2022-01-16T21:15:18.342" v="1676" actId="1076"/>
          <ac:cxnSpMkLst>
            <pc:docMk/>
            <pc:sldMk cId="2693077610" sldId="278"/>
            <ac:cxnSpMk id="68" creationId="{973F8B9D-5A1E-42AA-AE3D-9C8BFF93CB66}"/>
          </ac:cxnSpMkLst>
        </pc:cxnChg>
        <pc:cxnChg chg="add mod">
          <ac:chgData name="mohammad Hosseinabady" userId="6cd969f51f917c9e" providerId="LiveId" clId="{E8EA12F8-E03D-4039-B33D-704E81B75366}" dt="2022-01-16T21:15:18.342" v="1676" actId="1076"/>
          <ac:cxnSpMkLst>
            <pc:docMk/>
            <pc:sldMk cId="2693077610" sldId="278"/>
            <ac:cxnSpMk id="69" creationId="{AB7A6948-CCB6-47E2-B8E2-3D037FC007C8}"/>
          </ac:cxnSpMkLst>
        </pc:cxnChg>
        <pc:cxnChg chg="mod">
          <ac:chgData name="mohammad Hosseinabady" userId="6cd969f51f917c9e" providerId="LiveId" clId="{E8EA12F8-E03D-4039-B33D-704E81B75366}" dt="2022-01-16T21:15:15.254" v="1675"/>
          <ac:cxnSpMkLst>
            <pc:docMk/>
            <pc:sldMk cId="2693077610" sldId="278"/>
            <ac:cxnSpMk id="71" creationId="{0C19EF27-A176-4EA5-8ADE-0115895CE8B0}"/>
          </ac:cxnSpMkLst>
        </pc:cxnChg>
        <pc:cxnChg chg="mod">
          <ac:chgData name="mohammad Hosseinabady" userId="6cd969f51f917c9e" providerId="LiveId" clId="{E8EA12F8-E03D-4039-B33D-704E81B75366}" dt="2022-01-16T21:15:15.254" v="1675"/>
          <ac:cxnSpMkLst>
            <pc:docMk/>
            <pc:sldMk cId="2693077610" sldId="278"/>
            <ac:cxnSpMk id="72" creationId="{2DA63161-9DFC-4FC4-95EB-2DBC1278A3FA}"/>
          </ac:cxnSpMkLst>
        </pc:cxnChg>
        <pc:cxnChg chg="mod">
          <ac:chgData name="mohammad Hosseinabady" userId="6cd969f51f917c9e" providerId="LiveId" clId="{E8EA12F8-E03D-4039-B33D-704E81B75366}" dt="2022-01-16T21:15:15.254" v="1675"/>
          <ac:cxnSpMkLst>
            <pc:docMk/>
            <pc:sldMk cId="2693077610" sldId="278"/>
            <ac:cxnSpMk id="73" creationId="{56E9A53D-4CA2-41CA-B0E8-9DDAD86C855B}"/>
          </ac:cxnSpMkLst>
        </pc:cxnChg>
        <pc:cxnChg chg="mod">
          <ac:chgData name="mohammad Hosseinabady" userId="6cd969f51f917c9e" providerId="LiveId" clId="{E8EA12F8-E03D-4039-B33D-704E81B75366}" dt="2022-01-16T21:15:15.254" v="1675"/>
          <ac:cxnSpMkLst>
            <pc:docMk/>
            <pc:sldMk cId="2693077610" sldId="278"/>
            <ac:cxnSpMk id="74" creationId="{C3B72BB7-AC8E-4038-B61F-3D2D34C1CA22}"/>
          </ac:cxnSpMkLst>
        </pc:cxnChg>
        <pc:cxnChg chg="add mod">
          <ac:chgData name="mohammad Hosseinabady" userId="6cd969f51f917c9e" providerId="LiveId" clId="{E8EA12F8-E03D-4039-B33D-704E81B75366}" dt="2022-01-16T21:15:18.342" v="1676" actId="1076"/>
          <ac:cxnSpMkLst>
            <pc:docMk/>
            <pc:sldMk cId="2693077610" sldId="278"/>
            <ac:cxnSpMk id="78" creationId="{8CB09504-A24A-42B5-AAD2-90EFF7A9735A}"/>
          </ac:cxnSpMkLst>
        </pc:cxnChg>
        <pc:cxnChg chg="add mod">
          <ac:chgData name="mohammad Hosseinabady" userId="6cd969f51f917c9e" providerId="LiveId" clId="{E8EA12F8-E03D-4039-B33D-704E81B75366}" dt="2022-01-16T21:15:18.342" v="1676" actId="1076"/>
          <ac:cxnSpMkLst>
            <pc:docMk/>
            <pc:sldMk cId="2693077610" sldId="278"/>
            <ac:cxnSpMk id="80" creationId="{8EFCD767-9F8D-4E0B-846E-E14CA283B585}"/>
          </ac:cxnSpMkLst>
        </pc:cxnChg>
        <pc:cxnChg chg="mod">
          <ac:chgData name="mohammad Hosseinabady" userId="6cd969f51f917c9e" providerId="LiveId" clId="{E8EA12F8-E03D-4039-B33D-704E81B75366}" dt="2022-01-16T21:19:52.161" v="1777" actId="164"/>
          <ac:cxnSpMkLst>
            <pc:docMk/>
            <pc:sldMk cId="2693077610" sldId="278"/>
            <ac:cxnSpMk id="85" creationId="{373B448E-5743-4052-8BFE-3F0EE892F285}"/>
          </ac:cxnSpMkLst>
        </pc:cxnChg>
        <pc:cxnChg chg="mod">
          <ac:chgData name="mohammad Hosseinabady" userId="6cd969f51f917c9e" providerId="LiveId" clId="{E8EA12F8-E03D-4039-B33D-704E81B75366}" dt="2022-01-16T21:19:52.161" v="1777" actId="164"/>
          <ac:cxnSpMkLst>
            <pc:docMk/>
            <pc:sldMk cId="2693077610" sldId="278"/>
            <ac:cxnSpMk id="86" creationId="{86F2092B-81E6-4ABA-9102-B0FBA36C1579}"/>
          </ac:cxnSpMkLst>
        </pc:cxnChg>
        <pc:cxnChg chg="mod">
          <ac:chgData name="mohammad Hosseinabady" userId="6cd969f51f917c9e" providerId="LiveId" clId="{E8EA12F8-E03D-4039-B33D-704E81B75366}" dt="2022-01-16T21:19:52.161" v="1777" actId="164"/>
          <ac:cxnSpMkLst>
            <pc:docMk/>
            <pc:sldMk cId="2693077610" sldId="278"/>
            <ac:cxnSpMk id="87" creationId="{2372894C-26A2-493A-9D42-5FADDF35B468}"/>
          </ac:cxnSpMkLst>
        </pc:cxnChg>
        <pc:cxnChg chg="mod">
          <ac:chgData name="mohammad Hosseinabady" userId="6cd969f51f917c9e" providerId="LiveId" clId="{E8EA12F8-E03D-4039-B33D-704E81B75366}" dt="2022-01-16T21:19:52.161" v="1777" actId="164"/>
          <ac:cxnSpMkLst>
            <pc:docMk/>
            <pc:sldMk cId="2693077610" sldId="278"/>
            <ac:cxnSpMk id="88" creationId="{E7341C21-49E5-4E84-B307-DEF2302D1243}"/>
          </ac:cxnSpMkLst>
        </pc:cxnChg>
        <pc:cxnChg chg="mod">
          <ac:chgData name="mohammad Hosseinabady" userId="6cd969f51f917c9e" providerId="LiveId" clId="{E8EA12F8-E03D-4039-B33D-704E81B75366}" dt="2022-01-16T21:19:52.161" v="1777" actId="164"/>
          <ac:cxnSpMkLst>
            <pc:docMk/>
            <pc:sldMk cId="2693077610" sldId="278"/>
            <ac:cxnSpMk id="89" creationId="{0D54359B-1AE2-48EB-832F-29B2D61ED6B3}"/>
          </ac:cxnSpMkLst>
        </pc:cxnChg>
        <pc:cxnChg chg="mod">
          <ac:chgData name="mohammad Hosseinabady" userId="6cd969f51f917c9e" providerId="LiveId" clId="{E8EA12F8-E03D-4039-B33D-704E81B75366}" dt="2022-01-16T21:19:52.161" v="1777" actId="164"/>
          <ac:cxnSpMkLst>
            <pc:docMk/>
            <pc:sldMk cId="2693077610" sldId="278"/>
            <ac:cxnSpMk id="90" creationId="{7D16E85E-B141-4FE3-A72D-F39217A3D116}"/>
          </ac:cxnSpMkLst>
        </pc:cxnChg>
        <pc:cxnChg chg="mod">
          <ac:chgData name="mohammad Hosseinabady" userId="6cd969f51f917c9e" providerId="LiveId" clId="{E8EA12F8-E03D-4039-B33D-704E81B75366}" dt="2022-01-16T21:19:52.161" v="1777" actId="164"/>
          <ac:cxnSpMkLst>
            <pc:docMk/>
            <pc:sldMk cId="2693077610" sldId="278"/>
            <ac:cxnSpMk id="91" creationId="{C592770F-9204-4284-9616-722F9649D8AA}"/>
          </ac:cxnSpMkLst>
        </pc:cxnChg>
        <pc:cxnChg chg="mod">
          <ac:chgData name="mohammad Hosseinabady" userId="6cd969f51f917c9e" providerId="LiveId" clId="{E8EA12F8-E03D-4039-B33D-704E81B75366}" dt="2022-01-16T21:19:52.161" v="1777" actId="164"/>
          <ac:cxnSpMkLst>
            <pc:docMk/>
            <pc:sldMk cId="2693077610" sldId="278"/>
            <ac:cxnSpMk id="92" creationId="{169E91F2-54F7-4B15-A897-D288F0A14DF3}"/>
          </ac:cxnSpMkLst>
        </pc:cxnChg>
        <pc:cxnChg chg="mod">
          <ac:chgData name="mohammad Hosseinabady" userId="6cd969f51f917c9e" providerId="LiveId" clId="{E8EA12F8-E03D-4039-B33D-704E81B75366}" dt="2022-01-16T21:19:52.161" v="1777" actId="164"/>
          <ac:cxnSpMkLst>
            <pc:docMk/>
            <pc:sldMk cId="2693077610" sldId="278"/>
            <ac:cxnSpMk id="93" creationId="{0AF71603-2832-4C25-ACF4-B07CCBF50D87}"/>
          </ac:cxnSpMkLst>
        </pc:cxnChg>
        <pc:cxnChg chg="mod">
          <ac:chgData name="mohammad Hosseinabady" userId="6cd969f51f917c9e" providerId="LiveId" clId="{E8EA12F8-E03D-4039-B33D-704E81B75366}" dt="2022-01-16T21:19:52.161" v="1777" actId="164"/>
          <ac:cxnSpMkLst>
            <pc:docMk/>
            <pc:sldMk cId="2693077610" sldId="278"/>
            <ac:cxnSpMk id="94" creationId="{EF5E00DA-8CA2-4B31-A758-EA61EFF90736}"/>
          </ac:cxnSpMkLst>
        </pc:cxnChg>
        <pc:cxnChg chg="mod">
          <ac:chgData name="mohammad Hosseinabady" userId="6cd969f51f917c9e" providerId="LiveId" clId="{E8EA12F8-E03D-4039-B33D-704E81B75366}" dt="2022-01-16T21:15:44.621" v="1682"/>
          <ac:cxnSpMkLst>
            <pc:docMk/>
            <pc:sldMk cId="2693077610" sldId="278"/>
            <ac:cxnSpMk id="96" creationId="{9B287FA0-490B-47D1-A621-E691B8D98ACB}"/>
          </ac:cxnSpMkLst>
        </pc:cxnChg>
        <pc:cxnChg chg="mod">
          <ac:chgData name="mohammad Hosseinabady" userId="6cd969f51f917c9e" providerId="LiveId" clId="{E8EA12F8-E03D-4039-B33D-704E81B75366}" dt="2022-01-16T21:15:44.621" v="1682"/>
          <ac:cxnSpMkLst>
            <pc:docMk/>
            <pc:sldMk cId="2693077610" sldId="278"/>
            <ac:cxnSpMk id="97" creationId="{3B79168F-8362-4B34-ADDF-4550870FE851}"/>
          </ac:cxnSpMkLst>
        </pc:cxnChg>
        <pc:cxnChg chg="mod">
          <ac:chgData name="mohammad Hosseinabady" userId="6cd969f51f917c9e" providerId="LiveId" clId="{E8EA12F8-E03D-4039-B33D-704E81B75366}" dt="2022-01-16T21:15:44.621" v="1682"/>
          <ac:cxnSpMkLst>
            <pc:docMk/>
            <pc:sldMk cId="2693077610" sldId="278"/>
            <ac:cxnSpMk id="98" creationId="{8A5C1890-17DB-4C13-82D2-45D0916A2936}"/>
          </ac:cxnSpMkLst>
        </pc:cxnChg>
        <pc:cxnChg chg="mod">
          <ac:chgData name="mohammad Hosseinabady" userId="6cd969f51f917c9e" providerId="LiveId" clId="{E8EA12F8-E03D-4039-B33D-704E81B75366}" dt="2022-01-16T21:15:44.621" v="1682"/>
          <ac:cxnSpMkLst>
            <pc:docMk/>
            <pc:sldMk cId="2693077610" sldId="278"/>
            <ac:cxnSpMk id="99" creationId="{7A31E39C-A2DE-4B22-8155-DAED6AC59658}"/>
          </ac:cxnSpMkLst>
        </pc:cxnChg>
        <pc:cxnChg chg="mod">
          <ac:chgData name="mohammad Hosseinabady" userId="6cd969f51f917c9e" providerId="LiveId" clId="{E8EA12F8-E03D-4039-B33D-704E81B75366}" dt="2022-01-16T21:19:52.161" v="1777" actId="164"/>
          <ac:cxnSpMkLst>
            <pc:docMk/>
            <pc:sldMk cId="2693077610" sldId="278"/>
            <ac:cxnSpMk id="104" creationId="{2032C2B9-CFED-4E6D-9752-6FBE78D5B397}"/>
          </ac:cxnSpMkLst>
        </pc:cxnChg>
        <pc:cxnChg chg="mod">
          <ac:chgData name="mohammad Hosseinabady" userId="6cd969f51f917c9e" providerId="LiveId" clId="{E8EA12F8-E03D-4039-B33D-704E81B75366}" dt="2022-01-16T21:19:52.161" v="1777" actId="164"/>
          <ac:cxnSpMkLst>
            <pc:docMk/>
            <pc:sldMk cId="2693077610" sldId="278"/>
            <ac:cxnSpMk id="105" creationId="{7C08874E-4214-4176-B9C2-880B765755E4}"/>
          </ac:cxnSpMkLst>
        </pc:cxnChg>
        <pc:cxnChg chg="mod">
          <ac:chgData name="mohammad Hosseinabady" userId="6cd969f51f917c9e" providerId="LiveId" clId="{E8EA12F8-E03D-4039-B33D-704E81B75366}" dt="2022-01-16T21:19:52.161" v="1777" actId="164"/>
          <ac:cxnSpMkLst>
            <pc:docMk/>
            <pc:sldMk cId="2693077610" sldId="278"/>
            <ac:cxnSpMk id="106" creationId="{07934A85-E628-4B74-9858-1E3C6D501979}"/>
          </ac:cxnSpMkLst>
        </pc:cxnChg>
        <pc:cxnChg chg="mod">
          <ac:chgData name="mohammad Hosseinabady" userId="6cd969f51f917c9e" providerId="LiveId" clId="{E8EA12F8-E03D-4039-B33D-704E81B75366}" dt="2022-01-16T21:19:52.161" v="1777" actId="164"/>
          <ac:cxnSpMkLst>
            <pc:docMk/>
            <pc:sldMk cId="2693077610" sldId="278"/>
            <ac:cxnSpMk id="107" creationId="{43F4001F-5075-4146-9368-591BA31083E1}"/>
          </ac:cxnSpMkLst>
        </pc:cxnChg>
        <pc:cxnChg chg="mod">
          <ac:chgData name="mohammad Hosseinabady" userId="6cd969f51f917c9e" providerId="LiveId" clId="{E8EA12F8-E03D-4039-B33D-704E81B75366}" dt="2022-01-16T21:19:52.161" v="1777" actId="164"/>
          <ac:cxnSpMkLst>
            <pc:docMk/>
            <pc:sldMk cId="2693077610" sldId="278"/>
            <ac:cxnSpMk id="108" creationId="{104A7A9E-D70E-4709-A012-767C17F82F68}"/>
          </ac:cxnSpMkLst>
        </pc:cxnChg>
        <pc:cxnChg chg="mod">
          <ac:chgData name="mohammad Hosseinabady" userId="6cd969f51f917c9e" providerId="LiveId" clId="{E8EA12F8-E03D-4039-B33D-704E81B75366}" dt="2022-01-16T21:19:52.161" v="1777" actId="164"/>
          <ac:cxnSpMkLst>
            <pc:docMk/>
            <pc:sldMk cId="2693077610" sldId="278"/>
            <ac:cxnSpMk id="109" creationId="{8E6D1C37-05E3-4FEF-8EA5-F898943F688F}"/>
          </ac:cxnSpMkLst>
        </pc:cxnChg>
        <pc:cxnChg chg="mod">
          <ac:chgData name="mohammad Hosseinabady" userId="6cd969f51f917c9e" providerId="LiveId" clId="{E8EA12F8-E03D-4039-B33D-704E81B75366}" dt="2022-01-16T21:19:52.161" v="1777" actId="164"/>
          <ac:cxnSpMkLst>
            <pc:docMk/>
            <pc:sldMk cId="2693077610" sldId="278"/>
            <ac:cxnSpMk id="110" creationId="{805452AA-CAB1-4ED9-B9AA-92C189CD925D}"/>
          </ac:cxnSpMkLst>
        </pc:cxnChg>
        <pc:cxnChg chg="mod">
          <ac:chgData name="mohammad Hosseinabady" userId="6cd969f51f917c9e" providerId="LiveId" clId="{E8EA12F8-E03D-4039-B33D-704E81B75366}" dt="2022-01-16T21:19:52.161" v="1777" actId="164"/>
          <ac:cxnSpMkLst>
            <pc:docMk/>
            <pc:sldMk cId="2693077610" sldId="278"/>
            <ac:cxnSpMk id="111" creationId="{8D8B98D7-EA5C-4960-8B1A-8B0EDF11FE41}"/>
          </ac:cxnSpMkLst>
        </pc:cxnChg>
        <pc:cxnChg chg="mod">
          <ac:chgData name="mohammad Hosseinabady" userId="6cd969f51f917c9e" providerId="LiveId" clId="{E8EA12F8-E03D-4039-B33D-704E81B75366}" dt="2022-01-16T21:19:52.161" v="1777" actId="164"/>
          <ac:cxnSpMkLst>
            <pc:docMk/>
            <pc:sldMk cId="2693077610" sldId="278"/>
            <ac:cxnSpMk id="112" creationId="{F4EBC72E-5386-46D8-9097-9FAC149756DD}"/>
          </ac:cxnSpMkLst>
        </pc:cxnChg>
        <pc:cxnChg chg="mod">
          <ac:chgData name="mohammad Hosseinabady" userId="6cd969f51f917c9e" providerId="LiveId" clId="{E8EA12F8-E03D-4039-B33D-704E81B75366}" dt="2022-01-16T21:19:52.161" v="1777" actId="164"/>
          <ac:cxnSpMkLst>
            <pc:docMk/>
            <pc:sldMk cId="2693077610" sldId="278"/>
            <ac:cxnSpMk id="113" creationId="{9045F81E-0C04-4DCF-B74C-1337799F00D1}"/>
          </ac:cxnSpMkLst>
        </pc:cxnChg>
        <pc:cxnChg chg="mod">
          <ac:chgData name="mohammad Hosseinabady" userId="6cd969f51f917c9e" providerId="LiveId" clId="{E8EA12F8-E03D-4039-B33D-704E81B75366}" dt="2022-01-16T21:19:52.161" v="1777" actId="164"/>
          <ac:cxnSpMkLst>
            <pc:docMk/>
            <pc:sldMk cId="2693077610" sldId="278"/>
            <ac:cxnSpMk id="115" creationId="{E6A2582A-724F-4708-A42F-CDA4B6277482}"/>
          </ac:cxnSpMkLst>
        </pc:cxnChg>
        <pc:cxnChg chg="mod">
          <ac:chgData name="mohammad Hosseinabady" userId="6cd969f51f917c9e" providerId="LiveId" clId="{E8EA12F8-E03D-4039-B33D-704E81B75366}" dt="2022-01-16T21:19:52.161" v="1777" actId="164"/>
          <ac:cxnSpMkLst>
            <pc:docMk/>
            <pc:sldMk cId="2693077610" sldId="278"/>
            <ac:cxnSpMk id="116" creationId="{6CCB9EC1-6AD1-4E52-ABBB-9E369640DC8C}"/>
          </ac:cxnSpMkLst>
        </pc:cxnChg>
        <pc:cxnChg chg="mod">
          <ac:chgData name="mohammad Hosseinabady" userId="6cd969f51f917c9e" providerId="LiveId" clId="{E8EA12F8-E03D-4039-B33D-704E81B75366}" dt="2022-01-16T21:19:52.161" v="1777" actId="164"/>
          <ac:cxnSpMkLst>
            <pc:docMk/>
            <pc:sldMk cId="2693077610" sldId="278"/>
            <ac:cxnSpMk id="117" creationId="{733FF3CA-6E87-4F54-BE6A-ED50C5269D83}"/>
          </ac:cxnSpMkLst>
        </pc:cxnChg>
        <pc:cxnChg chg="mod">
          <ac:chgData name="mohammad Hosseinabady" userId="6cd969f51f917c9e" providerId="LiveId" clId="{E8EA12F8-E03D-4039-B33D-704E81B75366}" dt="2022-01-16T21:19:52.161" v="1777" actId="164"/>
          <ac:cxnSpMkLst>
            <pc:docMk/>
            <pc:sldMk cId="2693077610" sldId="278"/>
            <ac:cxnSpMk id="118" creationId="{51B3C0C9-4D2E-4E37-987D-E3090B83F0FB}"/>
          </ac:cxnSpMkLst>
        </pc:cxnChg>
        <pc:cxnChg chg="mod">
          <ac:chgData name="mohammad Hosseinabady" userId="6cd969f51f917c9e" providerId="LiveId" clId="{E8EA12F8-E03D-4039-B33D-704E81B75366}" dt="2022-01-16T21:19:52.161" v="1777" actId="164"/>
          <ac:cxnSpMkLst>
            <pc:docMk/>
            <pc:sldMk cId="2693077610" sldId="278"/>
            <ac:cxnSpMk id="119" creationId="{6F926725-E5B9-4C2A-93E5-AA2972DD4F7E}"/>
          </ac:cxnSpMkLst>
        </pc:cxnChg>
        <pc:cxnChg chg="mod">
          <ac:chgData name="mohammad Hosseinabady" userId="6cd969f51f917c9e" providerId="LiveId" clId="{E8EA12F8-E03D-4039-B33D-704E81B75366}" dt="2022-01-16T21:19:52.161" v="1777" actId="164"/>
          <ac:cxnSpMkLst>
            <pc:docMk/>
            <pc:sldMk cId="2693077610" sldId="278"/>
            <ac:cxnSpMk id="120" creationId="{74D077F5-78E3-47C0-9677-04A0705806BD}"/>
          </ac:cxnSpMkLst>
        </pc:cxnChg>
        <pc:cxnChg chg="mod">
          <ac:chgData name="mohammad Hosseinabady" userId="6cd969f51f917c9e" providerId="LiveId" clId="{E8EA12F8-E03D-4039-B33D-704E81B75366}" dt="2022-01-16T21:19:52.161" v="1777" actId="164"/>
          <ac:cxnSpMkLst>
            <pc:docMk/>
            <pc:sldMk cId="2693077610" sldId="278"/>
            <ac:cxnSpMk id="121" creationId="{CD3A8B68-B781-464E-9BA5-E69E03B93812}"/>
          </ac:cxnSpMkLst>
        </pc:cxnChg>
        <pc:cxnChg chg="mod">
          <ac:chgData name="mohammad Hosseinabady" userId="6cd969f51f917c9e" providerId="LiveId" clId="{E8EA12F8-E03D-4039-B33D-704E81B75366}" dt="2022-01-16T21:19:52.161" v="1777" actId="164"/>
          <ac:cxnSpMkLst>
            <pc:docMk/>
            <pc:sldMk cId="2693077610" sldId="278"/>
            <ac:cxnSpMk id="122" creationId="{FE744079-90F1-4C3A-86CB-A026C0A2D117}"/>
          </ac:cxnSpMkLst>
        </pc:cxnChg>
        <pc:cxnChg chg="mod">
          <ac:chgData name="mohammad Hosseinabady" userId="6cd969f51f917c9e" providerId="LiveId" clId="{E8EA12F8-E03D-4039-B33D-704E81B75366}" dt="2022-01-16T21:19:52.161" v="1777" actId="164"/>
          <ac:cxnSpMkLst>
            <pc:docMk/>
            <pc:sldMk cId="2693077610" sldId="278"/>
            <ac:cxnSpMk id="123" creationId="{A37476EA-45CC-4AD0-B70D-57E2007DADFA}"/>
          </ac:cxnSpMkLst>
        </pc:cxnChg>
        <pc:cxnChg chg="mod">
          <ac:chgData name="mohammad Hosseinabady" userId="6cd969f51f917c9e" providerId="LiveId" clId="{E8EA12F8-E03D-4039-B33D-704E81B75366}" dt="2022-01-16T21:19:52.161" v="1777" actId="164"/>
          <ac:cxnSpMkLst>
            <pc:docMk/>
            <pc:sldMk cId="2693077610" sldId="278"/>
            <ac:cxnSpMk id="124" creationId="{F6BF6525-9FE9-4614-8C13-CD073A82FB13}"/>
          </ac:cxnSpMkLst>
        </pc:cxnChg>
        <pc:cxnChg chg="add mod">
          <ac:chgData name="mohammad Hosseinabady" userId="6cd969f51f917c9e" providerId="LiveId" clId="{E8EA12F8-E03D-4039-B33D-704E81B75366}" dt="2022-01-16T21:19:52.161" v="1777" actId="164"/>
          <ac:cxnSpMkLst>
            <pc:docMk/>
            <pc:sldMk cId="2693077610" sldId="278"/>
            <ac:cxnSpMk id="125" creationId="{B673FF9D-8DAA-4AA2-BF37-33C245E9F30D}"/>
          </ac:cxnSpMkLst>
        </pc:cxnChg>
        <pc:cxnChg chg="add mod">
          <ac:chgData name="mohammad Hosseinabady" userId="6cd969f51f917c9e" providerId="LiveId" clId="{E8EA12F8-E03D-4039-B33D-704E81B75366}" dt="2022-01-16T21:19:52.161" v="1777" actId="164"/>
          <ac:cxnSpMkLst>
            <pc:docMk/>
            <pc:sldMk cId="2693077610" sldId="278"/>
            <ac:cxnSpMk id="126" creationId="{AECB4A12-A73F-4744-9ECB-ECBF55613F61}"/>
          </ac:cxnSpMkLst>
        </pc:cxnChg>
        <pc:cxnChg chg="add mod">
          <ac:chgData name="mohammad Hosseinabady" userId="6cd969f51f917c9e" providerId="LiveId" clId="{E8EA12F8-E03D-4039-B33D-704E81B75366}" dt="2022-01-16T21:19:52.161" v="1777" actId="164"/>
          <ac:cxnSpMkLst>
            <pc:docMk/>
            <pc:sldMk cId="2693077610" sldId="278"/>
            <ac:cxnSpMk id="127" creationId="{5055FDFB-7C41-4D7B-9E81-48CCA1A6F81E}"/>
          </ac:cxnSpMkLst>
        </pc:cxnChg>
        <pc:cxnChg chg="add mod">
          <ac:chgData name="mohammad Hosseinabady" userId="6cd969f51f917c9e" providerId="LiveId" clId="{E8EA12F8-E03D-4039-B33D-704E81B75366}" dt="2022-01-16T21:20:07.737" v="1780" actId="1076"/>
          <ac:cxnSpMkLst>
            <pc:docMk/>
            <pc:sldMk cId="2693077610" sldId="278"/>
            <ac:cxnSpMk id="132" creationId="{EAA90DB0-486A-43F7-A214-FBA591DBB8B4}"/>
          </ac:cxnSpMkLst>
        </pc:cxnChg>
        <pc:cxnChg chg="mod">
          <ac:chgData name="mohammad Hosseinabady" userId="6cd969f51f917c9e" providerId="LiveId" clId="{E8EA12F8-E03D-4039-B33D-704E81B75366}" dt="2022-01-16T21:19:52.161" v="1777" actId="164"/>
          <ac:cxnSpMkLst>
            <pc:docMk/>
            <pc:sldMk cId="2693077610" sldId="278"/>
            <ac:cxnSpMk id="134" creationId="{BAD02DB4-1054-44E0-BAC5-5B8045614E21}"/>
          </ac:cxnSpMkLst>
        </pc:cxnChg>
        <pc:cxnChg chg="mod">
          <ac:chgData name="mohammad Hosseinabady" userId="6cd969f51f917c9e" providerId="LiveId" clId="{E8EA12F8-E03D-4039-B33D-704E81B75366}" dt="2022-01-16T21:19:52.161" v="1777" actId="164"/>
          <ac:cxnSpMkLst>
            <pc:docMk/>
            <pc:sldMk cId="2693077610" sldId="278"/>
            <ac:cxnSpMk id="135" creationId="{694EB29E-E2CE-44D4-B806-8FA2A50F99BF}"/>
          </ac:cxnSpMkLst>
        </pc:cxnChg>
        <pc:cxnChg chg="mod">
          <ac:chgData name="mohammad Hosseinabady" userId="6cd969f51f917c9e" providerId="LiveId" clId="{E8EA12F8-E03D-4039-B33D-704E81B75366}" dt="2022-01-16T21:19:52.161" v="1777" actId="164"/>
          <ac:cxnSpMkLst>
            <pc:docMk/>
            <pc:sldMk cId="2693077610" sldId="278"/>
            <ac:cxnSpMk id="136" creationId="{6CA99273-30FE-4C6A-9B78-1DC0E5246E63}"/>
          </ac:cxnSpMkLst>
        </pc:cxnChg>
        <pc:cxnChg chg="mod">
          <ac:chgData name="mohammad Hosseinabady" userId="6cd969f51f917c9e" providerId="LiveId" clId="{E8EA12F8-E03D-4039-B33D-704E81B75366}" dt="2022-01-16T21:19:52.161" v="1777" actId="164"/>
          <ac:cxnSpMkLst>
            <pc:docMk/>
            <pc:sldMk cId="2693077610" sldId="278"/>
            <ac:cxnSpMk id="137" creationId="{1BE53933-876F-458F-9969-0E1F5DF36919}"/>
          </ac:cxnSpMkLst>
        </pc:cxnChg>
        <pc:cxnChg chg="add mod">
          <ac:chgData name="mohammad Hosseinabady" userId="6cd969f51f917c9e" providerId="LiveId" clId="{E8EA12F8-E03D-4039-B33D-704E81B75366}" dt="2022-01-16T21:18:30.175" v="1758" actId="14100"/>
          <ac:cxnSpMkLst>
            <pc:docMk/>
            <pc:sldMk cId="2693077610" sldId="278"/>
            <ac:cxnSpMk id="143" creationId="{4DBA73D8-8544-4411-8542-48F50F3EB446}"/>
          </ac:cxnSpMkLst>
        </pc:cxnChg>
        <pc:cxnChg chg="add mod">
          <ac:chgData name="mohammad Hosseinabady" userId="6cd969f51f917c9e" providerId="LiveId" clId="{E8EA12F8-E03D-4039-B33D-704E81B75366}" dt="2022-01-16T21:19:52.161" v="1777" actId="164"/>
          <ac:cxnSpMkLst>
            <pc:docMk/>
            <pc:sldMk cId="2693077610" sldId="278"/>
            <ac:cxnSpMk id="146" creationId="{42373D11-40F6-4B72-9C4F-C6E416CE301F}"/>
          </ac:cxnSpMkLst>
        </pc:cxnChg>
      </pc:sldChg>
      <pc:sldChg chg="addSp delSp modSp add mod modAnim">
        <pc:chgData name="mohammad Hosseinabady" userId="6cd969f51f917c9e" providerId="LiveId" clId="{E8EA12F8-E03D-4039-B33D-704E81B75366}" dt="2022-01-16T21:50:14.153" v="2257" actId="20577"/>
        <pc:sldMkLst>
          <pc:docMk/>
          <pc:sldMk cId="2785918737" sldId="279"/>
        </pc:sldMkLst>
        <pc:spChg chg="mod">
          <ac:chgData name="mohammad Hosseinabady" userId="6cd969f51f917c9e" providerId="LiveId" clId="{E8EA12F8-E03D-4039-B33D-704E81B75366}" dt="2022-01-16T21:21:21.675" v="1790" actId="20577"/>
          <ac:spMkLst>
            <pc:docMk/>
            <pc:sldMk cId="2785918737" sldId="279"/>
            <ac:spMk id="2" creationId="{8D89F5D5-237D-42C6-8A74-06B51A492BB5}"/>
          </ac:spMkLst>
        </pc:spChg>
        <pc:spChg chg="mod">
          <ac:chgData name="mohammad Hosseinabady" userId="6cd969f51f917c9e" providerId="LiveId" clId="{E8EA12F8-E03D-4039-B33D-704E81B75366}" dt="2022-01-16T21:23:17.283" v="1819" actId="20577"/>
          <ac:spMkLst>
            <pc:docMk/>
            <pc:sldMk cId="2785918737" sldId="279"/>
            <ac:spMk id="22" creationId="{869BEB4C-DF4E-4D36-97C1-DDABB8524FE4}"/>
          </ac:spMkLst>
        </pc:spChg>
        <pc:spChg chg="mod">
          <ac:chgData name="mohammad Hosseinabady" userId="6cd969f51f917c9e" providerId="LiveId" clId="{E8EA12F8-E03D-4039-B33D-704E81B75366}" dt="2022-01-16T21:23:57.664" v="1832" actId="1076"/>
          <ac:spMkLst>
            <pc:docMk/>
            <pc:sldMk cId="2785918737" sldId="279"/>
            <ac:spMk id="55" creationId="{EB5C76F9-4851-480D-90B9-F1D7A032AEE6}"/>
          </ac:spMkLst>
        </pc:spChg>
        <pc:spChg chg="mod">
          <ac:chgData name="mohammad Hosseinabady" userId="6cd969f51f917c9e" providerId="LiveId" clId="{E8EA12F8-E03D-4039-B33D-704E81B75366}" dt="2022-01-16T21:24:09.363" v="1839" actId="1076"/>
          <ac:spMkLst>
            <pc:docMk/>
            <pc:sldMk cId="2785918737" sldId="279"/>
            <ac:spMk id="56" creationId="{AAB7A2DF-C959-4E4A-B6E2-1360642946C4}"/>
          </ac:spMkLst>
        </pc:spChg>
        <pc:spChg chg="mod">
          <ac:chgData name="mohammad Hosseinabady" userId="6cd969f51f917c9e" providerId="LiveId" clId="{E8EA12F8-E03D-4039-B33D-704E81B75366}" dt="2022-01-16T21:24:09.363" v="1839" actId="1076"/>
          <ac:spMkLst>
            <pc:docMk/>
            <pc:sldMk cId="2785918737" sldId="279"/>
            <ac:spMk id="79" creationId="{65A7083E-CB27-4CA2-9A86-2706F4D708B2}"/>
          </ac:spMkLst>
        </pc:spChg>
        <pc:spChg chg="mod">
          <ac:chgData name="mohammad Hosseinabady" userId="6cd969f51f917c9e" providerId="LiveId" clId="{E8EA12F8-E03D-4039-B33D-704E81B75366}" dt="2022-01-16T21:24:09.363" v="1839" actId="1076"/>
          <ac:spMkLst>
            <pc:docMk/>
            <pc:sldMk cId="2785918737" sldId="279"/>
            <ac:spMk id="81" creationId="{E6D28045-A148-4D23-B811-6A236D9FE8C6}"/>
          </ac:spMkLst>
        </pc:spChg>
        <pc:spChg chg="mod">
          <ac:chgData name="mohammad Hosseinabady" userId="6cd969f51f917c9e" providerId="LiveId" clId="{E8EA12F8-E03D-4039-B33D-704E81B75366}" dt="2022-01-16T21:25:30.890" v="1853" actId="20577"/>
          <ac:spMkLst>
            <pc:docMk/>
            <pc:sldMk cId="2785918737" sldId="279"/>
            <ac:spMk id="82" creationId="{BF9FAE4F-44AC-4E53-A77E-5265B9C13B03}"/>
          </ac:spMkLst>
        </pc:spChg>
        <pc:spChg chg="mod">
          <ac:chgData name="mohammad Hosseinabady" userId="6cd969f51f917c9e" providerId="LiveId" clId="{E8EA12F8-E03D-4039-B33D-704E81B75366}" dt="2022-01-16T21:24:09.363" v="1839" actId="1076"/>
          <ac:spMkLst>
            <pc:docMk/>
            <pc:sldMk cId="2785918737" sldId="279"/>
            <ac:spMk id="83" creationId="{A013DBDA-B2C4-4D31-9147-E7528F9825B1}"/>
          </ac:spMkLst>
        </pc:spChg>
        <pc:spChg chg="del">
          <ac:chgData name="mohammad Hosseinabady" userId="6cd969f51f917c9e" providerId="LiveId" clId="{E8EA12F8-E03D-4039-B33D-704E81B75366}" dt="2022-01-16T21:21:30.819" v="1792" actId="478"/>
          <ac:spMkLst>
            <pc:docMk/>
            <pc:sldMk cId="2785918737" sldId="279"/>
            <ac:spMk id="128" creationId="{4D33F76F-8407-4C31-9256-EFD5B34611D2}"/>
          </ac:spMkLst>
        </pc:spChg>
        <pc:spChg chg="del">
          <ac:chgData name="mohammad Hosseinabady" userId="6cd969f51f917c9e" providerId="LiveId" clId="{E8EA12F8-E03D-4039-B33D-704E81B75366}" dt="2022-01-16T21:21:30.819" v="1792" actId="478"/>
          <ac:spMkLst>
            <pc:docMk/>
            <pc:sldMk cId="2785918737" sldId="279"/>
            <ac:spMk id="129" creationId="{CFCE8929-C2E7-47E8-B5EC-1C0A6B013265}"/>
          </ac:spMkLst>
        </pc:spChg>
        <pc:spChg chg="del">
          <ac:chgData name="mohammad Hosseinabady" userId="6cd969f51f917c9e" providerId="LiveId" clId="{E8EA12F8-E03D-4039-B33D-704E81B75366}" dt="2022-01-16T21:21:30.819" v="1792" actId="478"/>
          <ac:spMkLst>
            <pc:docMk/>
            <pc:sldMk cId="2785918737" sldId="279"/>
            <ac:spMk id="130" creationId="{505F9DF2-B460-44BF-BD20-B44473774DCE}"/>
          </ac:spMkLst>
        </pc:spChg>
        <pc:spChg chg="del">
          <ac:chgData name="mohammad Hosseinabady" userId="6cd969f51f917c9e" providerId="LiveId" clId="{E8EA12F8-E03D-4039-B33D-704E81B75366}" dt="2022-01-16T21:23:25.330" v="1820" actId="478"/>
          <ac:spMkLst>
            <pc:docMk/>
            <pc:sldMk cId="2785918737" sldId="279"/>
            <ac:spMk id="141" creationId="{64D0D737-0D96-4B0D-8584-0C97F7CAA07D}"/>
          </ac:spMkLst>
        </pc:spChg>
        <pc:spChg chg="del mod">
          <ac:chgData name="mohammad Hosseinabady" userId="6cd969f51f917c9e" providerId="LiveId" clId="{E8EA12F8-E03D-4039-B33D-704E81B75366}" dt="2022-01-16T21:23:26.770" v="1821" actId="478"/>
          <ac:spMkLst>
            <pc:docMk/>
            <pc:sldMk cId="2785918737" sldId="279"/>
            <ac:spMk id="142" creationId="{60568E24-46F5-4A4F-A139-C6C50F9C7730}"/>
          </ac:spMkLst>
        </pc:spChg>
        <pc:spChg chg="add mod">
          <ac:chgData name="mohammad Hosseinabady" userId="6cd969f51f917c9e" providerId="LiveId" clId="{E8EA12F8-E03D-4039-B33D-704E81B75366}" dt="2022-01-16T21:23:41.072" v="1826" actId="20577"/>
          <ac:spMkLst>
            <pc:docMk/>
            <pc:sldMk cId="2785918737" sldId="279"/>
            <ac:spMk id="145" creationId="{7BE3B002-5E7C-42AF-91B1-7D82577D7F00}"/>
          </ac:spMkLst>
        </pc:spChg>
        <pc:spChg chg="add mod">
          <ac:chgData name="mohammad Hosseinabady" userId="6cd969f51f917c9e" providerId="LiveId" clId="{E8EA12F8-E03D-4039-B33D-704E81B75366}" dt="2022-01-16T21:23:51.604" v="1831" actId="20577"/>
          <ac:spMkLst>
            <pc:docMk/>
            <pc:sldMk cId="2785918737" sldId="279"/>
            <ac:spMk id="147" creationId="{AAEFCEC5-E093-4284-94C1-6C3DDD8FCDF7}"/>
          </ac:spMkLst>
        </pc:spChg>
        <pc:spChg chg="mod">
          <ac:chgData name="mohammad Hosseinabady" userId="6cd969f51f917c9e" providerId="LiveId" clId="{E8EA12F8-E03D-4039-B33D-704E81B75366}" dt="2022-01-16T21:22:41.726" v="1813" actId="1076"/>
          <ac:spMkLst>
            <pc:docMk/>
            <pc:sldMk cId="2785918737" sldId="279"/>
            <ac:spMk id="148" creationId="{1BFBE85A-FE54-4C86-80DE-76104DFDAFD7}"/>
          </ac:spMkLst>
        </pc:spChg>
        <pc:spChg chg="mod">
          <ac:chgData name="mohammad Hosseinabady" userId="6cd969f51f917c9e" providerId="LiveId" clId="{E8EA12F8-E03D-4039-B33D-704E81B75366}" dt="2022-01-16T21:22:45.424" v="1814" actId="1076"/>
          <ac:spMkLst>
            <pc:docMk/>
            <pc:sldMk cId="2785918737" sldId="279"/>
            <ac:spMk id="149" creationId="{C5195D63-122C-48D7-AD52-C53F50DD1453}"/>
          </ac:spMkLst>
        </pc:spChg>
        <pc:spChg chg="del">
          <ac:chgData name="mohammad Hosseinabady" userId="6cd969f51f917c9e" providerId="LiveId" clId="{E8EA12F8-E03D-4039-B33D-704E81B75366}" dt="2022-01-16T21:21:30.819" v="1792" actId="478"/>
          <ac:spMkLst>
            <pc:docMk/>
            <pc:sldMk cId="2785918737" sldId="279"/>
            <ac:spMk id="150" creationId="{647E1C6E-162D-4D30-A750-FCD641F16F56}"/>
          </ac:spMkLst>
        </pc:spChg>
        <pc:spChg chg="del">
          <ac:chgData name="mohammad Hosseinabady" userId="6cd969f51f917c9e" providerId="LiveId" clId="{E8EA12F8-E03D-4039-B33D-704E81B75366}" dt="2022-01-16T21:21:30.819" v="1792" actId="478"/>
          <ac:spMkLst>
            <pc:docMk/>
            <pc:sldMk cId="2785918737" sldId="279"/>
            <ac:spMk id="151" creationId="{852BA352-8614-4391-8A49-A84B80092C67}"/>
          </ac:spMkLst>
        </pc:spChg>
        <pc:spChg chg="add mod">
          <ac:chgData name="mohammad Hosseinabady" userId="6cd969f51f917c9e" providerId="LiveId" clId="{E8EA12F8-E03D-4039-B33D-704E81B75366}" dt="2022-01-16T21:24:05.596" v="1838" actId="20577"/>
          <ac:spMkLst>
            <pc:docMk/>
            <pc:sldMk cId="2785918737" sldId="279"/>
            <ac:spMk id="152" creationId="{AEF882FD-AF4E-42BE-8C88-BAAA87A5CBE6}"/>
          </ac:spMkLst>
        </pc:spChg>
        <pc:spChg chg="add mod">
          <ac:chgData name="mohammad Hosseinabady" userId="6cd969f51f917c9e" providerId="LiveId" clId="{E8EA12F8-E03D-4039-B33D-704E81B75366}" dt="2022-01-16T21:27:26.075" v="1922" actId="20577"/>
          <ac:spMkLst>
            <pc:docMk/>
            <pc:sldMk cId="2785918737" sldId="279"/>
            <ac:spMk id="153" creationId="{E913BE10-5F1C-4849-90E9-374D3C4C9F50}"/>
          </ac:spMkLst>
        </pc:spChg>
        <pc:spChg chg="add mod">
          <ac:chgData name="mohammad Hosseinabady" userId="6cd969f51f917c9e" providerId="LiveId" clId="{E8EA12F8-E03D-4039-B33D-704E81B75366}" dt="2022-01-16T21:25:21.226" v="1852" actId="20577"/>
          <ac:spMkLst>
            <pc:docMk/>
            <pc:sldMk cId="2785918737" sldId="279"/>
            <ac:spMk id="155" creationId="{7A36B637-6D80-470D-9ADD-7D75E252F9D4}"/>
          </ac:spMkLst>
        </pc:spChg>
        <pc:spChg chg="add mod">
          <ac:chgData name="mohammad Hosseinabady" userId="6cd969f51f917c9e" providerId="LiveId" clId="{E8EA12F8-E03D-4039-B33D-704E81B75366}" dt="2022-01-16T21:50:14.153" v="2257" actId="20577"/>
          <ac:spMkLst>
            <pc:docMk/>
            <pc:sldMk cId="2785918737" sldId="279"/>
            <ac:spMk id="156" creationId="{8D1A7F49-045B-4F5A-A974-D27A06E645EB}"/>
          </ac:spMkLst>
        </pc:spChg>
        <pc:grpChg chg="mod">
          <ac:chgData name="mohammad Hosseinabady" userId="6cd969f51f917c9e" providerId="LiveId" clId="{E8EA12F8-E03D-4039-B33D-704E81B75366}" dt="2022-01-16T21:22:11.114" v="1800" actId="1076"/>
          <ac:grpSpMkLst>
            <pc:docMk/>
            <pc:sldMk cId="2785918737" sldId="279"/>
            <ac:grpSpMk id="15" creationId="{8D8FCD90-56CB-438C-BC17-7C3483B064AE}"/>
          </ac:grpSpMkLst>
        </pc:grpChg>
        <pc:grpChg chg="mod">
          <ac:chgData name="mohammad Hosseinabady" userId="6cd969f51f917c9e" providerId="LiveId" clId="{E8EA12F8-E03D-4039-B33D-704E81B75366}" dt="2022-01-16T21:21:56.252" v="1796" actId="1076"/>
          <ac:grpSpMkLst>
            <pc:docMk/>
            <pc:sldMk cId="2785918737" sldId="279"/>
            <ac:grpSpMk id="23" creationId="{83A1162F-B43B-48D8-A79A-A62E434573D1}"/>
          </ac:grpSpMkLst>
        </pc:grpChg>
        <pc:grpChg chg="mod">
          <ac:chgData name="mohammad Hosseinabady" userId="6cd969f51f917c9e" providerId="LiveId" clId="{E8EA12F8-E03D-4039-B33D-704E81B75366}" dt="2022-01-16T21:24:09.363" v="1839" actId="1076"/>
          <ac:grpSpMkLst>
            <pc:docMk/>
            <pc:sldMk cId="2785918737" sldId="279"/>
            <ac:grpSpMk id="57" creationId="{FE7DD22A-3768-49FC-8B5F-CE40B3D84794}"/>
          </ac:grpSpMkLst>
        </pc:grpChg>
        <pc:grpChg chg="mod">
          <ac:chgData name="mohammad Hosseinabady" userId="6cd969f51f917c9e" providerId="LiveId" clId="{E8EA12F8-E03D-4039-B33D-704E81B75366}" dt="2022-01-16T21:24:09.363" v="1839" actId="1076"/>
          <ac:grpSpMkLst>
            <pc:docMk/>
            <pc:sldMk cId="2785918737" sldId="279"/>
            <ac:grpSpMk id="70" creationId="{30C4CCCA-8954-4BCA-B6B6-134822AD0573}"/>
          </ac:grpSpMkLst>
        </pc:grpChg>
        <pc:grpChg chg="del">
          <ac:chgData name="mohammad Hosseinabady" userId="6cd969f51f917c9e" providerId="LiveId" clId="{E8EA12F8-E03D-4039-B33D-704E81B75366}" dt="2022-01-16T21:21:30.819" v="1792" actId="478"/>
          <ac:grpSpMkLst>
            <pc:docMk/>
            <pc:sldMk cId="2785918737" sldId="279"/>
            <ac:grpSpMk id="84" creationId="{734B420E-A4D1-4BC7-A082-B76FBDEDBAE2}"/>
          </ac:grpSpMkLst>
        </pc:grpChg>
        <pc:grpChg chg="del">
          <ac:chgData name="mohammad Hosseinabady" userId="6cd969f51f917c9e" providerId="LiveId" clId="{E8EA12F8-E03D-4039-B33D-704E81B75366}" dt="2022-01-16T21:21:30.819" v="1792" actId="478"/>
          <ac:grpSpMkLst>
            <pc:docMk/>
            <pc:sldMk cId="2785918737" sldId="279"/>
            <ac:grpSpMk id="103" creationId="{4F4C59CF-1100-4D8F-BADD-80E7373D91FD}"/>
          </ac:grpSpMkLst>
        </pc:grpChg>
        <pc:grpChg chg="del">
          <ac:chgData name="mohammad Hosseinabady" userId="6cd969f51f917c9e" providerId="LiveId" clId="{E8EA12F8-E03D-4039-B33D-704E81B75366}" dt="2022-01-16T21:21:30.819" v="1792" actId="478"/>
          <ac:grpSpMkLst>
            <pc:docMk/>
            <pc:sldMk cId="2785918737" sldId="279"/>
            <ac:grpSpMk id="114" creationId="{CD329C27-E030-4777-8E92-A3B1DB4BE7FD}"/>
          </ac:grpSpMkLst>
        </pc:grpChg>
        <pc:grpChg chg="del">
          <ac:chgData name="mohammad Hosseinabady" userId="6cd969f51f917c9e" providerId="LiveId" clId="{E8EA12F8-E03D-4039-B33D-704E81B75366}" dt="2022-01-16T21:21:30.819" v="1792" actId="478"/>
          <ac:grpSpMkLst>
            <pc:docMk/>
            <pc:sldMk cId="2785918737" sldId="279"/>
            <ac:grpSpMk id="133" creationId="{CEA69B32-E4AB-4697-8207-B354F54251F5}"/>
          </ac:grpSpMkLst>
        </pc:grpChg>
        <pc:cxnChg chg="mod">
          <ac:chgData name="mohammad Hosseinabady" userId="6cd969f51f917c9e" providerId="LiveId" clId="{E8EA12F8-E03D-4039-B33D-704E81B75366}" dt="2022-01-16T21:22:13.813" v="1801" actId="14100"/>
          <ac:cxnSpMkLst>
            <pc:docMk/>
            <pc:sldMk cId="2785918737" sldId="279"/>
            <ac:cxnSpMk id="46" creationId="{71C52494-C23A-496B-893E-B699F56034CD}"/>
          </ac:cxnSpMkLst>
        </pc:cxnChg>
        <pc:cxnChg chg="mod">
          <ac:chgData name="mohammad Hosseinabady" userId="6cd969f51f917c9e" providerId="LiveId" clId="{E8EA12F8-E03D-4039-B33D-704E81B75366}" dt="2022-01-16T21:22:16.271" v="1802" actId="14100"/>
          <ac:cxnSpMkLst>
            <pc:docMk/>
            <pc:sldMk cId="2785918737" sldId="279"/>
            <ac:cxnSpMk id="47" creationId="{A9FC9F20-AAB5-44DE-9361-DDA7E5AF811B}"/>
          </ac:cxnSpMkLst>
        </pc:cxnChg>
        <pc:cxnChg chg="mod">
          <ac:chgData name="mohammad Hosseinabady" userId="6cd969f51f917c9e" providerId="LiveId" clId="{E8EA12F8-E03D-4039-B33D-704E81B75366}" dt="2022-01-16T21:22:48.672" v="1815" actId="14100"/>
          <ac:cxnSpMkLst>
            <pc:docMk/>
            <pc:sldMk cId="2785918737" sldId="279"/>
            <ac:cxnSpMk id="49" creationId="{3A5DD398-F79D-4C98-B04C-71E0246DA1E8}"/>
          </ac:cxnSpMkLst>
        </pc:cxnChg>
        <pc:cxnChg chg="mod">
          <ac:chgData name="mohammad Hosseinabady" userId="6cd969f51f917c9e" providerId="LiveId" clId="{E8EA12F8-E03D-4039-B33D-704E81B75366}" dt="2022-01-16T21:24:09.363" v="1839" actId="1076"/>
          <ac:cxnSpMkLst>
            <pc:docMk/>
            <pc:sldMk cId="2785918737" sldId="279"/>
            <ac:cxnSpMk id="68" creationId="{973F8B9D-5A1E-42AA-AE3D-9C8BFF93CB66}"/>
          </ac:cxnSpMkLst>
        </pc:cxnChg>
        <pc:cxnChg chg="mod">
          <ac:chgData name="mohammad Hosseinabady" userId="6cd969f51f917c9e" providerId="LiveId" clId="{E8EA12F8-E03D-4039-B33D-704E81B75366}" dt="2022-01-16T21:24:09.363" v="1839" actId="1076"/>
          <ac:cxnSpMkLst>
            <pc:docMk/>
            <pc:sldMk cId="2785918737" sldId="279"/>
            <ac:cxnSpMk id="69" creationId="{AB7A6948-CCB6-47E2-B8E2-3D037FC007C8}"/>
          </ac:cxnSpMkLst>
        </pc:cxnChg>
        <pc:cxnChg chg="mod">
          <ac:chgData name="mohammad Hosseinabady" userId="6cd969f51f917c9e" providerId="LiveId" clId="{E8EA12F8-E03D-4039-B33D-704E81B75366}" dt="2022-01-16T21:24:09.363" v="1839" actId="1076"/>
          <ac:cxnSpMkLst>
            <pc:docMk/>
            <pc:sldMk cId="2785918737" sldId="279"/>
            <ac:cxnSpMk id="78" creationId="{8CB09504-A24A-42B5-AAD2-90EFF7A9735A}"/>
          </ac:cxnSpMkLst>
        </pc:cxnChg>
        <pc:cxnChg chg="mod">
          <ac:chgData name="mohammad Hosseinabady" userId="6cd969f51f917c9e" providerId="LiveId" clId="{E8EA12F8-E03D-4039-B33D-704E81B75366}" dt="2022-01-16T21:24:09.363" v="1839" actId="1076"/>
          <ac:cxnSpMkLst>
            <pc:docMk/>
            <pc:sldMk cId="2785918737" sldId="279"/>
            <ac:cxnSpMk id="80" creationId="{8EFCD767-9F8D-4E0B-846E-E14CA283B585}"/>
          </ac:cxnSpMkLst>
        </pc:cxnChg>
        <pc:cxnChg chg="del">
          <ac:chgData name="mohammad Hosseinabady" userId="6cd969f51f917c9e" providerId="LiveId" clId="{E8EA12F8-E03D-4039-B33D-704E81B75366}" dt="2022-01-16T21:21:30.819" v="1792" actId="478"/>
          <ac:cxnSpMkLst>
            <pc:docMk/>
            <pc:sldMk cId="2785918737" sldId="279"/>
            <ac:cxnSpMk id="125" creationId="{B673FF9D-8DAA-4AA2-BF37-33C245E9F30D}"/>
          </ac:cxnSpMkLst>
        </pc:cxnChg>
        <pc:cxnChg chg="del">
          <ac:chgData name="mohammad Hosseinabady" userId="6cd969f51f917c9e" providerId="LiveId" clId="{E8EA12F8-E03D-4039-B33D-704E81B75366}" dt="2022-01-16T21:21:30.819" v="1792" actId="478"/>
          <ac:cxnSpMkLst>
            <pc:docMk/>
            <pc:sldMk cId="2785918737" sldId="279"/>
            <ac:cxnSpMk id="126" creationId="{AECB4A12-A73F-4744-9ECB-ECBF55613F61}"/>
          </ac:cxnSpMkLst>
        </pc:cxnChg>
        <pc:cxnChg chg="del">
          <ac:chgData name="mohammad Hosseinabady" userId="6cd969f51f917c9e" providerId="LiveId" clId="{E8EA12F8-E03D-4039-B33D-704E81B75366}" dt="2022-01-16T21:21:30.819" v="1792" actId="478"/>
          <ac:cxnSpMkLst>
            <pc:docMk/>
            <pc:sldMk cId="2785918737" sldId="279"/>
            <ac:cxnSpMk id="127" creationId="{5055FDFB-7C41-4D7B-9E81-48CCA1A6F81E}"/>
          </ac:cxnSpMkLst>
        </pc:cxnChg>
        <pc:cxnChg chg="del">
          <ac:chgData name="mohammad Hosseinabady" userId="6cd969f51f917c9e" providerId="LiveId" clId="{E8EA12F8-E03D-4039-B33D-704E81B75366}" dt="2022-01-16T21:21:30.819" v="1792" actId="478"/>
          <ac:cxnSpMkLst>
            <pc:docMk/>
            <pc:sldMk cId="2785918737" sldId="279"/>
            <ac:cxnSpMk id="132" creationId="{EAA90DB0-486A-43F7-A214-FBA591DBB8B4}"/>
          </ac:cxnSpMkLst>
        </pc:cxnChg>
        <pc:cxnChg chg="mod">
          <ac:chgData name="mohammad Hosseinabady" userId="6cd969f51f917c9e" providerId="LiveId" clId="{E8EA12F8-E03D-4039-B33D-704E81B75366}" dt="2022-01-16T21:22:39.828" v="1812" actId="14100"/>
          <ac:cxnSpMkLst>
            <pc:docMk/>
            <pc:sldMk cId="2785918737" sldId="279"/>
            <ac:cxnSpMk id="143" creationId="{4DBA73D8-8544-4411-8542-48F50F3EB446}"/>
          </ac:cxnSpMkLst>
        </pc:cxnChg>
        <pc:cxnChg chg="add mod">
          <ac:chgData name="mohammad Hosseinabady" userId="6cd969f51f917c9e" providerId="LiveId" clId="{E8EA12F8-E03D-4039-B33D-704E81B75366}" dt="2022-01-16T21:25:08.598" v="1847" actId="1036"/>
          <ac:cxnSpMkLst>
            <pc:docMk/>
            <pc:sldMk cId="2785918737" sldId="279"/>
            <ac:cxnSpMk id="144" creationId="{26F87E2D-B500-481D-A70A-95D38149CBB4}"/>
          </ac:cxnSpMkLst>
        </pc:cxnChg>
        <pc:cxnChg chg="del">
          <ac:chgData name="mohammad Hosseinabady" userId="6cd969f51f917c9e" providerId="LiveId" clId="{E8EA12F8-E03D-4039-B33D-704E81B75366}" dt="2022-01-16T21:21:30.819" v="1792" actId="478"/>
          <ac:cxnSpMkLst>
            <pc:docMk/>
            <pc:sldMk cId="2785918737" sldId="279"/>
            <ac:cxnSpMk id="146" creationId="{42373D11-40F6-4B72-9C4F-C6E416CE301F}"/>
          </ac:cxnSpMkLst>
        </pc:cxnChg>
        <pc:cxnChg chg="add mod">
          <ac:chgData name="mohammad Hosseinabady" userId="6cd969f51f917c9e" providerId="LiveId" clId="{E8EA12F8-E03D-4039-B33D-704E81B75366}" dt="2022-01-16T21:25:14.661" v="1849" actId="1076"/>
          <ac:cxnSpMkLst>
            <pc:docMk/>
            <pc:sldMk cId="2785918737" sldId="279"/>
            <ac:cxnSpMk id="154" creationId="{622FCF39-583C-4361-B972-81F12C3B590B}"/>
          </ac:cxnSpMkLst>
        </pc:cxnChg>
      </pc:sldChg>
      <pc:sldChg chg="addSp delSp modSp new mod modAnim">
        <pc:chgData name="mohammad Hosseinabady" userId="6cd969f51f917c9e" providerId="LiveId" clId="{E8EA12F8-E03D-4039-B33D-704E81B75366}" dt="2022-01-16T21:41:37.164" v="2114"/>
        <pc:sldMkLst>
          <pc:docMk/>
          <pc:sldMk cId="990972433" sldId="280"/>
        </pc:sldMkLst>
        <pc:spChg chg="mod">
          <ac:chgData name="mohammad Hosseinabady" userId="6cd969f51f917c9e" providerId="LiveId" clId="{E8EA12F8-E03D-4039-B33D-704E81B75366}" dt="2022-01-16T21:30:51.361" v="1982" actId="20577"/>
          <ac:spMkLst>
            <pc:docMk/>
            <pc:sldMk cId="990972433" sldId="280"/>
            <ac:spMk id="2" creationId="{E15509B5-B1B3-4DF9-859C-E650AA4F3A54}"/>
          </ac:spMkLst>
        </pc:spChg>
        <pc:spChg chg="del">
          <ac:chgData name="mohammad Hosseinabady" userId="6cd969f51f917c9e" providerId="LiveId" clId="{E8EA12F8-E03D-4039-B33D-704E81B75366}" dt="2022-01-16T21:34:41.204" v="1983" actId="478"/>
          <ac:spMkLst>
            <pc:docMk/>
            <pc:sldMk cId="990972433" sldId="280"/>
            <ac:spMk id="3" creationId="{3309340E-77AC-40AF-9EC7-72ACEFE4A189}"/>
          </ac:spMkLst>
        </pc:spChg>
        <pc:spChg chg="add mod">
          <ac:chgData name="mohammad Hosseinabady" userId="6cd969f51f917c9e" providerId="LiveId" clId="{E8EA12F8-E03D-4039-B33D-704E81B75366}" dt="2022-01-16T21:39:45.661" v="2062" actId="1076"/>
          <ac:spMkLst>
            <pc:docMk/>
            <pc:sldMk cId="990972433" sldId="280"/>
            <ac:spMk id="5" creationId="{6A418E56-3FCF-49B5-BC6B-409FA2F3E496}"/>
          </ac:spMkLst>
        </pc:spChg>
        <pc:spChg chg="mod">
          <ac:chgData name="mohammad Hosseinabady" userId="6cd969f51f917c9e" providerId="LiveId" clId="{E8EA12F8-E03D-4039-B33D-704E81B75366}" dt="2022-01-16T21:35:03.703" v="1989"/>
          <ac:spMkLst>
            <pc:docMk/>
            <pc:sldMk cId="990972433" sldId="280"/>
            <ac:spMk id="22" creationId="{06A0BE4B-6FC5-41AE-A7A8-FBCAC4AD41D1}"/>
          </ac:spMkLst>
        </pc:spChg>
        <pc:spChg chg="mod">
          <ac:chgData name="mohammad Hosseinabady" userId="6cd969f51f917c9e" providerId="LiveId" clId="{E8EA12F8-E03D-4039-B33D-704E81B75366}" dt="2022-01-16T21:35:03.703" v="1989"/>
          <ac:spMkLst>
            <pc:docMk/>
            <pc:sldMk cId="990972433" sldId="280"/>
            <ac:spMk id="23" creationId="{D6B0A784-2A8E-4606-AB17-F29A470A18F4}"/>
          </ac:spMkLst>
        </pc:spChg>
        <pc:spChg chg="mod">
          <ac:chgData name="mohammad Hosseinabady" userId="6cd969f51f917c9e" providerId="LiveId" clId="{E8EA12F8-E03D-4039-B33D-704E81B75366}" dt="2022-01-16T21:35:03.703" v="1989"/>
          <ac:spMkLst>
            <pc:docMk/>
            <pc:sldMk cId="990972433" sldId="280"/>
            <ac:spMk id="24" creationId="{E8D096C2-4FDB-41D2-9454-A4336A41D8B7}"/>
          </ac:spMkLst>
        </pc:spChg>
        <pc:spChg chg="add mod">
          <ac:chgData name="mohammad Hosseinabady" userId="6cd969f51f917c9e" providerId="LiveId" clId="{E8EA12F8-E03D-4039-B33D-704E81B75366}" dt="2022-01-16T21:35:52.836" v="2004" actId="164"/>
          <ac:spMkLst>
            <pc:docMk/>
            <pc:sldMk cId="990972433" sldId="280"/>
            <ac:spMk id="30" creationId="{F9C1414E-12D8-48AC-A178-B181C3855F1B}"/>
          </ac:spMkLst>
        </pc:spChg>
        <pc:spChg chg="add mod">
          <ac:chgData name="mohammad Hosseinabady" userId="6cd969f51f917c9e" providerId="LiveId" clId="{E8EA12F8-E03D-4039-B33D-704E81B75366}" dt="2022-01-16T21:39:21.537" v="2057" actId="164"/>
          <ac:spMkLst>
            <pc:docMk/>
            <pc:sldMk cId="990972433" sldId="280"/>
            <ac:spMk id="47" creationId="{33E91331-F386-49E1-9DE1-AA99720862B3}"/>
          </ac:spMkLst>
        </pc:spChg>
        <pc:spChg chg="add mod">
          <ac:chgData name="mohammad Hosseinabady" userId="6cd969f51f917c9e" providerId="LiveId" clId="{E8EA12F8-E03D-4039-B33D-704E81B75366}" dt="2022-01-16T21:38:30.822" v="2046" actId="1076"/>
          <ac:spMkLst>
            <pc:docMk/>
            <pc:sldMk cId="990972433" sldId="280"/>
            <ac:spMk id="48" creationId="{28436574-22B1-49D6-B7E8-7566308C1E8E}"/>
          </ac:spMkLst>
        </pc:spChg>
        <pc:spChg chg="add del mod">
          <ac:chgData name="mohammad Hosseinabady" userId="6cd969f51f917c9e" providerId="LiveId" clId="{E8EA12F8-E03D-4039-B33D-704E81B75366}" dt="2022-01-16T21:38:44.180" v="2048"/>
          <ac:spMkLst>
            <pc:docMk/>
            <pc:sldMk cId="990972433" sldId="280"/>
            <ac:spMk id="49" creationId="{2301C813-D9B2-489E-8A95-63CB5090B491}"/>
          </ac:spMkLst>
        </pc:spChg>
        <pc:spChg chg="add mod">
          <ac:chgData name="mohammad Hosseinabady" userId="6cd969f51f917c9e" providerId="LiveId" clId="{E8EA12F8-E03D-4039-B33D-704E81B75366}" dt="2022-01-16T21:39:09.578" v="2055" actId="164"/>
          <ac:spMkLst>
            <pc:docMk/>
            <pc:sldMk cId="990972433" sldId="280"/>
            <ac:spMk id="50" creationId="{A7DDC7BE-AE32-4BE8-8AFD-3C9E1A161644}"/>
          </ac:spMkLst>
        </pc:spChg>
        <pc:spChg chg="add mod">
          <ac:chgData name="mohammad Hosseinabady" userId="6cd969f51f917c9e" providerId="LiveId" clId="{E8EA12F8-E03D-4039-B33D-704E81B75366}" dt="2022-01-16T21:39:09.578" v="2055" actId="164"/>
          <ac:spMkLst>
            <pc:docMk/>
            <pc:sldMk cId="990972433" sldId="280"/>
            <ac:spMk id="51" creationId="{85BCCC62-2A6F-44AB-8C19-55F38F5C9570}"/>
          </ac:spMkLst>
        </pc:spChg>
        <pc:spChg chg="add mod">
          <ac:chgData name="mohammad Hosseinabady" userId="6cd969f51f917c9e" providerId="LiveId" clId="{E8EA12F8-E03D-4039-B33D-704E81B75366}" dt="2022-01-16T21:40:23.692" v="2072" actId="1076"/>
          <ac:spMkLst>
            <pc:docMk/>
            <pc:sldMk cId="990972433" sldId="280"/>
            <ac:spMk id="54" creationId="{84E23246-0D6B-4C59-A29B-B0B5A4B40FE4}"/>
          </ac:spMkLst>
        </pc:spChg>
        <pc:spChg chg="add del mod">
          <ac:chgData name="mohammad Hosseinabady" userId="6cd969f51f917c9e" providerId="LiveId" clId="{E8EA12F8-E03D-4039-B33D-704E81B75366}" dt="2022-01-16T21:41:09.957" v="2109"/>
          <ac:spMkLst>
            <pc:docMk/>
            <pc:sldMk cId="990972433" sldId="280"/>
            <ac:spMk id="55" creationId="{EB18B708-DC4B-42DD-AD13-3502E8F25666}"/>
          </ac:spMkLst>
        </pc:spChg>
        <pc:spChg chg="add mod">
          <ac:chgData name="mohammad Hosseinabady" userId="6cd969f51f917c9e" providerId="LiveId" clId="{E8EA12F8-E03D-4039-B33D-704E81B75366}" dt="2022-01-16T21:41:08.578" v="2107" actId="207"/>
          <ac:spMkLst>
            <pc:docMk/>
            <pc:sldMk cId="990972433" sldId="280"/>
            <ac:spMk id="56" creationId="{B5140BCB-05B9-44FD-8461-534B2D2E6306}"/>
          </ac:spMkLst>
        </pc:spChg>
        <pc:grpChg chg="add mod">
          <ac:chgData name="mohammad Hosseinabady" userId="6cd969f51f917c9e" providerId="LiveId" clId="{E8EA12F8-E03D-4039-B33D-704E81B75366}" dt="2022-01-16T21:35:52.836" v="2004" actId="164"/>
          <ac:grpSpMkLst>
            <pc:docMk/>
            <pc:sldMk cId="990972433" sldId="280"/>
            <ac:grpSpMk id="6" creationId="{1AD36CB3-2743-43C9-93F4-203E71EE796F}"/>
          </ac:grpSpMkLst>
        </pc:grpChg>
        <pc:grpChg chg="add mod">
          <ac:chgData name="mohammad Hosseinabady" userId="6cd969f51f917c9e" providerId="LiveId" clId="{E8EA12F8-E03D-4039-B33D-704E81B75366}" dt="2022-01-16T21:35:52.836" v="2004" actId="164"/>
          <ac:grpSpMkLst>
            <pc:docMk/>
            <pc:sldMk cId="990972433" sldId="280"/>
            <ac:grpSpMk id="17" creationId="{38346F6D-851A-45B1-85F5-43C42E85616A}"/>
          </ac:grpSpMkLst>
        </pc:grpChg>
        <pc:grpChg chg="add mod">
          <ac:chgData name="mohammad Hosseinabady" userId="6cd969f51f917c9e" providerId="LiveId" clId="{E8EA12F8-E03D-4039-B33D-704E81B75366}" dt="2022-01-16T21:39:09.578" v="2055" actId="164"/>
          <ac:grpSpMkLst>
            <pc:docMk/>
            <pc:sldMk cId="990972433" sldId="280"/>
            <ac:grpSpMk id="31" creationId="{401E58E0-65AE-44D5-8F98-6F02CB1665A8}"/>
          </ac:grpSpMkLst>
        </pc:grpChg>
        <pc:grpChg chg="add mod">
          <ac:chgData name="mohammad Hosseinabady" userId="6cd969f51f917c9e" providerId="LiveId" clId="{E8EA12F8-E03D-4039-B33D-704E81B75366}" dt="2022-01-16T21:36:53.678" v="2025" actId="164"/>
          <ac:grpSpMkLst>
            <pc:docMk/>
            <pc:sldMk cId="990972433" sldId="280"/>
            <ac:grpSpMk id="32" creationId="{9EB11111-6071-4CB8-B323-9095DB89917F}"/>
          </ac:grpSpMkLst>
        </pc:grpChg>
        <pc:grpChg chg="add mod">
          <ac:chgData name="mohammad Hosseinabady" userId="6cd969f51f917c9e" providerId="LiveId" clId="{E8EA12F8-E03D-4039-B33D-704E81B75366}" dt="2022-01-16T21:39:21.537" v="2057" actId="164"/>
          <ac:grpSpMkLst>
            <pc:docMk/>
            <pc:sldMk cId="990972433" sldId="280"/>
            <ac:grpSpMk id="46" creationId="{EAB04789-5BB0-48A8-8218-589F1637A0D6}"/>
          </ac:grpSpMkLst>
        </pc:grpChg>
        <pc:grpChg chg="add mod">
          <ac:chgData name="mohammad Hosseinabady" userId="6cd969f51f917c9e" providerId="LiveId" clId="{E8EA12F8-E03D-4039-B33D-704E81B75366}" dt="2022-01-16T21:39:09.578" v="2055" actId="164"/>
          <ac:grpSpMkLst>
            <pc:docMk/>
            <pc:sldMk cId="990972433" sldId="280"/>
            <ac:grpSpMk id="52" creationId="{683EA3EA-EDC1-405B-9BAE-276AFFE7E986}"/>
          </ac:grpSpMkLst>
        </pc:grpChg>
        <pc:grpChg chg="add mod">
          <ac:chgData name="mohammad Hosseinabady" userId="6cd969f51f917c9e" providerId="LiveId" clId="{E8EA12F8-E03D-4039-B33D-704E81B75366}" dt="2022-01-16T21:39:21.537" v="2057" actId="164"/>
          <ac:grpSpMkLst>
            <pc:docMk/>
            <pc:sldMk cId="990972433" sldId="280"/>
            <ac:grpSpMk id="53" creationId="{B6FDE343-8E15-4CDA-8E01-B5D6FD33E475}"/>
          </ac:grpSpMkLst>
        </pc:grpChg>
        <pc:cxnChg chg="mod">
          <ac:chgData name="mohammad Hosseinabady" userId="6cd969f51f917c9e" providerId="LiveId" clId="{E8EA12F8-E03D-4039-B33D-704E81B75366}" dt="2022-01-16T21:35:03.703" v="1989"/>
          <ac:cxnSpMkLst>
            <pc:docMk/>
            <pc:sldMk cId="990972433" sldId="280"/>
            <ac:cxnSpMk id="7" creationId="{13A0B14F-4C6D-420C-963C-CB8604DDF80D}"/>
          </ac:cxnSpMkLst>
        </pc:cxnChg>
        <pc:cxnChg chg="mod">
          <ac:chgData name="mohammad Hosseinabady" userId="6cd969f51f917c9e" providerId="LiveId" clId="{E8EA12F8-E03D-4039-B33D-704E81B75366}" dt="2022-01-16T21:35:03.703" v="1989"/>
          <ac:cxnSpMkLst>
            <pc:docMk/>
            <pc:sldMk cId="990972433" sldId="280"/>
            <ac:cxnSpMk id="8" creationId="{961766C7-C052-436A-9588-2624BDFDDCB2}"/>
          </ac:cxnSpMkLst>
        </pc:cxnChg>
        <pc:cxnChg chg="mod">
          <ac:chgData name="mohammad Hosseinabady" userId="6cd969f51f917c9e" providerId="LiveId" clId="{E8EA12F8-E03D-4039-B33D-704E81B75366}" dt="2022-01-16T21:35:03.703" v="1989"/>
          <ac:cxnSpMkLst>
            <pc:docMk/>
            <pc:sldMk cId="990972433" sldId="280"/>
            <ac:cxnSpMk id="9" creationId="{A5C3D984-BCE7-4492-B6C9-2612A0B10CD3}"/>
          </ac:cxnSpMkLst>
        </pc:cxnChg>
        <pc:cxnChg chg="mod">
          <ac:chgData name="mohammad Hosseinabady" userId="6cd969f51f917c9e" providerId="LiveId" clId="{E8EA12F8-E03D-4039-B33D-704E81B75366}" dt="2022-01-16T21:35:03.703" v="1989"/>
          <ac:cxnSpMkLst>
            <pc:docMk/>
            <pc:sldMk cId="990972433" sldId="280"/>
            <ac:cxnSpMk id="10" creationId="{8272FCB7-99B9-4836-B716-D910AF3B69D2}"/>
          </ac:cxnSpMkLst>
        </pc:cxnChg>
        <pc:cxnChg chg="mod">
          <ac:chgData name="mohammad Hosseinabady" userId="6cd969f51f917c9e" providerId="LiveId" clId="{E8EA12F8-E03D-4039-B33D-704E81B75366}" dt="2022-01-16T21:35:03.703" v="1989"/>
          <ac:cxnSpMkLst>
            <pc:docMk/>
            <pc:sldMk cId="990972433" sldId="280"/>
            <ac:cxnSpMk id="11" creationId="{535E81F4-7AB8-4885-8A43-96166CE2CE73}"/>
          </ac:cxnSpMkLst>
        </pc:cxnChg>
        <pc:cxnChg chg="mod">
          <ac:chgData name="mohammad Hosseinabady" userId="6cd969f51f917c9e" providerId="LiveId" clId="{E8EA12F8-E03D-4039-B33D-704E81B75366}" dt="2022-01-16T21:35:03.703" v="1989"/>
          <ac:cxnSpMkLst>
            <pc:docMk/>
            <pc:sldMk cId="990972433" sldId="280"/>
            <ac:cxnSpMk id="12" creationId="{13900556-C6AF-4C0A-8AFC-370AB0323F05}"/>
          </ac:cxnSpMkLst>
        </pc:cxnChg>
        <pc:cxnChg chg="mod">
          <ac:chgData name="mohammad Hosseinabady" userId="6cd969f51f917c9e" providerId="LiveId" clId="{E8EA12F8-E03D-4039-B33D-704E81B75366}" dt="2022-01-16T21:35:03.703" v="1989"/>
          <ac:cxnSpMkLst>
            <pc:docMk/>
            <pc:sldMk cId="990972433" sldId="280"/>
            <ac:cxnSpMk id="13" creationId="{D4649DD4-9539-44E4-851B-2BAEB8BCE7FC}"/>
          </ac:cxnSpMkLst>
        </pc:cxnChg>
        <pc:cxnChg chg="mod">
          <ac:chgData name="mohammad Hosseinabady" userId="6cd969f51f917c9e" providerId="LiveId" clId="{E8EA12F8-E03D-4039-B33D-704E81B75366}" dt="2022-01-16T21:35:03.703" v="1989"/>
          <ac:cxnSpMkLst>
            <pc:docMk/>
            <pc:sldMk cId="990972433" sldId="280"/>
            <ac:cxnSpMk id="14" creationId="{EC3FCBAB-E260-4129-A1FD-D373124C8DBA}"/>
          </ac:cxnSpMkLst>
        </pc:cxnChg>
        <pc:cxnChg chg="mod">
          <ac:chgData name="mohammad Hosseinabady" userId="6cd969f51f917c9e" providerId="LiveId" clId="{E8EA12F8-E03D-4039-B33D-704E81B75366}" dt="2022-01-16T21:35:03.703" v="1989"/>
          <ac:cxnSpMkLst>
            <pc:docMk/>
            <pc:sldMk cId="990972433" sldId="280"/>
            <ac:cxnSpMk id="15" creationId="{950EA5E4-68C1-4CDA-ABE5-FE45052BF4DA}"/>
          </ac:cxnSpMkLst>
        </pc:cxnChg>
        <pc:cxnChg chg="mod">
          <ac:chgData name="mohammad Hosseinabady" userId="6cd969f51f917c9e" providerId="LiveId" clId="{E8EA12F8-E03D-4039-B33D-704E81B75366}" dt="2022-01-16T21:35:03.703" v="1989"/>
          <ac:cxnSpMkLst>
            <pc:docMk/>
            <pc:sldMk cId="990972433" sldId="280"/>
            <ac:cxnSpMk id="16" creationId="{7808B777-5786-4813-BF7C-A0AC305FA285}"/>
          </ac:cxnSpMkLst>
        </pc:cxnChg>
        <pc:cxnChg chg="mod">
          <ac:chgData name="mohammad Hosseinabady" userId="6cd969f51f917c9e" providerId="LiveId" clId="{E8EA12F8-E03D-4039-B33D-704E81B75366}" dt="2022-01-16T21:35:03.703" v="1989"/>
          <ac:cxnSpMkLst>
            <pc:docMk/>
            <pc:sldMk cId="990972433" sldId="280"/>
            <ac:cxnSpMk id="18" creationId="{FCE9BA1C-5418-4C98-9E66-0FD008C653D0}"/>
          </ac:cxnSpMkLst>
        </pc:cxnChg>
        <pc:cxnChg chg="mod">
          <ac:chgData name="mohammad Hosseinabady" userId="6cd969f51f917c9e" providerId="LiveId" clId="{E8EA12F8-E03D-4039-B33D-704E81B75366}" dt="2022-01-16T21:35:03.703" v="1989"/>
          <ac:cxnSpMkLst>
            <pc:docMk/>
            <pc:sldMk cId="990972433" sldId="280"/>
            <ac:cxnSpMk id="19" creationId="{F8C19B9C-936C-415C-95A9-4415DD09906D}"/>
          </ac:cxnSpMkLst>
        </pc:cxnChg>
        <pc:cxnChg chg="mod">
          <ac:chgData name="mohammad Hosseinabady" userId="6cd969f51f917c9e" providerId="LiveId" clId="{E8EA12F8-E03D-4039-B33D-704E81B75366}" dt="2022-01-16T21:35:03.703" v="1989"/>
          <ac:cxnSpMkLst>
            <pc:docMk/>
            <pc:sldMk cId="990972433" sldId="280"/>
            <ac:cxnSpMk id="20" creationId="{E38E4AD2-E46F-4FB3-AF46-B832A23D5D78}"/>
          </ac:cxnSpMkLst>
        </pc:cxnChg>
        <pc:cxnChg chg="mod">
          <ac:chgData name="mohammad Hosseinabady" userId="6cd969f51f917c9e" providerId="LiveId" clId="{E8EA12F8-E03D-4039-B33D-704E81B75366}" dt="2022-01-16T21:35:03.703" v="1989"/>
          <ac:cxnSpMkLst>
            <pc:docMk/>
            <pc:sldMk cId="990972433" sldId="280"/>
            <ac:cxnSpMk id="21" creationId="{751DE2A4-5464-4C8C-91CB-68494D69F626}"/>
          </ac:cxnSpMkLst>
        </pc:cxnChg>
        <pc:cxnChg chg="add mod">
          <ac:chgData name="mohammad Hosseinabady" userId="6cd969f51f917c9e" providerId="LiveId" clId="{E8EA12F8-E03D-4039-B33D-704E81B75366}" dt="2022-01-16T21:35:52.836" v="2004" actId="164"/>
          <ac:cxnSpMkLst>
            <pc:docMk/>
            <pc:sldMk cId="990972433" sldId="280"/>
            <ac:cxnSpMk id="25" creationId="{2B7FB525-1516-4C5B-956A-09B4181D2571}"/>
          </ac:cxnSpMkLst>
        </pc:cxnChg>
        <pc:cxnChg chg="add mod">
          <ac:chgData name="mohammad Hosseinabady" userId="6cd969f51f917c9e" providerId="LiveId" clId="{E8EA12F8-E03D-4039-B33D-704E81B75366}" dt="2022-01-16T21:35:52.836" v="2004" actId="164"/>
          <ac:cxnSpMkLst>
            <pc:docMk/>
            <pc:sldMk cId="990972433" sldId="280"/>
            <ac:cxnSpMk id="26" creationId="{5FE560D2-E612-4353-BBAE-231C25040555}"/>
          </ac:cxnSpMkLst>
        </pc:cxnChg>
        <pc:cxnChg chg="add mod">
          <ac:chgData name="mohammad Hosseinabady" userId="6cd969f51f917c9e" providerId="LiveId" clId="{E8EA12F8-E03D-4039-B33D-704E81B75366}" dt="2022-01-16T21:35:52.836" v="2004" actId="164"/>
          <ac:cxnSpMkLst>
            <pc:docMk/>
            <pc:sldMk cId="990972433" sldId="280"/>
            <ac:cxnSpMk id="27" creationId="{DA0F9080-A982-46D2-9C32-B97B8CB54338}"/>
          </ac:cxnSpMkLst>
        </pc:cxnChg>
        <pc:cxnChg chg="mod">
          <ac:chgData name="mohammad Hosseinabady" userId="6cd969f51f917c9e" providerId="LiveId" clId="{E8EA12F8-E03D-4039-B33D-704E81B75366}" dt="2022-01-16T21:36:55.751" v="2026" actId="208"/>
          <ac:cxnSpMkLst>
            <pc:docMk/>
            <pc:sldMk cId="990972433" sldId="280"/>
            <ac:cxnSpMk id="33" creationId="{D95601C6-520A-4F6F-B651-F34E38FF1115}"/>
          </ac:cxnSpMkLst>
        </pc:cxnChg>
        <pc:cxnChg chg="mod">
          <ac:chgData name="mohammad Hosseinabady" userId="6cd969f51f917c9e" providerId="LiveId" clId="{E8EA12F8-E03D-4039-B33D-704E81B75366}" dt="2022-01-16T21:36:55.751" v="2026" actId="208"/>
          <ac:cxnSpMkLst>
            <pc:docMk/>
            <pc:sldMk cId="990972433" sldId="280"/>
            <ac:cxnSpMk id="34" creationId="{615B0738-74BE-40EF-8349-CD3045D07002}"/>
          </ac:cxnSpMkLst>
        </pc:cxnChg>
        <pc:cxnChg chg="mod">
          <ac:chgData name="mohammad Hosseinabady" userId="6cd969f51f917c9e" providerId="LiveId" clId="{E8EA12F8-E03D-4039-B33D-704E81B75366}" dt="2022-01-16T21:36:55.751" v="2026" actId="208"/>
          <ac:cxnSpMkLst>
            <pc:docMk/>
            <pc:sldMk cId="990972433" sldId="280"/>
            <ac:cxnSpMk id="35" creationId="{B927F8CD-E3B4-41F5-80D2-921CBC03A753}"/>
          </ac:cxnSpMkLst>
        </pc:cxnChg>
        <pc:cxnChg chg="mod">
          <ac:chgData name="mohammad Hosseinabady" userId="6cd969f51f917c9e" providerId="LiveId" clId="{E8EA12F8-E03D-4039-B33D-704E81B75366}" dt="2022-01-16T21:36:55.751" v="2026" actId="208"/>
          <ac:cxnSpMkLst>
            <pc:docMk/>
            <pc:sldMk cId="990972433" sldId="280"/>
            <ac:cxnSpMk id="36" creationId="{77F2F428-6577-4917-8F2C-06CED96F354F}"/>
          </ac:cxnSpMkLst>
        </pc:cxnChg>
        <pc:cxnChg chg="mod">
          <ac:chgData name="mohammad Hosseinabady" userId="6cd969f51f917c9e" providerId="LiveId" clId="{E8EA12F8-E03D-4039-B33D-704E81B75366}" dt="2022-01-16T21:36:55.751" v="2026" actId="208"/>
          <ac:cxnSpMkLst>
            <pc:docMk/>
            <pc:sldMk cId="990972433" sldId="280"/>
            <ac:cxnSpMk id="37" creationId="{E6D2B21A-3F79-4131-B95B-197D07D41E1F}"/>
          </ac:cxnSpMkLst>
        </pc:cxnChg>
        <pc:cxnChg chg="mod">
          <ac:chgData name="mohammad Hosseinabady" userId="6cd969f51f917c9e" providerId="LiveId" clId="{E8EA12F8-E03D-4039-B33D-704E81B75366}" dt="2022-01-16T21:36:55.751" v="2026" actId="208"/>
          <ac:cxnSpMkLst>
            <pc:docMk/>
            <pc:sldMk cId="990972433" sldId="280"/>
            <ac:cxnSpMk id="38" creationId="{20D2CA44-5236-40F6-B6DC-D54CC4228C51}"/>
          </ac:cxnSpMkLst>
        </pc:cxnChg>
        <pc:cxnChg chg="mod">
          <ac:chgData name="mohammad Hosseinabady" userId="6cd969f51f917c9e" providerId="LiveId" clId="{E8EA12F8-E03D-4039-B33D-704E81B75366}" dt="2022-01-16T21:36:55.751" v="2026" actId="208"/>
          <ac:cxnSpMkLst>
            <pc:docMk/>
            <pc:sldMk cId="990972433" sldId="280"/>
            <ac:cxnSpMk id="39" creationId="{141E1EBD-D8C7-4B6A-B496-2A436B12B82D}"/>
          </ac:cxnSpMkLst>
        </pc:cxnChg>
        <pc:cxnChg chg="mod">
          <ac:chgData name="mohammad Hosseinabady" userId="6cd969f51f917c9e" providerId="LiveId" clId="{E8EA12F8-E03D-4039-B33D-704E81B75366}" dt="2022-01-16T21:36:55.751" v="2026" actId="208"/>
          <ac:cxnSpMkLst>
            <pc:docMk/>
            <pc:sldMk cId="990972433" sldId="280"/>
            <ac:cxnSpMk id="40" creationId="{F22E8C97-C54E-4019-BE24-D816B60E6849}"/>
          </ac:cxnSpMkLst>
        </pc:cxnChg>
        <pc:cxnChg chg="mod">
          <ac:chgData name="mohammad Hosseinabady" userId="6cd969f51f917c9e" providerId="LiveId" clId="{E8EA12F8-E03D-4039-B33D-704E81B75366}" dt="2022-01-16T21:36:55.751" v="2026" actId="208"/>
          <ac:cxnSpMkLst>
            <pc:docMk/>
            <pc:sldMk cId="990972433" sldId="280"/>
            <ac:cxnSpMk id="41" creationId="{5163EFEE-B783-4DCF-B836-5B14FF9C2F71}"/>
          </ac:cxnSpMkLst>
        </pc:cxnChg>
        <pc:cxnChg chg="mod">
          <ac:chgData name="mohammad Hosseinabady" userId="6cd969f51f917c9e" providerId="LiveId" clId="{E8EA12F8-E03D-4039-B33D-704E81B75366}" dt="2022-01-16T21:36:55.751" v="2026" actId="208"/>
          <ac:cxnSpMkLst>
            <pc:docMk/>
            <pc:sldMk cId="990972433" sldId="280"/>
            <ac:cxnSpMk id="42" creationId="{B29B8FD5-0DBF-4880-8991-5694CBB5F21A}"/>
          </ac:cxnSpMkLst>
        </pc:cxnChg>
        <pc:cxnChg chg="add mod">
          <ac:chgData name="mohammad Hosseinabady" userId="6cd969f51f917c9e" providerId="LiveId" clId="{E8EA12F8-E03D-4039-B33D-704E81B75366}" dt="2022-01-16T21:36:55.751" v="2026" actId="208"/>
          <ac:cxnSpMkLst>
            <pc:docMk/>
            <pc:sldMk cId="990972433" sldId="280"/>
            <ac:cxnSpMk id="44" creationId="{4671E32E-E2CE-4F37-AA48-A69D24765824}"/>
          </ac:cxnSpMkLst>
        </pc:cxnChg>
        <pc:cxnChg chg="add mod">
          <ac:chgData name="mohammad Hosseinabady" userId="6cd969f51f917c9e" providerId="LiveId" clId="{E8EA12F8-E03D-4039-B33D-704E81B75366}" dt="2022-01-16T21:36:55.751" v="2026" actId="208"/>
          <ac:cxnSpMkLst>
            <pc:docMk/>
            <pc:sldMk cId="990972433" sldId="280"/>
            <ac:cxnSpMk id="45" creationId="{39E5F6B1-1BD7-4F90-851E-B2F982383DFD}"/>
          </ac:cxnSpMkLst>
        </pc:cxnChg>
      </pc:sldChg>
      <pc:sldChg chg="addSp delSp modSp add mod delAnim modAnim">
        <pc:chgData name="mohammad Hosseinabady" userId="6cd969f51f917c9e" providerId="LiveId" clId="{E8EA12F8-E03D-4039-B33D-704E81B75366}" dt="2022-01-16T21:56:25.847" v="2330"/>
        <pc:sldMkLst>
          <pc:docMk/>
          <pc:sldMk cId="3519223639" sldId="281"/>
        </pc:sldMkLst>
        <pc:spChg chg="mod">
          <ac:chgData name="mohammad Hosseinabady" userId="6cd969f51f917c9e" providerId="LiveId" clId="{E8EA12F8-E03D-4039-B33D-704E81B75366}" dt="2022-01-16T21:49:57.474" v="2240" actId="6549"/>
          <ac:spMkLst>
            <pc:docMk/>
            <pc:sldMk cId="3519223639" sldId="281"/>
            <ac:spMk id="56" creationId="{AAB7A2DF-C959-4E4A-B6E2-1360642946C4}"/>
          </ac:spMkLst>
        </pc:spChg>
        <pc:spChg chg="mod">
          <ac:chgData name="mohammad Hosseinabady" userId="6cd969f51f917c9e" providerId="LiveId" clId="{E8EA12F8-E03D-4039-B33D-704E81B75366}" dt="2022-01-16T21:49:57.474" v="2240" actId="6549"/>
          <ac:spMkLst>
            <pc:docMk/>
            <pc:sldMk cId="3519223639" sldId="281"/>
            <ac:spMk id="75" creationId="{55E05B12-9AA9-448F-A5E8-E916B13797ED}"/>
          </ac:spMkLst>
        </pc:spChg>
        <pc:spChg chg="mod">
          <ac:chgData name="mohammad Hosseinabady" userId="6cd969f51f917c9e" providerId="LiveId" clId="{E8EA12F8-E03D-4039-B33D-704E81B75366}" dt="2022-01-16T21:49:57.474" v="2240" actId="6549"/>
          <ac:spMkLst>
            <pc:docMk/>
            <pc:sldMk cId="3519223639" sldId="281"/>
            <ac:spMk id="76" creationId="{B451F2C3-670F-452E-BAA3-4783675580B4}"/>
          </ac:spMkLst>
        </pc:spChg>
        <pc:spChg chg="mod">
          <ac:chgData name="mohammad Hosseinabady" userId="6cd969f51f917c9e" providerId="LiveId" clId="{E8EA12F8-E03D-4039-B33D-704E81B75366}" dt="2022-01-16T21:49:57.474" v="2240" actId="6549"/>
          <ac:spMkLst>
            <pc:docMk/>
            <pc:sldMk cId="3519223639" sldId="281"/>
            <ac:spMk id="77" creationId="{6C1346B1-75CC-4277-B936-9785F1CDAA58}"/>
          </ac:spMkLst>
        </pc:spChg>
        <pc:spChg chg="mod">
          <ac:chgData name="mohammad Hosseinabady" userId="6cd969f51f917c9e" providerId="LiveId" clId="{E8EA12F8-E03D-4039-B33D-704E81B75366}" dt="2022-01-16T21:49:57.474" v="2240" actId="6549"/>
          <ac:spMkLst>
            <pc:docMk/>
            <pc:sldMk cId="3519223639" sldId="281"/>
            <ac:spMk id="79" creationId="{65A7083E-CB27-4CA2-9A86-2706F4D708B2}"/>
          </ac:spMkLst>
        </pc:spChg>
        <pc:spChg chg="mod">
          <ac:chgData name="mohammad Hosseinabady" userId="6cd969f51f917c9e" providerId="LiveId" clId="{E8EA12F8-E03D-4039-B33D-704E81B75366}" dt="2022-01-16T21:49:57.474" v="2240" actId="6549"/>
          <ac:spMkLst>
            <pc:docMk/>
            <pc:sldMk cId="3519223639" sldId="281"/>
            <ac:spMk id="81" creationId="{E6D28045-A148-4D23-B811-6A236D9FE8C6}"/>
          </ac:spMkLst>
        </pc:spChg>
        <pc:spChg chg="mod">
          <ac:chgData name="mohammad Hosseinabady" userId="6cd969f51f917c9e" providerId="LiveId" clId="{E8EA12F8-E03D-4039-B33D-704E81B75366}" dt="2022-01-16T21:49:57.474" v="2240" actId="6549"/>
          <ac:spMkLst>
            <pc:docMk/>
            <pc:sldMk cId="3519223639" sldId="281"/>
            <ac:spMk id="82" creationId="{BF9FAE4F-44AC-4E53-A77E-5265B9C13B03}"/>
          </ac:spMkLst>
        </pc:spChg>
        <pc:spChg chg="mod">
          <ac:chgData name="mohammad Hosseinabady" userId="6cd969f51f917c9e" providerId="LiveId" clId="{E8EA12F8-E03D-4039-B33D-704E81B75366}" dt="2022-01-16T21:49:57.474" v="2240" actId="6549"/>
          <ac:spMkLst>
            <pc:docMk/>
            <pc:sldMk cId="3519223639" sldId="281"/>
            <ac:spMk id="83" creationId="{A013DBDA-B2C4-4D31-9147-E7528F9825B1}"/>
          </ac:spMkLst>
        </pc:spChg>
        <pc:spChg chg="mod topLvl">
          <ac:chgData name="mohammad Hosseinabady" userId="6cd969f51f917c9e" providerId="LiveId" clId="{E8EA12F8-E03D-4039-B33D-704E81B75366}" dt="2022-01-16T21:45:20.237" v="2150" actId="1076"/>
          <ac:spMkLst>
            <pc:docMk/>
            <pc:sldMk cId="3519223639" sldId="281"/>
            <ac:spMk id="91" creationId="{C4D9A846-EE91-4982-8D85-E34728829F44}"/>
          </ac:spMkLst>
        </pc:spChg>
        <pc:spChg chg="add mod">
          <ac:chgData name="mohammad Hosseinabady" userId="6cd969f51f917c9e" providerId="LiveId" clId="{E8EA12F8-E03D-4039-B33D-704E81B75366}" dt="2022-01-16T21:45:42.734" v="2165" actId="14100"/>
          <ac:spMkLst>
            <pc:docMk/>
            <pc:sldMk cId="3519223639" sldId="281"/>
            <ac:spMk id="114" creationId="{6C1CCF25-6D21-4248-8446-863AA9A33EC0}"/>
          </ac:spMkLst>
        </pc:spChg>
        <pc:spChg chg="add mod">
          <ac:chgData name="mohammad Hosseinabady" userId="6cd969f51f917c9e" providerId="LiveId" clId="{E8EA12F8-E03D-4039-B33D-704E81B75366}" dt="2022-01-16T21:55:36.513" v="2320" actId="1076"/>
          <ac:spMkLst>
            <pc:docMk/>
            <pc:sldMk cId="3519223639" sldId="281"/>
            <ac:spMk id="115" creationId="{E3D76CEE-CACC-4C1F-9423-D3888F5E3C78}"/>
          </ac:spMkLst>
        </pc:spChg>
        <pc:spChg chg="mod topLvl">
          <ac:chgData name="mohammad Hosseinabady" userId="6cd969f51f917c9e" providerId="LiveId" clId="{E8EA12F8-E03D-4039-B33D-704E81B75366}" dt="2022-01-16T21:47:44.739" v="2194" actId="164"/>
          <ac:spMkLst>
            <pc:docMk/>
            <pc:sldMk cId="3519223639" sldId="281"/>
            <ac:spMk id="120" creationId="{0B63C56A-BECF-4476-8065-8B9BC8AAA238}"/>
          </ac:spMkLst>
        </pc:spChg>
        <pc:spChg chg="add mod">
          <ac:chgData name="mohammad Hosseinabady" userId="6cd969f51f917c9e" providerId="LiveId" clId="{E8EA12F8-E03D-4039-B33D-704E81B75366}" dt="2022-01-16T21:48:02.931" v="2199" actId="1076"/>
          <ac:spMkLst>
            <pc:docMk/>
            <pc:sldMk cId="3519223639" sldId="281"/>
            <ac:spMk id="140" creationId="{455862C8-7F8A-4A30-8E3F-36BE2106E29F}"/>
          </ac:spMkLst>
        </pc:spChg>
        <pc:spChg chg="add mod">
          <ac:chgData name="mohammad Hosseinabady" userId="6cd969f51f917c9e" providerId="LiveId" clId="{E8EA12F8-E03D-4039-B33D-704E81B75366}" dt="2022-01-16T21:54:57.870" v="2314" actId="1076"/>
          <ac:spMkLst>
            <pc:docMk/>
            <pc:sldMk cId="3519223639" sldId="281"/>
            <ac:spMk id="141" creationId="{F80584F2-6941-4F85-86AE-F879254FDA49}"/>
          </ac:spMkLst>
        </pc:spChg>
        <pc:spChg chg="mod">
          <ac:chgData name="mohammad Hosseinabady" userId="6cd969f51f917c9e" providerId="LiveId" clId="{E8EA12F8-E03D-4039-B33D-704E81B75366}" dt="2022-01-16T21:43:20.218" v="2123" actId="1076"/>
          <ac:spMkLst>
            <pc:docMk/>
            <pc:sldMk cId="3519223639" sldId="281"/>
            <ac:spMk id="148" creationId="{1BFBE85A-FE54-4C86-80DE-76104DFDAFD7}"/>
          </ac:spMkLst>
        </pc:spChg>
        <pc:spChg chg="del">
          <ac:chgData name="mohammad Hosseinabady" userId="6cd969f51f917c9e" providerId="LiveId" clId="{E8EA12F8-E03D-4039-B33D-704E81B75366}" dt="2022-01-16T21:42:54.073" v="2117" actId="478"/>
          <ac:spMkLst>
            <pc:docMk/>
            <pc:sldMk cId="3519223639" sldId="281"/>
            <ac:spMk id="149" creationId="{C5195D63-122C-48D7-AD52-C53F50DD1453}"/>
          </ac:spMkLst>
        </pc:spChg>
        <pc:spChg chg="mod">
          <ac:chgData name="mohammad Hosseinabady" userId="6cd969f51f917c9e" providerId="LiveId" clId="{E8EA12F8-E03D-4039-B33D-704E81B75366}" dt="2022-01-16T21:49:57.474" v="2240" actId="6549"/>
          <ac:spMkLst>
            <pc:docMk/>
            <pc:sldMk cId="3519223639" sldId="281"/>
            <ac:spMk id="153" creationId="{E913BE10-5F1C-4849-90E9-374D3C4C9F50}"/>
          </ac:spMkLst>
        </pc:spChg>
        <pc:spChg chg="mod">
          <ac:chgData name="mohammad Hosseinabady" userId="6cd969f51f917c9e" providerId="LiveId" clId="{E8EA12F8-E03D-4039-B33D-704E81B75366}" dt="2022-01-16T21:45:11.411" v="2149" actId="1076"/>
          <ac:spMkLst>
            <pc:docMk/>
            <pc:sldMk cId="3519223639" sldId="281"/>
            <ac:spMk id="155" creationId="{7A36B637-6D80-470D-9ADD-7D75E252F9D4}"/>
          </ac:spMkLst>
        </pc:spChg>
        <pc:spChg chg="mod">
          <ac:chgData name="mohammad Hosseinabady" userId="6cd969f51f917c9e" providerId="LiveId" clId="{E8EA12F8-E03D-4039-B33D-704E81B75366}" dt="2022-01-16T21:49:57.474" v="2240" actId="6549"/>
          <ac:spMkLst>
            <pc:docMk/>
            <pc:sldMk cId="3519223639" sldId="281"/>
            <ac:spMk id="156" creationId="{8D1A7F49-045B-4F5A-A974-D27A06E645EB}"/>
          </ac:spMkLst>
        </pc:spChg>
        <pc:grpChg chg="mod">
          <ac:chgData name="mohammad Hosseinabady" userId="6cd969f51f917c9e" providerId="LiveId" clId="{E8EA12F8-E03D-4039-B33D-704E81B75366}" dt="2022-01-16T21:49:57.474" v="2240" actId="6549"/>
          <ac:grpSpMkLst>
            <pc:docMk/>
            <pc:sldMk cId="3519223639" sldId="281"/>
            <ac:grpSpMk id="57" creationId="{FE7DD22A-3768-49FC-8B5F-CE40B3D84794}"/>
          </ac:grpSpMkLst>
        </pc:grpChg>
        <pc:grpChg chg="mod">
          <ac:chgData name="mohammad Hosseinabady" userId="6cd969f51f917c9e" providerId="LiveId" clId="{E8EA12F8-E03D-4039-B33D-704E81B75366}" dt="2022-01-16T21:49:57.474" v="2240" actId="6549"/>
          <ac:grpSpMkLst>
            <pc:docMk/>
            <pc:sldMk cId="3519223639" sldId="281"/>
            <ac:grpSpMk id="70" creationId="{30C4CCCA-8954-4BCA-B6B6-134822AD0573}"/>
          </ac:grpSpMkLst>
        </pc:grpChg>
        <pc:grpChg chg="add mod">
          <ac:chgData name="mohammad Hosseinabady" userId="6cd969f51f917c9e" providerId="LiveId" clId="{E8EA12F8-E03D-4039-B33D-704E81B75366}" dt="2022-01-16T21:44:28.017" v="2141" actId="164"/>
          <ac:grpSpMkLst>
            <pc:docMk/>
            <pc:sldMk cId="3519223639" sldId="281"/>
            <ac:grpSpMk id="84" creationId="{310649FC-A889-4D34-8FE9-D890467662A2}"/>
          </ac:grpSpMkLst>
        </pc:grpChg>
        <pc:grpChg chg="add mod">
          <ac:chgData name="mohammad Hosseinabady" userId="6cd969f51f917c9e" providerId="LiveId" clId="{E8EA12F8-E03D-4039-B33D-704E81B75366}" dt="2022-01-16T21:49:57.474" v="2240" actId="6549"/>
          <ac:grpSpMkLst>
            <pc:docMk/>
            <pc:sldMk cId="3519223639" sldId="281"/>
            <ac:grpSpMk id="86" creationId="{B2590B00-9E70-480B-BCD1-C74271A926BD}"/>
          </ac:grpSpMkLst>
        </pc:grpChg>
        <pc:grpChg chg="add del mod">
          <ac:chgData name="mohammad Hosseinabady" userId="6cd969f51f917c9e" providerId="LiveId" clId="{E8EA12F8-E03D-4039-B33D-704E81B75366}" dt="2022-01-16T21:43:11.583" v="2120" actId="165"/>
          <ac:grpSpMkLst>
            <pc:docMk/>
            <pc:sldMk cId="3519223639" sldId="281"/>
            <ac:grpSpMk id="89" creationId="{197D37A6-B5FC-4392-A885-854C7E5AEF23}"/>
          </ac:grpSpMkLst>
        </pc:grpChg>
        <pc:grpChg chg="del mod topLvl">
          <ac:chgData name="mohammad Hosseinabady" userId="6cd969f51f917c9e" providerId="LiveId" clId="{E8EA12F8-E03D-4039-B33D-704E81B75366}" dt="2022-01-16T21:43:17.158" v="2122" actId="165"/>
          <ac:grpSpMkLst>
            <pc:docMk/>
            <pc:sldMk cId="3519223639" sldId="281"/>
            <ac:grpSpMk id="90" creationId="{D6F2CE90-8EB1-4CB7-8F69-F30727774F1F}"/>
          </ac:grpSpMkLst>
        </pc:grpChg>
        <pc:grpChg chg="mod topLvl">
          <ac:chgData name="mohammad Hosseinabady" userId="6cd969f51f917c9e" providerId="LiveId" clId="{E8EA12F8-E03D-4039-B33D-704E81B75366}" dt="2022-01-16T21:44:28.017" v="2141" actId="164"/>
          <ac:grpSpMkLst>
            <pc:docMk/>
            <pc:sldMk cId="3519223639" sldId="281"/>
            <ac:grpSpMk id="92" creationId="{74026450-535C-421F-8F45-A6344928DA06}"/>
          </ac:grpSpMkLst>
        </pc:grpChg>
        <pc:grpChg chg="add mod">
          <ac:chgData name="mohammad Hosseinabady" userId="6cd969f51f917c9e" providerId="LiveId" clId="{E8EA12F8-E03D-4039-B33D-704E81B75366}" dt="2022-01-16T21:47:44.739" v="2194" actId="164"/>
          <ac:grpSpMkLst>
            <pc:docMk/>
            <pc:sldMk cId="3519223639" sldId="281"/>
            <ac:grpSpMk id="108" creationId="{615D67C3-2A27-4735-854A-5E6C6F4BDDAA}"/>
          </ac:grpSpMkLst>
        </pc:grpChg>
        <pc:grpChg chg="add del mod">
          <ac:chgData name="mohammad Hosseinabady" userId="6cd969f51f917c9e" providerId="LiveId" clId="{E8EA12F8-E03D-4039-B33D-704E81B75366}" dt="2022-01-16T21:46:55.373" v="2182" actId="165"/>
          <ac:grpSpMkLst>
            <pc:docMk/>
            <pc:sldMk cId="3519223639" sldId="281"/>
            <ac:grpSpMk id="116" creationId="{8658AD19-E836-4080-8D62-930916E61004}"/>
          </ac:grpSpMkLst>
        </pc:grpChg>
        <pc:grpChg chg="mod topLvl">
          <ac:chgData name="mohammad Hosseinabady" userId="6cd969f51f917c9e" providerId="LiveId" clId="{E8EA12F8-E03D-4039-B33D-704E81B75366}" dt="2022-01-16T21:47:44.739" v="2194" actId="164"/>
          <ac:grpSpMkLst>
            <pc:docMk/>
            <pc:sldMk cId="3519223639" sldId="281"/>
            <ac:grpSpMk id="117" creationId="{B45B929B-2282-4329-9DE6-8530E0D32BC3}"/>
          </ac:grpSpMkLst>
        </pc:grpChg>
        <pc:cxnChg chg="mod">
          <ac:chgData name="mohammad Hosseinabady" userId="6cd969f51f917c9e" providerId="LiveId" clId="{E8EA12F8-E03D-4039-B33D-704E81B75366}" dt="2022-01-16T21:49:57.474" v="2240" actId="6549"/>
          <ac:cxnSpMkLst>
            <pc:docMk/>
            <pc:sldMk cId="3519223639" sldId="281"/>
            <ac:cxnSpMk id="58" creationId="{E929FCF7-DD10-48A9-B032-5AABE97AF51F}"/>
          </ac:cxnSpMkLst>
        </pc:cxnChg>
        <pc:cxnChg chg="mod">
          <ac:chgData name="mohammad Hosseinabady" userId="6cd969f51f917c9e" providerId="LiveId" clId="{E8EA12F8-E03D-4039-B33D-704E81B75366}" dt="2022-01-16T21:49:57.474" v="2240" actId="6549"/>
          <ac:cxnSpMkLst>
            <pc:docMk/>
            <pc:sldMk cId="3519223639" sldId="281"/>
            <ac:cxnSpMk id="59" creationId="{DCBFF802-13E4-48A6-8F5C-4488CA83859D}"/>
          </ac:cxnSpMkLst>
        </pc:cxnChg>
        <pc:cxnChg chg="mod">
          <ac:chgData name="mohammad Hosseinabady" userId="6cd969f51f917c9e" providerId="LiveId" clId="{E8EA12F8-E03D-4039-B33D-704E81B75366}" dt="2022-01-16T21:49:57.474" v="2240" actId="6549"/>
          <ac:cxnSpMkLst>
            <pc:docMk/>
            <pc:sldMk cId="3519223639" sldId="281"/>
            <ac:cxnSpMk id="60" creationId="{CC205281-E670-4C9C-A115-C1ABB7CCC12D}"/>
          </ac:cxnSpMkLst>
        </pc:cxnChg>
        <pc:cxnChg chg="mod">
          <ac:chgData name="mohammad Hosseinabady" userId="6cd969f51f917c9e" providerId="LiveId" clId="{E8EA12F8-E03D-4039-B33D-704E81B75366}" dt="2022-01-16T21:49:57.474" v="2240" actId="6549"/>
          <ac:cxnSpMkLst>
            <pc:docMk/>
            <pc:sldMk cId="3519223639" sldId="281"/>
            <ac:cxnSpMk id="61" creationId="{59DE86D3-41D7-41FB-A0D0-CBC11EF6CF36}"/>
          </ac:cxnSpMkLst>
        </pc:cxnChg>
        <pc:cxnChg chg="mod">
          <ac:chgData name="mohammad Hosseinabady" userId="6cd969f51f917c9e" providerId="LiveId" clId="{E8EA12F8-E03D-4039-B33D-704E81B75366}" dt="2022-01-16T21:49:57.474" v="2240" actId="6549"/>
          <ac:cxnSpMkLst>
            <pc:docMk/>
            <pc:sldMk cId="3519223639" sldId="281"/>
            <ac:cxnSpMk id="62" creationId="{1E90CACE-D68A-4B36-9361-CCCDCBC07527}"/>
          </ac:cxnSpMkLst>
        </pc:cxnChg>
        <pc:cxnChg chg="mod">
          <ac:chgData name="mohammad Hosseinabady" userId="6cd969f51f917c9e" providerId="LiveId" clId="{E8EA12F8-E03D-4039-B33D-704E81B75366}" dt="2022-01-16T21:49:57.474" v="2240" actId="6549"/>
          <ac:cxnSpMkLst>
            <pc:docMk/>
            <pc:sldMk cId="3519223639" sldId="281"/>
            <ac:cxnSpMk id="63" creationId="{238DE9E5-7065-4EF2-840B-8346F018D335}"/>
          </ac:cxnSpMkLst>
        </pc:cxnChg>
        <pc:cxnChg chg="mod">
          <ac:chgData name="mohammad Hosseinabady" userId="6cd969f51f917c9e" providerId="LiveId" clId="{E8EA12F8-E03D-4039-B33D-704E81B75366}" dt="2022-01-16T21:49:57.474" v="2240" actId="6549"/>
          <ac:cxnSpMkLst>
            <pc:docMk/>
            <pc:sldMk cId="3519223639" sldId="281"/>
            <ac:cxnSpMk id="64" creationId="{8F1692D6-F5D6-4319-9A53-27955A27F540}"/>
          </ac:cxnSpMkLst>
        </pc:cxnChg>
        <pc:cxnChg chg="mod">
          <ac:chgData name="mohammad Hosseinabady" userId="6cd969f51f917c9e" providerId="LiveId" clId="{E8EA12F8-E03D-4039-B33D-704E81B75366}" dt="2022-01-16T21:49:57.474" v="2240" actId="6549"/>
          <ac:cxnSpMkLst>
            <pc:docMk/>
            <pc:sldMk cId="3519223639" sldId="281"/>
            <ac:cxnSpMk id="65" creationId="{B68ECA24-0027-4CDB-91F2-AF195D6458E9}"/>
          </ac:cxnSpMkLst>
        </pc:cxnChg>
        <pc:cxnChg chg="mod">
          <ac:chgData name="mohammad Hosseinabady" userId="6cd969f51f917c9e" providerId="LiveId" clId="{E8EA12F8-E03D-4039-B33D-704E81B75366}" dt="2022-01-16T21:49:57.474" v="2240" actId="6549"/>
          <ac:cxnSpMkLst>
            <pc:docMk/>
            <pc:sldMk cId="3519223639" sldId="281"/>
            <ac:cxnSpMk id="66" creationId="{79F20B6E-00D6-4E48-BDF2-7B85697ACAA4}"/>
          </ac:cxnSpMkLst>
        </pc:cxnChg>
        <pc:cxnChg chg="mod">
          <ac:chgData name="mohammad Hosseinabady" userId="6cd969f51f917c9e" providerId="LiveId" clId="{E8EA12F8-E03D-4039-B33D-704E81B75366}" dt="2022-01-16T21:49:57.474" v="2240" actId="6549"/>
          <ac:cxnSpMkLst>
            <pc:docMk/>
            <pc:sldMk cId="3519223639" sldId="281"/>
            <ac:cxnSpMk id="67" creationId="{0BAEE570-06CE-493B-9B40-BB298F109816}"/>
          </ac:cxnSpMkLst>
        </pc:cxnChg>
        <pc:cxnChg chg="mod">
          <ac:chgData name="mohammad Hosseinabady" userId="6cd969f51f917c9e" providerId="LiveId" clId="{E8EA12F8-E03D-4039-B33D-704E81B75366}" dt="2022-01-16T21:49:57.474" v="2240" actId="6549"/>
          <ac:cxnSpMkLst>
            <pc:docMk/>
            <pc:sldMk cId="3519223639" sldId="281"/>
            <ac:cxnSpMk id="68" creationId="{973F8B9D-5A1E-42AA-AE3D-9C8BFF93CB66}"/>
          </ac:cxnSpMkLst>
        </pc:cxnChg>
        <pc:cxnChg chg="mod">
          <ac:chgData name="mohammad Hosseinabady" userId="6cd969f51f917c9e" providerId="LiveId" clId="{E8EA12F8-E03D-4039-B33D-704E81B75366}" dt="2022-01-16T21:49:57.474" v="2240" actId="6549"/>
          <ac:cxnSpMkLst>
            <pc:docMk/>
            <pc:sldMk cId="3519223639" sldId="281"/>
            <ac:cxnSpMk id="69" creationId="{AB7A6948-CCB6-47E2-B8E2-3D037FC007C8}"/>
          </ac:cxnSpMkLst>
        </pc:cxnChg>
        <pc:cxnChg chg="mod">
          <ac:chgData name="mohammad Hosseinabady" userId="6cd969f51f917c9e" providerId="LiveId" clId="{E8EA12F8-E03D-4039-B33D-704E81B75366}" dt="2022-01-16T21:49:57.474" v="2240" actId="6549"/>
          <ac:cxnSpMkLst>
            <pc:docMk/>
            <pc:sldMk cId="3519223639" sldId="281"/>
            <ac:cxnSpMk id="71" creationId="{0C19EF27-A176-4EA5-8ADE-0115895CE8B0}"/>
          </ac:cxnSpMkLst>
        </pc:cxnChg>
        <pc:cxnChg chg="mod">
          <ac:chgData name="mohammad Hosseinabady" userId="6cd969f51f917c9e" providerId="LiveId" clId="{E8EA12F8-E03D-4039-B33D-704E81B75366}" dt="2022-01-16T21:49:57.474" v="2240" actId="6549"/>
          <ac:cxnSpMkLst>
            <pc:docMk/>
            <pc:sldMk cId="3519223639" sldId="281"/>
            <ac:cxnSpMk id="72" creationId="{2DA63161-9DFC-4FC4-95EB-2DBC1278A3FA}"/>
          </ac:cxnSpMkLst>
        </pc:cxnChg>
        <pc:cxnChg chg="mod">
          <ac:chgData name="mohammad Hosseinabady" userId="6cd969f51f917c9e" providerId="LiveId" clId="{E8EA12F8-E03D-4039-B33D-704E81B75366}" dt="2022-01-16T21:49:57.474" v="2240" actId="6549"/>
          <ac:cxnSpMkLst>
            <pc:docMk/>
            <pc:sldMk cId="3519223639" sldId="281"/>
            <ac:cxnSpMk id="73" creationId="{56E9A53D-4CA2-41CA-B0E8-9DDAD86C855B}"/>
          </ac:cxnSpMkLst>
        </pc:cxnChg>
        <pc:cxnChg chg="mod">
          <ac:chgData name="mohammad Hosseinabady" userId="6cd969f51f917c9e" providerId="LiveId" clId="{E8EA12F8-E03D-4039-B33D-704E81B75366}" dt="2022-01-16T21:49:57.474" v="2240" actId="6549"/>
          <ac:cxnSpMkLst>
            <pc:docMk/>
            <pc:sldMk cId="3519223639" sldId="281"/>
            <ac:cxnSpMk id="74" creationId="{C3B72BB7-AC8E-4038-B61F-3D2D34C1CA22}"/>
          </ac:cxnSpMkLst>
        </pc:cxnChg>
        <pc:cxnChg chg="mod">
          <ac:chgData name="mohammad Hosseinabady" userId="6cd969f51f917c9e" providerId="LiveId" clId="{E8EA12F8-E03D-4039-B33D-704E81B75366}" dt="2022-01-16T21:49:57.474" v="2240" actId="6549"/>
          <ac:cxnSpMkLst>
            <pc:docMk/>
            <pc:sldMk cId="3519223639" sldId="281"/>
            <ac:cxnSpMk id="78" creationId="{8CB09504-A24A-42B5-AAD2-90EFF7A9735A}"/>
          </ac:cxnSpMkLst>
        </pc:cxnChg>
        <pc:cxnChg chg="mod">
          <ac:chgData name="mohammad Hosseinabady" userId="6cd969f51f917c9e" providerId="LiveId" clId="{E8EA12F8-E03D-4039-B33D-704E81B75366}" dt="2022-01-16T21:49:57.474" v="2240" actId="6549"/>
          <ac:cxnSpMkLst>
            <pc:docMk/>
            <pc:sldMk cId="3519223639" sldId="281"/>
            <ac:cxnSpMk id="80" creationId="{8EFCD767-9F8D-4E0B-846E-E14CA283B585}"/>
          </ac:cxnSpMkLst>
        </pc:cxnChg>
        <pc:cxnChg chg="mod topLvl">
          <ac:chgData name="mohammad Hosseinabady" userId="6cd969f51f917c9e" providerId="LiveId" clId="{E8EA12F8-E03D-4039-B33D-704E81B75366}" dt="2022-01-16T21:44:28.017" v="2141" actId="164"/>
          <ac:cxnSpMkLst>
            <pc:docMk/>
            <pc:sldMk cId="3519223639" sldId="281"/>
            <ac:cxnSpMk id="93" creationId="{3F845C28-EA48-48E4-8A35-C1D5AD902B9B}"/>
          </ac:cxnSpMkLst>
        </pc:cxnChg>
        <pc:cxnChg chg="mod topLvl">
          <ac:chgData name="mohammad Hosseinabady" userId="6cd969f51f917c9e" providerId="LiveId" clId="{E8EA12F8-E03D-4039-B33D-704E81B75366}" dt="2022-01-16T21:44:28.017" v="2141" actId="164"/>
          <ac:cxnSpMkLst>
            <pc:docMk/>
            <pc:sldMk cId="3519223639" sldId="281"/>
            <ac:cxnSpMk id="94" creationId="{052788A3-A6F8-479E-8FA8-52E874443714}"/>
          </ac:cxnSpMkLst>
        </pc:cxnChg>
        <pc:cxnChg chg="mod">
          <ac:chgData name="mohammad Hosseinabady" userId="6cd969f51f917c9e" providerId="LiveId" clId="{E8EA12F8-E03D-4039-B33D-704E81B75366}" dt="2022-01-16T21:43:43.956" v="2131" actId="14100"/>
          <ac:cxnSpMkLst>
            <pc:docMk/>
            <pc:sldMk cId="3519223639" sldId="281"/>
            <ac:cxnSpMk id="95" creationId="{E08833AF-0234-4041-AD9C-BF7F8ED53814}"/>
          </ac:cxnSpMkLst>
        </pc:cxnChg>
        <pc:cxnChg chg="mod">
          <ac:chgData name="mohammad Hosseinabady" userId="6cd969f51f917c9e" providerId="LiveId" clId="{E8EA12F8-E03D-4039-B33D-704E81B75366}" dt="2022-01-16T21:43:17.158" v="2122" actId="165"/>
          <ac:cxnSpMkLst>
            <pc:docMk/>
            <pc:sldMk cId="3519223639" sldId="281"/>
            <ac:cxnSpMk id="96" creationId="{F2CA25E4-98BB-4024-860D-ACEB3AE1568E}"/>
          </ac:cxnSpMkLst>
        </pc:cxnChg>
        <pc:cxnChg chg="mod">
          <ac:chgData name="mohammad Hosseinabady" userId="6cd969f51f917c9e" providerId="LiveId" clId="{E8EA12F8-E03D-4039-B33D-704E81B75366}" dt="2022-01-16T21:43:17.158" v="2122" actId="165"/>
          <ac:cxnSpMkLst>
            <pc:docMk/>
            <pc:sldMk cId="3519223639" sldId="281"/>
            <ac:cxnSpMk id="97" creationId="{3CA1BA12-42E1-4FD7-9EF3-CAAAC32112EC}"/>
          </ac:cxnSpMkLst>
        </pc:cxnChg>
        <pc:cxnChg chg="mod">
          <ac:chgData name="mohammad Hosseinabady" userId="6cd969f51f917c9e" providerId="LiveId" clId="{E8EA12F8-E03D-4039-B33D-704E81B75366}" dt="2022-01-16T21:43:17.158" v="2122" actId="165"/>
          <ac:cxnSpMkLst>
            <pc:docMk/>
            <pc:sldMk cId="3519223639" sldId="281"/>
            <ac:cxnSpMk id="98" creationId="{AF20CA88-9EA0-4729-9AAD-6F71A9010527}"/>
          </ac:cxnSpMkLst>
        </pc:cxnChg>
        <pc:cxnChg chg="mod">
          <ac:chgData name="mohammad Hosseinabady" userId="6cd969f51f917c9e" providerId="LiveId" clId="{E8EA12F8-E03D-4039-B33D-704E81B75366}" dt="2022-01-16T21:43:17.158" v="2122" actId="165"/>
          <ac:cxnSpMkLst>
            <pc:docMk/>
            <pc:sldMk cId="3519223639" sldId="281"/>
            <ac:cxnSpMk id="99" creationId="{C688B20D-6B0E-4DB3-B5BA-4826FBE4ABF6}"/>
          </ac:cxnSpMkLst>
        </pc:cxnChg>
        <pc:cxnChg chg="mod">
          <ac:chgData name="mohammad Hosseinabady" userId="6cd969f51f917c9e" providerId="LiveId" clId="{E8EA12F8-E03D-4039-B33D-704E81B75366}" dt="2022-01-16T21:43:17.158" v="2122" actId="165"/>
          <ac:cxnSpMkLst>
            <pc:docMk/>
            <pc:sldMk cId="3519223639" sldId="281"/>
            <ac:cxnSpMk id="100" creationId="{A715E9B8-1385-47C4-B1F6-073E5F4C1968}"/>
          </ac:cxnSpMkLst>
        </pc:cxnChg>
        <pc:cxnChg chg="mod">
          <ac:chgData name="mohammad Hosseinabady" userId="6cd969f51f917c9e" providerId="LiveId" clId="{E8EA12F8-E03D-4039-B33D-704E81B75366}" dt="2022-01-16T21:43:17.158" v="2122" actId="165"/>
          <ac:cxnSpMkLst>
            <pc:docMk/>
            <pc:sldMk cId="3519223639" sldId="281"/>
            <ac:cxnSpMk id="101" creationId="{382B5DE8-E48A-4AB9-B96B-C5E35C7D0337}"/>
          </ac:cxnSpMkLst>
        </pc:cxnChg>
        <pc:cxnChg chg="mod">
          <ac:chgData name="mohammad Hosseinabady" userId="6cd969f51f917c9e" providerId="LiveId" clId="{E8EA12F8-E03D-4039-B33D-704E81B75366}" dt="2022-01-16T21:43:17.158" v="2122" actId="165"/>
          <ac:cxnSpMkLst>
            <pc:docMk/>
            <pc:sldMk cId="3519223639" sldId="281"/>
            <ac:cxnSpMk id="102" creationId="{446AD420-3291-4B97-B104-E4F26F39C062}"/>
          </ac:cxnSpMkLst>
        </pc:cxnChg>
        <pc:cxnChg chg="mod">
          <ac:chgData name="mohammad Hosseinabady" userId="6cd969f51f917c9e" providerId="LiveId" clId="{E8EA12F8-E03D-4039-B33D-704E81B75366}" dt="2022-01-16T21:44:12.542" v="2139" actId="14100"/>
          <ac:cxnSpMkLst>
            <pc:docMk/>
            <pc:sldMk cId="3519223639" sldId="281"/>
            <ac:cxnSpMk id="103" creationId="{1AC76FB3-A9D0-4F6D-8655-37482F49B406}"/>
          </ac:cxnSpMkLst>
        </pc:cxnChg>
        <pc:cxnChg chg="mod">
          <ac:chgData name="mohammad Hosseinabady" userId="6cd969f51f917c9e" providerId="LiveId" clId="{E8EA12F8-E03D-4039-B33D-704E81B75366}" dt="2022-01-16T21:43:17.158" v="2122" actId="165"/>
          <ac:cxnSpMkLst>
            <pc:docMk/>
            <pc:sldMk cId="3519223639" sldId="281"/>
            <ac:cxnSpMk id="104" creationId="{07D90A3C-4F93-4A85-B334-C22F7969BEA8}"/>
          </ac:cxnSpMkLst>
        </pc:cxnChg>
        <pc:cxnChg chg="add mod">
          <ac:chgData name="mohammad Hosseinabady" userId="6cd969f51f917c9e" providerId="LiveId" clId="{E8EA12F8-E03D-4039-B33D-704E81B75366}" dt="2022-01-16T21:48:10.934" v="2200" actId="1582"/>
          <ac:cxnSpMkLst>
            <pc:docMk/>
            <pc:sldMk cId="3519223639" sldId="281"/>
            <ac:cxnSpMk id="110" creationId="{964470E1-0650-4DEF-94CA-B84447244051}"/>
          </ac:cxnSpMkLst>
        </pc:cxnChg>
        <pc:cxnChg chg="mod topLvl">
          <ac:chgData name="mohammad Hosseinabady" userId="6cd969f51f917c9e" providerId="LiveId" clId="{E8EA12F8-E03D-4039-B33D-704E81B75366}" dt="2022-01-16T21:47:44.739" v="2194" actId="164"/>
          <ac:cxnSpMkLst>
            <pc:docMk/>
            <pc:sldMk cId="3519223639" sldId="281"/>
            <ac:cxnSpMk id="118" creationId="{4BD8B558-2962-42AE-9087-F124D3D8ABBB}"/>
          </ac:cxnSpMkLst>
        </pc:cxnChg>
        <pc:cxnChg chg="mod topLvl">
          <ac:chgData name="mohammad Hosseinabady" userId="6cd969f51f917c9e" providerId="LiveId" clId="{E8EA12F8-E03D-4039-B33D-704E81B75366}" dt="2022-01-16T21:47:44.739" v="2194" actId="164"/>
          <ac:cxnSpMkLst>
            <pc:docMk/>
            <pc:sldMk cId="3519223639" sldId="281"/>
            <ac:cxnSpMk id="119" creationId="{92809081-D6BB-493F-918C-B72F76BDE2BD}"/>
          </ac:cxnSpMkLst>
        </pc:cxnChg>
        <pc:cxnChg chg="mod">
          <ac:chgData name="mohammad Hosseinabady" userId="6cd969f51f917c9e" providerId="LiveId" clId="{E8EA12F8-E03D-4039-B33D-704E81B75366}" dt="2022-01-16T21:46:59.931" v="2183" actId="14100"/>
          <ac:cxnSpMkLst>
            <pc:docMk/>
            <pc:sldMk cId="3519223639" sldId="281"/>
            <ac:cxnSpMk id="121" creationId="{83505741-1E4D-4FB9-A4E5-79EACA2D6DDD}"/>
          </ac:cxnSpMkLst>
        </pc:cxnChg>
        <pc:cxnChg chg="mod">
          <ac:chgData name="mohammad Hosseinabady" userId="6cd969f51f917c9e" providerId="LiveId" clId="{E8EA12F8-E03D-4039-B33D-704E81B75366}" dt="2022-01-16T21:46:55.373" v="2182" actId="165"/>
          <ac:cxnSpMkLst>
            <pc:docMk/>
            <pc:sldMk cId="3519223639" sldId="281"/>
            <ac:cxnSpMk id="122" creationId="{04FDE8FF-9C77-4805-9B36-EEE9FF5AE6BD}"/>
          </ac:cxnSpMkLst>
        </pc:cxnChg>
        <pc:cxnChg chg="mod">
          <ac:chgData name="mohammad Hosseinabady" userId="6cd969f51f917c9e" providerId="LiveId" clId="{E8EA12F8-E03D-4039-B33D-704E81B75366}" dt="2022-01-16T21:46:55.373" v="2182" actId="165"/>
          <ac:cxnSpMkLst>
            <pc:docMk/>
            <pc:sldMk cId="3519223639" sldId="281"/>
            <ac:cxnSpMk id="123" creationId="{63F16FCB-FAE5-45F5-A1CB-44CA60B0EEFE}"/>
          </ac:cxnSpMkLst>
        </pc:cxnChg>
        <pc:cxnChg chg="mod">
          <ac:chgData name="mohammad Hosseinabady" userId="6cd969f51f917c9e" providerId="LiveId" clId="{E8EA12F8-E03D-4039-B33D-704E81B75366}" dt="2022-01-16T21:46:55.373" v="2182" actId="165"/>
          <ac:cxnSpMkLst>
            <pc:docMk/>
            <pc:sldMk cId="3519223639" sldId="281"/>
            <ac:cxnSpMk id="124" creationId="{D2DD6716-B65F-4B2C-9C13-B7C73031FB2D}"/>
          </ac:cxnSpMkLst>
        </pc:cxnChg>
        <pc:cxnChg chg="mod">
          <ac:chgData name="mohammad Hosseinabady" userId="6cd969f51f917c9e" providerId="LiveId" clId="{E8EA12F8-E03D-4039-B33D-704E81B75366}" dt="2022-01-16T21:46:55.373" v="2182" actId="165"/>
          <ac:cxnSpMkLst>
            <pc:docMk/>
            <pc:sldMk cId="3519223639" sldId="281"/>
            <ac:cxnSpMk id="125" creationId="{EA305B00-18FF-490E-BF96-9F1784048E22}"/>
          </ac:cxnSpMkLst>
        </pc:cxnChg>
        <pc:cxnChg chg="mod">
          <ac:chgData name="mohammad Hosseinabady" userId="6cd969f51f917c9e" providerId="LiveId" clId="{E8EA12F8-E03D-4039-B33D-704E81B75366}" dt="2022-01-16T21:46:55.373" v="2182" actId="165"/>
          <ac:cxnSpMkLst>
            <pc:docMk/>
            <pc:sldMk cId="3519223639" sldId="281"/>
            <ac:cxnSpMk id="126" creationId="{A57CDF97-FA22-46B3-BE79-48DC8BA4E150}"/>
          </ac:cxnSpMkLst>
        </pc:cxnChg>
        <pc:cxnChg chg="mod">
          <ac:chgData name="mohammad Hosseinabady" userId="6cd969f51f917c9e" providerId="LiveId" clId="{E8EA12F8-E03D-4039-B33D-704E81B75366}" dt="2022-01-16T21:46:55.373" v="2182" actId="165"/>
          <ac:cxnSpMkLst>
            <pc:docMk/>
            <pc:sldMk cId="3519223639" sldId="281"/>
            <ac:cxnSpMk id="127" creationId="{286EE6D4-C778-46AC-9AFA-624DA8D54B33}"/>
          </ac:cxnSpMkLst>
        </pc:cxnChg>
        <pc:cxnChg chg="mod">
          <ac:chgData name="mohammad Hosseinabady" userId="6cd969f51f917c9e" providerId="LiveId" clId="{E8EA12F8-E03D-4039-B33D-704E81B75366}" dt="2022-01-16T21:46:55.373" v="2182" actId="165"/>
          <ac:cxnSpMkLst>
            <pc:docMk/>
            <pc:sldMk cId="3519223639" sldId="281"/>
            <ac:cxnSpMk id="128" creationId="{350C7175-2ABC-4A0E-8223-0D74A044F5AE}"/>
          </ac:cxnSpMkLst>
        </pc:cxnChg>
        <pc:cxnChg chg="mod">
          <ac:chgData name="mohammad Hosseinabady" userId="6cd969f51f917c9e" providerId="LiveId" clId="{E8EA12F8-E03D-4039-B33D-704E81B75366}" dt="2022-01-16T21:46:55.373" v="2182" actId="165"/>
          <ac:cxnSpMkLst>
            <pc:docMk/>
            <pc:sldMk cId="3519223639" sldId="281"/>
            <ac:cxnSpMk id="129" creationId="{2879C8EB-29C9-4ADE-8316-A13D00AEFE6A}"/>
          </ac:cxnSpMkLst>
        </pc:cxnChg>
        <pc:cxnChg chg="mod">
          <ac:chgData name="mohammad Hosseinabady" userId="6cd969f51f917c9e" providerId="LiveId" clId="{E8EA12F8-E03D-4039-B33D-704E81B75366}" dt="2022-01-16T21:46:55.373" v="2182" actId="165"/>
          <ac:cxnSpMkLst>
            <pc:docMk/>
            <pc:sldMk cId="3519223639" sldId="281"/>
            <ac:cxnSpMk id="130" creationId="{1E633C5E-A4E2-458A-B865-B7B160724301}"/>
          </ac:cxnSpMkLst>
        </pc:cxnChg>
        <pc:cxnChg chg="mod">
          <ac:chgData name="mohammad Hosseinabady" userId="6cd969f51f917c9e" providerId="LiveId" clId="{E8EA12F8-E03D-4039-B33D-704E81B75366}" dt="2022-01-16T21:44:31.322" v="2143" actId="14100"/>
          <ac:cxnSpMkLst>
            <pc:docMk/>
            <pc:sldMk cId="3519223639" sldId="281"/>
            <ac:cxnSpMk id="144" creationId="{26F87E2D-B500-481D-A70A-95D38149CBB4}"/>
          </ac:cxnSpMkLst>
        </pc:cxnChg>
        <pc:cxnChg chg="del">
          <ac:chgData name="mohammad Hosseinabady" userId="6cd969f51f917c9e" providerId="LiveId" clId="{E8EA12F8-E03D-4039-B33D-704E81B75366}" dt="2022-01-16T21:42:51.972" v="2116" actId="478"/>
          <ac:cxnSpMkLst>
            <pc:docMk/>
            <pc:sldMk cId="3519223639" sldId="281"/>
            <ac:cxnSpMk id="154" creationId="{622FCF39-583C-4361-B972-81F12C3B590B}"/>
          </ac:cxnSpMkLst>
        </pc:cxnChg>
      </pc:sldChg>
      <pc:sldChg chg="addSp modSp new mod">
        <pc:chgData name="mohammad Hosseinabady" userId="6cd969f51f917c9e" providerId="LiveId" clId="{E8EA12F8-E03D-4039-B33D-704E81B75366}" dt="2022-01-16T21:58:49.683" v="2421" actId="20577"/>
        <pc:sldMkLst>
          <pc:docMk/>
          <pc:sldMk cId="406029262" sldId="282"/>
        </pc:sldMkLst>
        <pc:spChg chg="mod">
          <ac:chgData name="mohammad Hosseinabady" userId="6cd969f51f917c9e" providerId="LiveId" clId="{E8EA12F8-E03D-4039-B33D-704E81B75366}" dt="2022-01-16T21:58:49.683" v="2421" actId="20577"/>
          <ac:spMkLst>
            <pc:docMk/>
            <pc:sldMk cId="406029262" sldId="282"/>
            <ac:spMk id="2" creationId="{2CBE0D47-CDDA-40B2-AA8A-CCD881D3A9D5}"/>
          </ac:spMkLst>
        </pc:spChg>
        <pc:graphicFrameChg chg="add modGraphic">
          <ac:chgData name="mohammad Hosseinabady" userId="6cd969f51f917c9e" providerId="LiveId" clId="{E8EA12F8-E03D-4039-B33D-704E81B75366}" dt="2022-01-16T21:57:45.428" v="2332" actId="27022"/>
          <ac:graphicFrameMkLst>
            <pc:docMk/>
            <pc:sldMk cId="406029262" sldId="282"/>
            <ac:graphicFrameMk id="5" creationId="{B2AF5325-7121-412A-A9CD-B21B9EAB205E}"/>
          </ac:graphicFrameMkLst>
        </pc:graphicFrameChg>
      </pc:sldChg>
      <pc:sldChg chg="addSp delSp modSp new mod modAnim">
        <pc:chgData name="mohammad Hosseinabady" userId="6cd969f51f917c9e" providerId="LiveId" clId="{E8EA12F8-E03D-4039-B33D-704E81B75366}" dt="2022-01-16T22:10:49.686" v="2573"/>
        <pc:sldMkLst>
          <pc:docMk/>
          <pc:sldMk cId="128495281" sldId="283"/>
        </pc:sldMkLst>
        <pc:spChg chg="mod">
          <ac:chgData name="mohammad Hosseinabady" userId="6cd969f51f917c9e" providerId="LiveId" clId="{E8EA12F8-E03D-4039-B33D-704E81B75366}" dt="2022-01-16T22:02:12.413" v="2435" actId="108"/>
          <ac:spMkLst>
            <pc:docMk/>
            <pc:sldMk cId="128495281" sldId="283"/>
            <ac:spMk id="2" creationId="{DECF6CB8-D0DD-479B-B932-F28F848F26C4}"/>
          </ac:spMkLst>
        </pc:spChg>
        <pc:spChg chg="del">
          <ac:chgData name="mohammad Hosseinabady" userId="6cd969f51f917c9e" providerId="LiveId" clId="{E8EA12F8-E03D-4039-B33D-704E81B75366}" dt="2022-01-16T22:02:16.980" v="2436" actId="478"/>
          <ac:spMkLst>
            <pc:docMk/>
            <pc:sldMk cId="128495281" sldId="283"/>
            <ac:spMk id="3" creationId="{B98AA129-431B-420F-9F41-31F9FDA2EBBF}"/>
          </ac:spMkLst>
        </pc:spChg>
        <pc:spChg chg="add mod">
          <ac:chgData name="mohammad Hosseinabady" userId="6cd969f51f917c9e" providerId="LiveId" clId="{E8EA12F8-E03D-4039-B33D-704E81B75366}" dt="2022-01-16T22:05:14.238" v="2491" actId="313"/>
          <ac:spMkLst>
            <pc:docMk/>
            <pc:sldMk cId="128495281" sldId="283"/>
            <ac:spMk id="4" creationId="{6D24184A-C1A5-48C0-8ED2-9D87982B63DC}"/>
          </ac:spMkLst>
        </pc:spChg>
        <pc:spChg chg="add del">
          <ac:chgData name="mohammad Hosseinabady" userId="6cd969f51f917c9e" providerId="LiveId" clId="{E8EA12F8-E03D-4039-B33D-704E81B75366}" dt="2022-01-16T22:04:10.260" v="2469" actId="478"/>
          <ac:spMkLst>
            <pc:docMk/>
            <pc:sldMk cId="128495281" sldId="283"/>
            <ac:spMk id="13" creationId="{09C63D94-19CB-49F8-9DE3-AADB4D303D2A}"/>
          </ac:spMkLst>
        </pc:spChg>
        <pc:spChg chg="add mod">
          <ac:chgData name="mohammad Hosseinabady" userId="6cd969f51f917c9e" providerId="LiveId" clId="{E8EA12F8-E03D-4039-B33D-704E81B75366}" dt="2022-01-16T22:06:52.595" v="2507" actId="6549"/>
          <ac:spMkLst>
            <pc:docMk/>
            <pc:sldMk cId="128495281" sldId="283"/>
            <ac:spMk id="28" creationId="{54AFA08E-F83A-4B8E-840B-4D94E3CD9FFC}"/>
          </ac:spMkLst>
        </pc:spChg>
        <pc:spChg chg="add mod">
          <ac:chgData name="mohammad Hosseinabady" userId="6cd969f51f917c9e" providerId="LiveId" clId="{E8EA12F8-E03D-4039-B33D-704E81B75366}" dt="2022-01-16T22:09:26.019" v="2543" actId="1076"/>
          <ac:spMkLst>
            <pc:docMk/>
            <pc:sldMk cId="128495281" sldId="283"/>
            <ac:spMk id="30" creationId="{06657DB3-047C-4511-8321-6749C32E1820}"/>
          </ac:spMkLst>
        </pc:spChg>
        <pc:spChg chg="mod">
          <ac:chgData name="mohammad Hosseinabady" userId="6cd969f51f917c9e" providerId="LiveId" clId="{E8EA12F8-E03D-4039-B33D-704E81B75366}" dt="2022-01-16T22:08:50.512" v="2535"/>
          <ac:spMkLst>
            <pc:docMk/>
            <pc:sldMk cId="128495281" sldId="283"/>
            <ac:spMk id="33" creationId="{6B424C02-9230-4445-9157-4D4894FB1F85}"/>
          </ac:spMkLst>
        </pc:spChg>
        <pc:spChg chg="mod">
          <ac:chgData name="mohammad Hosseinabady" userId="6cd969f51f917c9e" providerId="LiveId" clId="{E8EA12F8-E03D-4039-B33D-704E81B75366}" dt="2022-01-16T22:08:50.512" v="2535"/>
          <ac:spMkLst>
            <pc:docMk/>
            <pc:sldMk cId="128495281" sldId="283"/>
            <ac:spMk id="49" creationId="{73E3B62C-0D99-4A07-B6EC-B0CC67EB0526}"/>
          </ac:spMkLst>
        </pc:spChg>
        <pc:spChg chg="mod">
          <ac:chgData name="mohammad Hosseinabady" userId="6cd969f51f917c9e" providerId="LiveId" clId="{E8EA12F8-E03D-4039-B33D-704E81B75366}" dt="2022-01-16T22:08:50.512" v="2535"/>
          <ac:spMkLst>
            <pc:docMk/>
            <pc:sldMk cId="128495281" sldId="283"/>
            <ac:spMk id="50" creationId="{BC766846-3838-44F3-A5A5-258FD8CAC278}"/>
          </ac:spMkLst>
        </pc:spChg>
        <pc:spChg chg="mod">
          <ac:chgData name="mohammad Hosseinabady" userId="6cd969f51f917c9e" providerId="LiveId" clId="{E8EA12F8-E03D-4039-B33D-704E81B75366}" dt="2022-01-16T22:10:00.084" v="2556" actId="20577"/>
          <ac:spMkLst>
            <pc:docMk/>
            <pc:sldMk cId="128495281" sldId="283"/>
            <ac:spMk id="56" creationId="{4371E254-0174-4C4C-9DAD-635948E62447}"/>
          </ac:spMkLst>
        </pc:spChg>
        <pc:spChg chg="mod">
          <ac:chgData name="mohammad Hosseinabady" userId="6cd969f51f917c9e" providerId="LiveId" clId="{E8EA12F8-E03D-4039-B33D-704E81B75366}" dt="2022-01-16T22:08:50.512" v="2535"/>
          <ac:spMkLst>
            <pc:docMk/>
            <pc:sldMk cId="128495281" sldId="283"/>
            <ac:spMk id="61" creationId="{CEF2DE0A-4EAB-4E2B-BE5E-4016BC9776F8}"/>
          </ac:spMkLst>
        </pc:spChg>
        <pc:spChg chg="mod">
          <ac:chgData name="mohammad Hosseinabady" userId="6cd969f51f917c9e" providerId="LiveId" clId="{E8EA12F8-E03D-4039-B33D-704E81B75366}" dt="2022-01-16T22:08:50.512" v="2535"/>
          <ac:spMkLst>
            <pc:docMk/>
            <pc:sldMk cId="128495281" sldId="283"/>
            <ac:spMk id="62" creationId="{F14E5FDC-400D-487E-BDA0-1507CFA00E1B}"/>
          </ac:spMkLst>
        </pc:spChg>
        <pc:spChg chg="mod">
          <ac:chgData name="mohammad Hosseinabady" userId="6cd969f51f917c9e" providerId="LiveId" clId="{E8EA12F8-E03D-4039-B33D-704E81B75366}" dt="2022-01-16T22:10:05.555" v="2559" actId="20577"/>
          <ac:spMkLst>
            <pc:docMk/>
            <pc:sldMk cId="128495281" sldId="283"/>
            <ac:spMk id="63" creationId="{EDE1EEF1-FDB9-4E9F-9CC5-0240C4C60690}"/>
          </ac:spMkLst>
        </pc:spChg>
        <pc:spChg chg="add mod ord">
          <ac:chgData name="mohammad Hosseinabady" userId="6cd969f51f917c9e" providerId="LiveId" clId="{E8EA12F8-E03D-4039-B33D-704E81B75366}" dt="2022-01-16T22:09:41.026" v="2546" actId="207"/>
          <ac:spMkLst>
            <pc:docMk/>
            <pc:sldMk cId="128495281" sldId="283"/>
            <ac:spMk id="74" creationId="{3095F4DC-838C-4D5A-9FE5-BA3725DDD13F}"/>
          </ac:spMkLst>
        </pc:spChg>
        <pc:spChg chg="add mod">
          <ac:chgData name="mohammad Hosseinabady" userId="6cd969f51f917c9e" providerId="LiveId" clId="{E8EA12F8-E03D-4039-B33D-704E81B75366}" dt="2022-01-16T22:10:27.670" v="2569" actId="1076"/>
          <ac:spMkLst>
            <pc:docMk/>
            <pc:sldMk cId="128495281" sldId="283"/>
            <ac:spMk id="75" creationId="{C20BDF56-7C60-4091-9041-793E96F3BD16}"/>
          </ac:spMkLst>
        </pc:spChg>
        <pc:grpChg chg="add mod">
          <ac:chgData name="mohammad Hosseinabady" userId="6cd969f51f917c9e" providerId="LiveId" clId="{E8EA12F8-E03D-4039-B33D-704E81B75366}" dt="2022-01-16T22:08:53.737" v="2536" actId="1076"/>
          <ac:grpSpMkLst>
            <pc:docMk/>
            <pc:sldMk cId="128495281" sldId="283"/>
            <ac:grpSpMk id="31" creationId="{53742F3B-C49C-4CFA-A10D-785A6FF50851}"/>
          </ac:grpSpMkLst>
        </pc:grpChg>
        <pc:grpChg chg="mod">
          <ac:chgData name="mohammad Hosseinabady" userId="6cd969f51f917c9e" providerId="LiveId" clId="{E8EA12F8-E03D-4039-B33D-704E81B75366}" dt="2022-01-16T22:08:50.512" v="2535"/>
          <ac:grpSpMkLst>
            <pc:docMk/>
            <pc:sldMk cId="128495281" sldId="283"/>
            <ac:grpSpMk id="32" creationId="{B75480E8-95D8-40E2-B0B7-078360451E92}"/>
          </ac:grpSpMkLst>
        </pc:grpChg>
        <pc:grpChg chg="mod">
          <ac:chgData name="mohammad Hosseinabady" userId="6cd969f51f917c9e" providerId="LiveId" clId="{E8EA12F8-E03D-4039-B33D-704E81B75366}" dt="2022-01-16T22:08:50.512" v="2535"/>
          <ac:grpSpMkLst>
            <pc:docMk/>
            <pc:sldMk cId="128495281" sldId="283"/>
            <ac:grpSpMk id="34" creationId="{71CDB62D-308E-4902-8EB8-18E927AF4692}"/>
          </ac:grpSpMkLst>
        </pc:grpChg>
        <pc:grpChg chg="add mod">
          <ac:chgData name="mohammad Hosseinabady" userId="6cd969f51f917c9e" providerId="LiveId" clId="{E8EA12F8-E03D-4039-B33D-704E81B75366}" dt="2022-01-16T22:08:53.737" v="2536" actId="1076"/>
          <ac:grpSpMkLst>
            <pc:docMk/>
            <pc:sldMk cId="128495281" sldId="283"/>
            <ac:grpSpMk id="47" creationId="{844232EA-7235-4838-A272-9D6071B57019}"/>
          </ac:grpSpMkLst>
        </pc:grpChg>
        <pc:grpChg chg="mod">
          <ac:chgData name="mohammad Hosseinabady" userId="6cd969f51f917c9e" providerId="LiveId" clId="{E8EA12F8-E03D-4039-B33D-704E81B75366}" dt="2022-01-16T22:08:50.512" v="2535"/>
          <ac:grpSpMkLst>
            <pc:docMk/>
            <pc:sldMk cId="128495281" sldId="283"/>
            <ac:grpSpMk id="48" creationId="{DC41105C-7FCB-4725-92A8-0714860866C6}"/>
          </ac:grpSpMkLst>
        </pc:grpChg>
        <pc:grpChg chg="mod">
          <ac:chgData name="mohammad Hosseinabady" userId="6cd969f51f917c9e" providerId="LiveId" clId="{E8EA12F8-E03D-4039-B33D-704E81B75366}" dt="2022-01-16T22:08:50.512" v="2535"/>
          <ac:grpSpMkLst>
            <pc:docMk/>
            <pc:sldMk cId="128495281" sldId="283"/>
            <ac:grpSpMk id="51" creationId="{184897E7-486E-4121-84AA-8030D850CBB2}"/>
          </ac:grpSpMkLst>
        </pc:grpChg>
        <pc:grpChg chg="mod">
          <ac:chgData name="mohammad Hosseinabady" userId="6cd969f51f917c9e" providerId="LiveId" clId="{E8EA12F8-E03D-4039-B33D-704E81B75366}" dt="2022-01-16T22:08:50.512" v="2535"/>
          <ac:grpSpMkLst>
            <pc:docMk/>
            <pc:sldMk cId="128495281" sldId="283"/>
            <ac:grpSpMk id="52" creationId="{D6BA2D52-CEDB-4A08-B384-11BFAF8F766C}"/>
          </ac:grpSpMkLst>
        </pc:grpChg>
        <pc:picChg chg="add mod">
          <ac:chgData name="mohammad Hosseinabady" userId="6cd969f51f917c9e" providerId="LiveId" clId="{E8EA12F8-E03D-4039-B33D-704E81B75366}" dt="2022-01-16T22:04:55.818" v="2485" actId="1076"/>
          <ac:picMkLst>
            <pc:docMk/>
            <pc:sldMk cId="128495281" sldId="283"/>
            <ac:picMk id="9" creationId="{4742DD86-4D57-4A91-8207-305BD871D74D}"/>
          </ac:picMkLst>
        </pc:picChg>
        <pc:picChg chg="add mod">
          <ac:chgData name="mohammad Hosseinabady" userId="6cd969f51f917c9e" providerId="LiveId" clId="{E8EA12F8-E03D-4039-B33D-704E81B75366}" dt="2022-01-16T22:04:26.348" v="2475" actId="1076"/>
          <ac:picMkLst>
            <pc:docMk/>
            <pc:sldMk cId="128495281" sldId="283"/>
            <ac:picMk id="10" creationId="{56467079-2C0A-436D-91F9-4F28CF2F81A0}"/>
          </ac:picMkLst>
        </pc:picChg>
        <pc:cxnChg chg="add mod">
          <ac:chgData name="mohammad Hosseinabady" userId="6cd969f51f917c9e" providerId="LiveId" clId="{E8EA12F8-E03D-4039-B33D-704E81B75366}" dt="2022-01-16T22:04:35.099" v="2478" actId="14100"/>
          <ac:cxnSpMkLst>
            <pc:docMk/>
            <pc:sldMk cId="128495281" sldId="283"/>
            <ac:cxnSpMk id="6" creationId="{3502CEDF-B456-4BBE-97D4-D9BF3CE5D15C}"/>
          </ac:cxnSpMkLst>
        </pc:cxnChg>
        <pc:cxnChg chg="add mod">
          <ac:chgData name="mohammad Hosseinabady" userId="6cd969f51f917c9e" providerId="LiveId" clId="{E8EA12F8-E03D-4039-B33D-704E81B75366}" dt="2022-01-16T22:04:32.051" v="2477" actId="14100"/>
          <ac:cxnSpMkLst>
            <pc:docMk/>
            <pc:sldMk cId="128495281" sldId="283"/>
            <ac:cxnSpMk id="7" creationId="{55A610D2-BF0A-41CE-8D1F-2C0701E9967C}"/>
          </ac:cxnSpMkLst>
        </pc:cxnChg>
        <pc:cxnChg chg="add del">
          <ac:chgData name="mohammad Hosseinabady" userId="6cd969f51f917c9e" providerId="LiveId" clId="{E8EA12F8-E03D-4039-B33D-704E81B75366}" dt="2022-01-16T22:04:05.557" v="2467" actId="478"/>
          <ac:cxnSpMkLst>
            <pc:docMk/>
            <pc:sldMk cId="128495281" sldId="283"/>
            <ac:cxnSpMk id="12" creationId="{84F5F5F4-66DD-4A18-AE3C-A7D3839EB509}"/>
          </ac:cxnSpMkLst>
        </pc:cxnChg>
        <pc:cxnChg chg="add mod">
          <ac:chgData name="mohammad Hosseinabady" userId="6cd969f51f917c9e" providerId="LiveId" clId="{E8EA12F8-E03D-4039-B33D-704E81B75366}" dt="2022-01-16T22:05:19.422" v="2492" actId="14100"/>
          <ac:cxnSpMkLst>
            <pc:docMk/>
            <pc:sldMk cId="128495281" sldId="283"/>
            <ac:cxnSpMk id="14" creationId="{96085078-8113-4C9D-9CAA-99636576B041}"/>
          </ac:cxnSpMkLst>
        </pc:cxnChg>
        <pc:cxnChg chg="add mod">
          <ac:chgData name="mohammad Hosseinabady" userId="6cd969f51f917c9e" providerId="LiveId" clId="{E8EA12F8-E03D-4039-B33D-704E81B75366}" dt="2022-01-16T22:05:21.750" v="2494" actId="14100"/>
          <ac:cxnSpMkLst>
            <pc:docMk/>
            <pc:sldMk cId="128495281" sldId="283"/>
            <ac:cxnSpMk id="15" creationId="{CBC6C19C-BD0D-45F6-8D4A-D9E341EEC51D}"/>
          </ac:cxnSpMkLst>
        </pc:cxnChg>
        <pc:cxnChg chg="add mod">
          <ac:chgData name="mohammad Hosseinabady" userId="6cd969f51f917c9e" providerId="LiveId" clId="{E8EA12F8-E03D-4039-B33D-704E81B75366}" dt="2022-01-16T22:05:04.918" v="2489" actId="108"/>
          <ac:cxnSpMkLst>
            <pc:docMk/>
            <pc:sldMk cId="128495281" sldId="283"/>
            <ac:cxnSpMk id="19" creationId="{CC3FF6B0-2FFE-4C79-8F67-3AE0C06779BE}"/>
          </ac:cxnSpMkLst>
        </pc:cxnChg>
        <pc:cxnChg chg="add mod">
          <ac:chgData name="mohammad Hosseinabady" userId="6cd969f51f917c9e" providerId="LiveId" clId="{E8EA12F8-E03D-4039-B33D-704E81B75366}" dt="2022-01-16T22:05:02.869" v="2488" actId="108"/>
          <ac:cxnSpMkLst>
            <pc:docMk/>
            <pc:sldMk cId="128495281" sldId="283"/>
            <ac:cxnSpMk id="20" creationId="{EB5F680C-EE9A-46D3-A329-AE0E029FB1DD}"/>
          </ac:cxnSpMkLst>
        </pc:cxnChg>
        <pc:cxnChg chg="mod">
          <ac:chgData name="mohammad Hosseinabady" userId="6cd969f51f917c9e" providerId="LiveId" clId="{E8EA12F8-E03D-4039-B33D-704E81B75366}" dt="2022-01-16T22:08:50.512" v="2535"/>
          <ac:cxnSpMkLst>
            <pc:docMk/>
            <pc:sldMk cId="128495281" sldId="283"/>
            <ac:cxnSpMk id="35" creationId="{5F5C1E08-06D3-42B4-B46D-4930FE6BB7F6}"/>
          </ac:cxnSpMkLst>
        </pc:cxnChg>
        <pc:cxnChg chg="mod">
          <ac:chgData name="mohammad Hosseinabady" userId="6cd969f51f917c9e" providerId="LiveId" clId="{E8EA12F8-E03D-4039-B33D-704E81B75366}" dt="2022-01-16T22:08:50.512" v="2535"/>
          <ac:cxnSpMkLst>
            <pc:docMk/>
            <pc:sldMk cId="128495281" sldId="283"/>
            <ac:cxnSpMk id="36" creationId="{641A505F-B05F-40EE-B504-EAD90B3BB2CF}"/>
          </ac:cxnSpMkLst>
        </pc:cxnChg>
        <pc:cxnChg chg="mod">
          <ac:chgData name="mohammad Hosseinabady" userId="6cd969f51f917c9e" providerId="LiveId" clId="{E8EA12F8-E03D-4039-B33D-704E81B75366}" dt="2022-01-16T22:08:50.512" v="2535"/>
          <ac:cxnSpMkLst>
            <pc:docMk/>
            <pc:sldMk cId="128495281" sldId="283"/>
            <ac:cxnSpMk id="37" creationId="{EE34513F-1FF2-41D0-9548-7D8F48085BDB}"/>
          </ac:cxnSpMkLst>
        </pc:cxnChg>
        <pc:cxnChg chg="mod">
          <ac:chgData name="mohammad Hosseinabady" userId="6cd969f51f917c9e" providerId="LiveId" clId="{E8EA12F8-E03D-4039-B33D-704E81B75366}" dt="2022-01-16T22:08:50.512" v="2535"/>
          <ac:cxnSpMkLst>
            <pc:docMk/>
            <pc:sldMk cId="128495281" sldId="283"/>
            <ac:cxnSpMk id="38" creationId="{1ECE0766-6A9F-4754-AD01-EBC42563554D}"/>
          </ac:cxnSpMkLst>
        </pc:cxnChg>
        <pc:cxnChg chg="mod">
          <ac:chgData name="mohammad Hosseinabady" userId="6cd969f51f917c9e" providerId="LiveId" clId="{E8EA12F8-E03D-4039-B33D-704E81B75366}" dt="2022-01-16T22:08:50.512" v="2535"/>
          <ac:cxnSpMkLst>
            <pc:docMk/>
            <pc:sldMk cId="128495281" sldId="283"/>
            <ac:cxnSpMk id="39" creationId="{FD14659B-CA3A-4F4D-AF1A-56FB0A34EFCF}"/>
          </ac:cxnSpMkLst>
        </pc:cxnChg>
        <pc:cxnChg chg="mod">
          <ac:chgData name="mohammad Hosseinabady" userId="6cd969f51f917c9e" providerId="LiveId" clId="{E8EA12F8-E03D-4039-B33D-704E81B75366}" dt="2022-01-16T22:08:50.512" v="2535"/>
          <ac:cxnSpMkLst>
            <pc:docMk/>
            <pc:sldMk cId="128495281" sldId="283"/>
            <ac:cxnSpMk id="40" creationId="{DF813D9E-4C85-4FCD-A5DC-3095BB0BCE88}"/>
          </ac:cxnSpMkLst>
        </pc:cxnChg>
        <pc:cxnChg chg="mod">
          <ac:chgData name="mohammad Hosseinabady" userId="6cd969f51f917c9e" providerId="LiveId" clId="{E8EA12F8-E03D-4039-B33D-704E81B75366}" dt="2022-01-16T22:08:50.512" v="2535"/>
          <ac:cxnSpMkLst>
            <pc:docMk/>
            <pc:sldMk cId="128495281" sldId="283"/>
            <ac:cxnSpMk id="41" creationId="{5685B2E3-3E36-4E9C-B404-0DE3B2F95CBC}"/>
          </ac:cxnSpMkLst>
        </pc:cxnChg>
        <pc:cxnChg chg="mod">
          <ac:chgData name="mohammad Hosseinabady" userId="6cd969f51f917c9e" providerId="LiveId" clId="{E8EA12F8-E03D-4039-B33D-704E81B75366}" dt="2022-01-16T22:08:50.512" v="2535"/>
          <ac:cxnSpMkLst>
            <pc:docMk/>
            <pc:sldMk cId="128495281" sldId="283"/>
            <ac:cxnSpMk id="42" creationId="{43BAE932-D99E-4B3F-A2A5-565072BD7A66}"/>
          </ac:cxnSpMkLst>
        </pc:cxnChg>
        <pc:cxnChg chg="mod">
          <ac:chgData name="mohammad Hosseinabady" userId="6cd969f51f917c9e" providerId="LiveId" clId="{E8EA12F8-E03D-4039-B33D-704E81B75366}" dt="2022-01-16T22:08:50.512" v="2535"/>
          <ac:cxnSpMkLst>
            <pc:docMk/>
            <pc:sldMk cId="128495281" sldId="283"/>
            <ac:cxnSpMk id="43" creationId="{68C63924-BD98-41D9-8F8F-06957B95DAFC}"/>
          </ac:cxnSpMkLst>
        </pc:cxnChg>
        <pc:cxnChg chg="mod">
          <ac:chgData name="mohammad Hosseinabady" userId="6cd969f51f917c9e" providerId="LiveId" clId="{E8EA12F8-E03D-4039-B33D-704E81B75366}" dt="2022-01-16T22:08:50.512" v="2535"/>
          <ac:cxnSpMkLst>
            <pc:docMk/>
            <pc:sldMk cId="128495281" sldId="283"/>
            <ac:cxnSpMk id="44" creationId="{D24360FF-7930-4CC0-8AFF-6D1689EB4FC9}"/>
          </ac:cxnSpMkLst>
        </pc:cxnChg>
        <pc:cxnChg chg="mod">
          <ac:chgData name="mohammad Hosseinabady" userId="6cd969f51f917c9e" providerId="LiveId" clId="{E8EA12F8-E03D-4039-B33D-704E81B75366}" dt="2022-01-16T22:08:50.512" v="2535"/>
          <ac:cxnSpMkLst>
            <pc:docMk/>
            <pc:sldMk cId="128495281" sldId="283"/>
            <ac:cxnSpMk id="45" creationId="{10E4B935-C79E-45EF-A904-27C53665A08B}"/>
          </ac:cxnSpMkLst>
        </pc:cxnChg>
        <pc:cxnChg chg="mod">
          <ac:chgData name="mohammad Hosseinabady" userId="6cd969f51f917c9e" providerId="LiveId" clId="{E8EA12F8-E03D-4039-B33D-704E81B75366}" dt="2022-01-16T22:08:50.512" v="2535"/>
          <ac:cxnSpMkLst>
            <pc:docMk/>
            <pc:sldMk cId="128495281" sldId="283"/>
            <ac:cxnSpMk id="46" creationId="{3ED9C486-E8EF-44F1-9BF4-8AF9FED17F80}"/>
          </ac:cxnSpMkLst>
        </pc:cxnChg>
        <pc:cxnChg chg="mod">
          <ac:chgData name="mohammad Hosseinabady" userId="6cd969f51f917c9e" providerId="LiveId" clId="{E8EA12F8-E03D-4039-B33D-704E81B75366}" dt="2022-01-16T22:08:50.512" v="2535"/>
          <ac:cxnSpMkLst>
            <pc:docMk/>
            <pc:sldMk cId="128495281" sldId="283"/>
            <ac:cxnSpMk id="53" creationId="{EF8A47C5-F9FF-47D6-B0D5-0461976C0E52}"/>
          </ac:cxnSpMkLst>
        </pc:cxnChg>
        <pc:cxnChg chg="mod">
          <ac:chgData name="mohammad Hosseinabady" userId="6cd969f51f917c9e" providerId="LiveId" clId="{E8EA12F8-E03D-4039-B33D-704E81B75366}" dt="2022-01-16T22:08:50.512" v="2535"/>
          <ac:cxnSpMkLst>
            <pc:docMk/>
            <pc:sldMk cId="128495281" sldId="283"/>
            <ac:cxnSpMk id="54" creationId="{B6A885B8-F4A9-41A0-B075-CC13D122AA19}"/>
          </ac:cxnSpMkLst>
        </pc:cxnChg>
        <pc:cxnChg chg="mod">
          <ac:chgData name="mohammad Hosseinabady" userId="6cd969f51f917c9e" providerId="LiveId" clId="{E8EA12F8-E03D-4039-B33D-704E81B75366}" dt="2022-01-16T22:08:50.512" v="2535"/>
          <ac:cxnSpMkLst>
            <pc:docMk/>
            <pc:sldMk cId="128495281" sldId="283"/>
            <ac:cxnSpMk id="55" creationId="{85D2720C-DD98-4F38-B0B2-1416DCE22521}"/>
          </ac:cxnSpMkLst>
        </pc:cxnChg>
        <pc:cxnChg chg="mod">
          <ac:chgData name="mohammad Hosseinabady" userId="6cd969f51f917c9e" providerId="LiveId" clId="{E8EA12F8-E03D-4039-B33D-704E81B75366}" dt="2022-01-16T22:08:50.512" v="2535"/>
          <ac:cxnSpMkLst>
            <pc:docMk/>
            <pc:sldMk cId="128495281" sldId="283"/>
            <ac:cxnSpMk id="57" creationId="{79F78C3C-36F3-43D0-B5DB-D6C1354AAC59}"/>
          </ac:cxnSpMkLst>
        </pc:cxnChg>
        <pc:cxnChg chg="mod">
          <ac:chgData name="mohammad Hosseinabady" userId="6cd969f51f917c9e" providerId="LiveId" clId="{E8EA12F8-E03D-4039-B33D-704E81B75366}" dt="2022-01-16T22:08:50.512" v="2535"/>
          <ac:cxnSpMkLst>
            <pc:docMk/>
            <pc:sldMk cId="128495281" sldId="283"/>
            <ac:cxnSpMk id="58" creationId="{6D23EC04-709B-41F6-AEFB-66986D16383E}"/>
          </ac:cxnSpMkLst>
        </pc:cxnChg>
        <pc:cxnChg chg="mod">
          <ac:chgData name="mohammad Hosseinabady" userId="6cd969f51f917c9e" providerId="LiveId" clId="{E8EA12F8-E03D-4039-B33D-704E81B75366}" dt="2022-01-16T22:08:50.512" v="2535"/>
          <ac:cxnSpMkLst>
            <pc:docMk/>
            <pc:sldMk cId="128495281" sldId="283"/>
            <ac:cxnSpMk id="59" creationId="{7341D1A0-C42F-4F42-9206-B87E4621615A}"/>
          </ac:cxnSpMkLst>
        </pc:cxnChg>
        <pc:cxnChg chg="mod">
          <ac:chgData name="mohammad Hosseinabady" userId="6cd969f51f917c9e" providerId="LiveId" clId="{E8EA12F8-E03D-4039-B33D-704E81B75366}" dt="2022-01-16T22:08:50.512" v="2535"/>
          <ac:cxnSpMkLst>
            <pc:docMk/>
            <pc:sldMk cId="128495281" sldId="283"/>
            <ac:cxnSpMk id="60" creationId="{D4C263F5-3A05-4F0F-B6FD-9390DE5383F7}"/>
          </ac:cxnSpMkLst>
        </pc:cxnChg>
        <pc:cxnChg chg="mod">
          <ac:chgData name="mohammad Hosseinabady" userId="6cd969f51f917c9e" providerId="LiveId" clId="{E8EA12F8-E03D-4039-B33D-704E81B75366}" dt="2022-01-16T22:08:50.512" v="2535"/>
          <ac:cxnSpMkLst>
            <pc:docMk/>
            <pc:sldMk cId="128495281" sldId="283"/>
            <ac:cxnSpMk id="64" creationId="{E6D9847D-2F8E-4422-86B2-5A84439A140F}"/>
          </ac:cxnSpMkLst>
        </pc:cxnChg>
        <pc:cxnChg chg="mod">
          <ac:chgData name="mohammad Hosseinabady" userId="6cd969f51f917c9e" providerId="LiveId" clId="{E8EA12F8-E03D-4039-B33D-704E81B75366}" dt="2022-01-16T22:08:50.512" v="2535"/>
          <ac:cxnSpMkLst>
            <pc:docMk/>
            <pc:sldMk cId="128495281" sldId="283"/>
            <ac:cxnSpMk id="65" creationId="{34C65251-5AC9-4506-82A7-E31824F16616}"/>
          </ac:cxnSpMkLst>
        </pc:cxnChg>
        <pc:cxnChg chg="mod">
          <ac:chgData name="mohammad Hosseinabady" userId="6cd969f51f917c9e" providerId="LiveId" clId="{E8EA12F8-E03D-4039-B33D-704E81B75366}" dt="2022-01-16T22:08:50.512" v="2535"/>
          <ac:cxnSpMkLst>
            <pc:docMk/>
            <pc:sldMk cId="128495281" sldId="283"/>
            <ac:cxnSpMk id="66" creationId="{C3E8A886-9140-4EE4-AEAF-10B78E4B4134}"/>
          </ac:cxnSpMkLst>
        </pc:cxnChg>
        <pc:cxnChg chg="mod">
          <ac:chgData name="mohammad Hosseinabady" userId="6cd969f51f917c9e" providerId="LiveId" clId="{E8EA12F8-E03D-4039-B33D-704E81B75366}" dt="2022-01-16T22:08:50.512" v="2535"/>
          <ac:cxnSpMkLst>
            <pc:docMk/>
            <pc:sldMk cId="128495281" sldId="283"/>
            <ac:cxnSpMk id="67" creationId="{263F8A6A-D91E-4AB9-88B7-BB0925EBB05B}"/>
          </ac:cxnSpMkLst>
        </pc:cxnChg>
        <pc:cxnChg chg="mod">
          <ac:chgData name="mohammad Hosseinabady" userId="6cd969f51f917c9e" providerId="LiveId" clId="{E8EA12F8-E03D-4039-B33D-704E81B75366}" dt="2022-01-16T22:08:50.512" v="2535"/>
          <ac:cxnSpMkLst>
            <pc:docMk/>
            <pc:sldMk cId="128495281" sldId="283"/>
            <ac:cxnSpMk id="68" creationId="{1F512A0B-DB68-439B-BD00-6F428BEFE298}"/>
          </ac:cxnSpMkLst>
        </pc:cxnChg>
        <pc:cxnChg chg="mod">
          <ac:chgData name="mohammad Hosseinabady" userId="6cd969f51f917c9e" providerId="LiveId" clId="{E8EA12F8-E03D-4039-B33D-704E81B75366}" dt="2022-01-16T22:08:50.512" v="2535"/>
          <ac:cxnSpMkLst>
            <pc:docMk/>
            <pc:sldMk cId="128495281" sldId="283"/>
            <ac:cxnSpMk id="69" creationId="{5AB58220-5283-4ADD-9C31-43D68EE6D040}"/>
          </ac:cxnSpMkLst>
        </pc:cxnChg>
        <pc:cxnChg chg="mod">
          <ac:chgData name="mohammad Hosseinabady" userId="6cd969f51f917c9e" providerId="LiveId" clId="{E8EA12F8-E03D-4039-B33D-704E81B75366}" dt="2022-01-16T22:08:50.512" v="2535"/>
          <ac:cxnSpMkLst>
            <pc:docMk/>
            <pc:sldMk cId="128495281" sldId="283"/>
            <ac:cxnSpMk id="70" creationId="{275171D6-0E18-49BC-875A-263C0BFCB71E}"/>
          </ac:cxnSpMkLst>
        </pc:cxnChg>
        <pc:cxnChg chg="mod">
          <ac:chgData name="mohammad Hosseinabady" userId="6cd969f51f917c9e" providerId="LiveId" clId="{E8EA12F8-E03D-4039-B33D-704E81B75366}" dt="2022-01-16T22:08:50.512" v="2535"/>
          <ac:cxnSpMkLst>
            <pc:docMk/>
            <pc:sldMk cId="128495281" sldId="283"/>
            <ac:cxnSpMk id="71" creationId="{EB93B4D2-CFA1-4E48-917A-517F4C1219D9}"/>
          </ac:cxnSpMkLst>
        </pc:cxnChg>
        <pc:cxnChg chg="mod">
          <ac:chgData name="mohammad Hosseinabady" userId="6cd969f51f917c9e" providerId="LiveId" clId="{E8EA12F8-E03D-4039-B33D-704E81B75366}" dt="2022-01-16T22:08:50.512" v="2535"/>
          <ac:cxnSpMkLst>
            <pc:docMk/>
            <pc:sldMk cId="128495281" sldId="283"/>
            <ac:cxnSpMk id="72" creationId="{683BF05F-696A-465E-9AA1-5EE4388FAD57}"/>
          </ac:cxnSpMkLst>
        </pc:cxnChg>
        <pc:cxnChg chg="mod">
          <ac:chgData name="mohammad Hosseinabady" userId="6cd969f51f917c9e" providerId="LiveId" clId="{E8EA12F8-E03D-4039-B33D-704E81B75366}" dt="2022-01-16T22:08:50.512" v="2535"/>
          <ac:cxnSpMkLst>
            <pc:docMk/>
            <pc:sldMk cId="128495281" sldId="283"/>
            <ac:cxnSpMk id="73" creationId="{928B55F4-FF88-4B95-B1E5-2EA1F4E041AA}"/>
          </ac:cxnSpMkLst>
        </pc:cxnChg>
      </pc:sldChg>
      <pc:sldChg chg="addSp delSp modSp add mod delAnim modAnim">
        <pc:chgData name="mohammad Hosseinabady" userId="6cd969f51f917c9e" providerId="LiveId" clId="{E8EA12F8-E03D-4039-B33D-704E81B75366}" dt="2022-01-17T05:03:00.714" v="2799"/>
        <pc:sldMkLst>
          <pc:docMk/>
          <pc:sldMk cId="1414274734" sldId="284"/>
        </pc:sldMkLst>
        <pc:spChg chg="mod">
          <ac:chgData name="mohammad Hosseinabady" userId="6cd969f51f917c9e" providerId="LiveId" clId="{E8EA12F8-E03D-4039-B33D-704E81B75366}" dt="2022-01-17T04:51:48.462" v="2655" actId="20577"/>
          <ac:spMkLst>
            <pc:docMk/>
            <pc:sldMk cId="1414274734" sldId="284"/>
            <ac:spMk id="2" creationId="{6D69C683-EEDB-4415-9CAD-EA096990C5D6}"/>
          </ac:spMkLst>
        </pc:spChg>
        <pc:spChg chg="add mod">
          <ac:chgData name="mohammad Hosseinabady" userId="6cd969f51f917c9e" providerId="LiveId" clId="{E8EA12F8-E03D-4039-B33D-704E81B75366}" dt="2022-01-17T04:53:19.671" v="2687" actId="20577"/>
          <ac:spMkLst>
            <pc:docMk/>
            <pc:sldMk cId="1414274734" sldId="284"/>
            <ac:spMk id="19" creationId="{C5E947A5-E713-4AAD-81D7-28397B0E0DE0}"/>
          </ac:spMkLst>
        </pc:spChg>
        <pc:spChg chg="add mod">
          <ac:chgData name="mohammad Hosseinabady" userId="6cd969f51f917c9e" providerId="LiveId" clId="{E8EA12F8-E03D-4039-B33D-704E81B75366}" dt="2022-01-17T04:58:29.296" v="2757" actId="20577"/>
          <ac:spMkLst>
            <pc:docMk/>
            <pc:sldMk cId="1414274734" sldId="284"/>
            <ac:spMk id="24" creationId="{C6D6439B-E855-40D5-BE97-33B77D727990}"/>
          </ac:spMkLst>
        </pc:spChg>
        <pc:spChg chg="del">
          <ac:chgData name="mohammad Hosseinabady" userId="6cd969f51f917c9e" providerId="LiveId" clId="{E8EA12F8-E03D-4039-B33D-704E81B75366}" dt="2022-01-17T04:51:54.588" v="2656" actId="478"/>
          <ac:spMkLst>
            <pc:docMk/>
            <pc:sldMk cId="1414274734" sldId="284"/>
            <ac:spMk id="32" creationId="{2D679F12-617E-4A30-8759-349D3839D132}"/>
          </ac:spMkLst>
        </pc:spChg>
        <pc:spChg chg="del">
          <ac:chgData name="mohammad Hosseinabady" userId="6cd969f51f917c9e" providerId="LiveId" clId="{E8EA12F8-E03D-4039-B33D-704E81B75366}" dt="2022-01-17T04:51:54.588" v="2656" actId="478"/>
          <ac:spMkLst>
            <pc:docMk/>
            <pc:sldMk cId="1414274734" sldId="284"/>
            <ac:spMk id="36" creationId="{6104A5F2-58BE-4329-9C33-D20AC272C804}"/>
          </ac:spMkLst>
        </pc:spChg>
        <pc:spChg chg="mod">
          <ac:chgData name="mohammad Hosseinabady" userId="6cd969f51f917c9e" providerId="LiveId" clId="{E8EA12F8-E03D-4039-B33D-704E81B75366}" dt="2022-01-17T04:52:12.702" v="2661" actId="6549"/>
          <ac:spMkLst>
            <pc:docMk/>
            <pc:sldMk cId="1414274734" sldId="284"/>
            <ac:spMk id="174" creationId="{50EF9926-94D8-4F7B-A7E1-298B3F45F601}"/>
          </ac:spMkLst>
        </pc:spChg>
        <pc:spChg chg="mod">
          <ac:chgData name="mohammad Hosseinabady" userId="6cd969f51f917c9e" providerId="LiveId" clId="{E8EA12F8-E03D-4039-B33D-704E81B75366}" dt="2022-01-17T04:52:12.702" v="2661" actId="6549"/>
          <ac:spMkLst>
            <pc:docMk/>
            <pc:sldMk cId="1414274734" sldId="284"/>
            <ac:spMk id="175" creationId="{41D87545-FF51-4784-8D8F-95FA79319AF4}"/>
          </ac:spMkLst>
        </pc:spChg>
        <pc:spChg chg="mod">
          <ac:chgData name="mohammad Hosseinabady" userId="6cd969f51f917c9e" providerId="LiveId" clId="{E8EA12F8-E03D-4039-B33D-704E81B75366}" dt="2022-01-17T04:52:12.702" v="2661" actId="6549"/>
          <ac:spMkLst>
            <pc:docMk/>
            <pc:sldMk cId="1414274734" sldId="284"/>
            <ac:spMk id="176" creationId="{EE6753D4-A3F7-4B58-9909-CEC0AECB3C68}"/>
          </ac:spMkLst>
        </pc:spChg>
        <pc:spChg chg="mod">
          <ac:chgData name="mohammad Hosseinabady" userId="6cd969f51f917c9e" providerId="LiveId" clId="{E8EA12F8-E03D-4039-B33D-704E81B75366}" dt="2022-01-17T04:52:12.702" v="2661" actId="6549"/>
          <ac:spMkLst>
            <pc:docMk/>
            <pc:sldMk cId="1414274734" sldId="284"/>
            <ac:spMk id="177" creationId="{41BBE28F-D15D-428C-82B3-AA99A90FF7A6}"/>
          </ac:spMkLst>
        </pc:spChg>
        <pc:spChg chg="mod">
          <ac:chgData name="mohammad Hosseinabady" userId="6cd969f51f917c9e" providerId="LiveId" clId="{E8EA12F8-E03D-4039-B33D-704E81B75366}" dt="2022-01-17T04:52:16.741" v="2662" actId="207"/>
          <ac:spMkLst>
            <pc:docMk/>
            <pc:sldMk cId="1414274734" sldId="284"/>
            <ac:spMk id="178" creationId="{EA1D670B-661D-4DF8-A2B0-1559F8BBA8E4}"/>
          </ac:spMkLst>
        </pc:spChg>
        <pc:spChg chg="mod">
          <ac:chgData name="mohammad Hosseinabady" userId="6cd969f51f917c9e" providerId="LiveId" clId="{E8EA12F8-E03D-4039-B33D-704E81B75366}" dt="2022-01-17T04:52:12.702" v="2661" actId="6549"/>
          <ac:spMkLst>
            <pc:docMk/>
            <pc:sldMk cId="1414274734" sldId="284"/>
            <ac:spMk id="179" creationId="{1085F86C-7D91-4E90-A78F-2A0456C52204}"/>
          </ac:spMkLst>
        </pc:spChg>
        <pc:spChg chg="mod">
          <ac:chgData name="mohammad Hosseinabady" userId="6cd969f51f917c9e" providerId="LiveId" clId="{E8EA12F8-E03D-4039-B33D-704E81B75366}" dt="2022-01-17T04:52:12.702" v="2661" actId="6549"/>
          <ac:spMkLst>
            <pc:docMk/>
            <pc:sldMk cId="1414274734" sldId="284"/>
            <ac:spMk id="180" creationId="{4C7C403D-2E47-4AC6-9C95-D5BCC51EF68F}"/>
          </ac:spMkLst>
        </pc:spChg>
        <pc:spChg chg="mod">
          <ac:chgData name="mohammad Hosseinabady" userId="6cd969f51f917c9e" providerId="LiveId" clId="{E8EA12F8-E03D-4039-B33D-704E81B75366}" dt="2022-01-17T04:52:12.702" v="2661" actId="6549"/>
          <ac:spMkLst>
            <pc:docMk/>
            <pc:sldMk cId="1414274734" sldId="284"/>
            <ac:spMk id="183" creationId="{0C58E0C4-8099-4092-93A4-6681A462139E}"/>
          </ac:spMkLst>
        </pc:spChg>
        <pc:spChg chg="mod">
          <ac:chgData name="mohammad Hosseinabady" userId="6cd969f51f917c9e" providerId="LiveId" clId="{E8EA12F8-E03D-4039-B33D-704E81B75366}" dt="2022-01-17T04:52:12.702" v="2661" actId="6549"/>
          <ac:spMkLst>
            <pc:docMk/>
            <pc:sldMk cId="1414274734" sldId="284"/>
            <ac:spMk id="184" creationId="{9091D70E-40BF-4BA0-B8C9-00543C751ADB}"/>
          </ac:spMkLst>
        </pc:spChg>
        <pc:spChg chg="mod">
          <ac:chgData name="mohammad Hosseinabady" userId="6cd969f51f917c9e" providerId="LiveId" clId="{E8EA12F8-E03D-4039-B33D-704E81B75366}" dt="2022-01-17T04:52:12.702" v="2661" actId="6549"/>
          <ac:spMkLst>
            <pc:docMk/>
            <pc:sldMk cId="1414274734" sldId="284"/>
            <ac:spMk id="185" creationId="{FD440BA7-D2FE-4D42-A844-353F5ACA3FFF}"/>
          </ac:spMkLst>
        </pc:spChg>
        <pc:spChg chg="del mod">
          <ac:chgData name="mohammad Hosseinabady" userId="6cd969f51f917c9e" providerId="LiveId" clId="{E8EA12F8-E03D-4039-B33D-704E81B75366}" dt="2022-01-17T04:52:22.093" v="2663" actId="478"/>
          <ac:spMkLst>
            <pc:docMk/>
            <pc:sldMk cId="1414274734" sldId="284"/>
            <ac:spMk id="186" creationId="{CF9DDC7F-DDF2-4549-B79A-4D43D4FAC111}"/>
          </ac:spMkLst>
        </pc:spChg>
        <pc:spChg chg="del mod">
          <ac:chgData name="mohammad Hosseinabady" userId="6cd969f51f917c9e" providerId="LiveId" clId="{E8EA12F8-E03D-4039-B33D-704E81B75366}" dt="2022-01-17T04:52:08.157" v="2659" actId="478"/>
          <ac:spMkLst>
            <pc:docMk/>
            <pc:sldMk cId="1414274734" sldId="284"/>
            <ac:spMk id="187" creationId="{8351DB00-FAA9-415E-9406-640FD267B617}"/>
          </ac:spMkLst>
        </pc:spChg>
        <pc:spChg chg="del mod">
          <ac:chgData name="mohammad Hosseinabady" userId="6cd969f51f917c9e" providerId="LiveId" clId="{E8EA12F8-E03D-4039-B33D-704E81B75366}" dt="2022-01-17T04:52:39.996" v="2668" actId="478"/>
          <ac:spMkLst>
            <pc:docMk/>
            <pc:sldMk cId="1414274734" sldId="284"/>
            <ac:spMk id="188" creationId="{5670257F-609A-4484-90CE-A7D16603BF68}"/>
          </ac:spMkLst>
        </pc:spChg>
        <pc:spChg chg="del mod">
          <ac:chgData name="mohammad Hosseinabady" userId="6cd969f51f917c9e" providerId="LiveId" clId="{E8EA12F8-E03D-4039-B33D-704E81B75366}" dt="2022-01-17T04:52:38.588" v="2667" actId="478"/>
          <ac:spMkLst>
            <pc:docMk/>
            <pc:sldMk cId="1414274734" sldId="284"/>
            <ac:spMk id="189" creationId="{D479A0F0-6835-49A1-8AB0-5B8DB330789B}"/>
          </ac:spMkLst>
        </pc:spChg>
        <pc:spChg chg="mod">
          <ac:chgData name="mohammad Hosseinabady" userId="6cd969f51f917c9e" providerId="LiveId" clId="{E8EA12F8-E03D-4039-B33D-704E81B75366}" dt="2022-01-17T04:52:12.702" v="2661" actId="6549"/>
          <ac:spMkLst>
            <pc:docMk/>
            <pc:sldMk cId="1414274734" sldId="284"/>
            <ac:spMk id="190" creationId="{80AAF671-73CF-46EF-B429-44A44092ABE6}"/>
          </ac:spMkLst>
        </pc:spChg>
        <pc:spChg chg="add mod">
          <ac:chgData name="mohammad Hosseinabady" userId="6cd969f51f917c9e" providerId="LiveId" clId="{E8EA12F8-E03D-4039-B33D-704E81B75366}" dt="2022-01-17T04:59:09.087" v="2764" actId="1076"/>
          <ac:spMkLst>
            <pc:docMk/>
            <pc:sldMk cId="1414274734" sldId="284"/>
            <ac:spMk id="254" creationId="{351E0DE5-DC12-4C4F-97EC-796E8EFCE5B3}"/>
          </ac:spMkLst>
        </pc:spChg>
        <pc:spChg chg="add mod">
          <ac:chgData name="mohammad Hosseinabady" userId="6cd969f51f917c9e" providerId="LiveId" clId="{E8EA12F8-E03D-4039-B33D-704E81B75366}" dt="2022-01-17T04:56:55.638" v="2734" actId="1076"/>
          <ac:spMkLst>
            <pc:docMk/>
            <pc:sldMk cId="1414274734" sldId="284"/>
            <ac:spMk id="255" creationId="{93C582FB-17F0-48F0-ACF4-12DBF191EDB7}"/>
          </ac:spMkLst>
        </pc:spChg>
        <pc:spChg chg="add mod">
          <ac:chgData name="mohammad Hosseinabady" userId="6cd969f51f917c9e" providerId="LiveId" clId="{E8EA12F8-E03D-4039-B33D-704E81B75366}" dt="2022-01-17T05:02:48.979" v="2796" actId="1076"/>
          <ac:spMkLst>
            <pc:docMk/>
            <pc:sldMk cId="1414274734" sldId="284"/>
            <ac:spMk id="256" creationId="{C7CE1365-80ED-4A81-8746-014ADFE8D6F9}"/>
          </ac:spMkLst>
        </pc:spChg>
        <pc:spChg chg="add mod">
          <ac:chgData name="mohammad Hosseinabady" userId="6cd969f51f917c9e" providerId="LiveId" clId="{E8EA12F8-E03D-4039-B33D-704E81B75366}" dt="2022-01-17T04:59:00.892" v="2763" actId="20577"/>
          <ac:spMkLst>
            <pc:docMk/>
            <pc:sldMk cId="1414274734" sldId="284"/>
            <ac:spMk id="257" creationId="{F549305C-2D35-4CF9-8A34-5CE7F3CF6D56}"/>
          </ac:spMkLst>
        </pc:spChg>
        <pc:spChg chg="add mod">
          <ac:chgData name="mohammad Hosseinabady" userId="6cd969f51f917c9e" providerId="LiveId" clId="{E8EA12F8-E03D-4039-B33D-704E81B75366}" dt="2022-01-17T05:00:05.998" v="2783" actId="20577"/>
          <ac:spMkLst>
            <pc:docMk/>
            <pc:sldMk cId="1414274734" sldId="284"/>
            <ac:spMk id="260" creationId="{257529EA-7AAC-4A14-8CDF-C50094A49BA6}"/>
          </ac:spMkLst>
        </pc:spChg>
        <pc:spChg chg="del">
          <ac:chgData name="mohammad Hosseinabady" userId="6cd969f51f917c9e" providerId="LiveId" clId="{E8EA12F8-E03D-4039-B33D-704E81B75366}" dt="2022-01-17T04:51:54.588" v="2656" actId="478"/>
          <ac:spMkLst>
            <pc:docMk/>
            <pc:sldMk cId="1414274734" sldId="284"/>
            <ac:spMk id="307" creationId="{DFEC39E0-941B-4511-B294-84B8FB41E417}"/>
          </ac:spMkLst>
        </pc:spChg>
        <pc:spChg chg="del">
          <ac:chgData name="mohammad Hosseinabady" userId="6cd969f51f917c9e" providerId="LiveId" clId="{E8EA12F8-E03D-4039-B33D-704E81B75366}" dt="2022-01-17T04:51:54.588" v="2656" actId="478"/>
          <ac:spMkLst>
            <pc:docMk/>
            <pc:sldMk cId="1414274734" sldId="284"/>
            <ac:spMk id="308" creationId="{0247B94F-504E-4A22-8070-5687E7C55B99}"/>
          </ac:spMkLst>
        </pc:spChg>
        <pc:spChg chg="del">
          <ac:chgData name="mohammad Hosseinabady" userId="6cd969f51f917c9e" providerId="LiveId" clId="{E8EA12F8-E03D-4039-B33D-704E81B75366}" dt="2022-01-17T04:51:54.588" v="2656" actId="478"/>
          <ac:spMkLst>
            <pc:docMk/>
            <pc:sldMk cId="1414274734" sldId="284"/>
            <ac:spMk id="309" creationId="{8CC9E68D-025D-4EFD-96CC-9461A50ED6EA}"/>
          </ac:spMkLst>
        </pc:spChg>
        <pc:spChg chg="del">
          <ac:chgData name="mohammad Hosseinabady" userId="6cd969f51f917c9e" providerId="LiveId" clId="{E8EA12F8-E03D-4039-B33D-704E81B75366}" dt="2022-01-17T04:51:54.588" v="2656" actId="478"/>
          <ac:spMkLst>
            <pc:docMk/>
            <pc:sldMk cId="1414274734" sldId="284"/>
            <ac:spMk id="310" creationId="{B885B10E-DD1E-4935-9D1E-83C431C64037}"/>
          </ac:spMkLst>
        </pc:spChg>
        <pc:spChg chg="del">
          <ac:chgData name="mohammad Hosseinabady" userId="6cd969f51f917c9e" providerId="LiveId" clId="{E8EA12F8-E03D-4039-B33D-704E81B75366}" dt="2022-01-17T04:51:54.588" v="2656" actId="478"/>
          <ac:spMkLst>
            <pc:docMk/>
            <pc:sldMk cId="1414274734" sldId="284"/>
            <ac:spMk id="311" creationId="{75A1321E-77F8-40BE-8C70-1BEDF0DEE206}"/>
          </ac:spMkLst>
        </pc:spChg>
        <pc:spChg chg="del">
          <ac:chgData name="mohammad Hosseinabady" userId="6cd969f51f917c9e" providerId="LiveId" clId="{E8EA12F8-E03D-4039-B33D-704E81B75366}" dt="2022-01-17T04:51:54.588" v="2656" actId="478"/>
          <ac:spMkLst>
            <pc:docMk/>
            <pc:sldMk cId="1414274734" sldId="284"/>
            <ac:spMk id="337" creationId="{A168EE47-568E-4EFB-B2AB-5E829491CA93}"/>
          </ac:spMkLst>
        </pc:spChg>
        <pc:spChg chg="del">
          <ac:chgData name="mohammad Hosseinabady" userId="6cd969f51f917c9e" providerId="LiveId" clId="{E8EA12F8-E03D-4039-B33D-704E81B75366}" dt="2022-01-17T04:51:54.588" v="2656" actId="478"/>
          <ac:spMkLst>
            <pc:docMk/>
            <pc:sldMk cId="1414274734" sldId="284"/>
            <ac:spMk id="339" creationId="{F72B52E3-10D7-4B6C-9655-0911673CDFEB}"/>
          </ac:spMkLst>
        </pc:spChg>
        <pc:spChg chg="del">
          <ac:chgData name="mohammad Hosseinabady" userId="6cd969f51f917c9e" providerId="LiveId" clId="{E8EA12F8-E03D-4039-B33D-704E81B75366}" dt="2022-01-17T04:51:54.588" v="2656" actId="478"/>
          <ac:spMkLst>
            <pc:docMk/>
            <pc:sldMk cId="1414274734" sldId="284"/>
            <ac:spMk id="341" creationId="{D4E1DC70-D7DE-468A-8014-33FAD605B15F}"/>
          </ac:spMkLst>
        </pc:spChg>
        <pc:spChg chg="del">
          <ac:chgData name="mohammad Hosseinabady" userId="6cd969f51f917c9e" providerId="LiveId" clId="{E8EA12F8-E03D-4039-B33D-704E81B75366}" dt="2022-01-17T04:51:54.588" v="2656" actId="478"/>
          <ac:spMkLst>
            <pc:docMk/>
            <pc:sldMk cId="1414274734" sldId="284"/>
            <ac:spMk id="343" creationId="{0B2EBC51-4BD6-4C37-BEA3-928AC99AD15E}"/>
          </ac:spMkLst>
        </pc:spChg>
        <pc:spChg chg="del">
          <ac:chgData name="mohammad Hosseinabady" userId="6cd969f51f917c9e" providerId="LiveId" clId="{E8EA12F8-E03D-4039-B33D-704E81B75366}" dt="2022-01-17T04:51:54.588" v="2656" actId="478"/>
          <ac:spMkLst>
            <pc:docMk/>
            <pc:sldMk cId="1414274734" sldId="284"/>
            <ac:spMk id="345" creationId="{CDB83770-6A08-4D3A-9F91-9D8A4A29B994}"/>
          </ac:spMkLst>
        </pc:spChg>
        <pc:spChg chg="del">
          <ac:chgData name="mohammad Hosseinabady" userId="6cd969f51f917c9e" providerId="LiveId" clId="{E8EA12F8-E03D-4039-B33D-704E81B75366}" dt="2022-01-17T04:51:54.588" v="2656" actId="478"/>
          <ac:spMkLst>
            <pc:docMk/>
            <pc:sldMk cId="1414274734" sldId="284"/>
            <ac:spMk id="347" creationId="{37AF1DDC-BF1D-4E34-93E8-E691C6A95D91}"/>
          </ac:spMkLst>
        </pc:spChg>
        <pc:spChg chg="del">
          <ac:chgData name="mohammad Hosseinabady" userId="6cd969f51f917c9e" providerId="LiveId" clId="{E8EA12F8-E03D-4039-B33D-704E81B75366}" dt="2022-01-17T04:51:54.588" v="2656" actId="478"/>
          <ac:spMkLst>
            <pc:docMk/>
            <pc:sldMk cId="1414274734" sldId="284"/>
            <ac:spMk id="348" creationId="{82AC42C3-1C92-4FB6-948A-20BBBC8B0B6D}"/>
          </ac:spMkLst>
        </pc:spChg>
        <pc:spChg chg="del">
          <ac:chgData name="mohammad Hosseinabady" userId="6cd969f51f917c9e" providerId="LiveId" clId="{E8EA12F8-E03D-4039-B33D-704E81B75366}" dt="2022-01-17T04:51:54.588" v="2656" actId="478"/>
          <ac:spMkLst>
            <pc:docMk/>
            <pc:sldMk cId="1414274734" sldId="284"/>
            <ac:spMk id="349" creationId="{9B4D24AF-FCA3-4E84-9ED2-2CC8166852B5}"/>
          </ac:spMkLst>
        </pc:spChg>
        <pc:spChg chg="del">
          <ac:chgData name="mohammad Hosseinabady" userId="6cd969f51f917c9e" providerId="LiveId" clId="{E8EA12F8-E03D-4039-B33D-704E81B75366}" dt="2022-01-17T04:51:54.588" v="2656" actId="478"/>
          <ac:spMkLst>
            <pc:docMk/>
            <pc:sldMk cId="1414274734" sldId="284"/>
            <ac:spMk id="351" creationId="{A0A0D4E4-F4F0-4B50-865C-75F868D64E5A}"/>
          </ac:spMkLst>
        </pc:spChg>
        <pc:spChg chg="del">
          <ac:chgData name="mohammad Hosseinabady" userId="6cd969f51f917c9e" providerId="LiveId" clId="{E8EA12F8-E03D-4039-B33D-704E81B75366}" dt="2022-01-17T04:51:54.588" v="2656" actId="478"/>
          <ac:spMkLst>
            <pc:docMk/>
            <pc:sldMk cId="1414274734" sldId="284"/>
            <ac:spMk id="353" creationId="{D84AC7D5-09EB-4C76-9DD7-AEEBE7BCC79F}"/>
          </ac:spMkLst>
        </pc:spChg>
        <pc:grpChg chg="del">
          <ac:chgData name="mohammad Hosseinabady" userId="6cd969f51f917c9e" providerId="LiveId" clId="{E8EA12F8-E03D-4039-B33D-704E81B75366}" dt="2022-01-17T04:51:54.588" v="2656" actId="478"/>
          <ac:grpSpMkLst>
            <pc:docMk/>
            <pc:sldMk cId="1414274734" sldId="284"/>
            <ac:grpSpMk id="3" creationId="{ED096F1E-232D-4EF9-8150-96AD5560A004}"/>
          </ac:grpSpMkLst>
        </pc:grpChg>
        <pc:grpChg chg="del">
          <ac:chgData name="mohammad Hosseinabady" userId="6cd969f51f917c9e" providerId="LiveId" clId="{E8EA12F8-E03D-4039-B33D-704E81B75366}" dt="2022-01-17T04:51:54.588" v="2656" actId="478"/>
          <ac:grpSpMkLst>
            <pc:docMk/>
            <pc:sldMk cId="1414274734" sldId="284"/>
            <ac:grpSpMk id="18" creationId="{23A7E164-4179-4188-AF26-D3AE0BF11ADF}"/>
          </ac:grpSpMkLst>
        </pc:grpChg>
        <pc:grpChg chg="add mod">
          <ac:chgData name="mohammad Hosseinabady" userId="6cd969f51f917c9e" providerId="LiveId" clId="{E8EA12F8-E03D-4039-B33D-704E81B75366}" dt="2022-01-17T04:52:12.702" v="2661" actId="6549"/>
          <ac:grpSpMkLst>
            <pc:docMk/>
            <pc:sldMk cId="1414274734" sldId="284"/>
            <ac:grpSpMk id="161" creationId="{6E5C00C4-09F6-4E28-8A5E-F4E49CDE99E1}"/>
          </ac:grpSpMkLst>
        </pc:grpChg>
        <pc:grpChg chg="mod">
          <ac:chgData name="mohammad Hosseinabady" userId="6cd969f51f917c9e" providerId="LiveId" clId="{E8EA12F8-E03D-4039-B33D-704E81B75366}" dt="2022-01-17T04:52:12.702" v="2661" actId="6549"/>
          <ac:grpSpMkLst>
            <pc:docMk/>
            <pc:sldMk cId="1414274734" sldId="284"/>
            <ac:grpSpMk id="162" creationId="{87DFC2B7-68AD-4DB2-8782-1E8587900F2C}"/>
          </ac:grpSpMkLst>
        </pc:grpChg>
        <pc:grpChg chg="mod">
          <ac:chgData name="mohammad Hosseinabady" userId="6cd969f51f917c9e" providerId="LiveId" clId="{E8EA12F8-E03D-4039-B33D-704E81B75366}" dt="2022-01-17T04:52:12.702" v="2661" actId="6549"/>
          <ac:grpSpMkLst>
            <pc:docMk/>
            <pc:sldMk cId="1414274734" sldId="284"/>
            <ac:grpSpMk id="163" creationId="{738C5696-32CA-4ECD-B546-761BA2405E84}"/>
          </ac:grpSpMkLst>
        </pc:grpChg>
        <pc:grpChg chg="mod">
          <ac:chgData name="mohammad Hosseinabady" userId="6cd969f51f917c9e" providerId="LiveId" clId="{E8EA12F8-E03D-4039-B33D-704E81B75366}" dt="2022-01-17T04:52:12.702" v="2661" actId="6549"/>
          <ac:grpSpMkLst>
            <pc:docMk/>
            <pc:sldMk cId="1414274734" sldId="284"/>
            <ac:grpSpMk id="164" creationId="{BF0E61B4-31A6-410F-97E6-EC3CCF69B57D}"/>
          </ac:grpSpMkLst>
        </pc:grpChg>
        <pc:grpChg chg="mod">
          <ac:chgData name="mohammad Hosseinabady" userId="6cd969f51f917c9e" providerId="LiveId" clId="{E8EA12F8-E03D-4039-B33D-704E81B75366}" dt="2022-01-17T04:52:12.702" v="2661" actId="6549"/>
          <ac:grpSpMkLst>
            <pc:docMk/>
            <pc:sldMk cId="1414274734" sldId="284"/>
            <ac:grpSpMk id="165" creationId="{B6399165-AA89-4CAA-8CBA-12186F662182}"/>
          </ac:grpSpMkLst>
        </pc:grpChg>
        <pc:grpChg chg="del">
          <ac:chgData name="mohammad Hosseinabady" userId="6cd969f51f917c9e" providerId="LiveId" clId="{E8EA12F8-E03D-4039-B33D-704E81B75366}" dt="2022-01-17T04:51:54.588" v="2656" actId="478"/>
          <ac:grpSpMkLst>
            <pc:docMk/>
            <pc:sldMk cId="1414274734" sldId="284"/>
            <ac:grpSpMk id="298" creationId="{FD55A164-C0F7-49FF-ACAE-7F7338A39886}"/>
          </ac:grpSpMkLst>
        </pc:grpChg>
        <pc:picChg chg="add mod modCrop">
          <ac:chgData name="mohammad Hosseinabady" userId="6cd969f51f917c9e" providerId="LiveId" clId="{E8EA12F8-E03D-4039-B33D-704E81B75366}" dt="2022-01-17T04:56:57.813" v="2735" actId="1076"/>
          <ac:picMkLst>
            <pc:docMk/>
            <pc:sldMk cId="1414274734" sldId="284"/>
            <ac:picMk id="22" creationId="{BED4EF82-8C1F-48D6-9E74-FC127EBF78B5}"/>
          </ac:picMkLst>
        </pc:picChg>
        <pc:picChg chg="add mod">
          <ac:chgData name="mohammad Hosseinabady" userId="6cd969f51f917c9e" providerId="LiveId" clId="{E8EA12F8-E03D-4039-B33D-704E81B75366}" dt="2022-01-17T05:01:33.204" v="2786" actId="1076"/>
          <ac:picMkLst>
            <pc:docMk/>
            <pc:sldMk cId="1414274734" sldId="284"/>
            <ac:picMk id="1026" creationId="{12EBF5AD-3224-4CC2-A76A-70248C4F2D7C}"/>
          </ac:picMkLst>
        </pc:picChg>
        <pc:cxnChg chg="add mod">
          <ac:chgData name="mohammad Hosseinabady" userId="6cd969f51f917c9e" providerId="LiveId" clId="{E8EA12F8-E03D-4039-B33D-704E81B75366}" dt="2022-01-17T04:52:35.977" v="2666" actId="1582"/>
          <ac:cxnSpMkLst>
            <pc:docMk/>
            <pc:sldMk cId="1414274734" sldId="284"/>
            <ac:cxnSpMk id="17" creationId="{0F0EFAF5-FB90-4E02-ACF1-CDF63E4E206B}"/>
          </ac:cxnSpMkLst>
        </pc:cxnChg>
        <pc:cxnChg chg="del">
          <ac:chgData name="mohammad Hosseinabady" userId="6cd969f51f917c9e" providerId="LiveId" clId="{E8EA12F8-E03D-4039-B33D-704E81B75366}" dt="2022-01-17T04:51:54.588" v="2656" actId="478"/>
          <ac:cxnSpMkLst>
            <pc:docMk/>
            <pc:sldMk cId="1414274734" sldId="284"/>
            <ac:cxnSpMk id="20" creationId="{384C4162-5D45-4C0A-9732-3D91A4B44E04}"/>
          </ac:cxnSpMkLst>
        </pc:cxnChg>
        <pc:cxnChg chg="add mod">
          <ac:chgData name="mohammad Hosseinabady" userId="6cd969f51f917c9e" providerId="LiveId" clId="{E8EA12F8-E03D-4039-B33D-704E81B75366}" dt="2022-01-17T05:02:48.979" v="2796" actId="1076"/>
          <ac:cxnSpMkLst>
            <pc:docMk/>
            <pc:sldMk cId="1414274734" sldId="284"/>
            <ac:cxnSpMk id="26" creationId="{22C9742E-6A60-4D27-A69F-E6F792E06733}"/>
          </ac:cxnSpMkLst>
        </pc:cxnChg>
        <pc:cxnChg chg="mod">
          <ac:chgData name="mohammad Hosseinabady" userId="6cd969f51f917c9e" providerId="LiveId" clId="{E8EA12F8-E03D-4039-B33D-704E81B75366}" dt="2022-01-17T04:52:12.702" v="2661" actId="6549"/>
          <ac:cxnSpMkLst>
            <pc:docMk/>
            <pc:sldMk cId="1414274734" sldId="284"/>
            <ac:cxnSpMk id="166" creationId="{93BDECF3-484C-446A-BFAE-940A21C0CCCB}"/>
          </ac:cxnSpMkLst>
        </pc:cxnChg>
        <pc:cxnChg chg="mod">
          <ac:chgData name="mohammad Hosseinabady" userId="6cd969f51f917c9e" providerId="LiveId" clId="{E8EA12F8-E03D-4039-B33D-704E81B75366}" dt="2022-01-17T04:52:12.702" v="2661" actId="6549"/>
          <ac:cxnSpMkLst>
            <pc:docMk/>
            <pc:sldMk cId="1414274734" sldId="284"/>
            <ac:cxnSpMk id="167" creationId="{341C9764-1B63-4298-A493-5336EBE097D2}"/>
          </ac:cxnSpMkLst>
        </pc:cxnChg>
        <pc:cxnChg chg="mod">
          <ac:chgData name="mohammad Hosseinabady" userId="6cd969f51f917c9e" providerId="LiveId" clId="{E8EA12F8-E03D-4039-B33D-704E81B75366}" dt="2022-01-17T04:52:12.702" v="2661" actId="6549"/>
          <ac:cxnSpMkLst>
            <pc:docMk/>
            <pc:sldMk cId="1414274734" sldId="284"/>
            <ac:cxnSpMk id="168" creationId="{79F17AF5-06D7-4852-AA4C-480FEA337D15}"/>
          </ac:cxnSpMkLst>
        </pc:cxnChg>
        <pc:cxnChg chg="mod">
          <ac:chgData name="mohammad Hosseinabady" userId="6cd969f51f917c9e" providerId="LiveId" clId="{E8EA12F8-E03D-4039-B33D-704E81B75366}" dt="2022-01-17T04:52:12.702" v="2661" actId="6549"/>
          <ac:cxnSpMkLst>
            <pc:docMk/>
            <pc:sldMk cId="1414274734" sldId="284"/>
            <ac:cxnSpMk id="169" creationId="{0C897A53-B4CD-4064-AC66-7BCA48F5005D}"/>
          </ac:cxnSpMkLst>
        </pc:cxnChg>
        <pc:cxnChg chg="mod">
          <ac:chgData name="mohammad Hosseinabady" userId="6cd969f51f917c9e" providerId="LiveId" clId="{E8EA12F8-E03D-4039-B33D-704E81B75366}" dt="2022-01-17T04:52:12.702" v="2661" actId="6549"/>
          <ac:cxnSpMkLst>
            <pc:docMk/>
            <pc:sldMk cId="1414274734" sldId="284"/>
            <ac:cxnSpMk id="170" creationId="{1F6F1CB7-62E9-46D5-9573-EFBE3ECE5CF6}"/>
          </ac:cxnSpMkLst>
        </pc:cxnChg>
        <pc:cxnChg chg="mod">
          <ac:chgData name="mohammad Hosseinabady" userId="6cd969f51f917c9e" providerId="LiveId" clId="{E8EA12F8-E03D-4039-B33D-704E81B75366}" dt="2022-01-17T04:52:12.702" v="2661" actId="6549"/>
          <ac:cxnSpMkLst>
            <pc:docMk/>
            <pc:sldMk cId="1414274734" sldId="284"/>
            <ac:cxnSpMk id="171" creationId="{C209E261-27F7-4CBF-BFCA-5E922F4A8945}"/>
          </ac:cxnSpMkLst>
        </pc:cxnChg>
        <pc:cxnChg chg="mod">
          <ac:chgData name="mohammad Hosseinabady" userId="6cd969f51f917c9e" providerId="LiveId" clId="{E8EA12F8-E03D-4039-B33D-704E81B75366}" dt="2022-01-17T04:52:12.702" v="2661" actId="6549"/>
          <ac:cxnSpMkLst>
            <pc:docMk/>
            <pc:sldMk cId="1414274734" sldId="284"/>
            <ac:cxnSpMk id="172" creationId="{5C897839-7652-4313-90D1-A02F83F0642F}"/>
          </ac:cxnSpMkLst>
        </pc:cxnChg>
        <pc:cxnChg chg="mod">
          <ac:chgData name="mohammad Hosseinabady" userId="6cd969f51f917c9e" providerId="LiveId" clId="{E8EA12F8-E03D-4039-B33D-704E81B75366}" dt="2022-01-17T04:52:12.702" v="2661" actId="6549"/>
          <ac:cxnSpMkLst>
            <pc:docMk/>
            <pc:sldMk cId="1414274734" sldId="284"/>
            <ac:cxnSpMk id="173" creationId="{88C29399-A32C-4F16-9EE3-23BA6C0634BD}"/>
          </ac:cxnSpMkLst>
        </pc:cxnChg>
        <pc:cxnChg chg="mod">
          <ac:chgData name="mohammad Hosseinabady" userId="6cd969f51f917c9e" providerId="LiveId" clId="{E8EA12F8-E03D-4039-B33D-704E81B75366}" dt="2022-01-17T04:52:12.702" v="2661" actId="6549"/>
          <ac:cxnSpMkLst>
            <pc:docMk/>
            <pc:sldMk cId="1414274734" sldId="284"/>
            <ac:cxnSpMk id="181" creationId="{4D73053D-3F08-44B4-9CC8-C78B56E1CC01}"/>
          </ac:cxnSpMkLst>
        </pc:cxnChg>
        <pc:cxnChg chg="mod">
          <ac:chgData name="mohammad Hosseinabady" userId="6cd969f51f917c9e" providerId="LiveId" clId="{E8EA12F8-E03D-4039-B33D-704E81B75366}" dt="2022-01-17T04:52:12.702" v="2661" actId="6549"/>
          <ac:cxnSpMkLst>
            <pc:docMk/>
            <pc:sldMk cId="1414274734" sldId="284"/>
            <ac:cxnSpMk id="182" creationId="{17786DB8-C201-4F7D-953D-B93E8273A8C1}"/>
          </ac:cxnSpMkLst>
        </pc:cxnChg>
        <pc:cxnChg chg="mod">
          <ac:chgData name="mohammad Hosseinabady" userId="6cd969f51f917c9e" providerId="LiveId" clId="{E8EA12F8-E03D-4039-B33D-704E81B75366}" dt="2022-01-17T04:52:12.702" v="2661" actId="6549"/>
          <ac:cxnSpMkLst>
            <pc:docMk/>
            <pc:sldMk cId="1414274734" sldId="284"/>
            <ac:cxnSpMk id="191" creationId="{F7F424B5-D41B-447E-ADD8-0D08AED3AE61}"/>
          </ac:cxnSpMkLst>
        </pc:cxnChg>
        <pc:cxnChg chg="mod">
          <ac:chgData name="mohammad Hosseinabady" userId="6cd969f51f917c9e" providerId="LiveId" clId="{E8EA12F8-E03D-4039-B33D-704E81B75366}" dt="2022-01-17T04:52:12.702" v="2661" actId="6549"/>
          <ac:cxnSpMkLst>
            <pc:docMk/>
            <pc:sldMk cId="1414274734" sldId="284"/>
            <ac:cxnSpMk id="192" creationId="{8F006B8E-E779-415D-A6F2-B93D528C811B}"/>
          </ac:cxnSpMkLst>
        </pc:cxnChg>
        <pc:cxnChg chg="mod">
          <ac:chgData name="mohammad Hosseinabady" userId="6cd969f51f917c9e" providerId="LiveId" clId="{E8EA12F8-E03D-4039-B33D-704E81B75366}" dt="2022-01-17T04:52:12.702" v="2661" actId="6549"/>
          <ac:cxnSpMkLst>
            <pc:docMk/>
            <pc:sldMk cId="1414274734" sldId="284"/>
            <ac:cxnSpMk id="193" creationId="{28CDA98C-D733-4C60-8E04-81C4BB97F9AF}"/>
          </ac:cxnSpMkLst>
        </pc:cxnChg>
        <pc:cxnChg chg="mod">
          <ac:chgData name="mohammad Hosseinabady" userId="6cd969f51f917c9e" providerId="LiveId" clId="{E8EA12F8-E03D-4039-B33D-704E81B75366}" dt="2022-01-17T04:52:12.702" v="2661" actId="6549"/>
          <ac:cxnSpMkLst>
            <pc:docMk/>
            <pc:sldMk cId="1414274734" sldId="284"/>
            <ac:cxnSpMk id="194" creationId="{BE62A9A4-7678-408B-8138-BF639C52FD1A}"/>
          </ac:cxnSpMkLst>
        </pc:cxnChg>
        <pc:cxnChg chg="mod">
          <ac:chgData name="mohammad Hosseinabady" userId="6cd969f51f917c9e" providerId="LiveId" clId="{E8EA12F8-E03D-4039-B33D-704E81B75366}" dt="2022-01-17T04:52:12.702" v="2661" actId="6549"/>
          <ac:cxnSpMkLst>
            <pc:docMk/>
            <pc:sldMk cId="1414274734" sldId="284"/>
            <ac:cxnSpMk id="195" creationId="{6C8E1C7D-09D2-45FB-8C4D-D7B1AC048190}"/>
          </ac:cxnSpMkLst>
        </pc:cxnChg>
        <pc:cxnChg chg="mod">
          <ac:chgData name="mohammad Hosseinabady" userId="6cd969f51f917c9e" providerId="LiveId" clId="{E8EA12F8-E03D-4039-B33D-704E81B75366}" dt="2022-01-17T04:52:12.702" v="2661" actId="6549"/>
          <ac:cxnSpMkLst>
            <pc:docMk/>
            <pc:sldMk cId="1414274734" sldId="284"/>
            <ac:cxnSpMk id="196" creationId="{A1241328-918E-46E3-B238-1764734ABDC1}"/>
          </ac:cxnSpMkLst>
        </pc:cxnChg>
        <pc:cxnChg chg="mod">
          <ac:chgData name="mohammad Hosseinabady" userId="6cd969f51f917c9e" providerId="LiveId" clId="{E8EA12F8-E03D-4039-B33D-704E81B75366}" dt="2022-01-17T04:52:12.702" v="2661" actId="6549"/>
          <ac:cxnSpMkLst>
            <pc:docMk/>
            <pc:sldMk cId="1414274734" sldId="284"/>
            <ac:cxnSpMk id="197" creationId="{B7DEE108-7C2D-4516-BC8C-1E63A22A8721}"/>
          </ac:cxnSpMkLst>
        </pc:cxnChg>
        <pc:cxnChg chg="mod">
          <ac:chgData name="mohammad Hosseinabady" userId="6cd969f51f917c9e" providerId="LiveId" clId="{E8EA12F8-E03D-4039-B33D-704E81B75366}" dt="2022-01-17T04:52:12.702" v="2661" actId="6549"/>
          <ac:cxnSpMkLst>
            <pc:docMk/>
            <pc:sldMk cId="1414274734" sldId="284"/>
            <ac:cxnSpMk id="198" creationId="{C382B6DD-BF51-42A8-8D20-D9C5D23ED705}"/>
          </ac:cxnSpMkLst>
        </pc:cxnChg>
        <pc:cxnChg chg="mod">
          <ac:chgData name="mohammad Hosseinabady" userId="6cd969f51f917c9e" providerId="LiveId" clId="{E8EA12F8-E03D-4039-B33D-704E81B75366}" dt="2022-01-17T04:52:12.702" v="2661" actId="6549"/>
          <ac:cxnSpMkLst>
            <pc:docMk/>
            <pc:sldMk cId="1414274734" sldId="284"/>
            <ac:cxnSpMk id="199" creationId="{F90491D6-A374-4AA8-8E7D-A4846B692A88}"/>
          </ac:cxnSpMkLst>
        </pc:cxnChg>
        <pc:cxnChg chg="mod">
          <ac:chgData name="mohammad Hosseinabady" userId="6cd969f51f917c9e" providerId="LiveId" clId="{E8EA12F8-E03D-4039-B33D-704E81B75366}" dt="2022-01-17T04:52:12.702" v="2661" actId="6549"/>
          <ac:cxnSpMkLst>
            <pc:docMk/>
            <pc:sldMk cId="1414274734" sldId="284"/>
            <ac:cxnSpMk id="200" creationId="{591BA7B5-4D81-4252-8DDE-7657E22FFCE7}"/>
          </ac:cxnSpMkLst>
        </pc:cxnChg>
        <pc:cxnChg chg="mod">
          <ac:chgData name="mohammad Hosseinabady" userId="6cd969f51f917c9e" providerId="LiveId" clId="{E8EA12F8-E03D-4039-B33D-704E81B75366}" dt="2022-01-17T04:52:12.702" v="2661" actId="6549"/>
          <ac:cxnSpMkLst>
            <pc:docMk/>
            <pc:sldMk cId="1414274734" sldId="284"/>
            <ac:cxnSpMk id="201" creationId="{F19FCAB7-CF1B-4F58-9F20-6993C78DC055}"/>
          </ac:cxnSpMkLst>
        </pc:cxnChg>
        <pc:cxnChg chg="mod">
          <ac:chgData name="mohammad Hosseinabady" userId="6cd969f51f917c9e" providerId="LiveId" clId="{E8EA12F8-E03D-4039-B33D-704E81B75366}" dt="2022-01-17T04:52:12.702" v="2661" actId="6549"/>
          <ac:cxnSpMkLst>
            <pc:docMk/>
            <pc:sldMk cId="1414274734" sldId="284"/>
            <ac:cxnSpMk id="202" creationId="{6D836A3F-FF48-42A4-93AD-8D2972932F77}"/>
          </ac:cxnSpMkLst>
        </pc:cxnChg>
        <pc:cxnChg chg="mod">
          <ac:chgData name="mohammad Hosseinabady" userId="6cd969f51f917c9e" providerId="LiveId" clId="{E8EA12F8-E03D-4039-B33D-704E81B75366}" dt="2022-01-17T04:52:12.702" v="2661" actId="6549"/>
          <ac:cxnSpMkLst>
            <pc:docMk/>
            <pc:sldMk cId="1414274734" sldId="284"/>
            <ac:cxnSpMk id="203" creationId="{44CD7078-8799-47CC-B2C7-0D52CCC5F10F}"/>
          </ac:cxnSpMkLst>
        </pc:cxnChg>
        <pc:cxnChg chg="mod">
          <ac:chgData name="mohammad Hosseinabady" userId="6cd969f51f917c9e" providerId="LiveId" clId="{E8EA12F8-E03D-4039-B33D-704E81B75366}" dt="2022-01-17T04:52:12.702" v="2661" actId="6549"/>
          <ac:cxnSpMkLst>
            <pc:docMk/>
            <pc:sldMk cId="1414274734" sldId="284"/>
            <ac:cxnSpMk id="204" creationId="{A9E2F2C5-E568-4D0D-8DD4-D529D842BC6E}"/>
          </ac:cxnSpMkLst>
        </pc:cxnChg>
        <pc:cxnChg chg="mod">
          <ac:chgData name="mohammad Hosseinabady" userId="6cd969f51f917c9e" providerId="LiveId" clId="{E8EA12F8-E03D-4039-B33D-704E81B75366}" dt="2022-01-17T04:52:12.702" v="2661" actId="6549"/>
          <ac:cxnSpMkLst>
            <pc:docMk/>
            <pc:sldMk cId="1414274734" sldId="284"/>
            <ac:cxnSpMk id="205" creationId="{579CA111-A034-476E-A0D0-B9A840EF3E91}"/>
          </ac:cxnSpMkLst>
        </pc:cxnChg>
        <pc:cxnChg chg="mod">
          <ac:chgData name="mohammad Hosseinabady" userId="6cd969f51f917c9e" providerId="LiveId" clId="{E8EA12F8-E03D-4039-B33D-704E81B75366}" dt="2022-01-17T04:52:12.702" v="2661" actId="6549"/>
          <ac:cxnSpMkLst>
            <pc:docMk/>
            <pc:sldMk cId="1414274734" sldId="284"/>
            <ac:cxnSpMk id="206" creationId="{55F38184-FD7B-425A-A4A8-BB2846F4FDD7}"/>
          </ac:cxnSpMkLst>
        </pc:cxnChg>
        <pc:cxnChg chg="mod">
          <ac:chgData name="mohammad Hosseinabady" userId="6cd969f51f917c9e" providerId="LiveId" clId="{E8EA12F8-E03D-4039-B33D-704E81B75366}" dt="2022-01-17T04:52:12.702" v="2661" actId="6549"/>
          <ac:cxnSpMkLst>
            <pc:docMk/>
            <pc:sldMk cId="1414274734" sldId="284"/>
            <ac:cxnSpMk id="207" creationId="{863122A0-D1BF-4912-91B6-5CE26FD9FEE4}"/>
          </ac:cxnSpMkLst>
        </pc:cxnChg>
        <pc:cxnChg chg="mod">
          <ac:chgData name="mohammad Hosseinabady" userId="6cd969f51f917c9e" providerId="LiveId" clId="{E8EA12F8-E03D-4039-B33D-704E81B75366}" dt="2022-01-17T04:52:12.702" v="2661" actId="6549"/>
          <ac:cxnSpMkLst>
            <pc:docMk/>
            <pc:sldMk cId="1414274734" sldId="284"/>
            <ac:cxnSpMk id="208" creationId="{81CE0183-BC12-486B-AE4C-B6DD4D4AA848}"/>
          </ac:cxnSpMkLst>
        </pc:cxnChg>
        <pc:cxnChg chg="mod">
          <ac:chgData name="mohammad Hosseinabady" userId="6cd969f51f917c9e" providerId="LiveId" clId="{E8EA12F8-E03D-4039-B33D-704E81B75366}" dt="2022-01-17T04:52:12.702" v="2661" actId="6549"/>
          <ac:cxnSpMkLst>
            <pc:docMk/>
            <pc:sldMk cId="1414274734" sldId="284"/>
            <ac:cxnSpMk id="209" creationId="{E1B9DB32-DCFF-4B34-A9F2-559A9C616F48}"/>
          </ac:cxnSpMkLst>
        </pc:cxnChg>
        <pc:cxnChg chg="mod">
          <ac:chgData name="mohammad Hosseinabady" userId="6cd969f51f917c9e" providerId="LiveId" clId="{E8EA12F8-E03D-4039-B33D-704E81B75366}" dt="2022-01-17T04:52:12.702" v="2661" actId="6549"/>
          <ac:cxnSpMkLst>
            <pc:docMk/>
            <pc:sldMk cId="1414274734" sldId="284"/>
            <ac:cxnSpMk id="210" creationId="{15C8A6D3-A255-43E9-94B1-0F7C7DF03ADE}"/>
          </ac:cxnSpMkLst>
        </pc:cxnChg>
        <pc:cxnChg chg="mod">
          <ac:chgData name="mohammad Hosseinabady" userId="6cd969f51f917c9e" providerId="LiveId" clId="{E8EA12F8-E03D-4039-B33D-704E81B75366}" dt="2022-01-17T04:52:12.702" v="2661" actId="6549"/>
          <ac:cxnSpMkLst>
            <pc:docMk/>
            <pc:sldMk cId="1414274734" sldId="284"/>
            <ac:cxnSpMk id="211" creationId="{8A0DF23D-9D30-4797-99F3-C0461D726489}"/>
          </ac:cxnSpMkLst>
        </pc:cxnChg>
        <pc:cxnChg chg="mod">
          <ac:chgData name="mohammad Hosseinabady" userId="6cd969f51f917c9e" providerId="LiveId" clId="{E8EA12F8-E03D-4039-B33D-704E81B75366}" dt="2022-01-17T04:52:12.702" v="2661" actId="6549"/>
          <ac:cxnSpMkLst>
            <pc:docMk/>
            <pc:sldMk cId="1414274734" sldId="284"/>
            <ac:cxnSpMk id="212" creationId="{18DB7651-A87D-4E73-9CF3-0A5C80E63CB6}"/>
          </ac:cxnSpMkLst>
        </pc:cxnChg>
        <pc:cxnChg chg="mod">
          <ac:chgData name="mohammad Hosseinabady" userId="6cd969f51f917c9e" providerId="LiveId" clId="{E8EA12F8-E03D-4039-B33D-704E81B75366}" dt="2022-01-17T04:52:12.702" v="2661" actId="6549"/>
          <ac:cxnSpMkLst>
            <pc:docMk/>
            <pc:sldMk cId="1414274734" sldId="284"/>
            <ac:cxnSpMk id="213" creationId="{8787FF65-A76F-47B5-8942-534106D7B91F}"/>
          </ac:cxnSpMkLst>
        </pc:cxnChg>
        <pc:cxnChg chg="mod">
          <ac:chgData name="mohammad Hosseinabady" userId="6cd969f51f917c9e" providerId="LiveId" clId="{E8EA12F8-E03D-4039-B33D-704E81B75366}" dt="2022-01-17T04:52:12.702" v="2661" actId="6549"/>
          <ac:cxnSpMkLst>
            <pc:docMk/>
            <pc:sldMk cId="1414274734" sldId="284"/>
            <ac:cxnSpMk id="214" creationId="{16F92FE6-7E6A-448F-AEDF-D45C1E1B48CC}"/>
          </ac:cxnSpMkLst>
        </pc:cxnChg>
        <pc:cxnChg chg="mod">
          <ac:chgData name="mohammad Hosseinabady" userId="6cd969f51f917c9e" providerId="LiveId" clId="{E8EA12F8-E03D-4039-B33D-704E81B75366}" dt="2022-01-17T04:52:12.702" v="2661" actId="6549"/>
          <ac:cxnSpMkLst>
            <pc:docMk/>
            <pc:sldMk cId="1414274734" sldId="284"/>
            <ac:cxnSpMk id="215" creationId="{64F7976E-5A2C-41AF-A45E-28ACFA69FB6B}"/>
          </ac:cxnSpMkLst>
        </pc:cxnChg>
        <pc:cxnChg chg="mod">
          <ac:chgData name="mohammad Hosseinabady" userId="6cd969f51f917c9e" providerId="LiveId" clId="{E8EA12F8-E03D-4039-B33D-704E81B75366}" dt="2022-01-17T04:52:12.702" v="2661" actId="6549"/>
          <ac:cxnSpMkLst>
            <pc:docMk/>
            <pc:sldMk cId="1414274734" sldId="284"/>
            <ac:cxnSpMk id="216" creationId="{3BEA913B-B352-499C-B6F6-34931B17A9AF}"/>
          </ac:cxnSpMkLst>
        </pc:cxnChg>
        <pc:cxnChg chg="mod">
          <ac:chgData name="mohammad Hosseinabady" userId="6cd969f51f917c9e" providerId="LiveId" clId="{E8EA12F8-E03D-4039-B33D-704E81B75366}" dt="2022-01-17T04:52:12.702" v="2661" actId="6549"/>
          <ac:cxnSpMkLst>
            <pc:docMk/>
            <pc:sldMk cId="1414274734" sldId="284"/>
            <ac:cxnSpMk id="217" creationId="{7C69AA9B-82D4-4A4B-B2CC-122360A9FF78}"/>
          </ac:cxnSpMkLst>
        </pc:cxnChg>
        <pc:cxnChg chg="mod">
          <ac:chgData name="mohammad Hosseinabady" userId="6cd969f51f917c9e" providerId="LiveId" clId="{E8EA12F8-E03D-4039-B33D-704E81B75366}" dt="2022-01-17T04:52:12.702" v="2661" actId="6549"/>
          <ac:cxnSpMkLst>
            <pc:docMk/>
            <pc:sldMk cId="1414274734" sldId="284"/>
            <ac:cxnSpMk id="218" creationId="{F6E621D3-AE47-45CB-AFB3-E8BC2564A5A0}"/>
          </ac:cxnSpMkLst>
        </pc:cxnChg>
        <pc:cxnChg chg="mod">
          <ac:chgData name="mohammad Hosseinabady" userId="6cd969f51f917c9e" providerId="LiveId" clId="{E8EA12F8-E03D-4039-B33D-704E81B75366}" dt="2022-01-17T04:52:12.702" v="2661" actId="6549"/>
          <ac:cxnSpMkLst>
            <pc:docMk/>
            <pc:sldMk cId="1414274734" sldId="284"/>
            <ac:cxnSpMk id="219" creationId="{0427002F-1C23-42BC-902E-770C82C4B0F2}"/>
          </ac:cxnSpMkLst>
        </pc:cxnChg>
        <pc:cxnChg chg="mod">
          <ac:chgData name="mohammad Hosseinabady" userId="6cd969f51f917c9e" providerId="LiveId" clId="{E8EA12F8-E03D-4039-B33D-704E81B75366}" dt="2022-01-17T04:52:12.702" v="2661" actId="6549"/>
          <ac:cxnSpMkLst>
            <pc:docMk/>
            <pc:sldMk cId="1414274734" sldId="284"/>
            <ac:cxnSpMk id="220" creationId="{DC25DC19-6FF3-49D4-AE2A-68C2493A8E4E}"/>
          </ac:cxnSpMkLst>
        </pc:cxnChg>
        <pc:cxnChg chg="mod">
          <ac:chgData name="mohammad Hosseinabady" userId="6cd969f51f917c9e" providerId="LiveId" clId="{E8EA12F8-E03D-4039-B33D-704E81B75366}" dt="2022-01-17T04:52:12.702" v="2661" actId="6549"/>
          <ac:cxnSpMkLst>
            <pc:docMk/>
            <pc:sldMk cId="1414274734" sldId="284"/>
            <ac:cxnSpMk id="221" creationId="{CE5B1A7E-E82A-4540-8E7F-C39735DBB612}"/>
          </ac:cxnSpMkLst>
        </pc:cxnChg>
        <pc:cxnChg chg="mod">
          <ac:chgData name="mohammad Hosseinabady" userId="6cd969f51f917c9e" providerId="LiveId" clId="{E8EA12F8-E03D-4039-B33D-704E81B75366}" dt="2022-01-17T04:52:12.702" v="2661" actId="6549"/>
          <ac:cxnSpMkLst>
            <pc:docMk/>
            <pc:sldMk cId="1414274734" sldId="284"/>
            <ac:cxnSpMk id="222" creationId="{56DDB34B-DA22-4670-B8E4-057CC6386855}"/>
          </ac:cxnSpMkLst>
        </pc:cxnChg>
        <pc:cxnChg chg="mod">
          <ac:chgData name="mohammad Hosseinabady" userId="6cd969f51f917c9e" providerId="LiveId" clId="{E8EA12F8-E03D-4039-B33D-704E81B75366}" dt="2022-01-17T04:52:12.702" v="2661" actId="6549"/>
          <ac:cxnSpMkLst>
            <pc:docMk/>
            <pc:sldMk cId="1414274734" sldId="284"/>
            <ac:cxnSpMk id="223" creationId="{539EA0D2-7886-4771-9FF3-5CB450B14E48}"/>
          </ac:cxnSpMkLst>
        </pc:cxnChg>
        <pc:cxnChg chg="mod">
          <ac:chgData name="mohammad Hosseinabady" userId="6cd969f51f917c9e" providerId="LiveId" clId="{E8EA12F8-E03D-4039-B33D-704E81B75366}" dt="2022-01-17T04:52:12.702" v="2661" actId="6549"/>
          <ac:cxnSpMkLst>
            <pc:docMk/>
            <pc:sldMk cId="1414274734" sldId="284"/>
            <ac:cxnSpMk id="224" creationId="{B4F9DC06-AC22-40E5-B063-555674F8840A}"/>
          </ac:cxnSpMkLst>
        </pc:cxnChg>
        <pc:cxnChg chg="mod">
          <ac:chgData name="mohammad Hosseinabady" userId="6cd969f51f917c9e" providerId="LiveId" clId="{E8EA12F8-E03D-4039-B33D-704E81B75366}" dt="2022-01-17T04:52:12.702" v="2661" actId="6549"/>
          <ac:cxnSpMkLst>
            <pc:docMk/>
            <pc:sldMk cId="1414274734" sldId="284"/>
            <ac:cxnSpMk id="247" creationId="{3065F4C8-D4E3-4DD2-93E4-2CD2B716E21D}"/>
          </ac:cxnSpMkLst>
        </pc:cxnChg>
        <pc:cxnChg chg="mod">
          <ac:chgData name="mohammad Hosseinabady" userId="6cd969f51f917c9e" providerId="LiveId" clId="{E8EA12F8-E03D-4039-B33D-704E81B75366}" dt="2022-01-17T04:52:12.702" v="2661" actId="6549"/>
          <ac:cxnSpMkLst>
            <pc:docMk/>
            <pc:sldMk cId="1414274734" sldId="284"/>
            <ac:cxnSpMk id="248" creationId="{DFFC23AE-1BA2-47ED-BC81-9F8D8AF325DA}"/>
          </ac:cxnSpMkLst>
        </pc:cxnChg>
        <pc:cxnChg chg="mod">
          <ac:chgData name="mohammad Hosseinabady" userId="6cd969f51f917c9e" providerId="LiveId" clId="{E8EA12F8-E03D-4039-B33D-704E81B75366}" dt="2022-01-17T04:52:12.702" v="2661" actId="6549"/>
          <ac:cxnSpMkLst>
            <pc:docMk/>
            <pc:sldMk cId="1414274734" sldId="284"/>
            <ac:cxnSpMk id="249" creationId="{030C54F0-C1B6-4FF4-8119-AFA610642B27}"/>
          </ac:cxnSpMkLst>
        </pc:cxnChg>
        <pc:cxnChg chg="mod">
          <ac:chgData name="mohammad Hosseinabady" userId="6cd969f51f917c9e" providerId="LiveId" clId="{E8EA12F8-E03D-4039-B33D-704E81B75366}" dt="2022-01-17T04:52:12.702" v="2661" actId="6549"/>
          <ac:cxnSpMkLst>
            <pc:docMk/>
            <pc:sldMk cId="1414274734" sldId="284"/>
            <ac:cxnSpMk id="251" creationId="{362AFCD4-DC36-42B8-BC13-B55BC3A9587C}"/>
          </ac:cxnSpMkLst>
        </pc:cxnChg>
        <pc:cxnChg chg="mod">
          <ac:chgData name="mohammad Hosseinabady" userId="6cd969f51f917c9e" providerId="LiveId" clId="{E8EA12F8-E03D-4039-B33D-704E81B75366}" dt="2022-01-17T04:52:12.702" v="2661" actId="6549"/>
          <ac:cxnSpMkLst>
            <pc:docMk/>
            <pc:sldMk cId="1414274734" sldId="284"/>
            <ac:cxnSpMk id="252" creationId="{3123C927-086D-43D2-92A7-1E846312AA8F}"/>
          </ac:cxnSpMkLst>
        </pc:cxnChg>
        <pc:cxnChg chg="mod">
          <ac:chgData name="mohammad Hosseinabady" userId="6cd969f51f917c9e" providerId="LiveId" clId="{E8EA12F8-E03D-4039-B33D-704E81B75366}" dt="2022-01-17T04:52:12.702" v="2661" actId="6549"/>
          <ac:cxnSpMkLst>
            <pc:docMk/>
            <pc:sldMk cId="1414274734" sldId="284"/>
            <ac:cxnSpMk id="253" creationId="{4DBF6086-2CCB-41E6-893B-6DC80A96BABB}"/>
          </ac:cxnSpMkLst>
        </pc:cxnChg>
        <pc:cxnChg chg="add mod">
          <ac:chgData name="mohammad Hosseinabady" userId="6cd969f51f917c9e" providerId="LiveId" clId="{E8EA12F8-E03D-4039-B33D-704E81B75366}" dt="2022-01-17T05:02:46.863" v="2794" actId="1582"/>
          <ac:cxnSpMkLst>
            <pc:docMk/>
            <pc:sldMk cId="1414274734" sldId="284"/>
            <ac:cxnSpMk id="258" creationId="{10D4E036-E307-4A05-8509-8DCD5CA0B111}"/>
          </ac:cxnSpMkLst>
        </pc:cxnChg>
        <pc:cxnChg chg="del">
          <ac:chgData name="mohammad Hosseinabady" userId="6cd969f51f917c9e" providerId="LiveId" clId="{E8EA12F8-E03D-4039-B33D-704E81B75366}" dt="2022-01-17T04:51:54.588" v="2656" actId="478"/>
          <ac:cxnSpMkLst>
            <pc:docMk/>
            <pc:sldMk cId="1414274734" sldId="284"/>
            <ac:cxnSpMk id="299" creationId="{715A0CC8-444D-42A9-9467-408F3B42654B}"/>
          </ac:cxnSpMkLst>
        </pc:cxnChg>
        <pc:cxnChg chg="del">
          <ac:chgData name="mohammad Hosseinabady" userId="6cd969f51f917c9e" providerId="LiveId" clId="{E8EA12F8-E03D-4039-B33D-704E81B75366}" dt="2022-01-17T04:51:54.588" v="2656" actId="478"/>
          <ac:cxnSpMkLst>
            <pc:docMk/>
            <pc:sldMk cId="1414274734" sldId="284"/>
            <ac:cxnSpMk id="300" creationId="{5611178F-555D-4962-AFBB-4BD703E65BD9}"/>
          </ac:cxnSpMkLst>
        </pc:cxnChg>
        <pc:cxnChg chg="del">
          <ac:chgData name="mohammad Hosseinabady" userId="6cd969f51f917c9e" providerId="LiveId" clId="{E8EA12F8-E03D-4039-B33D-704E81B75366}" dt="2022-01-17T04:51:54.588" v="2656" actId="478"/>
          <ac:cxnSpMkLst>
            <pc:docMk/>
            <pc:sldMk cId="1414274734" sldId="284"/>
            <ac:cxnSpMk id="301" creationId="{CCDAF1CF-F873-4ABC-8FF2-C173D9838B20}"/>
          </ac:cxnSpMkLst>
        </pc:cxnChg>
        <pc:cxnChg chg="del">
          <ac:chgData name="mohammad Hosseinabady" userId="6cd969f51f917c9e" providerId="LiveId" clId="{E8EA12F8-E03D-4039-B33D-704E81B75366}" dt="2022-01-17T04:51:54.588" v="2656" actId="478"/>
          <ac:cxnSpMkLst>
            <pc:docMk/>
            <pc:sldMk cId="1414274734" sldId="284"/>
            <ac:cxnSpMk id="302" creationId="{55BBF38B-16F0-4064-ABB3-B41524CBD91B}"/>
          </ac:cxnSpMkLst>
        </pc:cxnChg>
        <pc:cxnChg chg="del">
          <ac:chgData name="mohammad Hosseinabady" userId="6cd969f51f917c9e" providerId="LiveId" clId="{E8EA12F8-E03D-4039-B33D-704E81B75366}" dt="2022-01-17T04:51:54.588" v="2656" actId="478"/>
          <ac:cxnSpMkLst>
            <pc:docMk/>
            <pc:sldMk cId="1414274734" sldId="284"/>
            <ac:cxnSpMk id="303" creationId="{6095947B-7D47-4953-9EEC-F04B7FEA3402}"/>
          </ac:cxnSpMkLst>
        </pc:cxnChg>
        <pc:cxnChg chg="del">
          <ac:chgData name="mohammad Hosseinabady" userId="6cd969f51f917c9e" providerId="LiveId" clId="{E8EA12F8-E03D-4039-B33D-704E81B75366}" dt="2022-01-17T04:51:54.588" v="2656" actId="478"/>
          <ac:cxnSpMkLst>
            <pc:docMk/>
            <pc:sldMk cId="1414274734" sldId="284"/>
            <ac:cxnSpMk id="304" creationId="{D0A2666B-670D-4403-975C-298C3498280C}"/>
          </ac:cxnSpMkLst>
        </pc:cxnChg>
        <pc:cxnChg chg="del">
          <ac:chgData name="mohammad Hosseinabady" userId="6cd969f51f917c9e" providerId="LiveId" clId="{E8EA12F8-E03D-4039-B33D-704E81B75366}" dt="2022-01-17T04:51:54.588" v="2656" actId="478"/>
          <ac:cxnSpMkLst>
            <pc:docMk/>
            <pc:sldMk cId="1414274734" sldId="284"/>
            <ac:cxnSpMk id="305" creationId="{3782B1DF-7678-4D37-9464-3B2E4437DE49}"/>
          </ac:cxnSpMkLst>
        </pc:cxnChg>
        <pc:cxnChg chg="del">
          <ac:chgData name="mohammad Hosseinabady" userId="6cd969f51f917c9e" providerId="LiveId" clId="{E8EA12F8-E03D-4039-B33D-704E81B75366}" dt="2022-01-17T04:51:54.588" v="2656" actId="478"/>
          <ac:cxnSpMkLst>
            <pc:docMk/>
            <pc:sldMk cId="1414274734" sldId="284"/>
            <ac:cxnSpMk id="306" creationId="{A14EF002-745B-4FDA-972E-48930B92C8F1}"/>
          </ac:cxnSpMkLst>
        </pc:cxnChg>
        <pc:cxnChg chg="del">
          <ac:chgData name="mohammad Hosseinabady" userId="6cd969f51f917c9e" providerId="LiveId" clId="{E8EA12F8-E03D-4039-B33D-704E81B75366}" dt="2022-01-17T04:51:54.588" v="2656" actId="478"/>
          <ac:cxnSpMkLst>
            <pc:docMk/>
            <pc:sldMk cId="1414274734" sldId="284"/>
            <ac:cxnSpMk id="312" creationId="{CB9FE0E7-CED9-4C68-880E-7C1DF407A448}"/>
          </ac:cxnSpMkLst>
        </pc:cxnChg>
        <pc:cxnChg chg="del">
          <ac:chgData name="mohammad Hosseinabady" userId="6cd969f51f917c9e" providerId="LiveId" clId="{E8EA12F8-E03D-4039-B33D-704E81B75366}" dt="2022-01-17T04:51:54.588" v="2656" actId="478"/>
          <ac:cxnSpMkLst>
            <pc:docMk/>
            <pc:sldMk cId="1414274734" sldId="284"/>
            <ac:cxnSpMk id="313" creationId="{4F382D79-D98E-4794-BC1B-C70C979289CC}"/>
          </ac:cxnSpMkLst>
        </pc:cxnChg>
        <pc:cxnChg chg="del">
          <ac:chgData name="mohammad Hosseinabady" userId="6cd969f51f917c9e" providerId="LiveId" clId="{E8EA12F8-E03D-4039-B33D-704E81B75366}" dt="2022-01-17T04:51:54.588" v="2656" actId="478"/>
          <ac:cxnSpMkLst>
            <pc:docMk/>
            <pc:sldMk cId="1414274734" sldId="284"/>
            <ac:cxnSpMk id="342" creationId="{73D847AA-C476-48D9-905E-1F92E923A3CF}"/>
          </ac:cxnSpMkLst>
        </pc:cxnChg>
        <pc:cxnChg chg="del">
          <ac:chgData name="mohammad Hosseinabady" userId="6cd969f51f917c9e" providerId="LiveId" clId="{E8EA12F8-E03D-4039-B33D-704E81B75366}" dt="2022-01-17T04:51:54.588" v="2656" actId="478"/>
          <ac:cxnSpMkLst>
            <pc:docMk/>
            <pc:sldMk cId="1414274734" sldId="284"/>
            <ac:cxnSpMk id="344" creationId="{59A033BC-59A5-4A7A-B6A4-309F0567441C}"/>
          </ac:cxnSpMkLst>
        </pc:cxnChg>
        <pc:cxnChg chg="del">
          <ac:chgData name="mohammad Hosseinabady" userId="6cd969f51f917c9e" providerId="LiveId" clId="{E8EA12F8-E03D-4039-B33D-704E81B75366}" dt="2022-01-17T04:51:54.588" v="2656" actId="478"/>
          <ac:cxnSpMkLst>
            <pc:docMk/>
            <pc:sldMk cId="1414274734" sldId="284"/>
            <ac:cxnSpMk id="346" creationId="{66E04399-630D-4E61-BC64-72E8E24134B1}"/>
          </ac:cxnSpMkLst>
        </pc:cxnChg>
        <pc:cxnChg chg="del">
          <ac:chgData name="mohammad Hosseinabady" userId="6cd969f51f917c9e" providerId="LiveId" clId="{E8EA12F8-E03D-4039-B33D-704E81B75366}" dt="2022-01-17T04:51:54.588" v="2656" actId="478"/>
          <ac:cxnSpMkLst>
            <pc:docMk/>
            <pc:sldMk cId="1414274734" sldId="284"/>
            <ac:cxnSpMk id="350" creationId="{706A93B3-8D3A-4F81-A2AA-0E4EA195DC49}"/>
          </ac:cxnSpMkLst>
        </pc:cxnChg>
        <pc:cxnChg chg="del">
          <ac:chgData name="mohammad Hosseinabady" userId="6cd969f51f917c9e" providerId="LiveId" clId="{E8EA12F8-E03D-4039-B33D-704E81B75366}" dt="2022-01-17T04:51:54.588" v="2656" actId="478"/>
          <ac:cxnSpMkLst>
            <pc:docMk/>
            <pc:sldMk cId="1414274734" sldId="284"/>
            <ac:cxnSpMk id="352" creationId="{BFA32F9C-D293-4576-BFD9-B15E4AEC7872}"/>
          </ac:cxnSpMkLst>
        </pc:cxnChg>
      </pc:sldChg>
      <pc:sldChg chg="addSp delSp modSp add mod delAnim modAnim">
        <pc:chgData name="mohammad Hosseinabady" userId="6cd969f51f917c9e" providerId="LiveId" clId="{E8EA12F8-E03D-4039-B33D-704E81B75366}" dt="2022-01-17T05:26:30.590" v="3203"/>
        <pc:sldMkLst>
          <pc:docMk/>
          <pc:sldMk cId="4093036185" sldId="285"/>
        </pc:sldMkLst>
        <pc:spChg chg="add mod">
          <ac:chgData name="mohammad Hosseinabady" userId="6cd969f51f917c9e" providerId="LiveId" clId="{E8EA12F8-E03D-4039-B33D-704E81B75366}" dt="2022-01-17T05:12:27.938" v="2942"/>
          <ac:spMkLst>
            <pc:docMk/>
            <pc:sldMk cId="4093036185" sldId="285"/>
            <ac:spMk id="25" creationId="{BAF230AA-BB9C-40AA-B471-9D3A8A9FFB82}"/>
          </ac:spMkLst>
        </pc:spChg>
        <pc:spChg chg="add mod">
          <ac:chgData name="mohammad Hosseinabady" userId="6cd969f51f917c9e" providerId="LiveId" clId="{E8EA12F8-E03D-4039-B33D-704E81B75366}" dt="2022-01-17T05:14:15.410" v="2966" actId="14100"/>
          <ac:spMkLst>
            <pc:docMk/>
            <pc:sldMk cId="4093036185" sldId="285"/>
            <ac:spMk id="27" creationId="{90745C66-E053-427C-AB64-5F809659BE83}"/>
          </ac:spMkLst>
        </pc:spChg>
        <pc:spChg chg="add mod">
          <ac:chgData name="mohammad Hosseinabady" userId="6cd969f51f917c9e" providerId="LiveId" clId="{E8EA12F8-E03D-4039-B33D-704E81B75366}" dt="2022-01-17T05:17:04.069" v="3004" actId="1076"/>
          <ac:spMkLst>
            <pc:docMk/>
            <pc:sldMk cId="4093036185" sldId="285"/>
            <ac:spMk id="29" creationId="{CF5B6412-EB34-4FA9-ABB2-C6F1598000AC}"/>
          </ac:spMkLst>
        </pc:spChg>
        <pc:spChg chg="del">
          <ac:chgData name="mohammad Hosseinabady" userId="6cd969f51f917c9e" providerId="LiveId" clId="{E8EA12F8-E03D-4039-B33D-704E81B75366}" dt="2022-01-17T05:04:31.944" v="2805" actId="478"/>
          <ac:spMkLst>
            <pc:docMk/>
            <pc:sldMk cId="4093036185" sldId="285"/>
            <ac:spMk id="32" creationId="{2D679F12-617E-4A30-8759-349D3839D132}"/>
          </ac:spMkLst>
        </pc:spChg>
        <pc:spChg chg="del">
          <ac:chgData name="mohammad Hosseinabady" userId="6cd969f51f917c9e" providerId="LiveId" clId="{E8EA12F8-E03D-4039-B33D-704E81B75366}" dt="2022-01-17T05:04:27.819" v="2803" actId="478"/>
          <ac:spMkLst>
            <pc:docMk/>
            <pc:sldMk cId="4093036185" sldId="285"/>
            <ac:spMk id="36" creationId="{6104A5F2-58BE-4329-9C33-D20AC272C804}"/>
          </ac:spMkLst>
        </pc:spChg>
        <pc:spChg chg="add mod">
          <ac:chgData name="mohammad Hosseinabady" userId="6cd969f51f917c9e" providerId="LiveId" clId="{E8EA12F8-E03D-4039-B33D-704E81B75366}" dt="2022-01-17T05:13:03.631" v="2964" actId="1076"/>
          <ac:spMkLst>
            <pc:docMk/>
            <pc:sldMk cId="4093036185" sldId="285"/>
            <ac:spMk id="172" creationId="{4A211122-893C-41A1-96CF-8BEBB9941A34}"/>
          </ac:spMkLst>
        </pc:spChg>
        <pc:spChg chg="del mod topLvl">
          <ac:chgData name="mohammad Hosseinabady" userId="6cd969f51f917c9e" providerId="LiveId" clId="{E8EA12F8-E03D-4039-B33D-704E81B75366}" dt="2022-01-17T05:08:10.234" v="2882" actId="478"/>
          <ac:spMkLst>
            <pc:docMk/>
            <pc:sldMk cId="4093036185" sldId="285"/>
            <ac:spMk id="183" creationId="{1BFC413C-25D0-4669-86AF-6B68264EB293}"/>
          </ac:spMkLst>
        </pc:spChg>
        <pc:spChg chg="del mod topLvl">
          <ac:chgData name="mohammad Hosseinabady" userId="6cd969f51f917c9e" providerId="LiveId" clId="{E8EA12F8-E03D-4039-B33D-704E81B75366}" dt="2022-01-17T05:08:10.234" v="2882" actId="478"/>
          <ac:spMkLst>
            <pc:docMk/>
            <pc:sldMk cId="4093036185" sldId="285"/>
            <ac:spMk id="184" creationId="{44B27A7E-BCB2-4F20-82F7-7B27FFA171EC}"/>
          </ac:spMkLst>
        </pc:spChg>
        <pc:spChg chg="del mod topLvl">
          <ac:chgData name="mohammad Hosseinabady" userId="6cd969f51f917c9e" providerId="LiveId" clId="{E8EA12F8-E03D-4039-B33D-704E81B75366}" dt="2022-01-17T05:08:10.234" v="2882" actId="478"/>
          <ac:spMkLst>
            <pc:docMk/>
            <pc:sldMk cId="4093036185" sldId="285"/>
            <ac:spMk id="185" creationId="{060FBC83-1A58-4057-98DC-2EBDCC0D2F23}"/>
          </ac:spMkLst>
        </pc:spChg>
        <pc:spChg chg="del mod topLvl">
          <ac:chgData name="mohammad Hosseinabady" userId="6cd969f51f917c9e" providerId="LiveId" clId="{E8EA12F8-E03D-4039-B33D-704E81B75366}" dt="2022-01-17T05:08:10.234" v="2882" actId="478"/>
          <ac:spMkLst>
            <pc:docMk/>
            <pc:sldMk cId="4093036185" sldId="285"/>
            <ac:spMk id="186" creationId="{E727685A-A56F-42A3-A9F7-0298F0D4CB88}"/>
          </ac:spMkLst>
        </pc:spChg>
        <pc:spChg chg="del mod topLvl">
          <ac:chgData name="mohammad Hosseinabady" userId="6cd969f51f917c9e" providerId="LiveId" clId="{E8EA12F8-E03D-4039-B33D-704E81B75366}" dt="2022-01-17T05:08:10.234" v="2882" actId="478"/>
          <ac:spMkLst>
            <pc:docMk/>
            <pc:sldMk cId="4093036185" sldId="285"/>
            <ac:spMk id="187" creationId="{47D03299-1FCB-4097-AACD-6E72E6C28E6C}"/>
          </ac:spMkLst>
        </pc:spChg>
        <pc:spChg chg="del mod topLvl">
          <ac:chgData name="mohammad Hosseinabady" userId="6cd969f51f917c9e" providerId="LiveId" clId="{E8EA12F8-E03D-4039-B33D-704E81B75366}" dt="2022-01-17T05:08:10.234" v="2882" actId="478"/>
          <ac:spMkLst>
            <pc:docMk/>
            <pc:sldMk cId="4093036185" sldId="285"/>
            <ac:spMk id="188" creationId="{2ECB3094-C4AB-401A-8919-81CD68ECD148}"/>
          </ac:spMkLst>
        </pc:spChg>
        <pc:spChg chg="del mod topLvl">
          <ac:chgData name="mohammad Hosseinabady" userId="6cd969f51f917c9e" providerId="LiveId" clId="{E8EA12F8-E03D-4039-B33D-704E81B75366}" dt="2022-01-17T05:08:10.234" v="2882" actId="478"/>
          <ac:spMkLst>
            <pc:docMk/>
            <pc:sldMk cId="4093036185" sldId="285"/>
            <ac:spMk id="189" creationId="{58F83004-9437-4A6F-9BE4-944336FF7905}"/>
          </ac:spMkLst>
        </pc:spChg>
        <pc:spChg chg="del mod topLvl">
          <ac:chgData name="mohammad Hosseinabady" userId="6cd969f51f917c9e" providerId="LiveId" clId="{E8EA12F8-E03D-4039-B33D-704E81B75366}" dt="2022-01-17T05:08:10.234" v="2882" actId="478"/>
          <ac:spMkLst>
            <pc:docMk/>
            <pc:sldMk cId="4093036185" sldId="285"/>
            <ac:spMk id="192" creationId="{39BF3A74-E439-4B87-959F-B70C9EF281E6}"/>
          </ac:spMkLst>
        </pc:spChg>
        <pc:spChg chg="del mod topLvl">
          <ac:chgData name="mohammad Hosseinabady" userId="6cd969f51f917c9e" providerId="LiveId" clId="{E8EA12F8-E03D-4039-B33D-704E81B75366}" dt="2022-01-17T05:08:10.234" v="2882" actId="478"/>
          <ac:spMkLst>
            <pc:docMk/>
            <pc:sldMk cId="4093036185" sldId="285"/>
            <ac:spMk id="193" creationId="{8D536FA0-74B0-4219-BDD0-BA71FF206EEE}"/>
          </ac:spMkLst>
        </pc:spChg>
        <pc:spChg chg="del mod topLvl">
          <ac:chgData name="mohammad Hosseinabady" userId="6cd969f51f917c9e" providerId="LiveId" clId="{E8EA12F8-E03D-4039-B33D-704E81B75366}" dt="2022-01-17T05:08:10.234" v="2882" actId="478"/>
          <ac:spMkLst>
            <pc:docMk/>
            <pc:sldMk cId="4093036185" sldId="285"/>
            <ac:spMk id="194" creationId="{B60D9B09-FACF-4438-95F0-395DAF165897}"/>
          </ac:spMkLst>
        </pc:spChg>
        <pc:spChg chg="del mod topLvl">
          <ac:chgData name="mohammad Hosseinabady" userId="6cd969f51f917c9e" providerId="LiveId" clId="{E8EA12F8-E03D-4039-B33D-704E81B75366}" dt="2022-01-17T05:08:10.234" v="2882" actId="478"/>
          <ac:spMkLst>
            <pc:docMk/>
            <pc:sldMk cId="4093036185" sldId="285"/>
            <ac:spMk id="195" creationId="{58DAC21D-8421-45BC-8424-4D12CEF095BC}"/>
          </ac:spMkLst>
        </pc:spChg>
        <pc:spChg chg="del mod topLvl">
          <ac:chgData name="mohammad Hosseinabady" userId="6cd969f51f917c9e" providerId="LiveId" clId="{E8EA12F8-E03D-4039-B33D-704E81B75366}" dt="2022-01-17T05:08:10.234" v="2882" actId="478"/>
          <ac:spMkLst>
            <pc:docMk/>
            <pc:sldMk cId="4093036185" sldId="285"/>
            <ac:spMk id="196" creationId="{2909D8F7-2067-4255-AD9D-A3EF16B0E1EC}"/>
          </ac:spMkLst>
        </pc:spChg>
        <pc:spChg chg="del mod">
          <ac:chgData name="mohammad Hosseinabady" userId="6cd969f51f917c9e" providerId="LiveId" clId="{E8EA12F8-E03D-4039-B33D-704E81B75366}" dt="2022-01-17T05:07:37.777" v="2874" actId="478"/>
          <ac:spMkLst>
            <pc:docMk/>
            <pc:sldMk cId="4093036185" sldId="285"/>
            <ac:spMk id="197" creationId="{FFF8066C-AD3D-454A-BECA-5E83FF2BEDEE}"/>
          </ac:spMkLst>
        </pc:spChg>
        <pc:spChg chg="del mod">
          <ac:chgData name="mohammad Hosseinabady" userId="6cd969f51f917c9e" providerId="LiveId" clId="{E8EA12F8-E03D-4039-B33D-704E81B75366}" dt="2022-01-17T05:07:35.186" v="2873" actId="478"/>
          <ac:spMkLst>
            <pc:docMk/>
            <pc:sldMk cId="4093036185" sldId="285"/>
            <ac:spMk id="198" creationId="{BEB20AF6-94A7-4D61-9A40-B0CFA38C65AE}"/>
          </ac:spMkLst>
        </pc:spChg>
        <pc:spChg chg="del mod topLvl">
          <ac:chgData name="mohammad Hosseinabady" userId="6cd969f51f917c9e" providerId="LiveId" clId="{E8EA12F8-E03D-4039-B33D-704E81B75366}" dt="2022-01-17T05:08:10.234" v="2882" actId="478"/>
          <ac:spMkLst>
            <pc:docMk/>
            <pc:sldMk cId="4093036185" sldId="285"/>
            <ac:spMk id="199" creationId="{7B2E08C5-C889-4C16-9E36-1ECF34604396}"/>
          </ac:spMkLst>
        </pc:spChg>
        <pc:spChg chg="add del mod">
          <ac:chgData name="mohammad Hosseinabady" userId="6cd969f51f917c9e" providerId="LiveId" clId="{E8EA12F8-E03D-4039-B33D-704E81B75366}" dt="2022-01-17T05:17:35.142" v="3011" actId="478"/>
          <ac:spMkLst>
            <pc:docMk/>
            <pc:sldMk cId="4093036185" sldId="285"/>
            <ac:spMk id="289" creationId="{1238DC8D-48A4-4510-B2A9-7BD544277CB1}"/>
          </ac:spMkLst>
        </pc:spChg>
        <pc:spChg chg="add mod">
          <ac:chgData name="mohammad Hosseinabady" userId="6cd969f51f917c9e" providerId="LiveId" clId="{E8EA12F8-E03D-4039-B33D-704E81B75366}" dt="2022-01-17T05:19:13.394" v="3097" actId="20577"/>
          <ac:spMkLst>
            <pc:docMk/>
            <pc:sldMk cId="4093036185" sldId="285"/>
            <ac:spMk id="290" creationId="{1D4CA338-478E-4B0F-B4BB-3984F48CF52E}"/>
          </ac:spMkLst>
        </pc:spChg>
        <pc:spChg chg="del">
          <ac:chgData name="mohammad Hosseinabady" userId="6cd969f51f917c9e" providerId="LiveId" clId="{E8EA12F8-E03D-4039-B33D-704E81B75366}" dt="2022-01-17T05:04:31.944" v="2805" actId="478"/>
          <ac:spMkLst>
            <pc:docMk/>
            <pc:sldMk cId="4093036185" sldId="285"/>
            <ac:spMk id="307" creationId="{DFEC39E0-941B-4511-B294-84B8FB41E417}"/>
          </ac:spMkLst>
        </pc:spChg>
        <pc:spChg chg="del">
          <ac:chgData name="mohammad Hosseinabady" userId="6cd969f51f917c9e" providerId="LiveId" clId="{E8EA12F8-E03D-4039-B33D-704E81B75366}" dt="2022-01-17T05:04:31.944" v="2805" actId="478"/>
          <ac:spMkLst>
            <pc:docMk/>
            <pc:sldMk cId="4093036185" sldId="285"/>
            <ac:spMk id="308" creationId="{0247B94F-504E-4A22-8070-5687E7C55B99}"/>
          </ac:spMkLst>
        </pc:spChg>
        <pc:spChg chg="del">
          <ac:chgData name="mohammad Hosseinabady" userId="6cd969f51f917c9e" providerId="LiveId" clId="{E8EA12F8-E03D-4039-B33D-704E81B75366}" dt="2022-01-17T05:04:31.944" v="2805" actId="478"/>
          <ac:spMkLst>
            <pc:docMk/>
            <pc:sldMk cId="4093036185" sldId="285"/>
            <ac:spMk id="309" creationId="{8CC9E68D-025D-4EFD-96CC-9461A50ED6EA}"/>
          </ac:spMkLst>
        </pc:spChg>
        <pc:spChg chg="del">
          <ac:chgData name="mohammad Hosseinabady" userId="6cd969f51f917c9e" providerId="LiveId" clId="{E8EA12F8-E03D-4039-B33D-704E81B75366}" dt="2022-01-17T05:04:27.819" v="2803" actId="478"/>
          <ac:spMkLst>
            <pc:docMk/>
            <pc:sldMk cId="4093036185" sldId="285"/>
            <ac:spMk id="310" creationId="{B885B10E-DD1E-4935-9D1E-83C431C64037}"/>
          </ac:spMkLst>
        </pc:spChg>
        <pc:spChg chg="del">
          <ac:chgData name="mohammad Hosseinabady" userId="6cd969f51f917c9e" providerId="LiveId" clId="{E8EA12F8-E03D-4039-B33D-704E81B75366}" dt="2022-01-17T05:04:31.944" v="2805" actId="478"/>
          <ac:spMkLst>
            <pc:docMk/>
            <pc:sldMk cId="4093036185" sldId="285"/>
            <ac:spMk id="311" creationId="{75A1321E-77F8-40BE-8C70-1BEDF0DEE206}"/>
          </ac:spMkLst>
        </pc:spChg>
        <pc:spChg chg="del">
          <ac:chgData name="mohammad Hosseinabady" userId="6cd969f51f917c9e" providerId="LiveId" clId="{E8EA12F8-E03D-4039-B33D-704E81B75366}" dt="2022-01-17T05:04:22.810" v="2801" actId="478"/>
          <ac:spMkLst>
            <pc:docMk/>
            <pc:sldMk cId="4093036185" sldId="285"/>
            <ac:spMk id="337" creationId="{A168EE47-568E-4EFB-B2AB-5E829491CA93}"/>
          </ac:spMkLst>
        </pc:spChg>
        <pc:spChg chg="del">
          <ac:chgData name="mohammad Hosseinabady" userId="6cd969f51f917c9e" providerId="LiveId" clId="{E8EA12F8-E03D-4039-B33D-704E81B75366}" dt="2022-01-17T05:04:31.944" v="2805" actId="478"/>
          <ac:spMkLst>
            <pc:docMk/>
            <pc:sldMk cId="4093036185" sldId="285"/>
            <ac:spMk id="339" creationId="{F72B52E3-10D7-4B6C-9655-0911673CDFEB}"/>
          </ac:spMkLst>
        </pc:spChg>
        <pc:spChg chg="del">
          <ac:chgData name="mohammad Hosseinabady" userId="6cd969f51f917c9e" providerId="LiveId" clId="{E8EA12F8-E03D-4039-B33D-704E81B75366}" dt="2022-01-17T05:04:27.819" v="2803" actId="478"/>
          <ac:spMkLst>
            <pc:docMk/>
            <pc:sldMk cId="4093036185" sldId="285"/>
            <ac:spMk id="341" creationId="{D4E1DC70-D7DE-468A-8014-33FAD605B15F}"/>
          </ac:spMkLst>
        </pc:spChg>
        <pc:spChg chg="del">
          <ac:chgData name="mohammad Hosseinabady" userId="6cd969f51f917c9e" providerId="LiveId" clId="{E8EA12F8-E03D-4039-B33D-704E81B75366}" dt="2022-01-17T05:04:22.810" v="2801" actId="478"/>
          <ac:spMkLst>
            <pc:docMk/>
            <pc:sldMk cId="4093036185" sldId="285"/>
            <ac:spMk id="343" creationId="{0B2EBC51-4BD6-4C37-BEA3-928AC99AD15E}"/>
          </ac:spMkLst>
        </pc:spChg>
        <pc:spChg chg="del">
          <ac:chgData name="mohammad Hosseinabady" userId="6cd969f51f917c9e" providerId="LiveId" clId="{E8EA12F8-E03D-4039-B33D-704E81B75366}" dt="2022-01-17T05:04:22.810" v="2801" actId="478"/>
          <ac:spMkLst>
            <pc:docMk/>
            <pc:sldMk cId="4093036185" sldId="285"/>
            <ac:spMk id="345" creationId="{CDB83770-6A08-4D3A-9F91-9D8A4A29B994}"/>
          </ac:spMkLst>
        </pc:spChg>
        <pc:spChg chg="del">
          <ac:chgData name="mohammad Hosseinabady" userId="6cd969f51f917c9e" providerId="LiveId" clId="{E8EA12F8-E03D-4039-B33D-704E81B75366}" dt="2022-01-17T05:04:22.810" v="2801" actId="478"/>
          <ac:spMkLst>
            <pc:docMk/>
            <pc:sldMk cId="4093036185" sldId="285"/>
            <ac:spMk id="347" creationId="{37AF1DDC-BF1D-4E34-93E8-E691C6A95D91}"/>
          </ac:spMkLst>
        </pc:spChg>
        <pc:spChg chg="del">
          <ac:chgData name="mohammad Hosseinabady" userId="6cd969f51f917c9e" providerId="LiveId" clId="{E8EA12F8-E03D-4039-B33D-704E81B75366}" dt="2022-01-17T05:04:29.603" v="2804" actId="478"/>
          <ac:spMkLst>
            <pc:docMk/>
            <pc:sldMk cId="4093036185" sldId="285"/>
            <ac:spMk id="348" creationId="{82AC42C3-1C92-4FB6-948A-20BBBC8B0B6D}"/>
          </ac:spMkLst>
        </pc:spChg>
        <pc:spChg chg="del">
          <ac:chgData name="mohammad Hosseinabady" userId="6cd969f51f917c9e" providerId="LiveId" clId="{E8EA12F8-E03D-4039-B33D-704E81B75366}" dt="2022-01-17T05:04:27.819" v="2803" actId="478"/>
          <ac:spMkLst>
            <pc:docMk/>
            <pc:sldMk cId="4093036185" sldId="285"/>
            <ac:spMk id="349" creationId="{9B4D24AF-FCA3-4E84-9ED2-2CC8166852B5}"/>
          </ac:spMkLst>
        </pc:spChg>
        <pc:spChg chg="del">
          <ac:chgData name="mohammad Hosseinabady" userId="6cd969f51f917c9e" providerId="LiveId" clId="{E8EA12F8-E03D-4039-B33D-704E81B75366}" dt="2022-01-17T05:06:07.863" v="2826" actId="478"/>
          <ac:spMkLst>
            <pc:docMk/>
            <pc:sldMk cId="4093036185" sldId="285"/>
            <ac:spMk id="351" creationId="{A0A0D4E4-F4F0-4B50-865C-75F868D64E5A}"/>
          </ac:spMkLst>
        </pc:spChg>
        <pc:spChg chg="del">
          <ac:chgData name="mohammad Hosseinabady" userId="6cd969f51f917c9e" providerId="LiveId" clId="{E8EA12F8-E03D-4039-B33D-704E81B75366}" dt="2022-01-17T05:06:10.921" v="2829" actId="478"/>
          <ac:spMkLst>
            <pc:docMk/>
            <pc:sldMk cId="4093036185" sldId="285"/>
            <ac:spMk id="353" creationId="{D84AC7D5-09EB-4C76-9DD7-AEEBE7BCC79F}"/>
          </ac:spMkLst>
        </pc:spChg>
        <pc:grpChg chg="del">
          <ac:chgData name="mohammad Hosseinabady" userId="6cd969f51f917c9e" providerId="LiveId" clId="{E8EA12F8-E03D-4039-B33D-704E81B75366}" dt="2022-01-17T05:04:24.014" v="2802" actId="478"/>
          <ac:grpSpMkLst>
            <pc:docMk/>
            <pc:sldMk cId="4093036185" sldId="285"/>
            <ac:grpSpMk id="3" creationId="{ED096F1E-232D-4EF9-8150-96AD5560A004}"/>
          </ac:grpSpMkLst>
        </pc:grpChg>
        <pc:grpChg chg="mod">
          <ac:chgData name="mohammad Hosseinabady" userId="6cd969f51f917c9e" providerId="LiveId" clId="{E8EA12F8-E03D-4039-B33D-704E81B75366}" dt="2022-01-17T05:08:54.125" v="2890" actId="164"/>
          <ac:grpSpMkLst>
            <pc:docMk/>
            <pc:sldMk cId="4093036185" sldId="285"/>
            <ac:grpSpMk id="18" creationId="{23A7E164-4179-4188-AF26-D3AE0BF11ADF}"/>
          </ac:grpSpMkLst>
        </pc:grpChg>
        <pc:grpChg chg="add mod">
          <ac:chgData name="mohammad Hosseinabady" userId="6cd969f51f917c9e" providerId="LiveId" clId="{E8EA12F8-E03D-4039-B33D-704E81B75366}" dt="2022-01-17T05:08:54.125" v="2890" actId="164"/>
          <ac:grpSpMkLst>
            <pc:docMk/>
            <pc:sldMk cId="4093036185" sldId="285"/>
            <ac:grpSpMk id="24" creationId="{F3DAABD7-C5A3-4B14-90C6-E7704F447382}"/>
          </ac:grpSpMkLst>
        </pc:grpChg>
        <pc:grpChg chg="add del mod">
          <ac:chgData name="mohammad Hosseinabady" userId="6cd969f51f917c9e" providerId="LiveId" clId="{E8EA12F8-E03D-4039-B33D-704E81B75366}" dt="2022-01-17T05:07:30.811" v="2872" actId="165"/>
          <ac:grpSpMkLst>
            <pc:docMk/>
            <pc:sldMk cId="4093036185" sldId="285"/>
            <ac:grpSpMk id="26" creationId="{E2D5CD7D-8425-46BD-A6F8-A2C24B7E5A94}"/>
          </ac:grpSpMkLst>
        </pc:grpChg>
        <pc:grpChg chg="add mod">
          <ac:chgData name="mohammad Hosseinabady" userId="6cd969f51f917c9e" providerId="LiveId" clId="{E8EA12F8-E03D-4039-B33D-704E81B75366}" dt="2022-01-17T05:08:54.125" v="2890" actId="164"/>
          <ac:grpSpMkLst>
            <pc:docMk/>
            <pc:sldMk cId="4093036185" sldId="285"/>
            <ac:grpSpMk id="28" creationId="{6F12F6DC-B475-4FF2-9E6F-23CE459E4183}"/>
          </ac:grpSpMkLst>
        </pc:grpChg>
        <pc:grpChg chg="add del mod topLvl">
          <ac:chgData name="mohammad Hosseinabady" userId="6cd969f51f917c9e" providerId="LiveId" clId="{E8EA12F8-E03D-4039-B33D-704E81B75366}" dt="2022-01-17T05:07:42.019" v="2875" actId="165"/>
          <ac:grpSpMkLst>
            <pc:docMk/>
            <pc:sldMk cId="4093036185" sldId="285"/>
            <ac:grpSpMk id="173" creationId="{BBA8CE1F-31B9-4B11-8B5D-3260AEBEDC1C}"/>
          </ac:grpSpMkLst>
        </pc:grpChg>
        <pc:grpChg chg="del mod topLvl">
          <ac:chgData name="mohammad Hosseinabady" userId="6cd969f51f917c9e" providerId="LiveId" clId="{E8EA12F8-E03D-4039-B33D-704E81B75366}" dt="2022-01-17T05:08:10.234" v="2882" actId="478"/>
          <ac:grpSpMkLst>
            <pc:docMk/>
            <pc:sldMk cId="4093036185" sldId="285"/>
            <ac:grpSpMk id="174" creationId="{D926EA46-7682-4E16-B4FF-31D767A925E8}"/>
          </ac:grpSpMkLst>
        </pc:grpChg>
        <pc:grpChg chg="del mod topLvl">
          <ac:chgData name="mohammad Hosseinabady" userId="6cd969f51f917c9e" providerId="LiveId" clId="{E8EA12F8-E03D-4039-B33D-704E81B75366}" dt="2022-01-17T05:08:10.234" v="2882" actId="478"/>
          <ac:grpSpMkLst>
            <pc:docMk/>
            <pc:sldMk cId="4093036185" sldId="285"/>
            <ac:grpSpMk id="200" creationId="{BB4A876C-7C3E-490B-869E-928B24BEB4A5}"/>
          </ac:grpSpMkLst>
        </pc:grpChg>
        <pc:grpChg chg="del mod topLvl">
          <ac:chgData name="mohammad Hosseinabady" userId="6cd969f51f917c9e" providerId="LiveId" clId="{E8EA12F8-E03D-4039-B33D-704E81B75366}" dt="2022-01-17T05:08:10.234" v="2882" actId="478"/>
          <ac:grpSpMkLst>
            <pc:docMk/>
            <pc:sldMk cId="4093036185" sldId="285"/>
            <ac:grpSpMk id="203" creationId="{F99ED134-BC3B-4F16-8FA7-18A458EEEA38}"/>
          </ac:grpSpMkLst>
        </pc:grpChg>
        <pc:grpChg chg="del mod topLvl">
          <ac:chgData name="mohammad Hosseinabady" userId="6cd969f51f917c9e" providerId="LiveId" clId="{E8EA12F8-E03D-4039-B33D-704E81B75366}" dt="2022-01-17T05:08:10.234" v="2882" actId="478"/>
          <ac:grpSpMkLst>
            <pc:docMk/>
            <pc:sldMk cId="4093036185" sldId="285"/>
            <ac:grpSpMk id="204" creationId="{271ACBEC-1C77-468D-99EB-5CD201FF3A80}"/>
          </ac:grpSpMkLst>
        </pc:grpChg>
        <pc:grpChg chg="add del mod topLvl">
          <ac:chgData name="mohammad Hosseinabady" userId="6cd969f51f917c9e" providerId="LiveId" clId="{E8EA12F8-E03D-4039-B33D-704E81B75366}" dt="2022-01-17T05:08:10.234" v="2882" actId="478"/>
          <ac:grpSpMkLst>
            <pc:docMk/>
            <pc:sldMk cId="4093036185" sldId="285"/>
            <ac:grpSpMk id="284" creationId="{2FBAF562-5D34-4735-A2E8-A953F52F504D}"/>
          </ac:grpSpMkLst>
        </pc:grpChg>
        <pc:grpChg chg="del">
          <ac:chgData name="mohammad Hosseinabady" userId="6cd969f51f917c9e" providerId="LiveId" clId="{E8EA12F8-E03D-4039-B33D-704E81B75366}" dt="2022-01-17T05:04:31.944" v="2805" actId="478"/>
          <ac:grpSpMkLst>
            <pc:docMk/>
            <pc:sldMk cId="4093036185" sldId="285"/>
            <ac:grpSpMk id="298" creationId="{FD55A164-C0F7-49FF-ACAE-7F7338A39886}"/>
          </ac:grpSpMkLst>
        </pc:grpChg>
        <pc:cxnChg chg="add mod">
          <ac:chgData name="mohammad Hosseinabady" userId="6cd969f51f917c9e" providerId="LiveId" clId="{E8EA12F8-E03D-4039-B33D-704E81B75366}" dt="2022-01-17T05:05:54.106" v="2823" actId="208"/>
          <ac:cxnSpMkLst>
            <pc:docMk/>
            <pc:sldMk cId="4093036185" sldId="285"/>
            <ac:cxnSpMk id="17" creationId="{3C95BCF0-74EE-4C3D-9296-3CFC876DB5EF}"/>
          </ac:cxnSpMkLst>
        </pc:cxnChg>
        <pc:cxnChg chg="del">
          <ac:chgData name="mohammad Hosseinabady" userId="6cd969f51f917c9e" providerId="LiveId" clId="{E8EA12F8-E03D-4039-B33D-704E81B75366}" dt="2022-01-17T05:04:31.944" v="2805" actId="478"/>
          <ac:cxnSpMkLst>
            <pc:docMk/>
            <pc:sldMk cId="4093036185" sldId="285"/>
            <ac:cxnSpMk id="20" creationId="{384C4162-5D45-4C0A-9732-3D91A4B44E04}"/>
          </ac:cxnSpMkLst>
        </pc:cxnChg>
        <pc:cxnChg chg="add mod">
          <ac:chgData name="mohammad Hosseinabady" userId="6cd969f51f917c9e" providerId="LiveId" clId="{E8EA12F8-E03D-4039-B33D-704E81B75366}" dt="2022-01-17T05:05:54.106" v="2823" actId="208"/>
          <ac:cxnSpMkLst>
            <pc:docMk/>
            <pc:sldMk cId="4093036185" sldId="285"/>
            <ac:cxnSpMk id="163" creationId="{2CB97ABD-CD14-4048-B164-EAA61BE1485D}"/>
          </ac:cxnSpMkLst>
        </pc:cxnChg>
        <pc:cxnChg chg="add mod">
          <ac:chgData name="mohammad Hosseinabady" userId="6cd969f51f917c9e" providerId="LiveId" clId="{E8EA12F8-E03D-4039-B33D-704E81B75366}" dt="2022-01-17T05:05:54.106" v="2823" actId="208"/>
          <ac:cxnSpMkLst>
            <pc:docMk/>
            <pc:sldMk cId="4093036185" sldId="285"/>
            <ac:cxnSpMk id="166" creationId="{86B778DE-0B8B-4D86-860C-EE29D73D9E95}"/>
          </ac:cxnSpMkLst>
        </pc:cxnChg>
        <pc:cxnChg chg="add mod">
          <ac:chgData name="mohammad Hosseinabady" userId="6cd969f51f917c9e" providerId="LiveId" clId="{E8EA12F8-E03D-4039-B33D-704E81B75366}" dt="2022-01-17T05:05:54.106" v="2823" actId="208"/>
          <ac:cxnSpMkLst>
            <pc:docMk/>
            <pc:sldMk cId="4093036185" sldId="285"/>
            <ac:cxnSpMk id="168" creationId="{16F22657-E9E0-43E4-86CE-2C069CBD7F62}"/>
          </ac:cxnSpMkLst>
        </pc:cxnChg>
        <pc:cxnChg chg="del mod topLvl">
          <ac:chgData name="mohammad Hosseinabady" userId="6cd969f51f917c9e" providerId="LiveId" clId="{E8EA12F8-E03D-4039-B33D-704E81B75366}" dt="2022-01-17T05:08:10.234" v="2882" actId="478"/>
          <ac:cxnSpMkLst>
            <pc:docMk/>
            <pc:sldMk cId="4093036185" sldId="285"/>
            <ac:cxnSpMk id="175" creationId="{66C73CF7-B824-4DE5-9C42-BF5833B6D112}"/>
          </ac:cxnSpMkLst>
        </pc:cxnChg>
        <pc:cxnChg chg="del mod topLvl">
          <ac:chgData name="mohammad Hosseinabady" userId="6cd969f51f917c9e" providerId="LiveId" clId="{E8EA12F8-E03D-4039-B33D-704E81B75366}" dt="2022-01-17T05:08:10.234" v="2882" actId="478"/>
          <ac:cxnSpMkLst>
            <pc:docMk/>
            <pc:sldMk cId="4093036185" sldId="285"/>
            <ac:cxnSpMk id="176" creationId="{403108B6-978C-49D5-A79A-8D4803421D10}"/>
          </ac:cxnSpMkLst>
        </pc:cxnChg>
        <pc:cxnChg chg="del mod topLvl">
          <ac:chgData name="mohammad Hosseinabady" userId="6cd969f51f917c9e" providerId="LiveId" clId="{E8EA12F8-E03D-4039-B33D-704E81B75366}" dt="2022-01-17T05:08:10.234" v="2882" actId="478"/>
          <ac:cxnSpMkLst>
            <pc:docMk/>
            <pc:sldMk cId="4093036185" sldId="285"/>
            <ac:cxnSpMk id="177" creationId="{9949D012-482F-4A3E-B569-853F6053366E}"/>
          </ac:cxnSpMkLst>
        </pc:cxnChg>
        <pc:cxnChg chg="del mod topLvl">
          <ac:chgData name="mohammad Hosseinabady" userId="6cd969f51f917c9e" providerId="LiveId" clId="{E8EA12F8-E03D-4039-B33D-704E81B75366}" dt="2022-01-17T05:08:10.234" v="2882" actId="478"/>
          <ac:cxnSpMkLst>
            <pc:docMk/>
            <pc:sldMk cId="4093036185" sldId="285"/>
            <ac:cxnSpMk id="178" creationId="{216969CF-F4AC-429A-916C-2D3C5671046C}"/>
          </ac:cxnSpMkLst>
        </pc:cxnChg>
        <pc:cxnChg chg="del mod topLvl">
          <ac:chgData name="mohammad Hosseinabady" userId="6cd969f51f917c9e" providerId="LiveId" clId="{E8EA12F8-E03D-4039-B33D-704E81B75366}" dt="2022-01-17T05:08:10.234" v="2882" actId="478"/>
          <ac:cxnSpMkLst>
            <pc:docMk/>
            <pc:sldMk cId="4093036185" sldId="285"/>
            <ac:cxnSpMk id="179" creationId="{3D3E1A20-4226-4837-BE62-B10472DA19DD}"/>
          </ac:cxnSpMkLst>
        </pc:cxnChg>
        <pc:cxnChg chg="del mod topLvl">
          <ac:chgData name="mohammad Hosseinabady" userId="6cd969f51f917c9e" providerId="LiveId" clId="{E8EA12F8-E03D-4039-B33D-704E81B75366}" dt="2022-01-17T05:08:10.234" v="2882" actId="478"/>
          <ac:cxnSpMkLst>
            <pc:docMk/>
            <pc:sldMk cId="4093036185" sldId="285"/>
            <ac:cxnSpMk id="180" creationId="{A4567E8F-3532-435F-BCA2-E4B48FCC395B}"/>
          </ac:cxnSpMkLst>
        </pc:cxnChg>
        <pc:cxnChg chg="del mod topLvl">
          <ac:chgData name="mohammad Hosseinabady" userId="6cd969f51f917c9e" providerId="LiveId" clId="{E8EA12F8-E03D-4039-B33D-704E81B75366}" dt="2022-01-17T05:08:10.234" v="2882" actId="478"/>
          <ac:cxnSpMkLst>
            <pc:docMk/>
            <pc:sldMk cId="4093036185" sldId="285"/>
            <ac:cxnSpMk id="181" creationId="{DBF3CEBD-C66F-4767-A717-D9FE28997015}"/>
          </ac:cxnSpMkLst>
        </pc:cxnChg>
        <pc:cxnChg chg="del mod topLvl">
          <ac:chgData name="mohammad Hosseinabady" userId="6cd969f51f917c9e" providerId="LiveId" clId="{E8EA12F8-E03D-4039-B33D-704E81B75366}" dt="2022-01-17T05:08:10.234" v="2882" actId="478"/>
          <ac:cxnSpMkLst>
            <pc:docMk/>
            <pc:sldMk cId="4093036185" sldId="285"/>
            <ac:cxnSpMk id="182" creationId="{8EB18D31-098B-4456-A14A-8C4E807988FC}"/>
          </ac:cxnSpMkLst>
        </pc:cxnChg>
        <pc:cxnChg chg="del mod topLvl">
          <ac:chgData name="mohammad Hosseinabady" userId="6cd969f51f917c9e" providerId="LiveId" clId="{E8EA12F8-E03D-4039-B33D-704E81B75366}" dt="2022-01-17T05:08:10.234" v="2882" actId="478"/>
          <ac:cxnSpMkLst>
            <pc:docMk/>
            <pc:sldMk cId="4093036185" sldId="285"/>
            <ac:cxnSpMk id="190" creationId="{351D762E-C341-4572-AF17-5199F8A7D764}"/>
          </ac:cxnSpMkLst>
        </pc:cxnChg>
        <pc:cxnChg chg="del mod topLvl">
          <ac:chgData name="mohammad Hosseinabady" userId="6cd969f51f917c9e" providerId="LiveId" clId="{E8EA12F8-E03D-4039-B33D-704E81B75366}" dt="2022-01-17T05:08:10.234" v="2882" actId="478"/>
          <ac:cxnSpMkLst>
            <pc:docMk/>
            <pc:sldMk cId="4093036185" sldId="285"/>
            <ac:cxnSpMk id="191" creationId="{E855D7AE-3136-4C8F-A40D-A632BDE7F61F}"/>
          </ac:cxnSpMkLst>
        </pc:cxnChg>
        <pc:cxnChg chg="del mod topLvl">
          <ac:chgData name="mohammad Hosseinabady" userId="6cd969f51f917c9e" providerId="LiveId" clId="{E8EA12F8-E03D-4039-B33D-704E81B75366}" dt="2022-01-17T05:08:10.234" v="2882" actId="478"/>
          <ac:cxnSpMkLst>
            <pc:docMk/>
            <pc:sldMk cId="4093036185" sldId="285"/>
            <ac:cxnSpMk id="201" creationId="{CE0D302D-341A-4B5B-815B-E6782700180A}"/>
          </ac:cxnSpMkLst>
        </pc:cxnChg>
        <pc:cxnChg chg="del mod topLvl">
          <ac:chgData name="mohammad Hosseinabady" userId="6cd969f51f917c9e" providerId="LiveId" clId="{E8EA12F8-E03D-4039-B33D-704E81B75366}" dt="2022-01-17T05:08:10.234" v="2882" actId="478"/>
          <ac:cxnSpMkLst>
            <pc:docMk/>
            <pc:sldMk cId="4093036185" sldId="285"/>
            <ac:cxnSpMk id="202" creationId="{4F65995C-4187-4249-9CD3-56E14583FFAE}"/>
          </ac:cxnSpMkLst>
        </pc:cxnChg>
        <pc:cxnChg chg="del mod topLvl">
          <ac:chgData name="mohammad Hosseinabady" userId="6cd969f51f917c9e" providerId="LiveId" clId="{E8EA12F8-E03D-4039-B33D-704E81B75366}" dt="2022-01-17T05:08:10.234" v="2882" actId="478"/>
          <ac:cxnSpMkLst>
            <pc:docMk/>
            <pc:sldMk cId="4093036185" sldId="285"/>
            <ac:cxnSpMk id="205" creationId="{3B0D6EFB-EB1C-4A8E-A969-B148E22B5DC0}"/>
          </ac:cxnSpMkLst>
        </pc:cxnChg>
        <pc:cxnChg chg="del mod topLvl">
          <ac:chgData name="mohammad Hosseinabady" userId="6cd969f51f917c9e" providerId="LiveId" clId="{E8EA12F8-E03D-4039-B33D-704E81B75366}" dt="2022-01-17T05:08:10.234" v="2882" actId="478"/>
          <ac:cxnSpMkLst>
            <pc:docMk/>
            <pc:sldMk cId="4093036185" sldId="285"/>
            <ac:cxnSpMk id="206" creationId="{1EA8DBBD-DDC1-46FB-94E4-0AED076F0374}"/>
          </ac:cxnSpMkLst>
        </pc:cxnChg>
        <pc:cxnChg chg="mod">
          <ac:chgData name="mohammad Hosseinabady" userId="6cd969f51f917c9e" providerId="LiveId" clId="{E8EA12F8-E03D-4039-B33D-704E81B75366}" dt="2022-01-17T05:07:42.019" v="2875" actId="165"/>
          <ac:cxnSpMkLst>
            <pc:docMk/>
            <pc:sldMk cId="4093036185" sldId="285"/>
            <ac:cxnSpMk id="207" creationId="{7C2931A6-B18D-427D-9284-AF5A0062E4FC}"/>
          </ac:cxnSpMkLst>
        </pc:cxnChg>
        <pc:cxnChg chg="mod">
          <ac:chgData name="mohammad Hosseinabady" userId="6cd969f51f917c9e" providerId="LiveId" clId="{E8EA12F8-E03D-4039-B33D-704E81B75366}" dt="2022-01-17T05:07:42.019" v="2875" actId="165"/>
          <ac:cxnSpMkLst>
            <pc:docMk/>
            <pc:sldMk cId="4093036185" sldId="285"/>
            <ac:cxnSpMk id="208" creationId="{224103EE-0627-49D3-8638-AB4FB3E72E3A}"/>
          </ac:cxnSpMkLst>
        </pc:cxnChg>
        <pc:cxnChg chg="mod">
          <ac:chgData name="mohammad Hosseinabady" userId="6cd969f51f917c9e" providerId="LiveId" clId="{E8EA12F8-E03D-4039-B33D-704E81B75366}" dt="2022-01-17T05:07:42.019" v="2875" actId="165"/>
          <ac:cxnSpMkLst>
            <pc:docMk/>
            <pc:sldMk cId="4093036185" sldId="285"/>
            <ac:cxnSpMk id="209" creationId="{6B537170-D500-4BB7-989A-3A27D6645000}"/>
          </ac:cxnSpMkLst>
        </pc:cxnChg>
        <pc:cxnChg chg="mod">
          <ac:chgData name="mohammad Hosseinabady" userId="6cd969f51f917c9e" providerId="LiveId" clId="{E8EA12F8-E03D-4039-B33D-704E81B75366}" dt="2022-01-17T05:07:42.019" v="2875" actId="165"/>
          <ac:cxnSpMkLst>
            <pc:docMk/>
            <pc:sldMk cId="4093036185" sldId="285"/>
            <ac:cxnSpMk id="210" creationId="{1D03FFB1-A7E0-48FF-814D-E8816F94029A}"/>
          </ac:cxnSpMkLst>
        </pc:cxnChg>
        <pc:cxnChg chg="mod">
          <ac:chgData name="mohammad Hosseinabady" userId="6cd969f51f917c9e" providerId="LiveId" clId="{E8EA12F8-E03D-4039-B33D-704E81B75366}" dt="2022-01-17T05:07:42.019" v="2875" actId="165"/>
          <ac:cxnSpMkLst>
            <pc:docMk/>
            <pc:sldMk cId="4093036185" sldId="285"/>
            <ac:cxnSpMk id="211" creationId="{BF4AA47A-9926-4C81-9FDF-0BDCF58FA157}"/>
          </ac:cxnSpMkLst>
        </pc:cxnChg>
        <pc:cxnChg chg="mod">
          <ac:chgData name="mohammad Hosseinabady" userId="6cd969f51f917c9e" providerId="LiveId" clId="{E8EA12F8-E03D-4039-B33D-704E81B75366}" dt="2022-01-17T05:07:42.019" v="2875" actId="165"/>
          <ac:cxnSpMkLst>
            <pc:docMk/>
            <pc:sldMk cId="4093036185" sldId="285"/>
            <ac:cxnSpMk id="212" creationId="{82270080-9085-4FDA-88E4-5A078CDCD78B}"/>
          </ac:cxnSpMkLst>
        </pc:cxnChg>
        <pc:cxnChg chg="mod">
          <ac:chgData name="mohammad Hosseinabady" userId="6cd969f51f917c9e" providerId="LiveId" clId="{E8EA12F8-E03D-4039-B33D-704E81B75366}" dt="2022-01-17T05:07:42.019" v="2875" actId="165"/>
          <ac:cxnSpMkLst>
            <pc:docMk/>
            <pc:sldMk cId="4093036185" sldId="285"/>
            <ac:cxnSpMk id="213" creationId="{28E0BEAB-6BAF-49AC-8A1A-8C44169D9538}"/>
          </ac:cxnSpMkLst>
        </pc:cxnChg>
        <pc:cxnChg chg="mod">
          <ac:chgData name="mohammad Hosseinabady" userId="6cd969f51f917c9e" providerId="LiveId" clId="{E8EA12F8-E03D-4039-B33D-704E81B75366}" dt="2022-01-17T05:07:42.019" v="2875" actId="165"/>
          <ac:cxnSpMkLst>
            <pc:docMk/>
            <pc:sldMk cId="4093036185" sldId="285"/>
            <ac:cxnSpMk id="214" creationId="{90B2B0A9-09F8-4A1D-96D4-7BDE264B5301}"/>
          </ac:cxnSpMkLst>
        </pc:cxnChg>
        <pc:cxnChg chg="mod">
          <ac:chgData name="mohammad Hosseinabady" userId="6cd969f51f917c9e" providerId="LiveId" clId="{E8EA12F8-E03D-4039-B33D-704E81B75366}" dt="2022-01-17T05:07:42.019" v="2875" actId="165"/>
          <ac:cxnSpMkLst>
            <pc:docMk/>
            <pc:sldMk cId="4093036185" sldId="285"/>
            <ac:cxnSpMk id="215" creationId="{34F213D1-573B-4419-ACF8-82E6B4AF90E1}"/>
          </ac:cxnSpMkLst>
        </pc:cxnChg>
        <pc:cxnChg chg="mod">
          <ac:chgData name="mohammad Hosseinabady" userId="6cd969f51f917c9e" providerId="LiveId" clId="{E8EA12F8-E03D-4039-B33D-704E81B75366}" dt="2022-01-17T05:07:42.019" v="2875" actId="165"/>
          <ac:cxnSpMkLst>
            <pc:docMk/>
            <pc:sldMk cId="4093036185" sldId="285"/>
            <ac:cxnSpMk id="216" creationId="{9EA05114-52ED-4F67-B0F2-4A3598EFE3EB}"/>
          </ac:cxnSpMkLst>
        </pc:cxnChg>
        <pc:cxnChg chg="mod">
          <ac:chgData name="mohammad Hosseinabady" userId="6cd969f51f917c9e" providerId="LiveId" clId="{E8EA12F8-E03D-4039-B33D-704E81B75366}" dt="2022-01-17T05:07:42.019" v="2875" actId="165"/>
          <ac:cxnSpMkLst>
            <pc:docMk/>
            <pc:sldMk cId="4093036185" sldId="285"/>
            <ac:cxnSpMk id="217" creationId="{6379364D-A0A7-4964-8D16-983FFB79479B}"/>
          </ac:cxnSpMkLst>
        </pc:cxnChg>
        <pc:cxnChg chg="mod">
          <ac:chgData name="mohammad Hosseinabady" userId="6cd969f51f917c9e" providerId="LiveId" clId="{E8EA12F8-E03D-4039-B33D-704E81B75366}" dt="2022-01-17T05:07:42.019" v="2875" actId="165"/>
          <ac:cxnSpMkLst>
            <pc:docMk/>
            <pc:sldMk cId="4093036185" sldId="285"/>
            <ac:cxnSpMk id="218" creationId="{A4FF0073-0183-479F-827C-E81D6D4B72FE}"/>
          </ac:cxnSpMkLst>
        </pc:cxnChg>
        <pc:cxnChg chg="mod">
          <ac:chgData name="mohammad Hosseinabady" userId="6cd969f51f917c9e" providerId="LiveId" clId="{E8EA12F8-E03D-4039-B33D-704E81B75366}" dt="2022-01-17T05:07:42.019" v="2875" actId="165"/>
          <ac:cxnSpMkLst>
            <pc:docMk/>
            <pc:sldMk cId="4093036185" sldId="285"/>
            <ac:cxnSpMk id="219" creationId="{3491C1A9-9E4A-4648-A7B4-4C53F1C51E08}"/>
          </ac:cxnSpMkLst>
        </pc:cxnChg>
        <pc:cxnChg chg="mod">
          <ac:chgData name="mohammad Hosseinabady" userId="6cd969f51f917c9e" providerId="LiveId" clId="{E8EA12F8-E03D-4039-B33D-704E81B75366}" dt="2022-01-17T05:07:42.019" v="2875" actId="165"/>
          <ac:cxnSpMkLst>
            <pc:docMk/>
            <pc:sldMk cId="4093036185" sldId="285"/>
            <ac:cxnSpMk id="220" creationId="{7794F476-FD7A-4F7A-993F-AF866C7C14BE}"/>
          </ac:cxnSpMkLst>
        </pc:cxnChg>
        <pc:cxnChg chg="mod">
          <ac:chgData name="mohammad Hosseinabady" userId="6cd969f51f917c9e" providerId="LiveId" clId="{E8EA12F8-E03D-4039-B33D-704E81B75366}" dt="2022-01-17T05:07:42.019" v="2875" actId="165"/>
          <ac:cxnSpMkLst>
            <pc:docMk/>
            <pc:sldMk cId="4093036185" sldId="285"/>
            <ac:cxnSpMk id="221" creationId="{13646770-9D1D-4612-AC9E-8A4A8E9ECEBC}"/>
          </ac:cxnSpMkLst>
        </pc:cxnChg>
        <pc:cxnChg chg="mod">
          <ac:chgData name="mohammad Hosseinabady" userId="6cd969f51f917c9e" providerId="LiveId" clId="{E8EA12F8-E03D-4039-B33D-704E81B75366}" dt="2022-01-17T05:07:42.019" v="2875" actId="165"/>
          <ac:cxnSpMkLst>
            <pc:docMk/>
            <pc:sldMk cId="4093036185" sldId="285"/>
            <ac:cxnSpMk id="222" creationId="{D58E7355-78F2-450E-ACD7-9FEC1A71830E}"/>
          </ac:cxnSpMkLst>
        </pc:cxnChg>
        <pc:cxnChg chg="mod">
          <ac:chgData name="mohammad Hosseinabady" userId="6cd969f51f917c9e" providerId="LiveId" clId="{E8EA12F8-E03D-4039-B33D-704E81B75366}" dt="2022-01-17T05:07:42.019" v="2875" actId="165"/>
          <ac:cxnSpMkLst>
            <pc:docMk/>
            <pc:sldMk cId="4093036185" sldId="285"/>
            <ac:cxnSpMk id="223" creationId="{3471A32D-D045-4ADE-8BA2-3129720B8355}"/>
          </ac:cxnSpMkLst>
        </pc:cxnChg>
        <pc:cxnChg chg="mod">
          <ac:chgData name="mohammad Hosseinabady" userId="6cd969f51f917c9e" providerId="LiveId" clId="{E8EA12F8-E03D-4039-B33D-704E81B75366}" dt="2022-01-17T05:07:42.019" v="2875" actId="165"/>
          <ac:cxnSpMkLst>
            <pc:docMk/>
            <pc:sldMk cId="4093036185" sldId="285"/>
            <ac:cxnSpMk id="224" creationId="{E9852643-9B08-4BCE-BEE8-D865F40544D0}"/>
          </ac:cxnSpMkLst>
        </pc:cxnChg>
        <pc:cxnChg chg="mod">
          <ac:chgData name="mohammad Hosseinabady" userId="6cd969f51f917c9e" providerId="LiveId" clId="{E8EA12F8-E03D-4039-B33D-704E81B75366}" dt="2022-01-17T05:07:42.019" v="2875" actId="165"/>
          <ac:cxnSpMkLst>
            <pc:docMk/>
            <pc:sldMk cId="4093036185" sldId="285"/>
            <ac:cxnSpMk id="247" creationId="{82D306D9-FF81-4C30-B429-03F8EF3F565A}"/>
          </ac:cxnSpMkLst>
        </pc:cxnChg>
        <pc:cxnChg chg="mod">
          <ac:chgData name="mohammad Hosseinabady" userId="6cd969f51f917c9e" providerId="LiveId" clId="{E8EA12F8-E03D-4039-B33D-704E81B75366}" dt="2022-01-17T05:07:42.019" v="2875" actId="165"/>
          <ac:cxnSpMkLst>
            <pc:docMk/>
            <pc:sldMk cId="4093036185" sldId="285"/>
            <ac:cxnSpMk id="248" creationId="{045DCF00-A34B-415A-8280-377417AB6EB2}"/>
          </ac:cxnSpMkLst>
        </pc:cxnChg>
        <pc:cxnChg chg="mod">
          <ac:chgData name="mohammad Hosseinabady" userId="6cd969f51f917c9e" providerId="LiveId" clId="{E8EA12F8-E03D-4039-B33D-704E81B75366}" dt="2022-01-17T05:07:42.019" v="2875" actId="165"/>
          <ac:cxnSpMkLst>
            <pc:docMk/>
            <pc:sldMk cId="4093036185" sldId="285"/>
            <ac:cxnSpMk id="249" creationId="{D77946E7-74B9-4177-A7AE-7E3DC431504F}"/>
          </ac:cxnSpMkLst>
        </pc:cxnChg>
        <pc:cxnChg chg="mod">
          <ac:chgData name="mohammad Hosseinabady" userId="6cd969f51f917c9e" providerId="LiveId" clId="{E8EA12F8-E03D-4039-B33D-704E81B75366}" dt="2022-01-17T05:07:42.019" v="2875" actId="165"/>
          <ac:cxnSpMkLst>
            <pc:docMk/>
            <pc:sldMk cId="4093036185" sldId="285"/>
            <ac:cxnSpMk id="251" creationId="{DD58BE1D-A5E4-4814-9F72-9B86F3F17570}"/>
          </ac:cxnSpMkLst>
        </pc:cxnChg>
        <pc:cxnChg chg="mod">
          <ac:chgData name="mohammad Hosseinabady" userId="6cd969f51f917c9e" providerId="LiveId" clId="{E8EA12F8-E03D-4039-B33D-704E81B75366}" dt="2022-01-17T05:07:42.019" v="2875" actId="165"/>
          <ac:cxnSpMkLst>
            <pc:docMk/>
            <pc:sldMk cId="4093036185" sldId="285"/>
            <ac:cxnSpMk id="252" creationId="{DEDD524A-8DCE-4E6D-8AA7-E77E17613FA7}"/>
          </ac:cxnSpMkLst>
        </pc:cxnChg>
        <pc:cxnChg chg="mod">
          <ac:chgData name="mohammad Hosseinabady" userId="6cd969f51f917c9e" providerId="LiveId" clId="{E8EA12F8-E03D-4039-B33D-704E81B75366}" dt="2022-01-17T05:07:42.019" v="2875" actId="165"/>
          <ac:cxnSpMkLst>
            <pc:docMk/>
            <pc:sldMk cId="4093036185" sldId="285"/>
            <ac:cxnSpMk id="253" creationId="{904E1DF6-DB87-41B1-B5A2-D9CA2F2443B2}"/>
          </ac:cxnSpMkLst>
        </pc:cxnChg>
        <pc:cxnChg chg="mod">
          <ac:chgData name="mohammad Hosseinabady" userId="6cd969f51f917c9e" providerId="LiveId" clId="{E8EA12F8-E03D-4039-B33D-704E81B75366}" dt="2022-01-17T05:07:42.019" v="2875" actId="165"/>
          <ac:cxnSpMkLst>
            <pc:docMk/>
            <pc:sldMk cId="4093036185" sldId="285"/>
            <ac:cxnSpMk id="254" creationId="{B7C9CA61-E001-48F4-97BD-608B8929867B}"/>
          </ac:cxnSpMkLst>
        </pc:cxnChg>
        <pc:cxnChg chg="mod">
          <ac:chgData name="mohammad Hosseinabady" userId="6cd969f51f917c9e" providerId="LiveId" clId="{E8EA12F8-E03D-4039-B33D-704E81B75366}" dt="2022-01-17T05:07:42.019" v="2875" actId="165"/>
          <ac:cxnSpMkLst>
            <pc:docMk/>
            <pc:sldMk cId="4093036185" sldId="285"/>
            <ac:cxnSpMk id="255" creationId="{770CA3BE-8377-4BEC-AB1E-21671830311F}"/>
          </ac:cxnSpMkLst>
        </pc:cxnChg>
        <pc:cxnChg chg="mod">
          <ac:chgData name="mohammad Hosseinabady" userId="6cd969f51f917c9e" providerId="LiveId" clId="{E8EA12F8-E03D-4039-B33D-704E81B75366}" dt="2022-01-17T05:07:42.019" v="2875" actId="165"/>
          <ac:cxnSpMkLst>
            <pc:docMk/>
            <pc:sldMk cId="4093036185" sldId="285"/>
            <ac:cxnSpMk id="256" creationId="{2438B8A6-0901-46F9-BD0C-E912744AC824}"/>
          </ac:cxnSpMkLst>
        </pc:cxnChg>
        <pc:cxnChg chg="mod">
          <ac:chgData name="mohammad Hosseinabady" userId="6cd969f51f917c9e" providerId="LiveId" clId="{E8EA12F8-E03D-4039-B33D-704E81B75366}" dt="2022-01-17T05:07:42.019" v="2875" actId="165"/>
          <ac:cxnSpMkLst>
            <pc:docMk/>
            <pc:sldMk cId="4093036185" sldId="285"/>
            <ac:cxnSpMk id="257" creationId="{A90ACD3A-D85A-4965-B105-AF89181813B7}"/>
          </ac:cxnSpMkLst>
        </pc:cxnChg>
        <pc:cxnChg chg="mod">
          <ac:chgData name="mohammad Hosseinabady" userId="6cd969f51f917c9e" providerId="LiveId" clId="{E8EA12F8-E03D-4039-B33D-704E81B75366}" dt="2022-01-17T05:07:42.019" v="2875" actId="165"/>
          <ac:cxnSpMkLst>
            <pc:docMk/>
            <pc:sldMk cId="4093036185" sldId="285"/>
            <ac:cxnSpMk id="258" creationId="{4B542D4C-ADAA-4A5D-BBCB-FD358A74CC15}"/>
          </ac:cxnSpMkLst>
        </pc:cxnChg>
        <pc:cxnChg chg="mod">
          <ac:chgData name="mohammad Hosseinabady" userId="6cd969f51f917c9e" providerId="LiveId" clId="{E8EA12F8-E03D-4039-B33D-704E81B75366}" dt="2022-01-17T05:07:42.019" v="2875" actId="165"/>
          <ac:cxnSpMkLst>
            <pc:docMk/>
            <pc:sldMk cId="4093036185" sldId="285"/>
            <ac:cxnSpMk id="260" creationId="{582DE38A-E1D5-4EB7-976F-B1BE6C851DDA}"/>
          </ac:cxnSpMkLst>
        </pc:cxnChg>
        <pc:cxnChg chg="mod">
          <ac:chgData name="mohammad Hosseinabady" userId="6cd969f51f917c9e" providerId="LiveId" clId="{E8EA12F8-E03D-4039-B33D-704E81B75366}" dt="2022-01-17T05:07:42.019" v="2875" actId="165"/>
          <ac:cxnSpMkLst>
            <pc:docMk/>
            <pc:sldMk cId="4093036185" sldId="285"/>
            <ac:cxnSpMk id="261" creationId="{75A0697E-C3C9-4984-BE70-DDF550452D8B}"/>
          </ac:cxnSpMkLst>
        </pc:cxnChg>
        <pc:cxnChg chg="mod">
          <ac:chgData name="mohammad Hosseinabady" userId="6cd969f51f917c9e" providerId="LiveId" clId="{E8EA12F8-E03D-4039-B33D-704E81B75366}" dt="2022-01-17T05:07:42.019" v="2875" actId="165"/>
          <ac:cxnSpMkLst>
            <pc:docMk/>
            <pc:sldMk cId="4093036185" sldId="285"/>
            <ac:cxnSpMk id="262" creationId="{6AFAD27D-084F-4AB2-B81D-322158452646}"/>
          </ac:cxnSpMkLst>
        </pc:cxnChg>
        <pc:cxnChg chg="mod">
          <ac:chgData name="mohammad Hosseinabady" userId="6cd969f51f917c9e" providerId="LiveId" clId="{E8EA12F8-E03D-4039-B33D-704E81B75366}" dt="2022-01-17T05:07:42.019" v="2875" actId="165"/>
          <ac:cxnSpMkLst>
            <pc:docMk/>
            <pc:sldMk cId="4093036185" sldId="285"/>
            <ac:cxnSpMk id="263" creationId="{C26B0346-4A4F-497F-BAC4-FA4F3844F429}"/>
          </ac:cxnSpMkLst>
        </pc:cxnChg>
        <pc:cxnChg chg="mod">
          <ac:chgData name="mohammad Hosseinabady" userId="6cd969f51f917c9e" providerId="LiveId" clId="{E8EA12F8-E03D-4039-B33D-704E81B75366}" dt="2022-01-17T05:07:42.019" v="2875" actId="165"/>
          <ac:cxnSpMkLst>
            <pc:docMk/>
            <pc:sldMk cId="4093036185" sldId="285"/>
            <ac:cxnSpMk id="264" creationId="{DB5BF4F0-F820-4EF0-A1A0-30A74972C989}"/>
          </ac:cxnSpMkLst>
        </pc:cxnChg>
        <pc:cxnChg chg="mod">
          <ac:chgData name="mohammad Hosseinabady" userId="6cd969f51f917c9e" providerId="LiveId" clId="{E8EA12F8-E03D-4039-B33D-704E81B75366}" dt="2022-01-17T05:07:42.019" v="2875" actId="165"/>
          <ac:cxnSpMkLst>
            <pc:docMk/>
            <pc:sldMk cId="4093036185" sldId="285"/>
            <ac:cxnSpMk id="265" creationId="{A3027B4A-20BB-40B6-873A-695B2C6E6264}"/>
          </ac:cxnSpMkLst>
        </pc:cxnChg>
        <pc:cxnChg chg="mod">
          <ac:chgData name="mohammad Hosseinabady" userId="6cd969f51f917c9e" providerId="LiveId" clId="{E8EA12F8-E03D-4039-B33D-704E81B75366}" dt="2022-01-17T05:07:42.019" v="2875" actId="165"/>
          <ac:cxnSpMkLst>
            <pc:docMk/>
            <pc:sldMk cId="4093036185" sldId="285"/>
            <ac:cxnSpMk id="266" creationId="{466ECCF7-FB2D-468C-9568-BE3C65525952}"/>
          </ac:cxnSpMkLst>
        </pc:cxnChg>
        <pc:cxnChg chg="mod">
          <ac:chgData name="mohammad Hosseinabady" userId="6cd969f51f917c9e" providerId="LiveId" clId="{E8EA12F8-E03D-4039-B33D-704E81B75366}" dt="2022-01-17T05:07:42.019" v="2875" actId="165"/>
          <ac:cxnSpMkLst>
            <pc:docMk/>
            <pc:sldMk cId="4093036185" sldId="285"/>
            <ac:cxnSpMk id="267" creationId="{A2FE5CCA-679E-41AF-8FE7-32AA12492868}"/>
          </ac:cxnSpMkLst>
        </pc:cxnChg>
        <pc:cxnChg chg="mod">
          <ac:chgData name="mohammad Hosseinabady" userId="6cd969f51f917c9e" providerId="LiveId" clId="{E8EA12F8-E03D-4039-B33D-704E81B75366}" dt="2022-01-17T05:07:42.019" v="2875" actId="165"/>
          <ac:cxnSpMkLst>
            <pc:docMk/>
            <pc:sldMk cId="4093036185" sldId="285"/>
            <ac:cxnSpMk id="268" creationId="{321D1274-B809-4211-8163-4042E63AAEBE}"/>
          </ac:cxnSpMkLst>
        </pc:cxnChg>
        <pc:cxnChg chg="mod">
          <ac:chgData name="mohammad Hosseinabady" userId="6cd969f51f917c9e" providerId="LiveId" clId="{E8EA12F8-E03D-4039-B33D-704E81B75366}" dt="2022-01-17T05:07:42.019" v="2875" actId="165"/>
          <ac:cxnSpMkLst>
            <pc:docMk/>
            <pc:sldMk cId="4093036185" sldId="285"/>
            <ac:cxnSpMk id="269" creationId="{8E4DC336-3766-45CD-B5B9-D6DA67F6444D}"/>
          </ac:cxnSpMkLst>
        </pc:cxnChg>
        <pc:cxnChg chg="mod">
          <ac:chgData name="mohammad Hosseinabady" userId="6cd969f51f917c9e" providerId="LiveId" clId="{E8EA12F8-E03D-4039-B33D-704E81B75366}" dt="2022-01-17T05:07:42.019" v="2875" actId="165"/>
          <ac:cxnSpMkLst>
            <pc:docMk/>
            <pc:sldMk cId="4093036185" sldId="285"/>
            <ac:cxnSpMk id="270" creationId="{9F0F82E6-E306-4336-A117-EDF29D671E0A}"/>
          </ac:cxnSpMkLst>
        </pc:cxnChg>
        <pc:cxnChg chg="mod">
          <ac:chgData name="mohammad Hosseinabady" userId="6cd969f51f917c9e" providerId="LiveId" clId="{E8EA12F8-E03D-4039-B33D-704E81B75366}" dt="2022-01-17T05:07:30.811" v="2872" actId="165"/>
          <ac:cxnSpMkLst>
            <pc:docMk/>
            <pc:sldMk cId="4093036185" sldId="285"/>
            <ac:cxnSpMk id="285" creationId="{ECAD37A4-B3F6-4764-A548-598C1A527C97}"/>
          </ac:cxnSpMkLst>
        </pc:cxnChg>
        <pc:cxnChg chg="mod">
          <ac:chgData name="mohammad Hosseinabady" userId="6cd969f51f917c9e" providerId="LiveId" clId="{E8EA12F8-E03D-4039-B33D-704E81B75366}" dt="2022-01-17T05:07:30.811" v="2872" actId="165"/>
          <ac:cxnSpMkLst>
            <pc:docMk/>
            <pc:sldMk cId="4093036185" sldId="285"/>
            <ac:cxnSpMk id="286" creationId="{A9B497E8-9672-4579-8FAE-D849FD5D5FA2}"/>
          </ac:cxnSpMkLst>
        </pc:cxnChg>
        <pc:cxnChg chg="mod">
          <ac:chgData name="mohammad Hosseinabady" userId="6cd969f51f917c9e" providerId="LiveId" clId="{E8EA12F8-E03D-4039-B33D-704E81B75366}" dt="2022-01-17T05:07:30.811" v="2872" actId="165"/>
          <ac:cxnSpMkLst>
            <pc:docMk/>
            <pc:sldMk cId="4093036185" sldId="285"/>
            <ac:cxnSpMk id="287" creationId="{E6805ABF-13A7-4531-A325-F5E3352F5E93}"/>
          </ac:cxnSpMkLst>
        </pc:cxnChg>
        <pc:cxnChg chg="mod">
          <ac:chgData name="mohammad Hosseinabady" userId="6cd969f51f917c9e" providerId="LiveId" clId="{E8EA12F8-E03D-4039-B33D-704E81B75366}" dt="2022-01-17T05:07:30.811" v="2872" actId="165"/>
          <ac:cxnSpMkLst>
            <pc:docMk/>
            <pc:sldMk cId="4093036185" sldId="285"/>
            <ac:cxnSpMk id="288" creationId="{0C7509D0-5383-40DD-BA46-8027D0095DDD}"/>
          </ac:cxnSpMkLst>
        </pc:cxnChg>
        <pc:cxnChg chg="del">
          <ac:chgData name="mohammad Hosseinabady" userId="6cd969f51f917c9e" providerId="LiveId" clId="{E8EA12F8-E03D-4039-B33D-704E81B75366}" dt="2022-01-17T05:04:31.944" v="2805" actId="478"/>
          <ac:cxnSpMkLst>
            <pc:docMk/>
            <pc:sldMk cId="4093036185" sldId="285"/>
            <ac:cxnSpMk id="299" creationId="{715A0CC8-444D-42A9-9467-408F3B42654B}"/>
          </ac:cxnSpMkLst>
        </pc:cxnChg>
        <pc:cxnChg chg="del">
          <ac:chgData name="mohammad Hosseinabady" userId="6cd969f51f917c9e" providerId="LiveId" clId="{E8EA12F8-E03D-4039-B33D-704E81B75366}" dt="2022-01-17T05:04:31.944" v="2805" actId="478"/>
          <ac:cxnSpMkLst>
            <pc:docMk/>
            <pc:sldMk cId="4093036185" sldId="285"/>
            <ac:cxnSpMk id="300" creationId="{5611178F-555D-4962-AFBB-4BD703E65BD9}"/>
          </ac:cxnSpMkLst>
        </pc:cxnChg>
        <pc:cxnChg chg="del">
          <ac:chgData name="mohammad Hosseinabady" userId="6cd969f51f917c9e" providerId="LiveId" clId="{E8EA12F8-E03D-4039-B33D-704E81B75366}" dt="2022-01-17T05:04:31.944" v="2805" actId="478"/>
          <ac:cxnSpMkLst>
            <pc:docMk/>
            <pc:sldMk cId="4093036185" sldId="285"/>
            <ac:cxnSpMk id="301" creationId="{CCDAF1CF-F873-4ABC-8FF2-C173D9838B20}"/>
          </ac:cxnSpMkLst>
        </pc:cxnChg>
        <pc:cxnChg chg="del">
          <ac:chgData name="mohammad Hosseinabady" userId="6cd969f51f917c9e" providerId="LiveId" clId="{E8EA12F8-E03D-4039-B33D-704E81B75366}" dt="2022-01-17T05:04:31.944" v="2805" actId="478"/>
          <ac:cxnSpMkLst>
            <pc:docMk/>
            <pc:sldMk cId="4093036185" sldId="285"/>
            <ac:cxnSpMk id="302" creationId="{55BBF38B-16F0-4064-ABB3-B41524CBD91B}"/>
          </ac:cxnSpMkLst>
        </pc:cxnChg>
        <pc:cxnChg chg="del">
          <ac:chgData name="mohammad Hosseinabady" userId="6cd969f51f917c9e" providerId="LiveId" clId="{E8EA12F8-E03D-4039-B33D-704E81B75366}" dt="2022-01-17T05:04:31.944" v="2805" actId="478"/>
          <ac:cxnSpMkLst>
            <pc:docMk/>
            <pc:sldMk cId="4093036185" sldId="285"/>
            <ac:cxnSpMk id="303" creationId="{6095947B-7D47-4953-9EEC-F04B7FEA3402}"/>
          </ac:cxnSpMkLst>
        </pc:cxnChg>
        <pc:cxnChg chg="del">
          <ac:chgData name="mohammad Hosseinabady" userId="6cd969f51f917c9e" providerId="LiveId" clId="{E8EA12F8-E03D-4039-B33D-704E81B75366}" dt="2022-01-17T05:04:31.944" v="2805" actId="478"/>
          <ac:cxnSpMkLst>
            <pc:docMk/>
            <pc:sldMk cId="4093036185" sldId="285"/>
            <ac:cxnSpMk id="304" creationId="{D0A2666B-670D-4403-975C-298C3498280C}"/>
          </ac:cxnSpMkLst>
        </pc:cxnChg>
        <pc:cxnChg chg="del">
          <ac:chgData name="mohammad Hosseinabady" userId="6cd969f51f917c9e" providerId="LiveId" clId="{E8EA12F8-E03D-4039-B33D-704E81B75366}" dt="2022-01-17T05:04:31.944" v="2805" actId="478"/>
          <ac:cxnSpMkLst>
            <pc:docMk/>
            <pc:sldMk cId="4093036185" sldId="285"/>
            <ac:cxnSpMk id="305" creationId="{3782B1DF-7678-4D37-9464-3B2E4437DE49}"/>
          </ac:cxnSpMkLst>
        </pc:cxnChg>
        <pc:cxnChg chg="del">
          <ac:chgData name="mohammad Hosseinabady" userId="6cd969f51f917c9e" providerId="LiveId" clId="{E8EA12F8-E03D-4039-B33D-704E81B75366}" dt="2022-01-17T05:04:31.944" v="2805" actId="478"/>
          <ac:cxnSpMkLst>
            <pc:docMk/>
            <pc:sldMk cId="4093036185" sldId="285"/>
            <ac:cxnSpMk id="306" creationId="{A14EF002-745B-4FDA-972E-48930B92C8F1}"/>
          </ac:cxnSpMkLst>
        </pc:cxnChg>
        <pc:cxnChg chg="del">
          <ac:chgData name="mohammad Hosseinabady" userId="6cd969f51f917c9e" providerId="LiveId" clId="{E8EA12F8-E03D-4039-B33D-704E81B75366}" dt="2022-01-17T05:04:31.944" v="2805" actId="478"/>
          <ac:cxnSpMkLst>
            <pc:docMk/>
            <pc:sldMk cId="4093036185" sldId="285"/>
            <ac:cxnSpMk id="312" creationId="{CB9FE0E7-CED9-4C68-880E-7C1DF407A448}"/>
          </ac:cxnSpMkLst>
        </pc:cxnChg>
        <pc:cxnChg chg="del">
          <ac:chgData name="mohammad Hosseinabady" userId="6cd969f51f917c9e" providerId="LiveId" clId="{E8EA12F8-E03D-4039-B33D-704E81B75366}" dt="2022-01-17T05:04:31.944" v="2805" actId="478"/>
          <ac:cxnSpMkLst>
            <pc:docMk/>
            <pc:sldMk cId="4093036185" sldId="285"/>
            <ac:cxnSpMk id="313" creationId="{4F382D79-D98E-4794-BC1B-C70C979289CC}"/>
          </ac:cxnSpMkLst>
        </pc:cxnChg>
        <pc:cxnChg chg="del">
          <ac:chgData name="mohammad Hosseinabady" userId="6cd969f51f917c9e" providerId="LiveId" clId="{E8EA12F8-E03D-4039-B33D-704E81B75366}" dt="2022-01-17T05:04:22.810" v="2801" actId="478"/>
          <ac:cxnSpMkLst>
            <pc:docMk/>
            <pc:sldMk cId="4093036185" sldId="285"/>
            <ac:cxnSpMk id="342" creationId="{73D847AA-C476-48D9-905E-1F92E923A3CF}"/>
          </ac:cxnSpMkLst>
        </pc:cxnChg>
        <pc:cxnChg chg="del">
          <ac:chgData name="mohammad Hosseinabady" userId="6cd969f51f917c9e" providerId="LiveId" clId="{E8EA12F8-E03D-4039-B33D-704E81B75366}" dt="2022-01-17T05:04:22.810" v="2801" actId="478"/>
          <ac:cxnSpMkLst>
            <pc:docMk/>
            <pc:sldMk cId="4093036185" sldId="285"/>
            <ac:cxnSpMk id="344" creationId="{59A033BC-59A5-4A7A-B6A4-309F0567441C}"/>
          </ac:cxnSpMkLst>
        </pc:cxnChg>
        <pc:cxnChg chg="del">
          <ac:chgData name="mohammad Hosseinabady" userId="6cd969f51f917c9e" providerId="LiveId" clId="{E8EA12F8-E03D-4039-B33D-704E81B75366}" dt="2022-01-17T05:04:22.810" v="2801" actId="478"/>
          <ac:cxnSpMkLst>
            <pc:docMk/>
            <pc:sldMk cId="4093036185" sldId="285"/>
            <ac:cxnSpMk id="346" creationId="{66E04399-630D-4E61-BC64-72E8E24134B1}"/>
          </ac:cxnSpMkLst>
        </pc:cxnChg>
        <pc:cxnChg chg="del">
          <ac:chgData name="mohammad Hosseinabady" userId="6cd969f51f917c9e" providerId="LiveId" clId="{E8EA12F8-E03D-4039-B33D-704E81B75366}" dt="2022-01-17T05:06:08.846" v="2827" actId="478"/>
          <ac:cxnSpMkLst>
            <pc:docMk/>
            <pc:sldMk cId="4093036185" sldId="285"/>
            <ac:cxnSpMk id="350" creationId="{706A93B3-8D3A-4F81-A2AA-0E4EA195DC49}"/>
          </ac:cxnSpMkLst>
        </pc:cxnChg>
        <pc:cxnChg chg="del">
          <ac:chgData name="mohammad Hosseinabady" userId="6cd969f51f917c9e" providerId="LiveId" clId="{E8EA12F8-E03D-4039-B33D-704E81B75366}" dt="2022-01-17T05:06:09.818" v="2828" actId="478"/>
          <ac:cxnSpMkLst>
            <pc:docMk/>
            <pc:sldMk cId="4093036185" sldId="285"/>
            <ac:cxnSpMk id="352" creationId="{BFA32F9C-D293-4576-BFD9-B15E4AEC7872}"/>
          </ac:cxnSpMkLst>
        </pc:cxnChg>
      </pc:sldChg>
      <pc:sldChg chg="addSp delSp modSp add mod delAnim modAnim">
        <pc:chgData name="mohammad Hosseinabady" userId="6cd969f51f917c9e" providerId="LiveId" clId="{E8EA12F8-E03D-4039-B33D-704E81B75366}" dt="2022-01-17T05:22:36.175" v="3200"/>
        <pc:sldMkLst>
          <pc:docMk/>
          <pc:sldMk cId="1369364419" sldId="286"/>
        </pc:sldMkLst>
        <pc:spChg chg="mod">
          <ac:chgData name="mohammad Hosseinabady" userId="6cd969f51f917c9e" providerId="LiveId" clId="{E8EA12F8-E03D-4039-B33D-704E81B75366}" dt="2022-01-17T05:21:41.336" v="3187" actId="20577"/>
          <ac:spMkLst>
            <pc:docMk/>
            <pc:sldMk cId="1369364419" sldId="286"/>
            <ac:spMk id="2" creationId="{6D69C683-EEDB-4415-9CAD-EA096990C5D6}"/>
          </ac:spMkLst>
        </pc:spChg>
        <pc:spChg chg="del">
          <ac:chgData name="mohammad Hosseinabady" userId="6cd969f51f917c9e" providerId="LiveId" clId="{E8EA12F8-E03D-4039-B33D-704E81B75366}" dt="2022-01-17T05:19:41.900" v="3104" actId="478"/>
          <ac:spMkLst>
            <pc:docMk/>
            <pc:sldMk cId="1369364419" sldId="286"/>
            <ac:spMk id="25" creationId="{BAF230AA-BB9C-40AA-B471-9D3A8A9FFB82}"/>
          </ac:spMkLst>
        </pc:spChg>
        <pc:spChg chg="del">
          <ac:chgData name="mohammad Hosseinabady" userId="6cd969f51f917c9e" providerId="LiveId" clId="{E8EA12F8-E03D-4039-B33D-704E81B75366}" dt="2022-01-17T05:19:23.688" v="3099" actId="478"/>
          <ac:spMkLst>
            <pc:docMk/>
            <pc:sldMk cId="1369364419" sldId="286"/>
            <ac:spMk id="27" creationId="{90745C66-E053-427C-AB64-5F809659BE83}"/>
          </ac:spMkLst>
        </pc:spChg>
        <pc:spChg chg="mod">
          <ac:chgData name="mohammad Hosseinabady" userId="6cd969f51f917c9e" providerId="LiveId" clId="{E8EA12F8-E03D-4039-B33D-704E81B75366}" dt="2022-01-17T05:19:47.650" v="3106" actId="1076"/>
          <ac:spMkLst>
            <pc:docMk/>
            <pc:sldMk cId="1369364419" sldId="286"/>
            <ac:spMk id="29" creationId="{CF5B6412-EB34-4FA9-ABB2-C6F1598000AC}"/>
          </ac:spMkLst>
        </pc:spChg>
        <pc:spChg chg="mod">
          <ac:chgData name="mohammad Hosseinabady" userId="6cd969f51f917c9e" providerId="LiveId" clId="{E8EA12F8-E03D-4039-B33D-704E81B75366}" dt="2022-01-17T05:19:33.743" v="3100"/>
          <ac:spMkLst>
            <pc:docMk/>
            <pc:sldMk cId="1369364419" sldId="286"/>
            <ac:spMk id="162" creationId="{288CB7D1-5338-40F4-AC23-A1C624FF55AB}"/>
          </ac:spMkLst>
        </pc:spChg>
        <pc:spChg chg="mod">
          <ac:chgData name="mohammad Hosseinabady" userId="6cd969f51f917c9e" providerId="LiveId" clId="{E8EA12F8-E03D-4039-B33D-704E81B75366}" dt="2022-01-17T05:19:33.743" v="3100"/>
          <ac:spMkLst>
            <pc:docMk/>
            <pc:sldMk cId="1369364419" sldId="286"/>
            <ac:spMk id="164" creationId="{F332885B-039F-43E8-87F8-3ABB894E5D2E}"/>
          </ac:spMkLst>
        </pc:spChg>
        <pc:spChg chg="mod">
          <ac:chgData name="mohammad Hosseinabady" userId="6cd969f51f917c9e" providerId="LiveId" clId="{E8EA12F8-E03D-4039-B33D-704E81B75366}" dt="2022-01-17T05:19:33.743" v="3100"/>
          <ac:spMkLst>
            <pc:docMk/>
            <pc:sldMk cId="1369364419" sldId="286"/>
            <ac:spMk id="165" creationId="{8F7122CA-15B9-43C9-99AA-D1502CC8763C}"/>
          </ac:spMkLst>
        </pc:spChg>
        <pc:spChg chg="mod">
          <ac:chgData name="mohammad Hosseinabady" userId="6cd969f51f917c9e" providerId="LiveId" clId="{E8EA12F8-E03D-4039-B33D-704E81B75366}" dt="2022-01-17T05:19:33.743" v="3100"/>
          <ac:spMkLst>
            <pc:docMk/>
            <pc:sldMk cId="1369364419" sldId="286"/>
            <ac:spMk id="167" creationId="{94DAA12A-939F-4862-9F71-D4917399161C}"/>
          </ac:spMkLst>
        </pc:spChg>
        <pc:spChg chg="mod">
          <ac:chgData name="mohammad Hosseinabady" userId="6cd969f51f917c9e" providerId="LiveId" clId="{E8EA12F8-E03D-4039-B33D-704E81B75366}" dt="2022-01-17T05:19:33.743" v="3100"/>
          <ac:spMkLst>
            <pc:docMk/>
            <pc:sldMk cId="1369364419" sldId="286"/>
            <ac:spMk id="169" creationId="{BD0A4ABF-C244-4C65-8489-6A6E36FCFA75}"/>
          </ac:spMkLst>
        </pc:spChg>
        <pc:spChg chg="mod">
          <ac:chgData name="mohammad Hosseinabady" userId="6cd969f51f917c9e" providerId="LiveId" clId="{E8EA12F8-E03D-4039-B33D-704E81B75366}" dt="2022-01-17T05:19:33.743" v="3100"/>
          <ac:spMkLst>
            <pc:docMk/>
            <pc:sldMk cId="1369364419" sldId="286"/>
            <ac:spMk id="170" creationId="{7B9E4ECD-A0D2-4C96-9CB6-00CC345A30D8}"/>
          </ac:spMkLst>
        </pc:spChg>
        <pc:spChg chg="mod">
          <ac:chgData name="mohammad Hosseinabady" userId="6cd969f51f917c9e" providerId="LiveId" clId="{E8EA12F8-E03D-4039-B33D-704E81B75366}" dt="2022-01-17T05:19:33.743" v="3100"/>
          <ac:spMkLst>
            <pc:docMk/>
            <pc:sldMk cId="1369364419" sldId="286"/>
            <ac:spMk id="171" creationId="{7C1FDEBB-BF06-4ADD-99FE-630682F5F34B}"/>
          </ac:spMkLst>
        </pc:spChg>
        <pc:spChg chg="del">
          <ac:chgData name="mohammad Hosseinabady" userId="6cd969f51f917c9e" providerId="LiveId" clId="{E8EA12F8-E03D-4039-B33D-704E81B75366}" dt="2022-01-17T05:19:43.244" v="3105" actId="478"/>
          <ac:spMkLst>
            <pc:docMk/>
            <pc:sldMk cId="1369364419" sldId="286"/>
            <ac:spMk id="172" creationId="{4A211122-893C-41A1-96CF-8BEBB9941A34}"/>
          </ac:spMkLst>
        </pc:spChg>
        <pc:spChg chg="mod">
          <ac:chgData name="mohammad Hosseinabady" userId="6cd969f51f917c9e" providerId="LiveId" clId="{E8EA12F8-E03D-4039-B33D-704E81B75366}" dt="2022-01-17T05:19:33.743" v="3100"/>
          <ac:spMkLst>
            <pc:docMk/>
            <pc:sldMk cId="1369364419" sldId="286"/>
            <ac:spMk id="175" creationId="{A9FE1576-8F24-4F57-85F2-A9BF845DBBA7}"/>
          </ac:spMkLst>
        </pc:spChg>
        <pc:spChg chg="mod">
          <ac:chgData name="mohammad Hosseinabady" userId="6cd969f51f917c9e" providerId="LiveId" clId="{E8EA12F8-E03D-4039-B33D-704E81B75366}" dt="2022-01-17T05:19:33.743" v="3100"/>
          <ac:spMkLst>
            <pc:docMk/>
            <pc:sldMk cId="1369364419" sldId="286"/>
            <ac:spMk id="176" creationId="{C3FE4512-B1ED-40D5-B4F7-77A424974A2F}"/>
          </ac:spMkLst>
        </pc:spChg>
        <pc:spChg chg="mod">
          <ac:chgData name="mohammad Hosseinabady" userId="6cd969f51f917c9e" providerId="LiveId" clId="{E8EA12F8-E03D-4039-B33D-704E81B75366}" dt="2022-01-17T05:19:33.743" v="3100"/>
          <ac:spMkLst>
            <pc:docMk/>
            <pc:sldMk cId="1369364419" sldId="286"/>
            <ac:spMk id="177" creationId="{F1E4FD36-3282-4817-AD4E-9AB2C60B5997}"/>
          </ac:spMkLst>
        </pc:spChg>
        <pc:spChg chg="mod">
          <ac:chgData name="mohammad Hosseinabady" userId="6cd969f51f917c9e" providerId="LiveId" clId="{E8EA12F8-E03D-4039-B33D-704E81B75366}" dt="2022-01-17T05:19:33.743" v="3100"/>
          <ac:spMkLst>
            <pc:docMk/>
            <pc:sldMk cId="1369364419" sldId="286"/>
            <ac:spMk id="178" creationId="{25C64759-C94F-405D-A0E1-A25B0DA7CC8E}"/>
          </ac:spMkLst>
        </pc:spChg>
        <pc:spChg chg="mod">
          <ac:chgData name="mohammad Hosseinabady" userId="6cd969f51f917c9e" providerId="LiveId" clId="{E8EA12F8-E03D-4039-B33D-704E81B75366}" dt="2022-01-17T05:19:33.743" v="3100"/>
          <ac:spMkLst>
            <pc:docMk/>
            <pc:sldMk cId="1369364419" sldId="286"/>
            <ac:spMk id="179" creationId="{01B17F04-C746-4EE6-A026-161BF9F07374}"/>
          </ac:spMkLst>
        </pc:spChg>
        <pc:spChg chg="mod">
          <ac:chgData name="mohammad Hosseinabady" userId="6cd969f51f917c9e" providerId="LiveId" clId="{E8EA12F8-E03D-4039-B33D-704E81B75366}" dt="2022-01-17T05:19:33.743" v="3100"/>
          <ac:spMkLst>
            <pc:docMk/>
            <pc:sldMk cId="1369364419" sldId="286"/>
            <ac:spMk id="180" creationId="{86FEC718-BDBB-44CF-8D16-25D2DE4FF62D}"/>
          </ac:spMkLst>
        </pc:spChg>
        <pc:spChg chg="mod">
          <ac:chgData name="mohammad Hosseinabady" userId="6cd969f51f917c9e" providerId="LiveId" clId="{E8EA12F8-E03D-4039-B33D-704E81B75366}" dt="2022-01-17T05:19:33.743" v="3100"/>
          <ac:spMkLst>
            <pc:docMk/>
            <pc:sldMk cId="1369364419" sldId="286"/>
            <ac:spMk id="181" creationId="{FF7EF218-76D8-46C5-BBBD-F21AD4725A55}"/>
          </ac:spMkLst>
        </pc:spChg>
        <pc:spChg chg="mod">
          <ac:chgData name="mohammad Hosseinabady" userId="6cd969f51f917c9e" providerId="LiveId" clId="{E8EA12F8-E03D-4039-B33D-704E81B75366}" dt="2022-01-17T05:19:33.743" v="3100"/>
          <ac:spMkLst>
            <pc:docMk/>
            <pc:sldMk cId="1369364419" sldId="286"/>
            <ac:spMk id="182" creationId="{02F46048-1E62-44F5-B0DB-E25742FC415F}"/>
          </ac:spMkLst>
        </pc:spChg>
        <pc:spChg chg="add mod">
          <ac:chgData name="mohammad Hosseinabady" userId="6cd969f51f917c9e" providerId="LiveId" clId="{E8EA12F8-E03D-4039-B33D-704E81B75366}" dt="2022-01-17T05:20:07.039" v="3115" actId="1076"/>
          <ac:spMkLst>
            <pc:docMk/>
            <pc:sldMk cId="1369364419" sldId="286"/>
            <ac:spMk id="223" creationId="{79966AE2-BAEB-4E4A-BFDB-CED7640ACFB6}"/>
          </ac:spMkLst>
        </pc:spChg>
        <pc:spChg chg="add mod">
          <ac:chgData name="mohammad Hosseinabady" userId="6cd969f51f917c9e" providerId="LiveId" clId="{E8EA12F8-E03D-4039-B33D-704E81B75366}" dt="2022-01-17T05:20:21.892" v="3121" actId="20577"/>
          <ac:spMkLst>
            <pc:docMk/>
            <pc:sldMk cId="1369364419" sldId="286"/>
            <ac:spMk id="224" creationId="{CF8C8550-E5E2-43AD-9C76-52EEB0A84BBD}"/>
          </ac:spMkLst>
        </pc:spChg>
        <pc:spChg chg="add mod">
          <ac:chgData name="mohammad Hosseinabady" userId="6cd969f51f917c9e" providerId="LiveId" clId="{E8EA12F8-E03D-4039-B33D-704E81B75366}" dt="2022-01-17T05:20:41.135" v="3126" actId="1076"/>
          <ac:spMkLst>
            <pc:docMk/>
            <pc:sldMk cId="1369364419" sldId="286"/>
            <ac:spMk id="225" creationId="{C207DA4F-8D54-43D8-B702-FB8ABBF49BA3}"/>
          </ac:spMkLst>
        </pc:spChg>
        <pc:spChg chg="add mod">
          <ac:chgData name="mohammad Hosseinabady" userId="6cd969f51f917c9e" providerId="LiveId" clId="{E8EA12F8-E03D-4039-B33D-704E81B75366}" dt="2022-01-17T05:21:17.380" v="3146" actId="14100"/>
          <ac:spMkLst>
            <pc:docMk/>
            <pc:sldMk cId="1369364419" sldId="286"/>
            <ac:spMk id="226" creationId="{E98EA03E-8BA3-4917-9CEA-D9F205249756}"/>
          </ac:spMkLst>
        </pc:spChg>
        <pc:spChg chg="del">
          <ac:chgData name="mohammad Hosseinabady" userId="6cd969f51f917c9e" providerId="LiveId" clId="{E8EA12F8-E03D-4039-B33D-704E81B75366}" dt="2022-01-17T05:19:38.287" v="3102" actId="478"/>
          <ac:spMkLst>
            <pc:docMk/>
            <pc:sldMk cId="1369364419" sldId="286"/>
            <ac:spMk id="290" creationId="{1D4CA338-478E-4B0F-B4BB-3984F48CF52E}"/>
          </ac:spMkLst>
        </pc:spChg>
        <pc:grpChg chg="del">
          <ac:chgData name="mohammad Hosseinabady" userId="6cd969f51f917c9e" providerId="LiveId" clId="{E8EA12F8-E03D-4039-B33D-704E81B75366}" dt="2022-01-17T05:19:23.688" v="3099" actId="478"/>
          <ac:grpSpMkLst>
            <pc:docMk/>
            <pc:sldMk cId="1369364419" sldId="286"/>
            <ac:grpSpMk id="28" creationId="{6F12F6DC-B475-4FF2-9E6F-23CE459E4183}"/>
          </ac:grpSpMkLst>
        </pc:grpChg>
        <pc:grpChg chg="add mod">
          <ac:chgData name="mohammad Hosseinabady" userId="6cd969f51f917c9e" providerId="LiveId" clId="{E8EA12F8-E03D-4039-B33D-704E81B75366}" dt="2022-01-17T05:19:36.589" v="3101" actId="1076"/>
          <ac:grpSpMkLst>
            <pc:docMk/>
            <pc:sldMk cId="1369364419" sldId="286"/>
            <ac:grpSpMk id="88" creationId="{883175E3-1BF2-466E-B031-BD8C634AA597}"/>
          </ac:grpSpMkLst>
        </pc:grpChg>
        <pc:grpChg chg="mod">
          <ac:chgData name="mohammad Hosseinabady" userId="6cd969f51f917c9e" providerId="LiveId" clId="{E8EA12F8-E03D-4039-B33D-704E81B75366}" dt="2022-01-17T05:19:33.743" v="3100"/>
          <ac:grpSpMkLst>
            <pc:docMk/>
            <pc:sldMk cId="1369364419" sldId="286"/>
            <ac:grpSpMk id="89" creationId="{CA5FD972-38C0-43F2-86E7-7B9946BD6A00}"/>
          </ac:grpSpMkLst>
        </pc:grpChg>
        <pc:grpChg chg="mod">
          <ac:chgData name="mohammad Hosseinabady" userId="6cd969f51f917c9e" providerId="LiveId" clId="{E8EA12F8-E03D-4039-B33D-704E81B75366}" dt="2022-01-17T05:19:33.743" v="3100"/>
          <ac:grpSpMkLst>
            <pc:docMk/>
            <pc:sldMk cId="1369364419" sldId="286"/>
            <ac:grpSpMk id="90" creationId="{37FC8B4E-574C-446D-80DA-E336DFF2CA2D}"/>
          </ac:grpSpMkLst>
        </pc:grpChg>
        <pc:grpChg chg="mod">
          <ac:chgData name="mohammad Hosseinabady" userId="6cd969f51f917c9e" providerId="LiveId" clId="{E8EA12F8-E03D-4039-B33D-704E81B75366}" dt="2022-01-17T05:19:33.743" v="3100"/>
          <ac:grpSpMkLst>
            <pc:docMk/>
            <pc:sldMk cId="1369364419" sldId="286"/>
            <ac:grpSpMk id="91" creationId="{389B2C18-6A6E-46BF-9908-53428A5368BD}"/>
          </ac:grpSpMkLst>
        </pc:grpChg>
        <pc:grpChg chg="mod">
          <ac:chgData name="mohammad Hosseinabady" userId="6cd969f51f917c9e" providerId="LiveId" clId="{E8EA12F8-E03D-4039-B33D-704E81B75366}" dt="2022-01-17T05:19:33.743" v="3100"/>
          <ac:grpSpMkLst>
            <pc:docMk/>
            <pc:sldMk cId="1369364419" sldId="286"/>
            <ac:grpSpMk id="92" creationId="{1881F569-4887-4163-8B99-2B5E81AA5927}"/>
          </ac:grpSpMkLst>
        </pc:grpChg>
        <pc:cxnChg chg="mod">
          <ac:chgData name="mohammad Hosseinabady" userId="6cd969f51f917c9e" providerId="LiveId" clId="{E8EA12F8-E03D-4039-B33D-704E81B75366}" dt="2022-01-17T05:19:33.743" v="3100"/>
          <ac:cxnSpMkLst>
            <pc:docMk/>
            <pc:sldMk cId="1369364419" sldId="286"/>
            <ac:cxnSpMk id="93" creationId="{93582CBF-E754-4399-A774-E0A8818950B6}"/>
          </ac:cxnSpMkLst>
        </pc:cxnChg>
        <pc:cxnChg chg="mod">
          <ac:chgData name="mohammad Hosseinabady" userId="6cd969f51f917c9e" providerId="LiveId" clId="{E8EA12F8-E03D-4039-B33D-704E81B75366}" dt="2022-01-17T05:19:33.743" v="3100"/>
          <ac:cxnSpMkLst>
            <pc:docMk/>
            <pc:sldMk cId="1369364419" sldId="286"/>
            <ac:cxnSpMk id="155" creationId="{D88AFE06-D5B7-442A-B777-09835D6CDBFA}"/>
          </ac:cxnSpMkLst>
        </pc:cxnChg>
        <pc:cxnChg chg="mod">
          <ac:chgData name="mohammad Hosseinabady" userId="6cd969f51f917c9e" providerId="LiveId" clId="{E8EA12F8-E03D-4039-B33D-704E81B75366}" dt="2022-01-17T05:19:33.743" v="3100"/>
          <ac:cxnSpMkLst>
            <pc:docMk/>
            <pc:sldMk cId="1369364419" sldId="286"/>
            <ac:cxnSpMk id="156" creationId="{4A72C885-A827-4BC7-9BF7-7CE14A8C8330}"/>
          </ac:cxnSpMkLst>
        </pc:cxnChg>
        <pc:cxnChg chg="mod">
          <ac:chgData name="mohammad Hosseinabady" userId="6cd969f51f917c9e" providerId="LiveId" clId="{E8EA12F8-E03D-4039-B33D-704E81B75366}" dt="2022-01-17T05:19:33.743" v="3100"/>
          <ac:cxnSpMkLst>
            <pc:docMk/>
            <pc:sldMk cId="1369364419" sldId="286"/>
            <ac:cxnSpMk id="157" creationId="{9BC8C1DB-4D54-42CD-8306-E7FFAE4D6812}"/>
          </ac:cxnSpMkLst>
        </pc:cxnChg>
        <pc:cxnChg chg="mod">
          <ac:chgData name="mohammad Hosseinabady" userId="6cd969f51f917c9e" providerId="LiveId" clId="{E8EA12F8-E03D-4039-B33D-704E81B75366}" dt="2022-01-17T05:19:33.743" v="3100"/>
          <ac:cxnSpMkLst>
            <pc:docMk/>
            <pc:sldMk cId="1369364419" sldId="286"/>
            <ac:cxnSpMk id="158" creationId="{8E545A25-6505-4A54-A26E-C7C52A69D419}"/>
          </ac:cxnSpMkLst>
        </pc:cxnChg>
        <pc:cxnChg chg="mod">
          <ac:chgData name="mohammad Hosseinabady" userId="6cd969f51f917c9e" providerId="LiveId" clId="{E8EA12F8-E03D-4039-B33D-704E81B75366}" dt="2022-01-17T05:19:33.743" v="3100"/>
          <ac:cxnSpMkLst>
            <pc:docMk/>
            <pc:sldMk cId="1369364419" sldId="286"/>
            <ac:cxnSpMk id="159" creationId="{AF7AE12B-56FB-46BA-B0A5-58A0DF1FEA4D}"/>
          </ac:cxnSpMkLst>
        </pc:cxnChg>
        <pc:cxnChg chg="mod">
          <ac:chgData name="mohammad Hosseinabady" userId="6cd969f51f917c9e" providerId="LiveId" clId="{E8EA12F8-E03D-4039-B33D-704E81B75366}" dt="2022-01-17T05:19:33.743" v="3100"/>
          <ac:cxnSpMkLst>
            <pc:docMk/>
            <pc:sldMk cId="1369364419" sldId="286"/>
            <ac:cxnSpMk id="160" creationId="{DAED95FB-7E20-4FF4-A13B-FBFAE928A904}"/>
          </ac:cxnSpMkLst>
        </pc:cxnChg>
        <pc:cxnChg chg="mod">
          <ac:chgData name="mohammad Hosseinabady" userId="6cd969f51f917c9e" providerId="LiveId" clId="{E8EA12F8-E03D-4039-B33D-704E81B75366}" dt="2022-01-17T05:19:33.743" v="3100"/>
          <ac:cxnSpMkLst>
            <pc:docMk/>
            <pc:sldMk cId="1369364419" sldId="286"/>
            <ac:cxnSpMk id="161" creationId="{F7032245-8B35-49C7-9C02-0401AD2C3581}"/>
          </ac:cxnSpMkLst>
        </pc:cxnChg>
        <pc:cxnChg chg="mod">
          <ac:chgData name="mohammad Hosseinabady" userId="6cd969f51f917c9e" providerId="LiveId" clId="{E8EA12F8-E03D-4039-B33D-704E81B75366}" dt="2022-01-17T05:19:33.743" v="3100"/>
          <ac:cxnSpMkLst>
            <pc:docMk/>
            <pc:sldMk cId="1369364419" sldId="286"/>
            <ac:cxnSpMk id="173" creationId="{B337E5C0-01D3-46B4-81C0-EFDD99F63D0D}"/>
          </ac:cxnSpMkLst>
        </pc:cxnChg>
        <pc:cxnChg chg="mod">
          <ac:chgData name="mohammad Hosseinabady" userId="6cd969f51f917c9e" providerId="LiveId" clId="{E8EA12F8-E03D-4039-B33D-704E81B75366}" dt="2022-01-17T05:19:33.743" v="3100"/>
          <ac:cxnSpMkLst>
            <pc:docMk/>
            <pc:sldMk cId="1369364419" sldId="286"/>
            <ac:cxnSpMk id="174" creationId="{3CF8F929-225B-48B2-9F37-4B4B51C9D4BD}"/>
          </ac:cxnSpMkLst>
        </pc:cxnChg>
        <pc:cxnChg chg="mod">
          <ac:chgData name="mohammad Hosseinabady" userId="6cd969f51f917c9e" providerId="LiveId" clId="{E8EA12F8-E03D-4039-B33D-704E81B75366}" dt="2022-01-17T05:19:33.743" v="3100"/>
          <ac:cxnSpMkLst>
            <pc:docMk/>
            <pc:sldMk cId="1369364419" sldId="286"/>
            <ac:cxnSpMk id="183" creationId="{41CC7C86-4D0C-4C6F-851A-9918BAE18BFA}"/>
          </ac:cxnSpMkLst>
        </pc:cxnChg>
        <pc:cxnChg chg="mod">
          <ac:chgData name="mohammad Hosseinabady" userId="6cd969f51f917c9e" providerId="LiveId" clId="{E8EA12F8-E03D-4039-B33D-704E81B75366}" dt="2022-01-17T05:19:33.743" v="3100"/>
          <ac:cxnSpMkLst>
            <pc:docMk/>
            <pc:sldMk cId="1369364419" sldId="286"/>
            <ac:cxnSpMk id="184" creationId="{E5D237BF-F585-44C9-867F-257B283AAD31}"/>
          </ac:cxnSpMkLst>
        </pc:cxnChg>
        <pc:cxnChg chg="mod">
          <ac:chgData name="mohammad Hosseinabady" userId="6cd969f51f917c9e" providerId="LiveId" clId="{E8EA12F8-E03D-4039-B33D-704E81B75366}" dt="2022-01-17T05:19:33.743" v="3100"/>
          <ac:cxnSpMkLst>
            <pc:docMk/>
            <pc:sldMk cId="1369364419" sldId="286"/>
            <ac:cxnSpMk id="185" creationId="{1E609269-022B-480B-B360-C4169CD56065}"/>
          </ac:cxnSpMkLst>
        </pc:cxnChg>
        <pc:cxnChg chg="mod">
          <ac:chgData name="mohammad Hosseinabady" userId="6cd969f51f917c9e" providerId="LiveId" clId="{E8EA12F8-E03D-4039-B33D-704E81B75366}" dt="2022-01-17T05:19:33.743" v="3100"/>
          <ac:cxnSpMkLst>
            <pc:docMk/>
            <pc:sldMk cId="1369364419" sldId="286"/>
            <ac:cxnSpMk id="186" creationId="{08CCCCD2-6A46-4982-BF75-8D6BCCAAF08F}"/>
          </ac:cxnSpMkLst>
        </pc:cxnChg>
        <pc:cxnChg chg="mod">
          <ac:chgData name="mohammad Hosseinabady" userId="6cd969f51f917c9e" providerId="LiveId" clId="{E8EA12F8-E03D-4039-B33D-704E81B75366}" dt="2022-01-17T05:19:33.743" v="3100"/>
          <ac:cxnSpMkLst>
            <pc:docMk/>
            <pc:sldMk cId="1369364419" sldId="286"/>
            <ac:cxnSpMk id="187" creationId="{E012D353-730D-43F8-AD75-22BB4C897B85}"/>
          </ac:cxnSpMkLst>
        </pc:cxnChg>
        <pc:cxnChg chg="mod">
          <ac:chgData name="mohammad Hosseinabady" userId="6cd969f51f917c9e" providerId="LiveId" clId="{E8EA12F8-E03D-4039-B33D-704E81B75366}" dt="2022-01-17T05:19:33.743" v="3100"/>
          <ac:cxnSpMkLst>
            <pc:docMk/>
            <pc:sldMk cId="1369364419" sldId="286"/>
            <ac:cxnSpMk id="188" creationId="{5757D352-E881-43EE-A00B-8784FC37F5CA}"/>
          </ac:cxnSpMkLst>
        </pc:cxnChg>
        <pc:cxnChg chg="mod">
          <ac:chgData name="mohammad Hosseinabady" userId="6cd969f51f917c9e" providerId="LiveId" clId="{E8EA12F8-E03D-4039-B33D-704E81B75366}" dt="2022-01-17T05:19:33.743" v="3100"/>
          <ac:cxnSpMkLst>
            <pc:docMk/>
            <pc:sldMk cId="1369364419" sldId="286"/>
            <ac:cxnSpMk id="189" creationId="{B43C0AC2-667D-4747-938C-095E63C05B48}"/>
          </ac:cxnSpMkLst>
        </pc:cxnChg>
        <pc:cxnChg chg="mod">
          <ac:chgData name="mohammad Hosseinabady" userId="6cd969f51f917c9e" providerId="LiveId" clId="{E8EA12F8-E03D-4039-B33D-704E81B75366}" dt="2022-01-17T05:19:33.743" v="3100"/>
          <ac:cxnSpMkLst>
            <pc:docMk/>
            <pc:sldMk cId="1369364419" sldId="286"/>
            <ac:cxnSpMk id="190" creationId="{AC87B17F-4241-433A-8A03-7A2B7747252C}"/>
          </ac:cxnSpMkLst>
        </pc:cxnChg>
        <pc:cxnChg chg="mod">
          <ac:chgData name="mohammad Hosseinabady" userId="6cd969f51f917c9e" providerId="LiveId" clId="{E8EA12F8-E03D-4039-B33D-704E81B75366}" dt="2022-01-17T05:19:33.743" v="3100"/>
          <ac:cxnSpMkLst>
            <pc:docMk/>
            <pc:sldMk cId="1369364419" sldId="286"/>
            <ac:cxnSpMk id="191" creationId="{954D450F-2A87-4ABE-A031-F67099746426}"/>
          </ac:cxnSpMkLst>
        </pc:cxnChg>
        <pc:cxnChg chg="mod">
          <ac:chgData name="mohammad Hosseinabady" userId="6cd969f51f917c9e" providerId="LiveId" clId="{E8EA12F8-E03D-4039-B33D-704E81B75366}" dt="2022-01-17T05:19:33.743" v="3100"/>
          <ac:cxnSpMkLst>
            <pc:docMk/>
            <pc:sldMk cId="1369364419" sldId="286"/>
            <ac:cxnSpMk id="192" creationId="{A407CD4A-38ED-49DC-8DF1-C68C1EDE4A47}"/>
          </ac:cxnSpMkLst>
        </pc:cxnChg>
        <pc:cxnChg chg="mod">
          <ac:chgData name="mohammad Hosseinabady" userId="6cd969f51f917c9e" providerId="LiveId" clId="{E8EA12F8-E03D-4039-B33D-704E81B75366}" dt="2022-01-17T05:19:33.743" v="3100"/>
          <ac:cxnSpMkLst>
            <pc:docMk/>
            <pc:sldMk cId="1369364419" sldId="286"/>
            <ac:cxnSpMk id="193" creationId="{C6F48F89-56B9-4975-8B17-20848A72FB06}"/>
          </ac:cxnSpMkLst>
        </pc:cxnChg>
        <pc:cxnChg chg="mod">
          <ac:chgData name="mohammad Hosseinabady" userId="6cd969f51f917c9e" providerId="LiveId" clId="{E8EA12F8-E03D-4039-B33D-704E81B75366}" dt="2022-01-17T05:19:33.743" v="3100"/>
          <ac:cxnSpMkLst>
            <pc:docMk/>
            <pc:sldMk cId="1369364419" sldId="286"/>
            <ac:cxnSpMk id="194" creationId="{002C17B2-35A6-44A5-874C-A4E23D0D3B8B}"/>
          </ac:cxnSpMkLst>
        </pc:cxnChg>
        <pc:cxnChg chg="mod">
          <ac:chgData name="mohammad Hosseinabady" userId="6cd969f51f917c9e" providerId="LiveId" clId="{E8EA12F8-E03D-4039-B33D-704E81B75366}" dt="2022-01-17T05:19:33.743" v="3100"/>
          <ac:cxnSpMkLst>
            <pc:docMk/>
            <pc:sldMk cId="1369364419" sldId="286"/>
            <ac:cxnSpMk id="195" creationId="{9EC0E98A-9B09-40B7-BEFE-F051869DF4B2}"/>
          </ac:cxnSpMkLst>
        </pc:cxnChg>
        <pc:cxnChg chg="mod">
          <ac:chgData name="mohammad Hosseinabady" userId="6cd969f51f917c9e" providerId="LiveId" clId="{E8EA12F8-E03D-4039-B33D-704E81B75366}" dt="2022-01-17T05:19:33.743" v="3100"/>
          <ac:cxnSpMkLst>
            <pc:docMk/>
            <pc:sldMk cId="1369364419" sldId="286"/>
            <ac:cxnSpMk id="196" creationId="{5AC23363-EC8E-42A6-9207-EE6DE6587427}"/>
          </ac:cxnSpMkLst>
        </pc:cxnChg>
        <pc:cxnChg chg="mod">
          <ac:chgData name="mohammad Hosseinabady" userId="6cd969f51f917c9e" providerId="LiveId" clId="{E8EA12F8-E03D-4039-B33D-704E81B75366}" dt="2022-01-17T05:19:33.743" v="3100"/>
          <ac:cxnSpMkLst>
            <pc:docMk/>
            <pc:sldMk cId="1369364419" sldId="286"/>
            <ac:cxnSpMk id="197" creationId="{AE5987CE-3492-4D85-A3A5-3A545F5D1871}"/>
          </ac:cxnSpMkLst>
        </pc:cxnChg>
        <pc:cxnChg chg="mod">
          <ac:chgData name="mohammad Hosseinabady" userId="6cd969f51f917c9e" providerId="LiveId" clId="{E8EA12F8-E03D-4039-B33D-704E81B75366}" dt="2022-01-17T05:19:33.743" v="3100"/>
          <ac:cxnSpMkLst>
            <pc:docMk/>
            <pc:sldMk cId="1369364419" sldId="286"/>
            <ac:cxnSpMk id="198" creationId="{2D30D3AD-EDE1-4884-A1D3-B2A237F950FA}"/>
          </ac:cxnSpMkLst>
        </pc:cxnChg>
        <pc:cxnChg chg="mod">
          <ac:chgData name="mohammad Hosseinabady" userId="6cd969f51f917c9e" providerId="LiveId" clId="{E8EA12F8-E03D-4039-B33D-704E81B75366}" dt="2022-01-17T05:19:33.743" v="3100"/>
          <ac:cxnSpMkLst>
            <pc:docMk/>
            <pc:sldMk cId="1369364419" sldId="286"/>
            <ac:cxnSpMk id="199" creationId="{50131496-6C14-41F8-A1FD-9FC00FAB4ED2}"/>
          </ac:cxnSpMkLst>
        </pc:cxnChg>
        <pc:cxnChg chg="mod">
          <ac:chgData name="mohammad Hosseinabady" userId="6cd969f51f917c9e" providerId="LiveId" clId="{E8EA12F8-E03D-4039-B33D-704E81B75366}" dt="2022-01-17T05:19:33.743" v="3100"/>
          <ac:cxnSpMkLst>
            <pc:docMk/>
            <pc:sldMk cId="1369364419" sldId="286"/>
            <ac:cxnSpMk id="200" creationId="{96707D13-7CFD-4FB7-A568-34A4DA2E08FA}"/>
          </ac:cxnSpMkLst>
        </pc:cxnChg>
        <pc:cxnChg chg="mod">
          <ac:chgData name="mohammad Hosseinabady" userId="6cd969f51f917c9e" providerId="LiveId" clId="{E8EA12F8-E03D-4039-B33D-704E81B75366}" dt="2022-01-17T05:19:33.743" v="3100"/>
          <ac:cxnSpMkLst>
            <pc:docMk/>
            <pc:sldMk cId="1369364419" sldId="286"/>
            <ac:cxnSpMk id="201" creationId="{27A7D553-1974-4119-84B1-C115334E4E29}"/>
          </ac:cxnSpMkLst>
        </pc:cxnChg>
        <pc:cxnChg chg="mod">
          <ac:chgData name="mohammad Hosseinabady" userId="6cd969f51f917c9e" providerId="LiveId" clId="{E8EA12F8-E03D-4039-B33D-704E81B75366}" dt="2022-01-17T05:19:33.743" v="3100"/>
          <ac:cxnSpMkLst>
            <pc:docMk/>
            <pc:sldMk cId="1369364419" sldId="286"/>
            <ac:cxnSpMk id="202" creationId="{B1197DAF-A5D7-4FCB-99D9-37E829FB59F9}"/>
          </ac:cxnSpMkLst>
        </pc:cxnChg>
        <pc:cxnChg chg="mod">
          <ac:chgData name="mohammad Hosseinabady" userId="6cd969f51f917c9e" providerId="LiveId" clId="{E8EA12F8-E03D-4039-B33D-704E81B75366}" dt="2022-01-17T05:19:33.743" v="3100"/>
          <ac:cxnSpMkLst>
            <pc:docMk/>
            <pc:sldMk cId="1369364419" sldId="286"/>
            <ac:cxnSpMk id="203" creationId="{419DC0BD-62FB-416E-BF25-494B44E0501A}"/>
          </ac:cxnSpMkLst>
        </pc:cxnChg>
        <pc:cxnChg chg="mod">
          <ac:chgData name="mohammad Hosseinabady" userId="6cd969f51f917c9e" providerId="LiveId" clId="{E8EA12F8-E03D-4039-B33D-704E81B75366}" dt="2022-01-17T05:19:33.743" v="3100"/>
          <ac:cxnSpMkLst>
            <pc:docMk/>
            <pc:sldMk cId="1369364419" sldId="286"/>
            <ac:cxnSpMk id="204" creationId="{C89D214C-98D9-4D9B-8031-32AC2C2FD71C}"/>
          </ac:cxnSpMkLst>
        </pc:cxnChg>
        <pc:cxnChg chg="mod">
          <ac:chgData name="mohammad Hosseinabady" userId="6cd969f51f917c9e" providerId="LiveId" clId="{E8EA12F8-E03D-4039-B33D-704E81B75366}" dt="2022-01-17T05:19:33.743" v="3100"/>
          <ac:cxnSpMkLst>
            <pc:docMk/>
            <pc:sldMk cId="1369364419" sldId="286"/>
            <ac:cxnSpMk id="205" creationId="{5A1AE164-C14B-49DB-B50E-70FAA1C3F833}"/>
          </ac:cxnSpMkLst>
        </pc:cxnChg>
        <pc:cxnChg chg="mod">
          <ac:chgData name="mohammad Hosseinabady" userId="6cd969f51f917c9e" providerId="LiveId" clId="{E8EA12F8-E03D-4039-B33D-704E81B75366}" dt="2022-01-17T05:19:33.743" v="3100"/>
          <ac:cxnSpMkLst>
            <pc:docMk/>
            <pc:sldMk cId="1369364419" sldId="286"/>
            <ac:cxnSpMk id="206" creationId="{7C1E5402-EAC4-4F09-8918-459B613E9EC5}"/>
          </ac:cxnSpMkLst>
        </pc:cxnChg>
        <pc:cxnChg chg="mod">
          <ac:chgData name="mohammad Hosseinabady" userId="6cd969f51f917c9e" providerId="LiveId" clId="{E8EA12F8-E03D-4039-B33D-704E81B75366}" dt="2022-01-17T05:19:33.743" v="3100"/>
          <ac:cxnSpMkLst>
            <pc:docMk/>
            <pc:sldMk cId="1369364419" sldId="286"/>
            <ac:cxnSpMk id="207" creationId="{82A4F1CD-E024-4E1D-AB6E-FA5750C43911}"/>
          </ac:cxnSpMkLst>
        </pc:cxnChg>
        <pc:cxnChg chg="mod">
          <ac:chgData name="mohammad Hosseinabady" userId="6cd969f51f917c9e" providerId="LiveId" clId="{E8EA12F8-E03D-4039-B33D-704E81B75366}" dt="2022-01-17T05:19:33.743" v="3100"/>
          <ac:cxnSpMkLst>
            <pc:docMk/>
            <pc:sldMk cId="1369364419" sldId="286"/>
            <ac:cxnSpMk id="208" creationId="{A52263CD-744C-4C7D-982B-87A603254DAE}"/>
          </ac:cxnSpMkLst>
        </pc:cxnChg>
        <pc:cxnChg chg="mod">
          <ac:chgData name="mohammad Hosseinabady" userId="6cd969f51f917c9e" providerId="LiveId" clId="{E8EA12F8-E03D-4039-B33D-704E81B75366}" dt="2022-01-17T05:19:33.743" v="3100"/>
          <ac:cxnSpMkLst>
            <pc:docMk/>
            <pc:sldMk cId="1369364419" sldId="286"/>
            <ac:cxnSpMk id="209" creationId="{9575621B-E2A8-468C-AFD4-05D243D2D9CF}"/>
          </ac:cxnSpMkLst>
        </pc:cxnChg>
        <pc:cxnChg chg="mod">
          <ac:chgData name="mohammad Hosseinabady" userId="6cd969f51f917c9e" providerId="LiveId" clId="{E8EA12F8-E03D-4039-B33D-704E81B75366}" dt="2022-01-17T05:19:33.743" v="3100"/>
          <ac:cxnSpMkLst>
            <pc:docMk/>
            <pc:sldMk cId="1369364419" sldId="286"/>
            <ac:cxnSpMk id="210" creationId="{45BA6A85-87EB-417C-83C7-3717A2CB4404}"/>
          </ac:cxnSpMkLst>
        </pc:cxnChg>
        <pc:cxnChg chg="mod">
          <ac:chgData name="mohammad Hosseinabady" userId="6cd969f51f917c9e" providerId="LiveId" clId="{E8EA12F8-E03D-4039-B33D-704E81B75366}" dt="2022-01-17T05:19:33.743" v="3100"/>
          <ac:cxnSpMkLst>
            <pc:docMk/>
            <pc:sldMk cId="1369364419" sldId="286"/>
            <ac:cxnSpMk id="211" creationId="{8D0321BF-4A59-428D-9CB2-A3DF9D6C3ED3}"/>
          </ac:cxnSpMkLst>
        </pc:cxnChg>
        <pc:cxnChg chg="mod">
          <ac:chgData name="mohammad Hosseinabady" userId="6cd969f51f917c9e" providerId="LiveId" clId="{E8EA12F8-E03D-4039-B33D-704E81B75366}" dt="2022-01-17T05:19:33.743" v="3100"/>
          <ac:cxnSpMkLst>
            <pc:docMk/>
            <pc:sldMk cId="1369364419" sldId="286"/>
            <ac:cxnSpMk id="212" creationId="{DD630B49-E479-465E-91AA-2DEBE89704C0}"/>
          </ac:cxnSpMkLst>
        </pc:cxnChg>
        <pc:cxnChg chg="mod">
          <ac:chgData name="mohammad Hosseinabady" userId="6cd969f51f917c9e" providerId="LiveId" clId="{E8EA12F8-E03D-4039-B33D-704E81B75366}" dt="2022-01-17T05:19:33.743" v="3100"/>
          <ac:cxnSpMkLst>
            <pc:docMk/>
            <pc:sldMk cId="1369364419" sldId="286"/>
            <ac:cxnSpMk id="213" creationId="{89B4B066-8A68-4214-B7C0-EBB42B7D7204}"/>
          </ac:cxnSpMkLst>
        </pc:cxnChg>
        <pc:cxnChg chg="mod">
          <ac:chgData name="mohammad Hosseinabady" userId="6cd969f51f917c9e" providerId="LiveId" clId="{E8EA12F8-E03D-4039-B33D-704E81B75366}" dt="2022-01-17T05:19:33.743" v="3100"/>
          <ac:cxnSpMkLst>
            <pc:docMk/>
            <pc:sldMk cId="1369364419" sldId="286"/>
            <ac:cxnSpMk id="214" creationId="{CB084519-8E40-4066-B1D3-B6508D89EDB8}"/>
          </ac:cxnSpMkLst>
        </pc:cxnChg>
        <pc:cxnChg chg="mod">
          <ac:chgData name="mohammad Hosseinabady" userId="6cd969f51f917c9e" providerId="LiveId" clId="{E8EA12F8-E03D-4039-B33D-704E81B75366}" dt="2022-01-17T05:19:33.743" v="3100"/>
          <ac:cxnSpMkLst>
            <pc:docMk/>
            <pc:sldMk cId="1369364419" sldId="286"/>
            <ac:cxnSpMk id="215" creationId="{219337B0-A4EA-4BCA-AF15-307E3940F9BA}"/>
          </ac:cxnSpMkLst>
        </pc:cxnChg>
        <pc:cxnChg chg="mod">
          <ac:chgData name="mohammad Hosseinabady" userId="6cd969f51f917c9e" providerId="LiveId" clId="{E8EA12F8-E03D-4039-B33D-704E81B75366}" dt="2022-01-17T05:19:33.743" v="3100"/>
          <ac:cxnSpMkLst>
            <pc:docMk/>
            <pc:sldMk cId="1369364419" sldId="286"/>
            <ac:cxnSpMk id="216" creationId="{631B5A5C-6FD4-4640-8FC6-8F667CBDC3C6}"/>
          </ac:cxnSpMkLst>
        </pc:cxnChg>
        <pc:cxnChg chg="mod">
          <ac:chgData name="mohammad Hosseinabady" userId="6cd969f51f917c9e" providerId="LiveId" clId="{E8EA12F8-E03D-4039-B33D-704E81B75366}" dt="2022-01-17T05:19:33.743" v="3100"/>
          <ac:cxnSpMkLst>
            <pc:docMk/>
            <pc:sldMk cId="1369364419" sldId="286"/>
            <ac:cxnSpMk id="217" creationId="{ACCE01CA-EF30-4094-93C4-F17A850461BE}"/>
          </ac:cxnSpMkLst>
        </pc:cxnChg>
        <pc:cxnChg chg="mod">
          <ac:chgData name="mohammad Hosseinabady" userId="6cd969f51f917c9e" providerId="LiveId" clId="{E8EA12F8-E03D-4039-B33D-704E81B75366}" dt="2022-01-17T05:19:33.743" v="3100"/>
          <ac:cxnSpMkLst>
            <pc:docMk/>
            <pc:sldMk cId="1369364419" sldId="286"/>
            <ac:cxnSpMk id="218" creationId="{6BD4A26A-34F6-45BE-AE49-6FD179AF60DA}"/>
          </ac:cxnSpMkLst>
        </pc:cxnChg>
        <pc:cxnChg chg="mod">
          <ac:chgData name="mohammad Hosseinabady" userId="6cd969f51f917c9e" providerId="LiveId" clId="{E8EA12F8-E03D-4039-B33D-704E81B75366}" dt="2022-01-17T05:19:33.743" v="3100"/>
          <ac:cxnSpMkLst>
            <pc:docMk/>
            <pc:sldMk cId="1369364419" sldId="286"/>
            <ac:cxnSpMk id="219" creationId="{5C1AE5D9-0F83-475B-8BFF-9FBC3C1C1BA6}"/>
          </ac:cxnSpMkLst>
        </pc:cxnChg>
        <pc:cxnChg chg="mod">
          <ac:chgData name="mohammad Hosseinabady" userId="6cd969f51f917c9e" providerId="LiveId" clId="{E8EA12F8-E03D-4039-B33D-704E81B75366}" dt="2022-01-17T05:19:33.743" v="3100"/>
          <ac:cxnSpMkLst>
            <pc:docMk/>
            <pc:sldMk cId="1369364419" sldId="286"/>
            <ac:cxnSpMk id="220" creationId="{75FED7B6-C82D-4FC9-9C0C-27180E3369C0}"/>
          </ac:cxnSpMkLst>
        </pc:cxnChg>
        <pc:cxnChg chg="mod">
          <ac:chgData name="mohammad Hosseinabady" userId="6cd969f51f917c9e" providerId="LiveId" clId="{E8EA12F8-E03D-4039-B33D-704E81B75366}" dt="2022-01-17T05:19:33.743" v="3100"/>
          <ac:cxnSpMkLst>
            <pc:docMk/>
            <pc:sldMk cId="1369364419" sldId="286"/>
            <ac:cxnSpMk id="221" creationId="{EFFD07F1-D618-4DAB-947D-A36059731676}"/>
          </ac:cxnSpMkLst>
        </pc:cxnChg>
        <pc:cxnChg chg="mod">
          <ac:chgData name="mohammad Hosseinabady" userId="6cd969f51f917c9e" providerId="LiveId" clId="{E8EA12F8-E03D-4039-B33D-704E81B75366}" dt="2022-01-17T05:19:33.743" v="3100"/>
          <ac:cxnSpMkLst>
            <pc:docMk/>
            <pc:sldMk cId="1369364419" sldId="286"/>
            <ac:cxnSpMk id="222" creationId="{70C54E7B-7AEC-4222-B93D-7AF73C3A1EA8}"/>
          </ac:cxnSpMkLst>
        </pc:cxnChg>
      </pc:sldChg>
    </pc:docChg>
  </pc:docChgLst>
  <pc:docChgLst>
    <pc:chgData name="mohammad Hosseinabady" userId="6cd969f51f917c9e" providerId="LiveId" clId="{EB914193-5747-437B-B3B6-7919586A651F}"/>
    <pc:docChg chg="undo custSel addSld modSld modSection">
      <pc:chgData name="mohammad Hosseinabady" userId="6cd969f51f917c9e" providerId="LiveId" clId="{EB914193-5747-437B-B3B6-7919586A651F}" dt="2022-01-20T00:49:25.927" v="1187" actId="20577"/>
      <pc:docMkLst>
        <pc:docMk/>
      </pc:docMkLst>
      <pc:sldChg chg="modSp mod">
        <pc:chgData name="mohammad Hosseinabady" userId="6cd969f51f917c9e" providerId="LiveId" clId="{EB914193-5747-437B-B3B6-7919586A651F}" dt="2022-01-20T00:02:31.734" v="238" actId="20577"/>
        <pc:sldMkLst>
          <pc:docMk/>
          <pc:sldMk cId="477534457" sldId="258"/>
        </pc:sldMkLst>
        <pc:spChg chg="mod">
          <ac:chgData name="mohammad Hosseinabady" userId="6cd969f51f917c9e" providerId="LiveId" clId="{EB914193-5747-437B-B3B6-7919586A651F}" dt="2022-01-20T00:02:31.734" v="238" actId="20577"/>
          <ac:spMkLst>
            <pc:docMk/>
            <pc:sldMk cId="477534457" sldId="258"/>
            <ac:spMk id="2" creationId="{23D27D2E-FB57-4DE0-8F63-565F94BD5FF4}"/>
          </ac:spMkLst>
        </pc:spChg>
      </pc:sldChg>
      <pc:sldChg chg="addSp delSp modSp mod">
        <pc:chgData name="mohammad Hosseinabady" userId="6cd969f51f917c9e" providerId="LiveId" clId="{EB914193-5747-437B-B3B6-7919586A651F}" dt="2022-01-20T00:02:43.097" v="240"/>
        <pc:sldMkLst>
          <pc:docMk/>
          <pc:sldMk cId="1947581991" sldId="260"/>
        </pc:sldMkLst>
        <pc:spChg chg="mod">
          <ac:chgData name="mohammad Hosseinabady" userId="6cd969f51f917c9e" providerId="LiveId" clId="{EB914193-5747-437B-B3B6-7919586A651F}" dt="2022-01-20T00:02:43.097" v="240"/>
          <ac:spMkLst>
            <pc:docMk/>
            <pc:sldMk cId="1947581991" sldId="260"/>
            <ac:spMk id="2" creationId="{0AAFF6D7-9875-40C2-A94A-6AD81C776D61}"/>
          </ac:spMkLst>
        </pc:spChg>
        <pc:spChg chg="mod">
          <ac:chgData name="mohammad Hosseinabady" userId="6cd969f51f917c9e" providerId="LiveId" clId="{EB914193-5747-437B-B3B6-7919586A651F}" dt="2022-01-19T04:40:58.120" v="33" actId="1076"/>
          <ac:spMkLst>
            <pc:docMk/>
            <pc:sldMk cId="1947581991" sldId="260"/>
            <ac:spMk id="4" creationId="{5D3CA2D8-E197-44FF-89B0-2249F23DB75B}"/>
          </ac:spMkLst>
        </pc:spChg>
        <pc:spChg chg="mod">
          <ac:chgData name="mohammad Hosseinabady" userId="6cd969f51f917c9e" providerId="LiveId" clId="{EB914193-5747-437B-B3B6-7919586A651F}" dt="2022-01-19T04:40:58.120" v="33" actId="1076"/>
          <ac:spMkLst>
            <pc:docMk/>
            <pc:sldMk cId="1947581991" sldId="260"/>
            <ac:spMk id="5" creationId="{9B622C46-8AD6-4203-BD81-2B5EBBA04F5A}"/>
          </ac:spMkLst>
        </pc:spChg>
        <pc:spChg chg="mod">
          <ac:chgData name="mohammad Hosseinabady" userId="6cd969f51f917c9e" providerId="LiveId" clId="{EB914193-5747-437B-B3B6-7919586A651F}" dt="2022-01-19T04:40:58.120" v="33" actId="1076"/>
          <ac:spMkLst>
            <pc:docMk/>
            <pc:sldMk cId="1947581991" sldId="260"/>
            <ac:spMk id="6" creationId="{2EFE55B7-6CEF-4464-96F0-FAAA6D080D4D}"/>
          </ac:spMkLst>
        </pc:spChg>
        <pc:spChg chg="mod">
          <ac:chgData name="mohammad Hosseinabady" userId="6cd969f51f917c9e" providerId="LiveId" clId="{EB914193-5747-437B-B3B6-7919586A651F}" dt="2022-01-19T04:40:58.120" v="33" actId="1076"/>
          <ac:spMkLst>
            <pc:docMk/>
            <pc:sldMk cId="1947581991" sldId="260"/>
            <ac:spMk id="7" creationId="{04B42AFC-4C36-496D-932B-38E94E8FA362}"/>
          </ac:spMkLst>
        </pc:spChg>
        <pc:spChg chg="mod">
          <ac:chgData name="mohammad Hosseinabady" userId="6cd969f51f917c9e" providerId="LiveId" clId="{EB914193-5747-437B-B3B6-7919586A651F}" dt="2022-01-19T04:40:58.120" v="33" actId="1076"/>
          <ac:spMkLst>
            <pc:docMk/>
            <pc:sldMk cId="1947581991" sldId="260"/>
            <ac:spMk id="8" creationId="{3B56673C-0A7C-48AC-993A-537618748D7D}"/>
          </ac:spMkLst>
        </pc:spChg>
        <pc:spChg chg="mod">
          <ac:chgData name="mohammad Hosseinabady" userId="6cd969f51f917c9e" providerId="LiveId" clId="{EB914193-5747-437B-B3B6-7919586A651F}" dt="2022-01-19T04:40:58.120" v="33" actId="1076"/>
          <ac:spMkLst>
            <pc:docMk/>
            <pc:sldMk cId="1947581991" sldId="260"/>
            <ac:spMk id="9" creationId="{38DC451E-16F7-4667-93AE-D2A0062EB72B}"/>
          </ac:spMkLst>
        </pc:spChg>
        <pc:spChg chg="add mod">
          <ac:chgData name="mohammad Hosseinabady" userId="6cd969f51f917c9e" providerId="LiveId" clId="{EB914193-5747-437B-B3B6-7919586A651F}" dt="2022-01-19T04:44:41.564" v="129" actId="20577"/>
          <ac:spMkLst>
            <pc:docMk/>
            <pc:sldMk cId="1947581991" sldId="260"/>
            <ac:spMk id="12" creationId="{D69D3762-DF48-47C8-A793-0CE36DF9E2D2}"/>
          </ac:spMkLst>
        </pc:spChg>
        <pc:spChg chg="mod">
          <ac:chgData name="mohammad Hosseinabady" userId="6cd969f51f917c9e" providerId="LiveId" clId="{EB914193-5747-437B-B3B6-7919586A651F}" dt="2022-01-19T04:40:58.120" v="33" actId="1076"/>
          <ac:spMkLst>
            <pc:docMk/>
            <pc:sldMk cId="1947581991" sldId="260"/>
            <ac:spMk id="36" creationId="{F5D8EA74-892F-4E08-AC90-A140B20E2257}"/>
          </ac:spMkLst>
        </pc:spChg>
        <pc:spChg chg="mod">
          <ac:chgData name="mohammad Hosseinabady" userId="6cd969f51f917c9e" providerId="LiveId" clId="{EB914193-5747-437B-B3B6-7919586A651F}" dt="2022-01-19T04:40:58.120" v="33" actId="1076"/>
          <ac:spMkLst>
            <pc:docMk/>
            <pc:sldMk cId="1947581991" sldId="260"/>
            <ac:spMk id="37" creationId="{978D37E3-FF21-487D-B9A6-2F0D1812FE69}"/>
          </ac:spMkLst>
        </pc:spChg>
        <pc:spChg chg="add mod">
          <ac:chgData name="mohammad Hosseinabady" userId="6cd969f51f917c9e" providerId="LiveId" clId="{EB914193-5747-437B-B3B6-7919586A651F}" dt="2022-01-19T08:09:33.176" v="216" actId="20577"/>
          <ac:spMkLst>
            <pc:docMk/>
            <pc:sldMk cId="1947581991" sldId="260"/>
            <ac:spMk id="47" creationId="{1DF17C96-E8D3-4B22-95F0-2ECF7CA0A6BA}"/>
          </ac:spMkLst>
        </pc:spChg>
        <pc:spChg chg="add mod">
          <ac:chgData name="mohammad Hosseinabady" userId="6cd969f51f917c9e" providerId="LiveId" clId="{EB914193-5747-437B-B3B6-7919586A651F}" dt="2022-01-19T08:09:42.842" v="227" actId="20577"/>
          <ac:spMkLst>
            <pc:docMk/>
            <pc:sldMk cId="1947581991" sldId="260"/>
            <ac:spMk id="48" creationId="{C9A9B844-8090-4D4C-AAA2-F7CE5AED000C}"/>
          </ac:spMkLst>
        </pc:spChg>
        <pc:grpChg chg="mod">
          <ac:chgData name="mohammad Hosseinabady" userId="6cd969f51f917c9e" providerId="LiveId" clId="{EB914193-5747-437B-B3B6-7919586A651F}" dt="2022-01-19T04:40:58.120" v="33" actId="1076"/>
          <ac:grpSpMkLst>
            <pc:docMk/>
            <pc:sldMk cId="1947581991" sldId="260"/>
            <ac:grpSpMk id="62" creationId="{8184C9A2-4899-41A2-9473-C0C6D2CFD89B}"/>
          </ac:grpSpMkLst>
        </pc:grpChg>
        <pc:grpChg chg="mod">
          <ac:chgData name="mohammad Hosseinabady" userId="6cd969f51f917c9e" providerId="LiveId" clId="{EB914193-5747-437B-B3B6-7919586A651F}" dt="2022-01-19T04:40:58.120" v="33" actId="1076"/>
          <ac:grpSpMkLst>
            <pc:docMk/>
            <pc:sldMk cId="1947581991" sldId="260"/>
            <ac:grpSpMk id="63" creationId="{2D908992-401C-49A7-A765-42AE58DF3473}"/>
          </ac:grpSpMkLst>
        </pc:grpChg>
        <pc:grpChg chg="mod">
          <ac:chgData name="mohammad Hosseinabady" userId="6cd969f51f917c9e" providerId="LiveId" clId="{EB914193-5747-437B-B3B6-7919586A651F}" dt="2022-01-19T04:40:58.120" v="33" actId="1076"/>
          <ac:grpSpMkLst>
            <pc:docMk/>
            <pc:sldMk cId="1947581991" sldId="260"/>
            <ac:grpSpMk id="66" creationId="{CBC58297-82AC-4504-B3DF-ED32DC71388E}"/>
          </ac:grpSpMkLst>
        </pc:grpChg>
        <pc:grpChg chg="mod">
          <ac:chgData name="mohammad Hosseinabady" userId="6cd969f51f917c9e" providerId="LiveId" clId="{EB914193-5747-437B-B3B6-7919586A651F}" dt="2022-01-19T04:40:58.120" v="33" actId="1076"/>
          <ac:grpSpMkLst>
            <pc:docMk/>
            <pc:sldMk cId="1947581991" sldId="260"/>
            <ac:grpSpMk id="69" creationId="{D9D06FA7-987C-4F9A-871C-1D709059D161}"/>
          </ac:grpSpMkLst>
        </pc:grpChg>
        <pc:grpChg chg="del">
          <ac:chgData name="mohammad Hosseinabady" userId="6cd969f51f917c9e" providerId="LiveId" clId="{EB914193-5747-437B-B3B6-7919586A651F}" dt="2022-01-19T04:39:51.016" v="0" actId="478"/>
          <ac:grpSpMkLst>
            <pc:docMk/>
            <pc:sldMk cId="1947581991" sldId="260"/>
            <ac:grpSpMk id="72" creationId="{D7FA3272-1267-4730-B9C5-F1C21CE9A030}"/>
          </ac:grpSpMkLst>
        </pc:grpChg>
        <pc:grpChg chg="mod">
          <ac:chgData name="mohammad Hosseinabady" userId="6cd969f51f917c9e" providerId="LiveId" clId="{EB914193-5747-437B-B3B6-7919586A651F}" dt="2022-01-19T04:40:58.120" v="33" actId="1076"/>
          <ac:grpSpMkLst>
            <pc:docMk/>
            <pc:sldMk cId="1947581991" sldId="260"/>
            <ac:grpSpMk id="75" creationId="{6E76EF71-913A-4238-9BE2-8AFD72A6AE2A}"/>
          </ac:grpSpMkLst>
        </pc:grpChg>
        <pc:grpChg chg="mod">
          <ac:chgData name="mohammad Hosseinabady" userId="6cd969f51f917c9e" providerId="LiveId" clId="{EB914193-5747-437B-B3B6-7919586A651F}" dt="2022-01-19T04:40:58.120" v="33" actId="1076"/>
          <ac:grpSpMkLst>
            <pc:docMk/>
            <pc:sldMk cId="1947581991" sldId="260"/>
            <ac:grpSpMk id="78" creationId="{DA9151AD-3BF8-4D0A-8382-5476DE943D1C}"/>
          </ac:grpSpMkLst>
        </pc:grpChg>
        <pc:cxnChg chg="mod">
          <ac:chgData name="mohammad Hosseinabady" userId="6cd969f51f917c9e" providerId="LiveId" clId="{EB914193-5747-437B-B3B6-7919586A651F}" dt="2022-01-19T04:40:58.120" v="33" actId="1076"/>
          <ac:cxnSpMkLst>
            <pc:docMk/>
            <pc:sldMk cId="1947581991" sldId="260"/>
            <ac:cxnSpMk id="10" creationId="{5D55D957-82E9-4595-82DE-B050B55E8842}"/>
          </ac:cxnSpMkLst>
        </pc:cxnChg>
        <pc:cxnChg chg="mod">
          <ac:chgData name="mohammad Hosseinabady" userId="6cd969f51f917c9e" providerId="LiveId" clId="{EB914193-5747-437B-B3B6-7919586A651F}" dt="2022-01-19T04:40:58.120" v="33" actId="1076"/>
          <ac:cxnSpMkLst>
            <pc:docMk/>
            <pc:sldMk cId="1947581991" sldId="260"/>
            <ac:cxnSpMk id="11" creationId="{BE459F5E-CB35-4D23-8C3A-08F5FDB87250}"/>
          </ac:cxnSpMkLst>
        </pc:cxnChg>
        <pc:cxnChg chg="mod">
          <ac:chgData name="mohammad Hosseinabady" userId="6cd969f51f917c9e" providerId="LiveId" clId="{EB914193-5747-437B-B3B6-7919586A651F}" dt="2022-01-19T04:40:58.120" v="33" actId="1076"/>
          <ac:cxnSpMkLst>
            <pc:docMk/>
            <pc:sldMk cId="1947581991" sldId="260"/>
            <ac:cxnSpMk id="15" creationId="{8A480CF1-2FB4-4850-A951-A909E86F05CB}"/>
          </ac:cxnSpMkLst>
        </pc:cxnChg>
        <pc:cxnChg chg="mod">
          <ac:chgData name="mohammad Hosseinabady" userId="6cd969f51f917c9e" providerId="LiveId" clId="{EB914193-5747-437B-B3B6-7919586A651F}" dt="2022-01-19T04:40:58.120" v="33" actId="1076"/>
          <ac:cxnSpMkLst>
            <pc:docMk/>
            <pc:sldMk cId="1947581991" sldId="260"/>
            <ac:cxnSpMk id="17" creationId="{EC985980-22AA-49BA-9FE9-F3C35C37E257}"/>
          </ac:cxnSpMkLst>
        </pc:cxnChg>
        <pc:cxnChg chg="mod">
          <ac:chgData name="mohammad Hosseinabady" userId="6cd969f51f917c9e" providerId="LiveId" clId="{EB914193-5747-437B-B3B6-7919586A651F}" dt="2022-01-19T04:40:58.120" v="33" actId="1076"/>
          <ac:cxnSpMkLst>
            <pc:docMk/>
            <pc:sldMk cId="1947581991" sldId="260"/>
            <ac:cxnSpMk id="39" creationId="{8EA28FAB-EEC4-450E-8BF6-12187C4ADC5B}"/>
          </ac:cxnSpMkLst>
        </pc:cxnChg>
        <pc:cxnChg chg="mod">
          <ac:chgData name="mohammad Hosseinabady" userId="6cd969f51f917c9e" providerId="LiveId" clId="{EB914193-5747-437B-B3B6-7919586A651F}" dt="2022-01-19T04:40:58.120" v="33" actId="1076"/>
          <ac:cxnSpMkLst>
            <pc:docMk/>
            <pc:sldMk cId="1947581991" sldId="260"/>
            <ac:cxnSpMk id="42" creationId="{9D1A782D-A042-4F0E-8B34-8F0153E621B5}"/>
          </ac:cxnSpMkLst>
        </pc:cxnChg>
        <pc:cxnChg chg="mod">
          <ac:chgData name="mohammad Hosseinabady" userId="6cd969f51f917c9e" providerId="LiveId" clId="{EB914193-5747-437B-B3B6-7919586A651F}" dt="2022-01-19T04:40:58.120" v="33" actId="1076"/>
          <ac:cxnSpMkLst>
            <pc:docMk/>
            <pc:sldMk cId="1947581991" sldId="260"/>
            <ac:cxnSpMk id="45" creationId="{58EDAE85-B57D-498E-A300-484D8BB7C331}"/>
          </ac:cxnSpMkLst>
        </pc:cxnChg>
        <pc:cxnChg chg="mod">
          <ac:chgData name="mohammad Hosseinabady" userId="6cd969f51f917c9e" providerId="LiveId" clId="{EB914193-5747-437B-B3B6-7919586A651F}" dt="2022-01-19T04:40:58.120" v="33" actId="1076"/>
          <ac:cxnSpMkLst>
            <pc:docMk/>
            <pc:sldMk cId="1947581991" sldId="260"/>
            <ac:cxnSpMk id="46" creationId="{59569533-C888-4078-B7EE-55BB28BBC2CD}"/>
          </ac:cxnSpMkLst>
        </pc:cxnChg>
        <pc:cxnChg chg="mod">
          <ac:chgData name="mohammad Hosseinabady" userId="6cd969f51f917c9e" providerId="LiveId" clId="{EB914193-5747-437B-B3B6-7919586A651F}" dt="2022-01-19T04:40:58.120" v="33" actId="1076"/>
          <ac:cxnSpMkLst>
            <pc:docMk/>
            <pc:sldMk cId="1947581991" sldId="260"/>
            <ac:cxnSpMk id="50" creationId="{F0DD45BC-DCF0-4CCA-9BFD-0EE480F842FE}"/>
          </ac:cxnSpMkLst>
        </pc:cxnChg>
        <pc:cxnChg chg="mod">
          <ac:chgData name="mohammad Hosseinabady" userId="6cd969f51f917c9e" providerId="LiveId" clId="{EB914193-5747-437B-B3B6-7919586A651F}" dt="2022-01-19T04:40:58.120" v="33" actId="1076"/>
          <ac:cxnSpMkLst>
            <pc:docMk/>
            <pc:sldMk cId="1947581991" sldId="260"/>
            <ac:cxnSpMk id="52" creationId="{EA04C9B5-3980-444B-AB4C-CD54B202A926}"/>
          </ac:cxnSpMkLst>
        </pc:cxnChg>
        <pc:cxnChg chg="mod">
          <ac:chgData name="mohammad Hosseinabady" userId="6cd969f51f917c9e" providerId="LiveId" clId="{EB914193-5747-437B-B3B6-7919586A651F}" dt="2022-01-19T04:40:58.120" v="33" actId="1076"/>
          <ac:cxnSpMkLst>
            <pc:docMk/>
            <pc:sldMk cId="1947581991" sldId="260"/>
            <ac:cxnSpMk id="56" creationId="{EE62990C-79CB-4DAB-B7A1-D03BED17EA7D}"/>
          </ac:cxnSpMkLst>
        </pc:cxnChg>
        <pc:cxnChg chg="mod">
          <ac:chgData name="mohammad Hosseinabady" userId="6cd969f51f917c9e" providerId="LiveId" clId="{EB914193-5747-437B-B3B6-7919586A651F}" dt="2022-01-19T04:40:58.120" v="33" actId="1076"/>
          <ac:cxnSpMkLst>
            <pc:docMk/>
            <pc:sldMk cId="1947581991" sldId="260"/>
            <ac:cxnSpMk id="57" creationId="{119D1A3C-3E70-4EAF-98F7-E484FBE4DF11}"/>
          </ac:cxnSpMkLst>
        </pc:cxnChg>
      </pc:sldChg>
      <pc:sldChg chg="modSp mod">
        <pc:chgData name="mohammad Hosseinabady" userId="6cd969f51f917c9e" providerId="LiveId" clId="{EB914193-5747-437B-B3B6-7919586A651F}" dt="2022-01-20T00:02:52.355" v="244"/>
        <pc:sldMkLst>
          <pc:docMk/>
          <pc:sldMk cId="3492604761" sldId="261"/>
        </pc:sldMkLst>
        <pc:spChg chg="mod">
          <ac:chgData name="mohammad Hosseinabady" userId="6cd969f51f917c9e" providerId="LiveId" clId="{EB914193-5747-437B-B3B6-7919586A651F}" dt="2022-01-20T00:02:52.355" v="244"/>
          <ac:spMkLst>
            <pc:docMk/>
            <pc:sldMk cId="3492604761" sldId="261"/>
            <ac:spMk id="2" creationId="{230DBA5C-8B07-45F1-92AC-0378DA07E600}"/>
          </ac:spMkLst>
        </pc:spChg>
      </pc:sldChg>
      <pc:sldChg chg="modSp mod">
        <pc:chgData name="mohammad Hosseinabady" userId="6cd969f51f917c9e" providerId="LiveId" clId="{EB914193-5747-437B-B3B6-7919586A651F}" dt="2022-01-20T00:03:00.804" v="248"/>
        <pc:sldMkLst>
          <pc:docMk/>
          <pc:sldMk cId="1009447470" sldId="262"/>
        </pc:sldMkLst>
        <pc:spChg chg="mod">
          <ac:chgData name="mohammad Hosseinabady" userId="6cd969f51f917c9e" providerId="LiveId" clId="{EB914193-5747-437B-B3B6-7919586A651F}" dt="2022-01-20T00:03:00.804" v="248"/>
          <ac:spMkLst>
            <pc:docMk/>
            <pc:sldMk cId="1009447470" sldId="262"/>
            <ac:spMk id="2" creationId="{230DBA5C-8B07-45F1-92AC-0378DA07E600}"/>
          </ac:spMkLst>
        </pc:spChg>
      </pc:sldChg>
      <pc:sldChg chg="modSp mod">
        <pc:chgData name="mohammad Hosseinabady" userId="6cd969f51f917c9e" providerId="LiveId" clId="{EB914193-5747-437B-B3B6-7919586A651F}" dt="2022-01-20T00:03:04.697" v="250"/>
        <pc:sldMkLst>
          <pc:docMk/>
          <pc:sldMk cId="942741115" sldId="263"/>
        </pc:sldMkLst>
        <pc:spChg chg="mod">
          <ac:chgData name="mohammad Hosseinabady" userId="6cd969f51f917c9e" providerId="LiveId" clId="{EB914193-5747-437B-B3B6-7919586A651F}" dt="2022-01-20T00:03:04.697" v="250"/>
          <ac:spMkLst>
            <pc:docMk/>
            <pc:sldMk cId="942741115" sldId="263"/>
            <ac:spMk id="2" creationId="{230DBA5C-8B07-45F1-92AC-0378DA07E600}"/>
          </ac:spMkLst>
        </pc:spChg>
      </pc:sldChg>
      <pc:sldChg chg="modSp mod">
        <pc:chgData name="mohammad Hosseinabady" userId="6cd969f51f917c9e" providerId="LiveId" clId="{EB914193-5747-437B-B3B6-7919586A651F}" dt="2022-01-20T00:03:09.627" v="252"/>
        <pc:sldMkLst>
          <pc:docMk/>
          <pc:sldMk cId="3959518787" sldId="264"/>
        </pc:sldMkLst>
        <pc:spChg chg="mod">
          <ac:chgData name="mohammad Hosseinabady" userId="6cd969f51f917c9e" providerId="LiveId" clId="{EB914193-5747-437B-B3B6-7919586A651F}" dt="2022-01-20T00:03:09.627" v="252"/>
          <ac:spMkLst>
            <pc:docMk/>
            <pc:sldMk cId="3959518787" sldId="264"/>
            <ac:spMk id="2" creationId="{230DBA5C-8B07-45F1-92AC-0378DA07E600}"/>
          </ac:spMkLst>
        </pc:spChg>
      </pc:sldChg>
      <pc:sldChg chg="modSp mod">
        <pc:chgData name="mohammad Hosseinabady" userId="6cd969f51f917c9e" providerId="LiveId" clId="{EB914193-5747-437B-B3B6-7919586A651F}" dt="2022-01-20T00:03:28.780" v="254"/>
        <pc:sldMkLst>
          <pc:docMk/>
          <pc:sldMk cId="179458524" sldId="267"/>
        </pc:sldMkLst>
        <pc:spChg chg="mod">
          <ac:chgData name="mohammad Hosseinabady" userId="6cd969f51f917c9e" providerId="LiveId" clId="{EB914193-5747-437B-B3B6-7919586A651F}" dt="2022-01-20T00:03:28.780" v="254"/>
          <ac:spMkLst>
            <pc:docMk/>
            <pc:sldMk cId="179458524" sldId="267"/>
            <ac:spMk id="2" creationId="{230DBA5C-8B07-45F1-92AC-0378DA07E600}"/>
          </ac:spMkLst>
        </pc:spChg>
      </pc:sldChg>
      <pc:sldChg chg="modSp mod">
        <pc:chgData name="mohammad Hosseinabady" userId="6cd969f51f917c9e" providerId="LiveId" clId="{EB914193-5747-437B-B3B6-7919586A651F}" dt="2022-01-20T00:03:32.918" v="256"/>
        <pc:sldMkLst>
          <pc:docMk/>
          <pc:sldMk cId="2161487173" sldId="269"/>
        </pc:sldMkLst>
        <pc:spChg chg="mod">
          <ac:chgData name="mohammad Hosseinabady" userId="6cd969f51f917c9e" providerId="LiveId" clId="{EB914193-5747-437B-B3B6-7919586A651F}" dt="2022-01-20T00:03:32.918" v="256"/>
          <ac:spMkLst>
            <pc:docMk/>
            <pc:sldMk cId="2161487173" sldId="269"/>
            <ac:spMk id="2" creationId="{BAE6B37B-4603-47CA-AFAF-BC8F3B0BBBBE}"/>
          </ac:spMkLst>
        </pc:spChg>
      </pc:sldChg>
      <pc:sldChg chg="modSp mod">
        <pc:chgData name="mohammad Hosseinabady" userId="6cd969f51f917c9e" providerId="LiveId" clId="{EB914193-5747-437B-B3B6-7919586A651F}" dt="2022-01-20T00:03:37.235" v="258"/>
        <pc:sldMkLst>
          <pc:docMk/>
          <pc:sldMk cId="585135581" sldId="270"/>
        </pc:sldMkLst>
        <pc:spChg chg="mod">
          <ac:chgData name="mohammad Hosseinabady" userId="6cd969f51f917c9e" providerId="LiveId" clId="{EB914193-5747-437B-B3B6-7919586A651F}" dt="2022-01-20T00:03:37.235" v="258"/>
          <ac:spMkLst>
            <pc:docMk/>
            <pc:sldMk cId="585135581" sldId="270"/>
            <ac:spMk id="2" creationId="{296F6ECD-8B29-40C5-9829-8FF81B7D663B}"/>
          </ac:spMkLst>
        </pc:spChg>
      </pc:sldChg>
      <pc:sldChg chg="modSp mod">
        <pc:chgData name="mohammad Hosseinabady" userId="6cd969f51f917c9e" providerId="LiveId" clId="{EB914193-5747-437B-B3B6-7919586A651F}" dt="2022-01-20T00:03:41.394" v="260"/>
        <pc:sldMkLst>
          <pc:docMk/>
          <pc:sldMk cId="3730589243" sldId="271"/>
        </pc:sldMkLst>
        <pc:spChg chg="mod">
          <ac:chgData name="mohammad Hosseinabady" userId="6cd969f51f917c9e" providerId="LiveId" clId="{EB914193-5747-437B-B3B6-7919586A651F}" dt="2022-01-20T00:03:41.394" v="260"/>
          <ac:spMkLst>
            <pc:docMk/>
            <pc:sldMk cId="3730589243" sldId="271"/>
            <ac:spMk id="2" creationId="{C7F41C5A-34A6-444B-83E2-A077BC4B7485}"/>
          </ac:spMkLst>
        </pc:spChg>
      </pc:sldChg>
      <pc:sldChg chg="addSp delSp modSp new mod modAnim">
        <pc:chgData name="mohammad Hosseinabady" userId="6cd969f51f917c9e" providerId="LiveId" clId="{EB914193-5747-437B-B3B6-7919586A651F}" dt="2022-01-20T00:02:46.866" v="242"/>
        <pc:sldMkLst>
          <pc:docMk/>
          <pc:sldMk cId="3272187762" sldId="274"/>
        </pc:sldMkLst>
        <pc:spChg chg="mod">
          <ac:chgData name="mohammad Hosseinabady" userId="6cd969f51f917c9e" providerId="LiveId" clId="{EB914193-5747-437B-B3B6-7919586A651F}" dt="2022-01-20T00:02:46.866" v="242"/>
          <ac:spMkLst>
            <pc:docMk/>
            <pc:sldMk cId="3272187762" sldId="274"/>
            <ac:spMk id="2" creationId="{D21EE7BE-6BB5-4B34-A21A-E855D6A34A6B}"/>
          </ac:spMkLst>
        </pc:spChg>
        <pc:spChg chg="del">
          <ac:chgData name="mohammad Hosseinabady" userId="6cd969f51f917c9e" providerId="LiveId" clId="{EB914193-5747-437B-B3B6-7919586A651F}" dt="2022-01-19T04:46:32.544" v="138" actId="478"/>
          <ac:spMkLst>
            <pc:docMk/>
            <pc:sldMk cId="3272187762" sldId="274"/>
            <ac:spMk id="3" creationId="{50858DE0-3AD9-4869-9795-EAB959D44943}"/>
          </ac:spMkLst>
        </pc:spChg>
        <pc:spChg chg="add mod">
          <ac:chgData name="mohammad Hosseinabady" userId="6cd969f51f917c9e" providerId="LiveId" clId="{EB914193-5747-437B-B3B6-7919586A651F}" dt="2022-01-19T04:47:38.281" v="164" actId="1076"/>
          <ac:spMkLst>
            <pc:docMk/>
            <pc:sldMk cId="3272187762" sldId="274"/>
            <ac:spMk id="4" creationId="{EB7193E3-77DA-4C83-A896-B7490F5A29C3}"/>
          </ac:spMkLst>
        </pc:spChg>
        <pc:spChg chg="del mod">
          <ac:chgData name="mohammad Hosseinabady" userId="6cd969f51f917c9e" providerId="LiveId" clId="{EB914193-5747-437B-B3B6-7919586A651F}" dt="2022-01-19T04:48:46.163" v="174" actId="478"/>
          <ac:spMkLst>
            <pc:docMk/>
            <pc:sldMk cId="3272187762" sldId="274"/>
            <ac:spMk id="21" creationId="{4F9340A0-093C-4E7D-9211-FD1F1EC10670}"/>
          </ac:spMkLst>
        </pc:spChg>
        <pc:spChg chg="del mod">
          <ac:chgData name="mohammad Hosseinabady" userId="6cd969f51f917c9e" providerId="LiveId" clId="{EB914193-5747-437B-B3B6-7919586A651F}" dt="2022-01-19T04:48:42.959" v="173" actId="478"/>
          <ac:spMkLst>
            <pc:docMk/>
            <pc:sldMk cId="3272187762" sldId="274"/>
            <ac:spMk id="22" creationId="{A7F71CFB-A964-48B8-BB6F-7B6A7D373EBC}"/>
          </ac:spMkLst>
        </pc:spChg>
        <pc:spChg chg="add mod">
          <ac:chgData name="mohammad Hosseinabady" userId="6cd969f51f917c9e" providerId="LiveId" clId="{EB914193-5747-437B-B3B6-7919586A651F}" dt="2022-01-19T04:49:58.309" v="205" actId="1076"/>
          <ac:spMkLst>
            <pc:docMk/>
            <pc:sldMk cId="3272187762" sldId="274"/>
            <ac:spMk id="27" creationId="{94438AFF-5A50-4770-BD23-CCDF06532210}"/>
          </ac:spMkLst>
        </pc:spChg>
        <pc:grpChg chg="add mod">
          <ac:chgData name="mohammad Hosseinabady" userId="6cd969f51f917c9e" providerId="LiveId" clId="{EB914193-5747-437B-B3B6-7919586A651F}" dt="2022-01-19T04:48:53.368" v="175" actId="1076"/>
          <ac:grpSpMkLst>
            <pc:docMk/>
            <pc:sldMk cId="3272187762" sldId="274"/>
            <ac:grpSpMk id="5" creationId="{13CDBF43-FD06-46A5-B0D6-48D0116F0ACC}"/>
          </ac:grpSpMkLst>
        </pc:grpChg>
        <pc:grpChg chg="add mod">
          <ac:chgData name="mohammad Hosseinabady" userId="6cd969f51f917c9e" providerId="LiveId" clId="{EB914193-5747-437B-B3B6-7919586A651F}" dt="2022-01-19T04:48:40.488" v="172" actId="1076"/>
          <ac:grpSpMkLst>
            <pc:docMk/>
            <pc:sldMk cId="3272187762" sldId="274"/>
            <ac:grpSpMk id="16" creationId="{3D4EC66C-E861-4B15-AB99-72B0AADAFDA5}"/>
          </ac:grpSpMkLst>
        </pc:grpChg>
        <pc:cxnChg chg="mod">
          <ac:chgData name="mohammad Hosseinabady" userId="6cd969f51f917c9e" providerId="LiveId" clId="{EB914193-5747-437B-B3B6-7919586A651F}" dt="2022-01-19T04:49:31.627" v="182" actId="208"/>
          <ac:cxnSpMkLst>
            <pc:docMk/>
            <pc:sldMk cId="3272187762" sldId="274"/>
            <ac:cxnSpMk id="6" creationId="{7EA7D494-051F-4924-954D-B55617B2F1D0}"/>
          </ac:cxnSpMkLst>
        </pc:cxnChg>
        <pc:cxnChg chg="mod">
          <ac:chgData name="mohammad Hosseinabady" userId="6cd969f51f917c9e" providerId="LiveId" clId="{EB914193-5747-437B-B3B6-7919586A651F}" dt="2022-01-19T04:49:31.627" v="182" actId="208"/>
          <ac:cxnSpMkLst>
            <pc:docMk/>
            <pc:sldMk cId="3272187762" sldId="274"/>
            <ac:cxnSpMk id="7" creationId="{BA867DC8-AFE9-4217-83BA-EB7C43221E6A}"/>
          </ac:cxnSpMkLst>
        </pc:cxnChg>
        <pc:cxnChg chg="mod">
          <ac:chgData name="mohammad Hosseinabady" userId="6cd969f51f917c9e" providerId="LiveId" clId="{EB914193-5747-437B-B3B6-7919586A651F}" dt="2022-01-19T04:49:31.627" v="182" actId="208"/>
          <ac:cxnSpMkLst>
            <pc:docMk/>
            <pc:sldMk cId="3272187762" sldId="274"/>
            <ac:cxnSpMk id="8" creationId="{F88CF25A-F1EA-4B38-BABD-14AC9EF3773D}"/>
          </ac:cxnSpMkLst>
        </pc:cxnChg>
        <pc:cxnChg chg="mod">
          <ac:chgData name="mohammad Hosseinabady" userId="6cd969f51f917c9e" providerId="LiveId" clId="{EB914193-5747-437B-B3B6-7919586A651F}" dt="2022-01-19T04:49:31.627" v="182" actId="208"/>
          <ac:cxnSpMkLst>
            <pc:docMk/>
            <pc:sldMk cId="3272187762" sldId="274"/>
            <ac:cxnSpMk id="9" creationId="{0EC12E2A-BDD6-4862-9D31-514185BE3E66}"/>
          </ac:cxnSpMkLst>
        </pc:cxnChg>
        <pc:cxnChg chg="mod">
          <ac:chgData name="mohammad Hosseinabady" userId="6cd969f51f917c9e" providerId="LiveId" clId="{EB914193-5747-437B-B3B6-7919586A651F}" dt="2022-01-19T04:49:31.627" v="182" actId="208"/>
          <ac:cxnSpMkLst>
            <pc:docMk/>
            <pc:sldMk cId="3272187762" sldId="274"/>
            <ac:cxnSpMk id="10" creationId="{71F996C4-4302-4F2B-9DBD-7709891A578F}"/>
          </ac:cxnSpMkLst>
        </pc:cxnChg>
        <pc:cxnChg chg="mod">
          <ac:chgData name="mohammad Hosseinabady" userId="6cd969f51f917c9e" providerId="LiveId" clId="{EB914193-5747-437B-B3B6-7919586A651F}" dt="2022-01-19T04:49:31.627" v="182" actId="208"/>
          <ac:cxnSpMkLst>
            <pc:docMk/>
            <pc:sldMk cId="3272187762" sldId="274"/>
            <ac:cxnSpMk id="11" creationId="{D57187FE-FFE9-443A-8FE8-E00662E8F909}"/>
          </ac:cxnSpMkLst>
        </pc:cxnChg>
        <pc:cxnChg chg="mod">
          <ac:chgData name="mohammad Hosseinabady" userId="6cd969f51f917c9e" providerId="LiveId" clId="{EB914193-5747-437B-B3B6-7919586A651F}" dt="2022-01-19T04:49:31.627" v="182" actId="208"/>
          <ac:cxnSpMkLst>
            <pc:docMk/>
            <pc:sldMk cId="3272187762" sldId="274"/>
            <ac:cxnSpMk id="12" creationId="{A5E27A27-2AB6-41C9-9272-5D2B73C480FF}"/>
          </ac:cxnSpMkLst>
        </pc:cxnChg>
        <pc:cxnChg chg="mod">
          <ac:chgData name="mohammad Hosseinabady" userId="6cd969f51f917c9e" providerId="LiveId" clId="{EB914193-5747-437B-B3B6-7919586A651F}" dt="2022-01-19T04:49:31.627" v="182" actId="208"/>
          <ac:cxnSpMkLst>
            <pc:docMk/>
            <pc:sldMk cId="3272187762" sldId="274"/>
            <ac:cxnSpMk id="13" creationId="{387E7EF6-3451-4BD6-A865-0E934642CECE}"/>
          </ac:cxnSpMkLst>
        </pc:cxnChg>
        <pc:cxnChg chg="mod">
          <ac:chgData name="mohammad Hosseinabady" userId="6cd969f51f917c9e" providerId="LiveId" clId="{EB914193-5747-437B-B3B6-7919586A651F}" dt="2022-01-19T04:49:31.627" v="182" actId="208"/>
          <ac:cxnSpMkLst>
            <pc:docMk/>
            <pc:sldMk cId="3272187762" sldId="274"/>
            <ac:cxnSpMk id="14" creationId="{587EF8C8-28E7-4F4B-94E4-30A5C49E82AC}"/>
          </ac:cxnSpMkLst>
        </pc:cxnChg>
        <pc:cxnChg chg="mod">
          <ac:chgData name="mohammad Hosseinabady" userId="6cd969f51f917c9e" providerId="LiveId" clId="{EB914193-5747-437B-B3B6-7919586A651F}" dt="2022-01-19T04:49:31.627" v="182" actId="208"/>
          <ac:cxnSpMkLst>
            <pc:docMk/>
            <pc:sldMk cId="3272187762" sldId="274"/>
            <ac:cxnSpMk id="15" creationId="{28CA6A0A-2193-4F5A-8708-8352B1C9D3CB}"/>
          </ac:cxnSpMkLst>
        </pc:cxnChg>
        <pc:cxnChg chg="mod">
          <ac:chgData name="mohammad Hosseinabady" userId="6cd969f51f917c9e" providerId="LiveId" clId="{EB914193-5747-437B-B3B6-7919586A651F}" dt="2022-01-19T04:48:31.843" v="170"/>
          <ac:cxnSpMkLst>
            <pc:docMk/>
            <pc:sldMk cId="3272187762" sldId="274"/>
            <ac:cxnSpMk id="17" creationId="{A7387DF9-F736-4693-A4C2-E4FE58D381A2}"/>
          </ac:cxnSpMkLst>
        </pc:cxnChg>
        <pc:cxnChg chg="mod">
          <ac:chgData name="mohammad Hosseinabady" userId="6cd969f51f917c9e" providerId="LiveId" clId="{EB914193-5747-437B-B3B6-7919586A651F}" dt="2022-01-19T04:48:31.843" v="170"/>
          <ac:cxnSpMkLst>
            <pc:docMk/>
            <pc:sldMk cId="3272187762" sldId="274"/>
            <ac:cxnSpMk id="18" creationId="{2F8C243D-2D9C-4154-84DB-C31256C97733}"/>
          </ac:cxnSpMkLst>
        </pc:cxnChg>
        <pc:cxnChg chg="mod">
          <ac:chgData name="mohammad Hosseinabady" userId="6cd969f51f917c9e" providerId="LiveId" clId="{EB914193-5747-437B-B3B6-7919586A651F}" dt="2022-01-19T04:48:31.843" v="170"/>
          <ac:cxnSpMkLst>
            <pc:docMk/>
            <pc:sldMk cId="3272187762" sldId="274"/>
            <ac:cxnSpMk id="19" creationId="{F4EB9A94-13C9-45A3-9500-BB324E589387}"/>
          </ac:cxnSpMkLst>
        </pc:cxnChg>
        <pc:cxnChg chg="mod">
          <ac:chgData name="mohammad Hosseinabady" userId="6cd969f51f917c9e" providerId="LiveId" clId="{EB914193-5747-437B-B3B6-7919586A651F}" dt="2022-01-19T04:48:31.843" v="170"/>
          <ac:cxnSpMkLst>
            <pc:docMk/>
            <pc:sldMk cId="3272187762" sldId="274"/>
            <ac:cxnSpMk id="20" creationId="{7D37FE72-7729-4ACA-AF76-F90C6A341F88}"/>
          </ac:cxnSpMkLst>
        </pc:cxnChg>
        <pc:cxnChg chg="add mod">
          <ac:chgData name="mohammad Hosseinabady" userId="6cd969f51f917c9e" providerId="LiveId" clId="{EB914193-5747-437B-B3B6-7919586A651F}" dt="2022-01-19T04:49:22.777" v="181" actId="14100"/>
          <ac:cxnSpMkLst>
            <pc:docMk/>
            <pc:sldMk cId="3272187762" sldId="274"/>
            <ac:cxnSpMk id="24" creationId="{007E97D1-8BF1-4E70-99F0-ED36EE85B9B9}"/>
          </ac:cxnSpMkLst>
        </pc:cxnChg>
        <pc:cxnChg chg="add mod">
          <ac:chgData name="mohammad Hosseinabady" userId="6cd969f51f917c9e" providerId="LiveId" clId="{EB914193-5747-437B-B3B6-7919586A651F}" dt="2022-01-19T04:49:13.394" v="179" actId="1582"/>
          <ac:cxnSpMkLst>
            <pc:docMk/>
            <pc:sldMk cId="3272187762" sldId="274"/>
            <ac:cxnSpMk id="25" creationId="{F7396854-63D7-454F-B2E4-3959E6279F65}"/>
          </ac:cxnSpMkLst>
        </pc:cxnChg>
      </pc:sldChg>
      <pc:sldChg chg="modSp mod">
        <pc:chgData name="mohammad Hosseinabady" userId="6cd969f51f917c9e" providerId="LiveId" clId="{EB914193-5747-437B-B3B6-7919586A651F}" dt="2022-01-20T00:03:45.179" v="262"/>
        <pc:sldMkLst>
          <pc:docMk/>
          <pc:sldMk cId="1119599757" sldId="275"/>
        </pc:sldMkLst>
        <pc:spChg chg="mod">
          <ac:chgData name="mohammad Hosseinabady" userId="6cd969f51f917c9e" providerId="LiveId" clId="{EB914193-5747-437B-B3B6-7919586A651F}" dt="2022-01-20T00:03:45.179" v="262"/>
          <ac:spMkLst>
            <pc:docMk/>
            <pc:sldMk cId="1119599757" sldId="275"/>
            <ac:spMk id="2" creationId="{C7F41C5A-34A6-444B-83E2-A077BC4B7485}"/>
          </ac:spMkLst>
        </pc:spChg>
      </pc:sldChg>
      <pc:sldChg chg="modSp mod">
        <pc:chgData name="mohammad Hosseinabady" userId="6cd969f51f917c9e" providerId="LiveId" clId="{EB914193-5747-437B-B3B6-7919586A651F}" dt="2022-01-20T00:03:56.188" v="266"/>
        <pc:sldMkLst>
          <pc:docMk/>
          <pc:sldMk cId="354539803" sldId="276"/>
        </pc:sldMkLst>
        <pc:spChg chg="mod">
          <ac:chgData name="mohammad Hosseinabady" userId="6cd969f51f917c9e" providerId="LiveId" clId="{EB914193-5747-437B-B3B6-7919586A651F}" dt="2022-01-20T00:03:56.188" v="266"/>
          <ac:spMkLst>
            <pc:docMk/>
            <pc:sldMk cId="354539803" sldId="276"/>
            <ac:spMk id="2" creationId="{C7F41C5A-34A6-444B-83E2-A077BC4B7485}"/>
          </ac:spMkLst>
        </pc:spChg>
      </pc:sldChg>
      <pc:sldChg chg="modSp mod">
        <pc:chgData name="mohammad Hosseinabady" userId="6cd969f51f917c9e" providerId="LiveId" clId="{EB914193-5747-437B-B3B6-7919586A651F}" dt="2022-01-20T00:03:48.880" v="264"/>
        <pc:sldMkLst>
          <pc:docMk/>
          <pc:sldMk cId="450942249" sldId="277"/>
        </pc:sldMkLst>
        <pc:spChg chg="mod">
          <ac:chgData name="mohammad Hosseinabady" userId="6cd969f51f917c9e" providerId="LiveId" clId="{EB914193-5747-437B-B3B6-7919586A651F}" dt="2022-01-20T00:03:48.880" v="264"/>
          <ac:spMkLst>
            <pc:docMk/>
            <pc:sldMk cId="450942249" sldId="277"/>
            <ac:spMk id="2" creationId="{8C5A6FED-EC5E-4C19-9704-6E3AC95EFBE0}"/>
          </ac:spMkLst>
        </pc:spChg>
      </pc:sldChg>
      <pc:sldChg chg="modSp mod">
        <pc:chgData name="mohammad Hosseinabady" userId="6cd969f51f917c9e" providerId="LiveId" clId="{EB914193-5747-437B-B3B6-7919586A651F}" dt="2022-01-20T00:04:00.043" v="268"/>
        <pc:sldMkLst>
          <pc:docMk/>
          <pc:sldMk cId="2755989081" sldId="280"/>
        </pc:sldMkLst>
        <pc:spChg chg="mod">
          <ac:chgData name="mohammad Hosseinabady" userId="6cd969f51f917c9e" providerId="LiveId" clId="{EB914193-5747-437B-B3B6-7919586A651F}" dt="2022-01-20T00:04:00.043" v="268"/>
          <ac:spMkLst>
            <pc:docMk/>
            <pc:sldMk cId="2755989081" sldId="280"/>
            <ac:spMk id="2" creationId="{31408C2F-FADA-4A1B-9740-7B34D7494495}"/>
          </ac:spMkLst>
        </pc:spChg>
      </pc:sldChg>
      <pc:sldChg chg="addSp modSp mod">
        <pc:chgData name="mohammad Hosseinabady" userId="6cd969f51f917c9e" providerId="LiveId" clId="{EB914193-5747-437B-B3B6-7919586A651F}" dt="2022-01-20T00:05:19.864" v="301" actId="11529"/>
        <pc:sldMkLst>
          <pc:docMk/>
          <pc:sldMk cId="183491369" sldId="282"/>
        </pc:sldMkLst>
        <pc:spChg chg="add mod">
          <ac:chgData name="mohammad Hosseinabady" userId="6cd969f51f917c9e" providerId="LiveId" clId="{EB914193-5747-437B-B3B6-7919586A651F}" dt="2022-01-20T00:04:41.811" v="283" actId="1076"/>
          <ac:spMkLst>
            <pc:docMk/>
            <pc:sldMk cId="183491369" sldId="282"/>
            <ac:spMk id="3" creationId="{503BE657-93A0-457C-AC9D-DB77341800F7}"/>
          </ac:spMkLst>
        </pc:spChg>
        <pc:spChg chg="add mod">
          <ac:chgData name="mohammad Hosseinabady" userId="6cd969f51f917c9e" providerId="LiveId" clId="{EB914193-5747-437B-B3B6-7919586A651F}" dt="2022-01-20T00:05:09.930" v="300" actId="20577"/>
          <ac:spMkLst>
            <pc:docMk/>
            <pc:sldMk cId="183491369" sldId="282"/>
            <ac:spMk id="26" creationId="{78A86303-852B-4EE7-82B7-D2DA25599A5B}"/>
          </ac:spMkLst>
        </pc:spChg>
        <pc:cxnChg chg="add">
          <ac:chgData name="mohammad Hosseinabady" userId="6cd969f51f917c9e" providerId="LiveId" clId="{EB914193-5747-437B-B3B6-7919586A651F}" dt="2022-01-20T00:04:50.989" v="284" actId="11529"/>
          <ac:cxnSpMkLst>
            <pc:docMk/>
            <pc:sldMk cId="183491369" sldId="282"/>
            <ac:cxnSpMk id="17" creationId="{111DE521-3FA1-4ACA-81DC-1C431F2EE521}"/>
          </ac:cxnSpMkLst>
        </pc:cxnChg>
        <pc:cxnChg chg="add">
          <ac:chgData name="mohammad Hosseinabady" userId="6cd969f51f917c9e" providerId="LiveId" clId="{EB914193-5747-437B-B3B6-7919586A651F}" dt="2022-01-20T00:05:19.864" v="301" actId="11529"/>
          <ac:cxnSpMkLst>
            <pc:docMk/>
            <pc:sldMk cId="183491369" sldId="282"/>
            <ac:cxnSpMk id="22" creationId="{DBCC9308-D3D6-492F-A24C-E2489D85A4B4}"/>
          </ac:cxnSpMkLst>
        </pc:cxnChg>
      </pc:sldChg>
      <pc:sldChg chg="modSp">
        <pc:chgData name="mohammad Hosseinabady" userId="6cd969f51f917c9e" providerId="LiveId" clId="{EB914193-5747-437B-B3B6-7919586A651F}" dt="2022-01-20T00:06:10.808" v="334" actId="20577"/>
        <pc:sldMkLst>
          <pc:docMk/>
          <pc:sldMk cId="827272021" sldId="283"/>
        </pc:sldMkLst>
        <pc:spChg chg="mod">
          <ac:chgData name="mohammad Hosseinabady" userId="6cd969f51f917c9e" providerId="LiveId" clId="{EB914193-5747-437B-B3B6-7919586A651F}" dt="2022-01-20T00:05:53.856" v="314" actId="20577"/>
          <ac:spMkLst>
            <pc:docMk/>
            <pc:sldMk cId="827272021" sldId="283"/>
            <ac:spMk id="63" creationId="{067ED67A-C170-4A03-91A7-47B804582C89}"/>
          </ac:spMkLst>
        </pc:spChg>
        <pc:spChg chg="mod">
          <ac:chgData name="mohammad Hosseinabady" userId="6cd969f51f917c9e" providerId="LiveId" clId="{EB914193-5747-437B-B3B6-7919586A651F}" dt="2022-01-20T00:06:10.808" v="334" actId="20577"/>
          <ac:spMkLst>
            <pc:docMk/>
            <pc:sldMk cId="827272021" sldId="283"/>
            <ac:spMk id="65" creationId="{D63250B5-4242-4EA8-A1F6-8E9974A10F60}"/>
          </ac:spMkLst>
        </pc:spChg>
        <pc:spChg chg="mod">
          <ac:chgData name="mohammad Hosseinabady" userId="6cd969f51f917c9e" providerId="LiveId" clId="{EB914193-5747-437B-B3B6-7919586A651F}" dt="2022-01-20T00:06:00.866" v="321" actId="20577"/>
          <ac:spMkLst>
            <pc:docMk/>
            <pc:sldMk cId="827272021" sldId="283"/>
            <ac:spMk id="66" creationId="{AA18D11F-9E35-4B40-9B98-6E9104BEF920}"/>
          </ac:spMkLst>
        </pc:spChg>
      </pc:sldChg>
      <pc:sldChg chg="addSp delSp modSp add mod">
        <pc:chgData name="mohammad Hosseinabady" userId="6cd969f51f917c9e" providerId="LiveId" clId="{EB914193-5747-437B-B3B6-7919586A651F}" dt="2022-01-20T00:11:50.805" v="423" actId="16959"/>
        <pc:sldMkLst>
          <pc:docMk/>
          <pc:sldMk cId="2837319562" sldId="284"/>
        </pc:sldMkLst>
        <pc:spChg chg="add mod">
          <ac:chgData name="mohammad Hosseinabady" userId="6cd969f51f917c9e" providerId="LiveId" clId="{EB914193-5747-437B-B3B6-7919586A651F}" dt="2022-01-20T00:08:14.524" v="343"/>
          <ac:spMkLst>
            <pc:docMk/>
            <pc:sldMk cId="2837319562" sldId="284"/>
            <ac:spMk id="5" creationId="{348F7926-CB80-4A38-9661-A3FEF4652097}"/>
          </ac:spMkLst>
        </pc:spChg>
        <pc:spChg chg="add del mod">
          <ac:chgData name="mohammad Hosseinabady" userId="6cd969f51f917c9e" providerId="LiveId" clId="{EB914193-5747-437B-B3B6-7919586A651F}" dt="2022-01-20T00:08:41.534" v="346"/>
          <ac:spMkLst>
            <pc:docMk/>
            <pc:sldMk cId="2837319562" sldId="284"/>
            <ac:spMk id="6" creationId="{CC1036FC-BC63-4BC3-8B1F-C2424725359D}"/>
          </ac:spMkLst>
        </pc:spChg>
        <pc:spChg chg="add mod">
          <ac:chgData name="mohammad Hosseinabady" userId="6cd969f51f917c9e" providerId="LiveId" clId="{EB914193-5747-437B-B3B6-7919586A651F}" dt="2022-01-20T00:09:05.148" v="364" actId="20577"/>
          <ac:spMkLst>
            <pc:docMk/>
            <pc:sldMk cId="2837319562" sldId="284"/>
            <ac:spMk id="7" creationId="{C4AFA8A3-0E2D-4B99-9D14-C491E4D1455F}"/>
          </ac:spMkLst>
        </pc:spChg>
        <pc:spChg chg="add mod">
          <ac:chgData name="mohammad Hosseinabady" userId="6cd969f51f917c9e" providerId="LiveId" clId="{EB914193-5747-437B-B3B6-7919586A651F}" dt="2022-01-20T00:09:40.102" v="388" actId="1076"/>
          <ac:spMkLst>
            <pc:docMk/>
            <pc:sldMk cId="2837319562" sldId="284"/>
            <ac:spMk id="11" creationId="{99E60ACF-5930-4C9D-A958-454831D6BC12}"/>
          </ac:spMkLst>
        </pc:spChg>
        <pc:spChg chg="add mod">
          <ac:chgData name="mohammad Hosseinabady" userId="6cd969f51f917c9e" providerId="LiveId" clId="{EB914193-5747-437B-B3B6-7919586A651F}" dt="2022-01-20T00:11:50.805" v="423" actId="16959"/>
          <ac:spMkLst>
            <pc:docMk/>
            <pc:sldMk cId="2837319562" sldId="284"/>
            <ac:spMk id="15" creationId="{82AC22C1-9F57-440E-98F5-36A397B254F6}"/>
          </ac:spMkLst>
        </pc:spChg>
        <pc:spChg chg="del">
          <ac:chgData name="mohammad Hosseinabady" userId="6cd969f51f917c9e" providerId="LiveId" clId="{EB914193-5747-437B-B3B6-7919586A651F}" dt="2022-01-20T00:07:46.907" v="338" actId="478"/>
          <ac:spMkLst>
            <pc:docMk/>
            <pc:sldMk cId="2837319562" sldId="284"/>
            <ac:spMk id="22" creationId="{067E7A5A-5B31-46C6-8F17-5AC9B7679E8C}"/>
          </ac:spMkLst>
        </pc:spChg>
        <pc:spChg chg="add mod">
          <ac:chgData name="mohammad Hosseinabady" userId="6cd969f51f917c9e" providerId="LiveId" clId="{EB914193-5747-437B-B3B6-7919586A651F}" dt="2022-01-20T00:10:57.838" v="406" actId="1076"/>
          <ac:spMkLst>
            <pc:docMk/>
            <pc:sldMk cId="2837319562" sldId="284"/>
            <ac:spMk id="39" creationId="{15089352-5D5E-44DE-A2C1-254F06208188}"/>
          </ac:spMkLst>
        </pc:spChg>
        <pc:spChg chg="del">
          <ac:chgData name="mohammad Hosseinabady" userId="6cd969f51f917c9e" providerId="LiveId" clId="{EB914193-5747-437B-B3B6-7919586A651F}" dt="2022-01-20T00:07:50.730" v="339" actId="478"/>
          <ac:spMkLst>
            <pc:docMk/>
            <pc:sldMk cId="2837319562" sldId="284"/>
            <ac:spMk id="62" creationId="{0122C635-48CE-45FD-A284-14C476B6AE2C}"/>
          </ac:spMkLst>
        </pc:spChg>
        <pc:picChg chg="del">
          <ac:chgData name="mohammad Hosseinabady" userId="6cd969f51f917c9e" providerId="LiveId" clId="{EB914193-5747-437B-B3B6-7919586A651F}" dt="2022-01-20T00:07:40.662" v="336" actId="478"/>
          <ac:picMkLst>
            <pc:docMk/>
            <pc:sldMk cId="2837319562" sldId="284"/>
            <ac:picMk id="13" creationId="{6DF0719A-D397-41F8-B51A-DD2121AB9953}"/>
          </ac:picMkLst>
        </pc:picChg>
        <pc:picChg chg="del">
          <ac:chgData name="mohammad Hosseinabady" userId="6cd969f51f917c9e" providerId="LiveId" clId="{EB914193-5747-437B-B3B6-7919586A651F}" dt="2022-01-20T00:07:42.630" v="337" actId="478"/>
          <ac:picMkLst>
            <pc:docMk/>
            <pc:sldMk cId="2837319562" sldId="284"/>
            <ac:picMk id="18" creationId="{45767EDF-F4AC-49A6-A191-A2D421B2058B}"/>
          </ac:picMkLst>
        </pc:picChg>
        <pc:cxnChg chg="add">
          <ac:chgData name="mohammad Hosseinabady" userId="6cd969f51f917c9e" providerId="LiveId" clId="{EB914193-5747-437B-B3B6-7919586A651F}" dt="2022-01-20T00:07:57.030" v="340" actId="11529"/>
          <ac:cxnSpMkLst>
            <pc:docMk/>
            <pc:sldMk cId="2837319562" sldId="284"/>
            <ac:cxnSpMk id="4" creationId="{47CE14FE-F989-4727-9876-02046E06837A}"/>
          </ac:cxnSpMkLst>
        </pc:cxnChg>
        <pc:cxnChg chg="add mod">
          <ac:chgData name="mohammad Hosseinabady" userId="6cd969f51f917c9e" providerId="LiveId" clId="{EB914193-5747-437B-B3B6-7919586A651F}" dt="2022-01-20T00:09:14.741" v="366" actId="14100"/>
          <ac:cxnSpMkLst>
            <pc:docMk/>
            <pc:sldMk cId="2837319562" sldId="284"/>
            <ac:cxnSpMk id="9" creationId="{0288D93D-6131-4A35-AF75-955A10004DFD}"/>
          </ac:cxnSpMkLst>
        </pc:cxnChg>
        <pc:cxnChg chg="add">
          <ac:chgData name="mohammad Hosseinabady" userId="6cd969f51f917c9e" providerId="LiveId" clId="{EB914193-5747-437B-B3B6-7919586A651F}" dt="2022-01-20T00:11:08.119" v="407" actId="11529"/>
          <ac:cxnSpMkLst>
            <pc:docMk/>
            <pc:sldMk cId="2837319562" sldId="284"/>
            <ac:cxnSpMk id="14" creationId="{C6918458-7FF2-4A6E-8AEC-BF38B2245BB7}"/>
          </ac:cxnSpMkLst>
        </pc:cxnChg>
      </pc:sldChg>
      <pc:sldChg chg="addSp delSp modSp new mod">
        <pc:chgData name="mohammad Hosseinabady" userId="6cd969f51f917c9e" providerId="LiveId" clId="{EB914193-5747-437B-B3B6-7919586A651F}" dt="2022-01-20T00:22:09.313" v="796" actId="20577"/>
        <pc:sldMkLst>
          <pc:docMk/>
          <pc:sldMk cId="4196377475" sldId="285"/>
        </pc:sldMkLst>
        <pc:spChg chg="mod">
          <ac:chgData name="mohammad Hosseinabady" userId="6cd969f51f917c9e" providerId="LiveId" clId="{EB914193-5747-437B-B3B6-7919586A651F}" dt="2022-01-20T00:12:31.841" v="431" actId="20577"/>
          <ac:spMkLst>
            <pc:docMk/>
            <pc:sldMk cId="4196377475" sldId="285"/>
            <ac:spMk id="2" creationId="{0B8BE21A-EC6C-45E3-82F9-BB07DD41A2E9}"/>
          </ac:spMkLst>
        </pc:spChg>
        <pc:spChg chg="del">
          <ac:chgData name="mohammad Hosseinabady" userId="6cd969f51f917c9e" providerId="LiveId" clId="{EB914193-5747-437B-B3B6-7919586A651F}" dt="2022-01-20T00:12:34.337" v="432" actId="478"/>
          <ac:spMkLst>
            <pc:docMk/>
            <pc:sldMk cId="4196377475" sldId="285"/>
            <ac:spMk id="3" creationId="{2A7F2962-F1EA-45A1-9237-0AC0FF2394A6}"/>
          </ac:spMkLst>
        </pc:spChg>
        <pc:spChg chg="add mod">
          <ac:chgData name="mohammad Hosseinabady" userId="6cd969f51f917c9e" providerId="LiveId" clId="{EB914193-5747-437B-B3B6-7919586A651F}" dt="2022-01-20T00:14:13.739" v="594" actId="20577"/>
          <ac:spMkLst>
            <pc:docMk/>
            <pc:sldMk cId="4196377475" sldId="285"/>
            <ac:spMk id="4" creationId="{80A71A49-E882-4ADD-A773-9A9A2892E62D}"/>
          </ac:spMkLst>
        </pc:spChg>
        <pc:spChg chg="mod">
          <ac:chgData name="mohammad Hosseinabady" userId="6cd969f51f917c9e" providerId="LiveId" clId="{EB914193-5747-437B-B3B6-7919586A651F}" dt="2022-01-20T00:22:09.313" v="796" actId="20577"/>
          <ac:spMkLst>
            <pc:docMk/>
            <pc:sldMk cId="4196377475" sldId="285"/>
            <ac:spMk id="10" creationId="{AC47DB13-CCF9-4FC6-8481-CF6A7D21BDBC}"/>
          </ac:spMkLst>
        </pc:spChg>
        <pc:spChg chg="add mod">
          <ac:chgData name="mohammad Hosseinabady" userId="6cd969f51f917c9e" providerId="LiveId" clId="{EB914193-5747-437B-B3B6-7919586A651F}" dt="2022-01-20T00:15:18.914" v="596" actId="1076"/>
          <ac:spMkLst>
            <pc:docMk/>
            <pc:sldMk cId="4196377475" sldId="285"/>
            <ac:spMk id="16" creationId="{831672B2-DA4C-4709-B25D-9AA012EDC1F9}"/>
          </ac:spMkLst>
        </pc:spChg>
        <pc:spChg chg="add mod">
          <ac:chgData name="mohammad Hosseinabady" userId="6cd969f51f917c9e" providerId="LiveId" clId="{EB914193-5747-437B-B3B6-7919586A651F}" dt="2022-01-20T00:15:18.914" v="596" actId="1076"/>
          <ac:spMkLst>
            <pc:docMk/>
            <pc:sldMk cId="4196377475" sldId="285"/>
            <ac:spMk id="17" creationId="{E0654C48-CD37-4958-B242-7241C73267C9}"/>
          </ac:spMkLst>
        </pc:spChg>
        <pc:spChg chg="add mod">
          <ac:chgData name="mohammad Hosseinabady" userId="6cd969f51f917c9e" providerId="LiveId" clId="{EB914193-5747-437B-B3B6-7919586A651F}" dt="2022-01-20T00:15:18.914" v="596" actId="1076"/>
          <ac:spMkLst>
            <pc:docMk/>
            <pc:sldMk cId="4196377475" sldId="285"/>
            <ac:spMk id="18" creationId="{4A122014-34E5-45BE-81DB-EE77A017E291}"/>
          </ac:spMkLst>
        </pc:spChg>
        <pc:spChg chg="add mod">
          <ac:chgData name="mohammad Hosseinabady" userId="6cd969f51f917c9e" providerId="LiveId" clId="{EB914193-5747-437B-B3B6-7919586A651F}" dt="2022-01-20T00:15:18.914" v="596" actId="1076"/>
          <ac:spMkLst>
            <pc:docMk/>
            <pc:sldMk cId="4196377475" sldId="285"/>
            <ac:spMk id="20" creationId="{FC2F117E-00B0-467E-8C81-1DDFFC2C61D5}"/>
          </ac:spMkLst>
        </pc:spChg>
        <pc:spChg chg="add mod">
          <ac:chgData name="mohammad Hosseinabady" userId="6cd969f51f917c9e" providerId="LiveId" clId="{EB914193-5747-437B-B3B6-7919586A651F}" dt="2022-01-20T00:15:18.914" v="596" actId="1076"/>
          <ac:spMkLst>
            <pc:docMk/>
            <pc:sldMk cId="4196377475" sldId="285"/>
            <ac:spMk id="21" creationId="{91CE2F82-FED0-48FE-8999-9B46AE4E1E82}"/>
          </ac:spMkLst>
        </pc:spChg>
        <pc:spChg chg="add mod">
          <ac:chgData name="mohammad Hosseinabady" userId="6cd969f51f917c9e" providerId="LiveId" clId="{EB914193-5747-437B-B3B6-7919586A651F}" dt="2022-01-20T00:15:18.914" v="596" actId="1076"/>
          <ac:spMkLst>
            <pc:docMk/>
            <pc:sldMk cId="4196377475" sldId="285"/>
            <ac:spMk id="23" creationId="{8DE324CC-459A-44C8-A17E-A77139DD5C8D}"/>
          </ac:spMkLst>
        </pc:spChg>
        <pc:spChg chg="add mod">
          <ac:chgData name="mohammad Hosseinabady" userId="6cd969f51f917c9e" providerId="LiveId" clId="{EB914193-5747-437B-B3B6-7919586A651F}" dt="2022-01-20T00:17:11.798" v="664" actId="16959"/>
          <ac:spMkLst>
            <pc:docMk/>
            <pc:sldMk cId="4196377475" sldId="285"/>
            <ac:spMk id="24" creationId="{599D28FE-F242-40A1-A2EF-4BF4AB174FA2}"/>
          </ac:spMkLst>
        </pc:spChg>
        <pc:grpChg chg="add mod">
          <ac:chgData name="mohammad Hosseinabady" userId="6cd969f51f917c9e" providerId="LiveId" clId="{EB914193-5747-437B-B3B6-7919586A651F}" dt="2022-01-20T00:22:09.313" v="796" actId="20577"/>
          <ac:grpSpMkLst>
            <pc:docMk/>
            <pc:sldMk cId="4196377475" sldId="285"/>
            <ac:grpSpMk id="5" creationId="{FB9C51F5-E160-47D7-A57B-616AC2955E59}"/>
          </ac:grpSpMkLst>
        </pc:grpChg>
        <pc:cxnChg chg="mod">
          <ac:chgData name="mohammad Hosseinabady" userId="6cd969f51f917c9e" providerId="LiveId" clId="{EB914193-5747-437B-B3B6-7919586A651F}" dt="2022-01-20T00:22:09.313" v="796" actId="20577"/>
          <ac:cxnSpMkLst>
            <pc:docMk/>
            <pc:sldMk cId="4196377475" sldId="285"/>
            <ac:cxnSpMk id="6" creationId="{1CB759F2-B14E-407D-B24D-B3CF6F85528C}"/>
          </ac:cxnSpMkLst>
        </pc:cxnChg>
        <pc:cxnChg chg="mod">
          <ac:chgData name="mohammad Hosseinabady" userId="6cd969f51f917c9e" providerId="LiveId" clId="{EB914193-5747-437B-B3B6-7919586A651F}" dt="2022-01-20T00:22:09.313" v="796" actId="20577"/>
          <ac:cxnSpMkLst>
            <pc:docMk/>
            <pc:sldMk cId="4196377475" sldId="285"/>
            <ac:cxnSpMk id="7" creationId="{AA515244-525C-45AE-9516-40F580071035}"/>
          </ac:cxnSpMkLst>
        </pc:cxnChg>
        <pc:cxnChg chg="mod">
          <ac:chgData name="mohammad Hosseinabady" userId="6cd969f51f917c9e" providerId="LiveId" clId="{EB914193-5747-437B-B3B6-7919586A651F}" dt="2022-01-20T00:22:09.313" v="796" actId="20577"/>
          <ac:cxnSpMkLst>
            <pc:docMk/>
            <pc:sldMk cId="4196377475" sldId="285"/>
            <ac:cxnSpMk id="8" creationId="{E147EAD8-6010-455E-99D3-BEB23D06D281}"/>
          </ac:cxnSpMkLst>
        </pc:cxnChg>
        <pc:cxnChg chg="mod">
          <ac:chgData name="mohammad Hosseinabady" userId="6cd969f51f917c9e" providerId="LiveId" clId="{EB914193-5747-437B-B3B6-7919586A651F}" dt="2022-01-20T00:22:09.313" v="796" actId="20577"/>
          <ac:cxnSpMkLst>
            <pc:docMk/>
            <pc:sldMk cId="4196377475" sldId="285"/>
            <ac:cxnSpMk id="9" creationId="{434D6B29-0A2A-434D-AEDF-2DD856AAE3A4}"/>
          </ac:cxnSpMkLst>
        </pc:cxnChg>
        <pc:cxnChg chg="add mod">
          <ac:chgData name="mohammad Hosseinabady" userId="6cd969f51f917c9e" providerId="LiveId" clId="{EB914193-5747-437B-B3B6-7919586A651F}" dt="2022-01-20T00:15:18.914" v="596" actId="1076"/>
          <ac:cxnSpMkLst>
            <pc:docMk/>
            <pc:sldMk cId="4196377475" sldId="285"/>
            <ac:cxnSpMk id="11" creationId="{680D7A8D-A331-43EB-9615-FC1B8C3DBE88}"/>
          </ac:cxnSpMkLst>
        </pc:cxnChg>
        <pc:cxnChg chg="add mod">
          <ac:chgData name="mohammad Hosseinabady" userId="6cd969f51f917c9e" providerId="LiveId" clId="{EB914193-5747-437B-B3B6-7919586A651F}" dt="2022-01-20T00:15:18.914" v="596" actId="1076"/>
          <ac:cxnSpMkLst>
            <pc:docMk/>
            <pc:sldMk cId="4196377475" sldId="285"/>
            <ac:cxnSpMk id="12" creationId="{D41F020C-3757-4D7E-92C0-18B4F61D9D98}"/>
          </ac:cxnSpMkLst>
        </pc:cxnChg>
        <pc:cxnChg chg="add mod">
          <ac:chgData name="mohammad Hosseinabady" userId="6cd969f51f917c9e" providerId="LiveId" clId="{EB914193-5747-437B-B3B6-7919586A651F}" dt="2022-01-20T00:15:18.914" v="596" actId="1076"/>
          <ac:cxnSpMkLst>
            <pc:docMk/>
            <pc:sldMk cId="4196377475" sldId="285"/>
            <ac:cxnSpMk id="13" creationId="{A26FAB12-B60B-4371-AD0C-D0AAE5A91A94}"/>
          </ac:cxnSpMkLst>
        </pc:cxnChg>
        <pc:cxnChg chg="add mod">
          <ac:chgData name="mohammad Hosseinabady" userId="6cd969f51f917c9e" providerId="LiveId" clId="{EB914193-5747-437B-B3B6-7919586A651F}" dt="2022-01-20T00:15:18.914" v="596" actId="1076"/>
          <ac:cxnSpMkLst>
            <pc:docMk/>
            <pc:sldMk cId="4196377475" sldId="285"/>
            <ac:cxnSpMk id="14" creationId="{D09841AF-7A58-40D8-8181-89B39F6D5AB3}"/>
          </ac:cxnSpMkLst>
        </pc:cxnChg>
        <pc:cxnChg chg="add mod">
          <ac:chgData name="mohammad Hosseinabady" userId="6cd969f51f917c9e" providerId="LiveId" clId="{EB914193-5747-437B-B3B6-7919586A651F}" dt="2022-01-20T00:15:18.914" v="596" actId="1076"/>
          <ac:cxnSpMkLst>
            <pc:docMk/>
            <pc:sldMk cId="4196377475" sldId="285"/>
            <ac:cxnSpMk id="15" creationId="{C5E2E8BD-8612-4318-8D48-F867FACFD9C6}"/>
          </ac:cxnSpMkLst>
        </pc:cxnChg>
        <pc:cxnChg chg="add mod">
          <ac:chgData name="mohammad Hosseinabady" userId="6cd969f51f917c9e" providerId="LiveId" clId="{EB914193-5747-437B-B3B6-7919586A651F}" dt="2022-01-20T00:15:18.914" v="596" actId="1076"/>
          <ac:cxnSpMkLst>
            <pc:docMk/>
            <pc:sldMk cId="4196377475" sldId="285"/>
            <ac:cxnSpMk id="19" creationId="{897B17C3-FDF6-4472-B6FC-82EDDAC88B89}"/>
          </ac:cxnSpMkLst>
        </pc:cxnChg>
        <pc:cxnChg chg="add mod">
          <ac:chgData name="mohammad Hosseinabady" userId="6cd969f51f917c9e" providerId="LiveId" clId="{EB914193-5747-437B-B3B6-7919586A651F}" dt="2022-01-20T00:15:18.914" v="596" actId="1076"/>
          <ac:cxnSpMkLst>
            <pc:docMk/>
            <pc:sldMk cId="4196377475" sldId="285"/>
            <ac:cxnSpMk id="22" creationId="{F1170E27-6A84-42FA-BF59-C8C6886049E9}"/>
          </ac:cxnSpMkLst>
        </pc:cxnChg>
      </pc:sldChg>
      <pc:sldChg chg="addSp delSp modSp add mod">
        <pc:chgData name="mohammad Hosseinabady" userId="6cd969f51f917c9e" providerId="LiveId" clId="{EB914193-5747-437B-B3B6-7919586A651F}" dt="2022-01-20T00:23:02.210" v="798"/>
        <pc:sldMkLst>
          <pc:docMk/>
          <pc:sldMk cId="2426246590" sldId="286"/>
        </pc:sldMkLst>
        <pc:spChg chg="mod">
          <ac:chgData name="mohammad Hosseinabady" userId="6cd969f51f917c9e" providerId="LiveId" clId="{EB914193-5747-437B-B3B6-7919586A651F}" dt="2022-01-20T00:17:27.095" v="669" actId="20577"/>
          <ac:spMkLst>
            <pc:docMk/>
            <pc:sldMk cId="2426246590" sldId="286"/>
            <ac:spMk id="2" creationId="{0B8BE21A-EC6C-45E3-82F9-BB07DD41A2E9}"/>
          </ac:spMkLst>
        </pc:spChg>
        <pc:spChg chg="mod">
          <ac:chgData name="mohammad Hosseinabady" userId="6cd969f51f917c9e" providerId="LiveId" clId="{EB914193-5747-437B-B3B6-7919586A651F}" dt="2022-01-20T00:18:39.190" v="772" actId="20577"/>
          <ac:spMkLst>
            <pc:docMk/>
            <pc:sldMk cId="2426246590" sldId="286"/>
            <ac:spMk id="4" creationId="{80A71A49-E882-4ADD-A773-9A9A2892E62D}"/>
          </ac:spMkLst>
        </pc:spChg>
        <pc:spChg chg="mod">
          <ac:chgData name="mohammad Hosseinabady" userId="6cd969f51f917c9e" providerId="LiveId" clId="{EB914193-5747-437B-B3B6-7919586A651F}" dt="2022-01-20T00:23:02.210" v="798"/>
          <ac:spMkLst>
            <pc:docMk/>
            <pc:sldMk cId="2426246590" sldId="286"/>
            <ac:spMk id="10" creationId="{AC47DB13-CCF9-4FC6-8481-CF6A7D21BDBC}"/>
          </ac:spMkLst>
        </pc:spChg>
        <pc:spChg chg="del">
          <ac:chgData name="mohammad Hosseinabady" userId="6cd969f51f917c9e" providerId="LiveId" clId="{EB914193-5747-437B-B3B6-7919586A651F}" dt="2022-01-20T00:18:47.765" v="773" actId="478"/>
          <ac:spMkLst>
            <pc:docMk/>
            <pc:sldMk cId="2426246590" sldId="286"/>
            <ac:spMk id="24" creationId="{599D28FE-F242-40A1-A2EF-4BF4AB174FA2}"/>
          </ac:spMkLst>
        </pc:spChg>
        <pc:spChg chg="add mod">
          <ac:chgData name="mohammad Hosseinabady" userId="6cd969f51f917c9e" providerId="LiveId" clId="{EB914193-5747-437B-B3B6-7919586A651F}" dt="2022-01-20T00:21:01.726" v="785" actId="164"/>
          <ac:spMkLst>
            <pc:docMk/>
            <pc:sldMk cId="2426246590" sldId="286"/>
            <ac:spMk id="25" creationId="{FEA218CF-E7C0-482E-9A46-6601033A4504}"/>
          </ac:spMkLst>
        </pc:spChg>
        <pc:spChg chg="add mod">
          <ac:chgData name="mohammad Hosseinabady" userId="6cd969f51f917c9e" providerId="LiveId" clId="{EB914193-5747-437B-B3B6-7919586A651F}" dt="2022-01-20T00:21:01.726" v="785" actId="164"/>
          <ac:spMkLst>
            <pc:docMk/>
            <pc:sldMk cId="2426246590" sldId="286"/>
            <ac:spMk id="26" creationId="{08E44C37-2496-4BFB-84B0-FD38267285BF}"/>
          </ac:spMkLst>
        </pc:spChg>
        <pc:grpChg chg="mod">
          <ac:chgData name="mohammad Hosseinabady" userId="6cd969f51f917c9e" providerId="LiveId" clId="{EB914193-5747-437B-B3B6-7919586A651F}" dt="2022-01-20T00:23:02.210" v="798"/>
          <ac:grpSpMkLst>
            <pc:docMk/>
            <pc:sldMk cId="2426246590" sldId="286"/>
            <ac:grpSpMk id="5" creationId="{FB9C51F5-E160-47D7-A57B-616AC2955E59}"/>
          </ac:grpSpMkLst>
        </pc:grpChg>
        <pc:grpChg chg="add mod">
          <ac:chgData name="mohammad Hosseinabady" userId="6cd969f51f917c9e" providerId="LiveId" clId="{EB914193-5747-437B-B3B6-7919586A651F}" dt="2022-01-20T00:21:03.784" v="786" actId="1076"/>
          <ac:grpSpMkLst>
            <pc:docMk/>
            <pc:sldMk cId="2426246590" sldId="286"/>
            <ac:grpSpMk id="27" creationId="{6F3B4D51-D1CE-41A1-97F6-C81D35D5FA6D}"/>
          </ac:grpSpMkLst>
        </pc:grpChg>
        <pc:cxnChg chg="mod">
          <ac:chgData name="mohammad Hosseinabady" userId="6cd969f51f917c9e" providerId="LiveId" clId="{EB914193-5747-437B-B3B6-7919586A651F}" dt="2022-01-20T00:23:02.210" v="798"/>
          <ac:cxnSpMkLst>
            <pc:docMk/>
            <pc:sldMk cId="2426246590" sldId="286"/>
            <ac:cxnSpMk id="6" creationId="{1CB759F2-B14E-407D-B24D-B3CF6F85528C}"/>
          </ac:cxnSpMkLst>
        </pc:cxnChg>
        <pc:cxnChg chg="mod">
          <ac:chgData name="mohammad Hosseinabady" userId="6cd969f51f917c9e" providerId="LiveId" clId="{EB914193-5747-437B-B3B6-7919586A651F}" dt="2022-01-20T00:23:02.210" v="798"/>
          <ac:cxnSpMkLst>
            <pc:docMk/>
            <pc:sldMk cId="2426246590" sldId="286"/>
            <ac:cxnSpMk id="7" creationId="{AA515244-525C-45AE-9516-40F580071035}"/>
          </ac:cxnSpMkLst>
        </pc:cxnChg>
        <pc:cxnChg chg="mod">
          <ac:chgData name="mohammad Hosseinabady" userId="6cd969f51f917c9e" providerId="LiveId" clId="{EB914193-5747-437B-B3B6-7919586A651F}" dt="2022-01-20T00:23:02.210" v="798"/>
          <ac:cxnSpMkLst>
            <pc:docMk/>
            <pc:sldMk cId="2426246590" sldId="286"/>
            <ac:cxnSpMk id="8" creationId="{E147EAD8-6010-455E-99D3-BEB23D06D281}"/>
          </ac:cxnSpMkLst>
        </pc:cxnChg>
        <pc:cxnChg chg="mod">
          <ac:chgData name="mohammad Hosseinabady" userId="6cd969f51f917c9e" providerId="LiveId" clId="{EB914193-5747-437B-B3B6-7919586A651F}" dt="2022-01-20T00:23:02.210" v="798"/>
          <ac:cxnSpMkLst>
            <pc:docMk/>
            <pc:sldMk cId="2426246590" sldId="286"/>
            <ac:cxnSpMk id="9" creationId="{434D6B29-0A2A-434D-AEDF-2DD856AAE3A4}"/>
          </ac:cxnSpMkLst>
        </pc:cxnChg>
      </pc:sldChg>
      <pc:sldChg chg="addSp delSp modSp new mod">
        <pc:chgData name="mohammad Hosseinabady" userId="6cd969f51f917c9e" providerId="LiveId" clId="{EB914193-5747-437B-B3B6-7919586A651F}" dt="2022-01-20T00:27:59.374" v="845" actId="1076"/>
        <pc:sldMkLst>
          <pc:docMk/>
          <pc:sldMk cId="1383286400" sldId="287"/>
        </pc:sldMkLst>
        <pc:spChg chg="mod">
          <ac:chgData name="mohammad Hosseinabady" userId="6cd969f51f917c9e" providerId="LiveId" clId="{EB914193-5747-437B-B3B6-7919586A651F}" dt="2022-01-20T00:26:39.015" v="830" actId="20577"/>
          <ac:spMkLst>
            <pc:docMk/>
            <pc:sldMk cId="1383286400" sldId="287"/>
            <ac:spMk id="2" creationId="{FDD09205-CB74-42E9-B818-2B48FFB4FB1F}"/>
          </ac:spMkLst>
        </pc:spChg>
        <pc:spChg chg="del">
          <ac:chgData name="mohammad Hosseinabady" userId="6cd969f51f917c9e" providerId="LiveId" clId="{EB914193-5747-437B-B3B6-7919586A651F}" dt="2022-01-20T00:26:56.312" v="831" actId="478"/>
          <ac:spMkLst>
            <pc:docMk/>
            <pc:sldMk cId="1383286400" sldId="287"/>
            <ac:spMk id="3" creationId="{21BC996B-AA62-4EE0-90DE-B31B9A23FC6D}"/>
          </ac:spMkLst>
        </pc:spChg>
        <pc:spChg chg="mod topLvl">
          <ac:chgData name="mohammad Hosseinabady" userId="6cd969f51f917c9e" providerId="LiveId" clId="{EB914193-5747-437B-B3B6-7919586A651F}" dt="2022-01-20T00:27:22.223" v="840" actId="20577"/>
          <ac:spMkLst>
            <pc:docMk/>
            <pc:sldMk cId="1383286400" sldId="287"/>
            <ac:spMk id="9" creationId="{3092992D-823C-4015-9F8D-897C98DBB23E}"/>
          </ac:spMkLst>
        </pc:spChg>
        <pc:spChg chg="add mod">
          <ac:chgData name="mohammad Hosseinabady" userId="6cd969f51f917c9e" providerId="LiveId" clId="{EB914193-5747-437B-B3B6-7919586A651F}" dt="2022-01-20T00:26:57.077" v="832"/>
          <ac:spMkLst>
            <pc:docMk/>
            <pc:sldMk cId="1383286400" sldId="287"/>
            <ac:spMk id="15" creationId="{7EB67502-482C-4CF6-B9B8-6C6CDE8EFD75}"/>
          </ac:spMkLst>
        </pc:spChg>
        <pc:spChg chg="add mod">
          <ac:chgData name="mohammad Hosseinabady" userId="6cd969f51f917c9e" providerId="LiveId" clId="{EB914193-5747-437B-B3B6-7919586A651F}" dt="2022-01-20T00:26:57.077" v="832"/>
          <ac:spMkLst>
            <pc:docMk/>
            <pc:sldMk cId="1383286400" sldId="287"/>
            <ac:spMk id="16" creationId="{D7494D8B-1C73-48BC-8344-7C8FE6E5D3CB}"/>
          </ac:spMkLst>
        </pc:spChg>
        <pc:spChg chg="add mod">
          <ac:chgData name="mohammad Hosseinabady" userId="6cd969f51f917c9e" providerId="LiveId" clId="{EB914193-5747-437B-B3B6-7919586A651F}" dt="2022-01-20T00:26:57.077" v="832"/>
          <ac:spMkLst>
            <pc:docMk/>
            <pc:sldMk cId="1383286400" sldId="287"/>
            <ac:spMk id="17" creationId="{2E30952C-7E7D-48FB-B1A0-25E621C695E8}"/>
          </ac:spMkLst>
        </pc:spChg>
        <pc:spChg chg="add mod">
          <ac:chgData name="mohammad Hosseinabady" userId="6cd969f51f917c9e" providerId="LiveId" clId="{EB914193-5747-437B-B3B6-7919586A651F}" dt="2022-01-20T00:26:57.077" v="832"/>
          <ac:spMkLst>
            <pc:docMk/>
            <pc:sldMk cId="1383286400" sldId="287"/>
            <ac:spMk id="19" creationId="{1A5EB241-6356-42FD-8334-5480C9F2A50C}"/>
          </ac:spMkLst>
        </pc:spChg>
        <pc:spChg chg="add mod">
          <ac:chgData name="mohammad Hosseinabady" userId="6cd969f51f917c9e" providerId="LiveId" clId="{EB914193-5747-437B-B3B6-7919586A651F}" dt="2022-01-20T00:26:57.077" v="832"/>
          <ac:spMkLst>
            <pc:docMk/>
            <pc:sldMk cId="1383286400" sldId="287"/>
            <ac:spMk id="20" creationId="{38CFBE33-56EA-452F-B38A-5E78F9CD060F}"/>
          </ac:spMkLst>
        </pc:spChg>
        <pc:spChg chg="add mod">
          <ac:chgData name="mohammad Hosseinabady" userId="6cd969f51f917c9e" providerId="LiveId" clId="{EB914193-5747-437B-B3B6-7919586A651F}" dt="2022-01-20T00:26:57.077" v="832"/>
          <ac:spMkLst>
            <pc:docMk/>
            <pc:sldMk cId="1383286400" sldId="287"/>
            <ac:spMk id="22" creationId="{ACE95186-A396-48E4-A616-E03ED5242EE7}"/>
          </ac:spMkLst>
        </pc:spChg>
        <pc:grpChg chg="add del mod">
          <ac:chgData name="mohammad Hosseinabady" userId="6cd969f51f917c9e" providerId="LiveId" clId="{EB914193-5747-437B-B3B6-7919586A651F}" dt="2022-01-20T00:27:13.808" v="836" actId="165"/>
          <ac:grpSpMkLst>
            <pc:docMk/>
            <pc:sldMk cId="1383286400" sldId="287"/>
            <ac:grpSpMk id="4" creationId="{AD8FF3AB-8C79-4DB0-A8F6-E340542869BF}"/>
          </ac:grpSpMkLst>
        </pc:grpChg>
        <pc:grpChg chg="add mod">
          <ac:chgData name="mohammad Hosseinabady" userId="6cd969f51f917c9e" providerId="LiveId" clId="{EB914193-5747-437B-B3B6-7919586A651F}" dt="2022-01-20T00:27:43.606" v="843" actId="1076"/>
          <ac:grpSpMkLst>
            <pc:docMk/>
            <pc:sldMk cId="1383286400" sldId="287"/>
            <ac:grpSpMk id="23" creationId="{F4CE1E2B-4757-4AA2-895F-218C8C84534E}"/>
          </ac:grpSpMkLst>
        </pc:grpChg>
        <pc:grpChg chg="add mod">
          <ac:chgData name="mohammad Hosseinabady" userId="6cd969f51f917c9e" providerId="LiveId" clId="{EB914193-5747-437B-B3B6-7919586A651F}" dt="2022-01-20T00:27:59.374" v="845" actId="1076"/>
          <ac:grpSpMkLst>
            <pc:docMk/>
            <pc:sldMk cId="1383286400" sldId="287"/>
            <ac:grpSpMk id="24" creationId="{6D38C694-9A33-48DE-8049-D5778897FB2D}"/>
          </ac:grpSpMkLst>
        </pc:grpChg>
        <pc:cxnChg chg="mod topLvl">
          <ac:chgData name="mohammad Hosseinabady" userId="6cd969f51f917c9e" providerId="LiveId" clId="{EB914193-5747-437B-B3B6-7919586A651F}" dt="2022-01-20T00:27:33.992" v="841" actId="164"/>
          <ac:cxnSpMkLst>
            <pc:docMk/>
            <pc:sldMk cId="1383286400" sldId="287"/>
            <ac:cxnSpMk id="5" creationId="{193AC328-F40E-4FBA-B3BD-AFE299560E47}"/>
          </ac:cxnSpMkLst>
        </pc:cxnChg>
        <pc:cxnChg chg="mod topLvl">
          <ac:chgData name="mohammad Hosseinabady" userId="6cd969f51f917c9e" providerId="LiveId" clId="{EB914193-5747-437B-B3B6-7919586A651F}" dt="2022-01-20T00:27:33.992" v="841" actId="164"/>
          <ac:cxnSpMkLst>
            <pc:docMk/>
            <pc:sldMk cId="1383286400" sldId="287"/>
            <ac:cxnSpMk id="6" creationId="{0E81470B-3333-4B92-8519-E6C3536889D4}"/>
          </ac:cxnSpMkLst>
        </pc:cxnChg>
        <pc:cxnChg chg="mod topLvl">
          <ac:chgData name="mohammad Hosseinabady" userId="6cd969f51f917c9e" providerId="LiveId" clId="{EB914193-5747-437B-B3B6-7919586A651F}" dt="2022-01-20T00:27:33.992" v="841" actId="164"/>
          <ac:cxnSpMkLst>
            <pc:docMk/>
            <pc:sldMk cId="1383286400" sldId="287"/>
            <ac:cxnSpMk id="7" creationId="{39934AC1-3CD8-489D-A700-1962650EE1BC}"/>
          </ac:cxnSpMkLst>
        </pc:cxnChg>
        <pc:cxnChg chg="mod topLvl">
          <ac:chgData name="mohammad Hosseinabady" userId="6cd969f51f917c9e" providerId="LiveId" clId="{EB914193-5747-437B-B3B6-7919586A651F}" dt="2022-01-20T00:27:33.992" v="841" actId="164"/>
          <ac:cxnSpMkLst>
            <pc:docMk/>
            <pc:sldMk cId="1383286400" sldId="287"/>
            <ac:cxnSpMk id="8" creationId="{57A27F63-A863-48AB-8020-C048CA00F99F}"/>
          </ac:cxnSpMkLst>
        </pc:cxnChg>
        <pc:cxnChg chg="add mod">
          <ac:chgData name="mohammad Hosseinabady" userId="6cd969f51f917c9e" providerId="LiveId" clId="{EB914193-5747-437B-B3B6-7919586A651F}" dt="2022-01-20T00:26:57.077" v="832"/>
          <ac:cxnSpMkLst>
            <pc:docMk/>
            <pc:sldMk cId="1383286400" sldId="287"/>
            <ac:cxnSpMk id="10" creationId="{BF1674EB-F454-437B-A1D0-0BED79A85C72}"/>
          </ac:cxnSpMkLst>
        </pc:cxnChg>
        <pc:cxnChg chg="add mod">
          <ac:chgData name="mohammad Hosseinabady" userId="6cd969f51f917c9e" providerId="LiveId" clId="{EB914193-5747-437B-B3B6-7919586A651F}" dt="2022-01-20T00:26:57.077" v="832"/>
          <ac:cxnSpMkLst>
            <pc:docMk/>
            <pc:sldMk cId="1383286400" sldId="287"/>
            <ac:cxnSpMk id="11" creationId="{84E007FE-B71A-4C30-A305-7DF49B6306E5}"/>
          </ac:cxnSpMkLst>
        </pc:cxnChg>
        <pc:cxnChg chg="add mod">
          <ac:chgData name="mohammad Hosseinabady" userId="6cd969f51f917c9e" providerId="LiveId" clId="{EB914193-5747-437B-B3B6-7919586A651F}" dt="2022-01-20T00:26:57.077" v="832"/>
          <ac:cxnSpMkLst>
            <pc:docMk/>
            <pc:sldMk cId="1383286400" sldId="287"/>
            <ac:cxnSpMk id="12" creationId="{829425DD-7D6C-48EF-BB0B-7975396336BD}"/>
          </ac:cxnSpMkLst>
        </pc:cxnChg>
        <pc:cxnChg chg="add mod">
          <ac:chgData name="mohammad Hosseinabady" userId="6cd969f51f917c9e" providerId="LiveId" clId="{EB914193-5747-437B-B3B6-7919586A651F}" dt="2022-01-20T00:26:57.077" v="832"/>
          <ac:cxnSpMkLst>
            <pc:docMk/>
            <pc:sldMk cId="1383286400" sldId="287"/>
            <ac:cxnSpMk id="13" creationId="{82901F03-0E5E-4F55-BC1F-93BC4995FDCA}"/>
          </ac:cxnSpMkLst>
        </pc:cxnChg>
        <pc:cxnChg chg="add mod">
          <ac:chgData name="mohammad Hosseinabady" userId="6cd969f51f917c9e" providerId="LiveId" clId="{EB914193-5747-437B-B3B6-7919586A651F}" dt="2022-01-20T00:26:57.077" v="832"/>
          <ac:cxnSpMkLst>
            <pc:docMk/>
            <pc:sldMk cId="1383286400" sldId="287"/>
            <ac:cxnSpMk id="14" creationId="{06C1462C-3FD3-40B8-8020-81C021CF6FC8}"/>
          </ac:cxnSpMkLst>
        </pc:cxnChg>
        <pc:cxnChg chg="add mod">
          <ac:chgData name="mohammad Hosseinabady" userId="6cd969f51f917c9e" providerId="LiveId" clId="{EB914193-5747-437B-B3B6-7919586A651F}" dt="2022-01-20T00:26:57.077" v="832"/>
          <ac:cxnSpMkLst>
            <pc:docMk/>
            <pc:sldMk cId="1383286400" sldId="287"/>
            <ac:cxnSpMk id="18" creationId="{E0C9924A-0E69-44FA-B47D-BF335AEADCFC}"/>
          </ac:cxnSpMkLst>
        </pc:cxnChg>
        <pc:cxnChg chg="add mod">
          <ac:chgData name="mohammad Hosseinabady" userId="6cd969f51f917c9e" providerId="LiveId" clId="{EB914193-5747-437B-B3B6-7919586A651F}" dt="2022-01-20T00:26:57.077" v="832"/>
          <ac:cxnSpMkLst>
            <pc:docMk/>
            <pc:sldMk cId="1383286400" sldId="287"/>
            <ac:cxnSpMk id="21" creationId="{EB56028C-7277-4053-A475-9B119FA14CC3}"/>
          </ac:cxnSpMkLst>
        </pc:cxnChg>
        <pc:cxnChg chg="mod">
          <ac:chgData name="mohammad Hosseinabady" userId="6cd969f51f917c9e" providerId="LiveId" clId="{EB914193-5747-437B-B3B6-7919586A651F}" dt="2022-01-20T00:27:45.089" v="844"/>
          <ac:cxnSpMkLst>
            <pc:docMk/>
            <pc:sldMk cId="1383286400" sldId="287"/>
            <ac:cxnSpMk id="25" creationId="{47B5BD0E-61FB-49E3-B496-8420A46B22BF}"/>
          </ac:cxnSpMkLst>
        </pc:cxnChg>
        <pc:cxnChg chg="mod">
          <ac:chgData name="mohammad Hosseinabady" userId="6cd969f51f917c9e" providerId="LiveId" clId="{EB914193-5747-437B-B3B6-7919586A651F}" dt="2022-01-20T00:27:45.089" v="844"/>
          <ac:cxnSpMkLst>
            <pc:docMk/>
            <pc:sldMk cId="1383286400" sldId="287"/>
            <ac:cxnSpMk id="26" creationId="{B655E0DF-BD23-46F1-8284-1DA27E74A5F7}"/>
          </ac:cxnSpMkLst>
        </pc:cxnChg>
        <pc:cxnChg chg="mod">
          <ac:chgData name="mohammad Hosseinabady" userId="6cd969f51f917c9e" providerId="LiveId" clId="{EB914193-5747-437B-B3B6-7919586A651F}" dt="2022-01-20T00:27:45.089" v="844"/>
          <ac:cxnSpMkLst>
            <pc:docMk/>
            <pc:sldMk cId="1383286400" sldId="287"/>
            <ac:cxnSpMk id="27" creationId="{5564E218-C542-4D77-9068-E2BC50B943AA}"/>
          </ac:cxnSpMkLst>
        </pc:cxnChg>
        <pc:cxnChg chg="mod">
          <ac:chgData name="mohammad Hosseinabady" userId="6cd969f51f917c9e" providerId="LiveId" clId="{EB914193-5747-437B-B3B6-7919586A651F}" dt="2022-01-20T00:27:45.089" v="844"/>
          <ac:cxnSpMkLst>
            <pc:docMk/>
            <pc:sldMk cId="1383286400" sldId="287"/>
            <ac:cxnSpMk id="28" creationId="{AE1498B9-4DD8-4196-AE4C-AD64DBC19E3A}"/>
          </ac:cxnSpMkLst>
        </pc:cxnChg>
      </pc:sldChg>
      <pc:sldChg chg="modSp add mod">
        <pc:chgData name="mohammad Hosseinabady" userId="6cd969f51f917c9e" providerId="LiveId" clId="{EB914193-5747-437B-B3B6-7919586A651F}" dt="2022-01-20T00:28:38.346" v="854" actId="20577"/>
        <pc:sldMkLst>
          <pc:docMk/>
          <pc:sldMk cId="1037436713" sldId="288"/>
        </pc:sldMkLst>
        <pc:spChg chg="mod">
          <ac:chgData name="mohammad Hosseinabady" userId="6cd969f51f917c9e" providerId="LiveId" clId="{EB914193-5747-437B-B3B6-7919586A651F}" dt="2022-01-20T00:28:38.346" v="854" actId="20577"/>
          <ac:spMkLst>
            <pc:docMk/>
            <pc:sldMk cId="1037436713" sldId="288"/>
            <ac:spMk id="2" creationId="{FDD09205-CB74-42E9-B818-2B48FFB4FB1F}"/>
          </ac:spMkLst>
        </pc:spChg>
      </pc:sldChg>
      <pc:sldChg chg="addSp delSp modSp add mod">
        <pc:chgData name="mohammad Hosseinabady" userId="6cd969f51f917c9e" providerId="LiveId" clId="{EB914193-5747-437B-B3B6-7919586A651F}" dt="2022-01-20T00:37:06.720" v="1001" actId="20577"/>
        <pc:sldMkLst>
          <pc:docMk/>
          <pc:sldMk cId="2191228463" sldId="289"/>
        </pc:sldMkLst>
        <pc:spChg chg="mod">
          <ac:chgData name="mohammad Hosseinabady" userId="6cd969f51f917c9e" providerId="LiveId" clId="{EB914193-5747-437B-B3B6-7919586A651F}" dt="2022-01-20T00:29:06.647" v="864" actId="20577"/>
          <ac:spMkLst>
            <pc:docMk/>
            <pc:sldMk cId="2191228463" sldId="289"/>
            <ac:spMk id="2" creationId="{FDD09205-CB74-42E9-B818-2B48FFB4FB1F}"/>
          </ac:spMkLst>
        </pc:spChg>
        <pc:spChg chg="del">
          <ac:chgData name="mohammad Hosseinabady" userId="6cd969f51f917c9e" providerId="LiveId" clId="{EB914193-5747-437B-B3B6-7919586A651F}" dt="2022-01-20T00:29:10.817" v="865" actId="478"/>
          <ac:spMkLst>
            <pc:docMk/>
            <pc:sldMk cId="2191228463" sldId="289"/>
            <ac:spMk id="9" creationId="{3092992D-823C-4015-9F8D-897C98DBB23E}"/>
          </ac:spMkLst>
        </pc:spChg>
        <pc:spChg chg="del">
          <ac:chgData name="mohammad Hosseinabady" userId="6cd969f51f917c9e" providerId="LiveId" clId="{EB914193-5747-437B-B3B6-7919586A651F}" dt="2022-01-20T00:29:10.817" v="865" actId="478"/>
          <ac:spMkLst>
            <pc:docMk/>
            <pc:sldMk cId="2191228463" sldId="289"/>
            <ac:spMk id="15" creationId="{7EB67502-482C-4CF6-B9B8-6C6CDE8EFD75}"/>
          </ac:spMkLst>
        </pc:spChg>
        <pc:spChg chg="del">
          <ac:chgData name="mohammad Hosseinabady" userId="6cd969f51f917c9e" providerId="LiveId" clId="{EB914193-5747-437B-B3B6-7919586A651F}" dt="2022-01-20T00:29:10.817" v="865" actId="478"/>
          <ac:spMkLst>
            <pc:docMk/>
            <pc:sldMk cId="2191228463" sldId="289"/>
            <ac:spMk id="16" creationId="{D7494D8B-1C73-48BC-8344-7C8FE6E5D3CB}"/>
          </ac:spMkLst>
        </pc:spChg>
        <pc:spChg chg="del">
          <ac:chgData name="mohammad Hosseinabady" userId="6cd969f51f917c9e" providerId="LiveId" clId="{EB914193-5747-437B-B3B6-7919586A651F}" dt="2022-01-20T00:29:10.817" v="865" actId="478"/>
          <ac:spMkLst>
            <pc:docMk/>
            <pc:sldMk cId="2191228463" sldId="289"/>
            <ac:spMk id="17" creationId="{2E30952C-7E7D-48FB-B1A0-25E621C695E8}"/>
          </ac:spMkLst>
        </pc:spChg>
        <pc:spChg chg="del">
          <ac:chgData name="mohammad Hosseinabady" userId="6cd969f51f917c9e" providerId="LiveId" clId="{EB914193-5747-437B-B3B6-7919586A651F}" dt="2022-01-20T00:29:10.817" v="865" actId="478"/>
          <ac:spMkLst>
            <pc:docMk/>
            <pc:sldMk cId="2191228463" sldId="289"/>
            <ac:spMk id="19" creationId="{1A5EB241-6356-42FD-8334-5480C9F2A50C}"/>
          </ac:spMkLst>
        </pc:spChg>
        <pc:spChg chg="del">
          <ac:chgData name="mohammad Hosseinabady" userId="6cd969f51f917c9e" providerId="LiveId" clId="{EB914193-5747-437B-B3B6-7919586A651F}" dt="2022-01-20T00:29:10.817" v="865" actId="478"/>
          <ac:spMkLst>
            <pc:docMk/>
            <pc:sldMk cId="2191228463" sldId="289"/>
            <ac:spMk id="20" creationId="{38CFBE33-56EA-452F-B38A-5E78F9CD060F}"/>
          </ac:spMkLst>
        </pc:spChg>
        <pc:spChg chg="del">
          <ac:chgData name="mohammad Hosseinabady" userId="6cd969f51f917c9e" providerId="LiveId" clId="{EB914193-5747-437B-B3B6-7919586A651F}" dt="2022-01-20T00:29:10.817" v="865" actId="478"/>
          <ac:spMkLst>
            <pc:docMk/>
            <pc:sldMk cId="2191228463" sldId="289"/>
            <ac:spMk id="22" creationId="{ACE95186-A396-48E4-A616-E03ED5242EE7}"/>
          </ac:spMkLst>
        </pc:spChg>
        <pc:spChg chg="add mod">
          <ac:chgData name="mohammad Hosseinabady" userId="6cd969f51f917c9e" providerId="LiveId" clId="{EB914193-5747-437B-B3B6-7919586A651F}" dt="2022-01-20T00:30:23.400" v="881" actId="14100"/>
          <ac:spMkLst>
            <pc:docMk/>
            <pc:sldMk cId="2191228463" sldId="289"/>
            <ac:spMk id="30" creationId="{F142D1BF-DBA8-404A-881D-63CC868FB05D}"/>
          </ac:spMkLst>
        </pc:spChg>
        <pc:spChg chg="add mod">
          <ac:chgData name="mohammad Hosseinabady" userId="6cd969f51f917c9e" providerId="LiveId" clId="{EB914193-5747-437B-B3B6-7919586A651F}" dt="2022-01-20T00:31:58.808" v="905" actId="1076"/>
          <ac:spMkLst>
            <pc:docMk/>
            <pc:sldMk cId="2191228463" sldId="289"/>
            <ac:spMk id="31" creationId="{5113FE60-22B0-48DB-A197-FD9FBADAAA76}"/>
          </ac:spMkLst>
        </pc:spChg>
        <pc:spChg chg="add mod">
          <ac:chgData name="mohammad Hosseinabady" userId="6cd969f51f917c9e" providerId="LiveId" clId="{EB914193-5747-437B-B3B6-7919586A651F}" dt="2022-01-20T00:32:02.675" v="906" actId="1076"/>
          <ac:spMkLst>
            <pc:docMk/>
            <pc:sldMk cId="2191228463" sldId="289"/>
            <ac:spMk id="32" creationId="{8B7B748D-B63B-4D1D-B920-6B5AE82AFEB2}"/>
          </ac:spMkLst>
        </pc:spChg>
        <pc:spChg chg="add mod">
          <ac:chgData name="mohammad Hosseinabady" userId="6cd969f51f917c9e" providerId="LiveId" clId="{EB914193-5747-437B-B3B6-7919586A651F}" dt="2022-01-20T00:32:42.574" v="932" actId="20577"/>
          <ac:spMkLst>
            <pc:docMk/>
            <pc:sldMk cId="2191228463" sldId="289"/>
            <ac:spMk id="33" creationId="{C3C7EE25-79AE-4ACE-A81A-0EE2134AC3B3}"/>
          </ac:spMkLst>
        </pc:spChg>
        <pc:spChg chg="add mod">
          <ac:chgData name="mohammad Hosseinabady" userId="6cd969f51f917c9e" providerId="LiveId" clId="{EB914193-5747-437B-B3B6-7919586A651F}" dt="2022-01-20T00:37:06.720" v="1001" actId="20577"/>
          <ac:spMkLst>
            <pc:docMk/>
            <pc:sldMk cId="2191228463" sldId="289"/>
            <ac:spMk id="34" creationId="{F1F4EB2D-4E6D-4786-99F6-44E98B3BF15B}"/>
          </ac:spMkLst>
        </pc:spChg>
        <pc:grpChg chg="del">
          <ac:chgData name="mohammad Hosseinabady" userId="6cd969f51f917c9e" providerId="LiveId" clId="{EB914193-5747-437B-B3B6-7919586A651F}" dt="2022-01-20T00:29:10.817" v="865" actId="478"/>
          <ac:grpSpMkLst>
            <pc:docMk/>
            <pc:sldMk cId="2191228463" sldId="289"/>
            <ac:grpSpMk id="23" creationId="{F4CE1E2B-4757-4AA2-895F-218C8C84534E}"/>
          </ac:grpSpMkLst>
        </pc:grpChg>
        <pc:grpChg chg="del">
          <ac:chgData name="mohammad Hosseinabady" userId="6cd969f51f917c9e" providerId="LiveId" clId="{EB914193-5747-437B-B3B6-7919586A651F}" dt="2022-01-20T00:29:10.817" v="865" actId="478"/>
          <ac:grpSpMkLst>
            <pc:docMk/>
            <pc:sldMk cId="2191228463" sldId="289"/>
            <ac:grpSpMk id="24" creationId="{6D38C694-9A33-48DE-8049-D5778897FB2D}"/>
          </ac:grpSpMkLst>
        </pc:grpChg>
        <pc:picChg chg="add mod">
          <ac:chgData name="mohammad Hosseinabady" userId="6cd969f51f917c9e" providerId="LiveId" clId="{EB914193-5747-437B-B3B6-7919586A651F}" dt="2022-01-20T00:30:26.820" v="882" actId="1076"/>
          <ac:picMkLst>
            <pc:docMk/>
            <pc:sldMk cId="2191228463" sldId="289"/>
            <ac:picMk id="4" creationId="{E648A50D-5A9E-4AC3-AE5A-FE3E7E74547E}"/>
          </ac:picMkLst>
        </pc:picChg>
        <pc:cxnChg chg="del">
          <ac:chgData name="mohammad Hosseinabady" userId="6cd969f51f917c9e" providerId="LiveId" clId="{EB914193-5747-437B-B3B6-7919586A651F}" dt="2022-01-20T00:29:10.817" v="865" actId="478"/>
          <ac:cxnSpMkLst>
            <pc:docMk/>
            <pc:sldMk cId="2191228463" sldId="289"/>
            <ac:cxnSpMk id="10" creationId="{BF1674EB-F454-437B-A1D0-0BED79A85C72}"/>
          </ac:cxnSpMkLst>
        </pc:cxnChg>
        <pc:cxnChg chg="del">
          <ac:chgData name="mohammad Hosseinabady" userId="6cd969f51f917c9e" providerId="LiveId" clId="{EB914193-5747-437B-B3B6-7919586A651F}" dt="2022-01-20T00:29:10.817" v="865" actId="478"/>
          <ac:cxnSpMkLst>
            <pc:docMk/>
            <pc:sldMk cId="2191228463" sldId="289"/>
            <ac:cxnSpMk id="11" creationId="{84E007FE-B71A-4C30-A305-7DF49B6306E5}"/>
          </ac:cxnSpMkLst>
        </pc:cxnChg>
        <pc:cxnChg chg="del">
          <ac:chgData name="mohammad Hosseinabady" userId="6cd969f51f917c9e" providerId="LiveId" clId="{EB914193-5747-437B-B3B6-7919586A651F}" dt="2022-01-20T00:29:10.817" v="865" actId="478"/>
          <ac:cxnSpMkLst>
            <pc:docMk/>
            <pc:sldMk cId="2191228463" sldId="289"/>
            <ac:cxnSpMk id="12" creationId="{829425DD-7D6C-48EF-BB0B-7975396336BD}"/>
          </ac:cxnSpMkLst>
        </pc:cxnChg>
        <pc:cxnChg chg="del mod">
          <ac:chgData name="mohammad Hosseinabady" userId="6cd969f51f917c9e" providerId="LiveId" clId="{EB914193-5747-437B-B3B6-7919586A651F}" dt="2022-01-20T00:29:10.817" v="865" actId="478"/>
          <ac:cxnSpMkLst>
            <pc:docMk/>
            <pc:sldMk cId="2191228463" sldId="289"/>
            <ac:cxnSpMk id="13" creationId="{82901F03-0E5E-4F55-BC1F-93BC4995FDCA}"/>
          </ac:cxnSpMkLst>
        </pc:cxnChg>
        <pc:cxnChg chg="del">
          <ac:chgData name="mohammad Hosseinabady" userId="6cd969f51f917c9e" providerId="LiveId" clId="{EB914193-5747-437B-B3B6-7919586A651F}" dt="2022-01-20T00:29:10.817" v="865" actId="478"/>
          <ac:cxnSpMkLst>
            <pc:docMk/>
            <pc:sldMk cId="2191228463" sldId="289"/>
            <ac:cxnSpMk id="14" creationId="{06C1462C-3FD3-40B8-8020-81C021CF6FC8}"/>
          </ac:cxnSpMkLst>
        </pc:cxnChg>
        <pc:cxnChg chg="del">
          <ac:chgData name="mohammad Hosseinabady" userId="6cd969f51f917c9e" providerId="LiveId" clId="{EB914193-5747-437B-B3B6-7919586A651F}" dt="2022-01-20T00:29:10.817" v="865" actId="478"/>
          <ac:cxnSpMkLst>
            <pc:docMk/>
            <pc:sldMk cId="2191228463" sldId="289"/>
            <ac:cxnSpMk id="18" creationId="{E0C9924A-0E69-44FA-B47D-BF335AEADCFC}"/>
          </ac:cxnSpMkLst>
        </pc:cxnChg>
        <pc:cxnChg chg="del">
          <ac:chgData name="mohammad Hosseinabady" userId="6cd969f51f917c9e" providerId="LiveId" clId="{EB914193-5747-437B-B3B6-7919586A651F}" dt="2022-01-20T00:29:10.817" v="865" actId="478"/>
          <ac:cxnSpMkLst>
            <pc:docMk/>
            <pc:sldMk cId="2191228463" sldId="289"/>
            <ac:cxnSpMk id="21" creationId="{EB56028C-7277-4053-A475-9B119FA14CC3}"/>
          </ac:cxnSpMkLst>
        </pc:cxnChg>
      </pc:sldChg>
      <pc:sldChg chg="addSp delSp modSp add mod">
        <pc:chgData name="mohammad Hosseinabady" userId="6cd969f51f917c9e" providerId="LiveId" clId="{EB914193-5747-437B-B3B6-7919586A651F}" dt="2022-01-20T00:45:07.816" v="1100" actId="20577"/>
        <pc:sldMkLst>
          <pc:docMk/>
          <pc:sldMk cId="1751661151" sldId="290"/>
        </pc:sldMkLst>
        <pc:spChg chg="add del">
          <ac:chgData name="mohammad Hosseinabady" userId="6cd969f51f917c9e" providerId="LiveId" clId="{EB914193-5747-437B-B3B6-7919586A651F}" dt="2022-01-20T00:41:32.710" v="1005" actId="478"/>
          <ac:spMkLst>
            <pc:docMk/>
            <pc:sldMk cId="1751661151" sldId="290"/>
            <ac:spMk id="2" creationId="{FDD09205-CB74-42E9-B818-2B48FFB4FB1F}"/>
          </ac:spMkLst>
        </pc:spChg>
        <pc:spChg chg="add del mod">
          <ac:chgData name="mohammad Hosseinabady" userId="6cd969f51f917c9e" providerId="LiveId" clId="{EB914193-5747-437B-B3B6-7919586A651F}" dt="2022-01-20T00:41:32.710" v="1005" actId="478"/>
          <ac:spMkLst>
            <pc:docMk/>
            <pc:sldMk cId="1751661151" sldId="290"/>
            <ac:spMk id="5" creationId="{0C7A8BFC-2F71-43FD-96AA-CA9598FBD997}"/>
          </ac:spMkLst>
        </pc:spChg>
        <pc:spChg chg="mod">
          <ac:chgData name="mohammad Hosseinabady" userId="6cd969f51f917c9e" providerId="LiveId" clId="{EB914193-5747-437B-B3B6-7919586A651F}" dt="2022-01-20T00:42:56.276" v="1048" actId="20577"/>
          <ac:spMkLst>
            <pc:docMk/>
            <pc:sldMk cId="1751661151" sldId="290"/>
            <ac:spMk id="16" creationId="{7A2E57FA-4B3D-4562-AFA4-29636D511393}"/>
          </ac:spMkLst>
        </pc:spChg>
        <pc:spChg chg="add mod">
          <ac:chgData name="mohammad Hosseinabady" userId="6cd969f51f917c9e" providerId="LiveId" clId="{EB914193-5747-437B-B3B6-7919586A651F}" dt="2022-01-20T00:41:41.974" v="1007"/>
          <ac:spMkLst>
            <pc:docMk/>
            <pc:sldMk cId="1751661151" sldId="290"/>
            <ac:spMk id="22" creationId="{6FA44D95-7A81-4256-BBD6-FD0A55683754}"/>
          </ac:spMkLst>
        </pc:spChg>
        <pc:spChg chg="add mod">
          <ac:chgData name="mohammad Hosseinabady" userId="6cd969f51f917c9e" providerId="LiveId" clId="{EB914193-5747-437B-B3B6-7919586A651F}" dt="2022-01-20T00:41:41.974" v="1007"/>
          <ac:spMkLst>
            <pc:docMk/>
            <pc:sldMk cId="1751661151" sldId="290"/>
            <ac:spMk id="23" creationId="{F11D7830-FA36-4C3E-99F6-144E98CF2C15}"/>
          </ac:spMkLst>
        </pc:spChg>
        <pc:spChg chg="add mod">
          <ac:chgData name="mohammad Hosseinabady" userId="6cd969f51f917c9e" providerId="LiveId" clId="{EB914193-5747-437B-B3B6-7919586A651F}" dt="2022-01-20T00:41:41.974" v="1007"/>
          <ac:spMkLst>
            <pc:docMk/>
            <pc:sldMk cId="1751661151" sldId="290"/>
            <ac:spMk id="24" creationId="{3EE8DDEB-1093-472F-B6D8-88790DE5864A}"/>
          </ac:spMkLst>
        </pc:spChg>
        <pc:spChg chg="add mod">
          <ac:chgData name="mohammad Hosseinabady" userId="6cd969f51f917c9e" providerId="LiveId" clId="{EB914193-5747-437B-B3B6-7919586A651F}" dt="2022-01-20T00:42:32.205" v="1034" actId="1076"/>
          <ac:spMkLst>
            <pc:docMk/>
            <pc:sldMk cId="1751661151" sldId="290"/>
            <ac:spMk id="26" creationId="{5517F9CB-C326-4381-A444-8D197E4143BF}"/>
          </ac:spMkLst>
        </pc:spChg>
        <pc:spChg chg="add mod">
          <ac:chgData name="mohammad Hosseinabady" userId="6cd969f51f917c9e" providerId="LiveId" clId="{EB914193-5747-437B-B3B6-7919586A651F}" dt="2022-01-20T00:41:41.974" v="1007"/>
          <ac:spMkLst>
            <pc:docMk/>
            <pc:sldMk cId="1751661151" sldId="290"/>
            <ac:spMk id="27" creationId="{012ED7A0-A4C5-4D82-97B0-ECA4AEE619FB}"/>
          </ac:spMkLst>
        </pc:spChg>
        <pc:spChg chg="add mod">
          <ac:chgData name="mohammad Hosseinabady" userId="6cd969f51f917c9e" providerId="LiveId" clId="{EB914193-5747-437B-B3B6-7919586A651F}" dt="2022-01-20T00:41:41.974" v="1007"/>
          <ac:spMkLst>
            <pc:docMk/>
            <pc:sldMk cId="1751661151" sldId="290"/>
            <ac:spMk id="29" creationId="{A1C071B3-70BD-4457-AB03-11C26749A0D0}"/>
          </ac:spMkLst>
        </pc:spChg>
        <pc:spChg chg="add del">
          <ac:chgData name="mohammad Hosseinabady" userId="6cd969f51f917c9e" providerId="LiveId" clId="{EB914193-5747-437B-B3B6-7919586A651F}" dt="2022-01-20T00:41:35.412" v="1006" actId="478"/>
          <ac:spMkLst>
            <pc:docMk/>
            <pc:sldMk cId="1751661151" sldId="290"/>
            <ac:spMk id="30" creationId="{F142D1BF-DBA8-404A-881D-63CC868FB05D}"/>
          </ac:spMkLst>
        </pc:spChg>
        <pc:spChg chg="add del">
          <ac:chgData name="mohammad Hosseinabady" userId="6cd969f51f917c9e" providerId="LiveId" clId="{EB914193-5747-437B-B3B6-7919586A651F}" dt="2022-01-20T00:41:35.412" v="1006" actId="478"/>
          <ac:spMkLst>
            <pc:docMk/>
            <pc:sldMk cId="1751661151" sldId="290"/>
            <ac:spMk id="31" creationId="{5113FE60-22B0-48DB-A197-FD9FBADAAA76}"/>
          </ac:spMkLst>
        </pc:spChg>
        <pc:spChg chg="add del">
          <ac:chgData name="mohammad Hosseinabady" userId="6cd969f51f917c9e" providerId="LiveId" clId="{EB914193-5747-437B-B3B6-7919586A651F}" dt="2022-01-20T00:41:35.412" v="1006" actId="478"/>
          <ac:spMkLst>
            <pc:docMk/>
            <pc:sldMk cId="1751661151" sldId="290"/>
            <ac:spMk id="32" creationId="{8B7B748D-B63B-4D1D-B920-6B5AE82AFEB2}"/>
          </ac:spMkLst>
        </pc:spChg>
        <pc:spChg chg="add del">
          <ac:chgData name="mohammad Hosseinabady" userId="6cd969f51f917c9e" providerId="LiveId" clId="{EB914193-5747-437B-B3B6-7919586A651F}" dt="2022-01-20T00:41:35.412" v="1006" actId="478"/>
          <ac:spMkLst>
            <pc:docMk/>
            <pc:sldMk cId="1751661151" sldId="290"/>
            <ac:spMk id="33" creationId="{C3C7EE25-79AE-4ACE-A81A-0EE2134AC3B3}"/>
          </ac:spMkLst>
        </pc:spChg>
        <pc:spChg chg="add del">
          <ac:chgData name="mohammad Hosseinabady" userId="6cd969f51f917c9e" providerId="LiveId" clId="{EB914193-5747-437B-B3B6-7919586A651F}" dt="2022-01-20T00:41:35.412" v="1006" actId="478"/>
          <ac:spMkLst>
            <pc:docMk/>
            <pc:sldMk cId="1751661151" sldId="290"/>
            <ac:spMk id="34" creationId="{F1F4EB2D-4E6D-4786-99F6-44E98B3BF15B}"/>
          </ac:spMkLst>
        </pc:spChg>
        <pc:spChg chg="add mod">
          <ac:chgData name="mohammad Hosseinabady" userId="6cd969f51f917c9e" providerId="LiveId" clId="{EB914193-5747-437B-B3B6-7919586A651F}" dt="2022-01-20T00:42:05.591" v="1024" actId="207"/>
          <ac:spMkLst>
            <pc:docMk/>
            <pc:sldMk cId="1751661151" sldId="290"/>
            <ac:spMk id="35" creationId="{B72BB420-E1DA-43DB-8DA3-19CE60CA0EAA}"/>
          </ac:spMkLst>
        </pc:spChg>
        <pc:spChg chg="add mod">
          <ac:chgData name="mohammad Hosseinabady" userId="6cd969f51f917c9e" providerId="LiveId" clId="{EB914193-5747-437B-B3B6-7919586A651F}" dt="2022-01-20T00:42:49.225" v="1046" actId="1076"/>
          <ac:spMkLst>
            <pc:docMk/>
            <pc:sldMk cId="1751661151" sldId="290"/>
            <ac:spMk id="36" creationId="{B287D9F1-347E-46BA-AEF3-07981C97CFCE}"/>
          </ac:spMkLst>
        </pc:spChg>
        <pc:spChg chg="add mod">
          <ac:chgData name="mohammad Hosseinabady" userId="6cd969f51f917c9e" providerId="LiveId" clId="{EB914193-5747-437B-B3B6-7919586A651F}" dt="2022-01-20T00:43:52.504" v="1060" actId="20577"/>
          <ac:spMkLst>
            <pc:docMk/>
            <pc:sldMk cId="1751661151" sldId="290"/>
            <ac:spMk id="37" creationId="{8090D2D1-E1B2-4A8C-B1FA-17D4DEA0ECD8}"/>
          </ac:spMkLst>
        </pc:spChg>
        <pc:spChg chg="add mod">
          <ac:chgData name="mohammad Hosseinabady" userId="6cd969f51f917c9e" providerId="LiveId" clId="{EB914193-5747-437B-B3B6-7919586A651F}" dt="2022-01-20T00:45:07.816" v="1100" actId="20577"/>
          <ac:spMkLst>
            <pc:docMk/>
            <pc:sldMk cId="1751661151" sldId="290"/>
            <ac:spMk id="38" creationId="{C0182050-0B2C-4FED-99A3-2D08D3CFE143}"/>
          </ac:spMkLst>
        </pc:spChg>
        <pc:grpChg chg="add mod">
          <ac:chgData name="mohammad Hosseinabady" userId="6cd969f51f917c9e" providerId="LiveId" clId="{EB914193-5747-437B-B3B6-7919586A651F}" dt="2022-01-20T00:42:56.276" v="1048" actId="20577"/>
          <ac:grpSpMkLst>
            <pc:docMk/>
            <pc:sldMk cId="1751661151" sldId="290"/>
            <ac:grpSpMk id="11" creationId="{B4142FA8-AF34-404B-A5A1-8727ECFAC3AF}"/>
          </ac:grpSpMkLst>
        </pc:grpChg>
        <pc:picChg chg="del">
          <ac:chgData name="mohammad Hosseinabady" userId="6cd969f51f917c9e" providerId="LiveId" clId="{EB914193-5747-437B-B3B6-7919586A651F}" dt="2022-01-20T00:41:30.512" v="1003" actId="478"/>
          <ac:picMkLst>
            <pc:docMk/>
            <pc:sldMk cId="1751661151" sldId="290"/>
            <ac:picMk id="4" creationId="{E648A50D-5A9E-4AC3-AE5A-FE3E7E74547E}"/>
          </ac:picMkLst>
        </pc:picChg>
        <pc:cxnChg chg="mod">
          <ac:chgData name="mohammad Hosseinabady" userId="6cd969f51f917c9e" providerId="LiveId" clId="{EB914193-5747-437B-B3B6-7919586A651F}" dt="2022-01-20T00:42:56.276" v="1048" actId="20577"/>
          <ac:cxnSpMkLst>
            <pc:docMk/>
            <pc:sldMk cId="1751661151" sldId="290"/>
            <ac:cxnSpMk id="12" creationId="{8E8E0DF7-85BC-4E17-B587-2582CF840D3E}"/>
          </ac:cxnSpMkLst>
        </pc:cxnChg>
        <pc:cxnChg chg="mod">
          <ac:chgData name="mohammad Hosseinabady" userId="6cd969f51f917c9e" providerId="LiveId" clId="{EB914193-5747-437B-B3B6-7919586A651F}" dt="2022-01-20T00:42:56.276" v="1048" actId="20577"/>
          <ac:cxnSpMkLst>
            <pc:docMk/>
            <pc:sldMk cId="1751661151" sldId="290"/>
            <ac:cxnSpMk id="13" creationId="{34AF2935-7E1A-4326-AA78-DD1260E50CBB}"/>
          </ac:cxnSpMkLst>
        </pc:cxnChg>
        <pc:cxnChg chg="mod">
          <ac:chgData name="mohammad Hosseinabady" userId="6cd969f51f917c9e" providerId="LiveId" clId="{EB914193-5747-437B-B3B6-7919586A651F}" dt="2022-01-20T00:42:56.276" v="1048" actId="20577"/>
          <ac:cxnSpMkLst>
            <pc:docMk/>
            <pc:sldMk cId="1751661151" sldId="290"/>
            <ac:cxnSpMk id="14" creationId="{64EEA3D3-AFBF-4982-A33A-F318C03BD6CE}"/>
          </ac:cxnSpMkLst>
        </pc:cxnChg>
        <pc:cxnChg chg="mod">
          <ac:chgData name="mohammad Hosseinabady" userId="6cd969f51f917c9e" providerId="LiveId" clId="{EB914193-5747-437B-B3B6-7919586A651F}" dt="2022-01-20T00:42:56.276" v="1048" actId="20577"/>
          <ac:cxnSpMkLst>
            <pc:docMk/>
            <pc:sldMk cId="1751661151" sldId="290"/>
            <ac:cxnSpMk id="15" creationId="{57378CCB-C1AB-44BD-8A5E-11EF2220EAD1}"/>
          </ac:cxnSpMkLst>
        </pc:cxnChg>
        <pc:cxnChg chg="add mod">
          <ac:chgData name="mohammad Hosseinabady" userId="6cd969f51f917c9e" providerId="LiveId" clId="{EB914193-5747-437B-B3B6-7919586A651F}" dt="2022-01-20T00:41:41.974" v="1007"/>
          <ac:cxnSpMkLst>
            <pc:docMk/>
            <pc:sldMk cId="1751661151" sldId="290"/>
            <ac:cxnSpMk id="17" creationId="{1C338A0A-2BEE-4B33-8C2E-306F4A3D71D1}"/>
          </ac:cxnSpMkLst>
        </pc:cxnChg>
        <pc:cxnChg chg="add mod">
          <ac:chgData name="mohammad Hosseinabady" userId="6cd969f51f917c9e" providerId="LiveId" clId="{EB914193-5747-437B-B3B6-7919586A651F}" dt="2022-01-20T00:41:41.974" v="1007"/>
          <ac:cxnSpMkLst>
            <pc:docMk/>
            <pc:sldMk cId="1751661151" sldId="290"/>
            <ac:cxnSpMk id="18" creationId="{DE323881-DAAE-4D6D-A0F3-4AB2D7A1C9A9}"/>
          </ac:cxnSpMkLst>
        </pc:cxnChg>
        <pc:cxnChg chg="add mod">
          <ac:chgData name="mohammad Hosseinabady" userId="6cd969f51f917c9e" providerId="LiveId" clId="{EB914193-5747-437B-B3B6-7919586A651F}" dt="2022-01-20T00:41:41.974" v="1007"/>
          <ac:cxnSpMkLst>
            <pc:docMk/>
            <pc:sldMk cId="1751661151" sldId="290"/>
            <ac:cxnSpMk id="19" creationId="{A0BFBA6C-F046-4B41-8054-54697FB0F984}"/>
          </ac:cxnSpMkLst>
        </pc:cxnChg>
        <pc:cxnChg chg="add mod">
          <ac:chgData name="mohammad Hosseinabady" userId="6cd969f51f917c9e" providerId="LiveId" clId="{EB914193-5747-437B-B3B6-7919586A651F}" dt="2022-01-20T00:41:41.974" v="1007"/>
          <ac:cxnSpMkLst>
            <pc:docMk/>
            <pc:sldMk cId="1751661151" sldId="290"/>
            <ac:cxnSpMk id="20" creationId="{7E68D91A-710D-40BA-B677-CDFD3EF42C07}"/>
          </ac:cxnSpMkLst>
        </pc:cxnChg>
        <pc:cxnChg chg="add mod">
          <ac:chgData name="mohammad Hosseinabady" userId="6cd969f51f917c9e" providerId="LiveId" clId="{EB914193-5747-437B-B3B6-7919586A651F}" dt="2022-01-20T00:41:41.974" v="1007"/>
          <ac:cxnSpMkLst>
            <pc:docMk/>
            <pc:sldMk cId="1751661151" sldId="290"/>
            <ac:cxnSpMk id="21" creationId="{65B6CA97-70FB-408C-87AD-15A0A7B32452}"/>
          </ac:cxnSpMkLst>
        </pc:cxnChg>
        <pc:cxnChg chg="add mod">
          <ac:chgData name="mohammad Hosseinabady" userId="6cd969f51f917c9e" providerId="LiveId" clId="{EB914193-5747-437B-B3B6-7919586A651F}" dt="2022-01-20T00:41:41.974" v="1007"/>
          <ac:cxnSpMkLst>
            <pc:docMk/>
            <pc:sldMk cId="1751661151" sldId="290"/>
            <ac:cxnSpMk id="25" creationId="{0CB66D5F-E462-4EA6-9CB1-0A9B54165AE9}"/>
          </ac:cxnSpMkLst>
        </pc:cxnChg>
        <pc:cxnChg chg="add mod">
          <ac:chgData name="mohammad Hosseinabady" userId="6cd969f51f917c9e" providerId="LiveId" clId="{EB914193-5747-437B-B3B6-7919586A651F}" dt="2022-01-20T00:41:41.974" v="1007"/>
          <ac:cxnSpMkLst>
            <pc:docMk/>
            <pc:sldMk cId="1751661151" sldId="290"/>
            <ac:cxnSpMk id="28" creationId="{C705C630-F761-4992-8666-E789B1F7AB1C}"/>
          </ac:cxnSpMkLst>
        </pc:cxnChg>
      </pc:sldChg>
      <pc:sldChg chg="delSp modSp add mod">
        <pc:chgData name="mohammad Hosseinabady" userId="6cd969f51f917c9e" providerId="LiveId" clId="{EB914193-5747-437B-B3B6-7919586A651F}" dt="2022-01-20T00:47:16.137" v="1121" actId="1076"/>
        <pc:sldMkLst>
          <pc:docMk/>
          <pc:sldMk cId="3681922788" sldId="291"/>
        </pc:sldMkLst>
        <pc:spChg chg="mod">
          <ac:chgData name="mohammad Hosseinabady" userId="6cd969f51f917c9e" providerId="LiveId" clId="{EB914193-5747-437B-B3B6-7919586A651F}" dt="2022-01-20T00:46:33.575" v="1105" actId="20577"/>
          <ac:spMkLst>
            <pc:docMk/>
            <pc:sldMk cId="3681922788" sldId="291"/>
            <ac:spMk id="2" creationId="{FDD09205-CB74-42E9-B818-2B48FFB4FB1F}"/>
          </ac:spMkLst>
        </pc:spChg>
        <pc:spChg chg="mod">
          <ac:chgData name="mohammad Hosseinabady" userId="6cd969f51f917c9e" providerId="LiveId" clId="{EB914193-5747-437B-B3B6-7919586A651F}" dt="2022-01-20T00:46:45.495" v="1109" actId="20577"/>
          <ac:spMkLst>
            <pc:docMk/>
            <pc:sldMk cId="3681922788" sldId="291"/>
            <ac:spMk id="36" creationId="{B287D9F1-347E-46BA-AEF3-07981C97CFCE}"/>
          </ac:spMkLst>
        </pc:spChg>
        <pc:spChg chg="del">
          <ac:chgData name="mohammad Hosseinabady" userId="6cd969f51f917c9e" providerId="LiveId" clId="{EB914193-5747-437B-B3B6-7919586A651F}" dt="2022-01-20T00:46:49.023" v="1110" actId="478"/>
          <ac:spMkLst>
            <pc:docMk/>
            <pc:sldMk cId="3681922788" sldId="291"/>
            <ac:spMk id="37" creationId="{8090D2D1-E1B2-4A8C-B1FA-17D4DEA0ECD8}"/>
          </ac:spMkLst>
        </pc:spChg>
        <pc:spChg chg="mod">
          <ac:chgData name="mohammad Hosseinabady" userId="6cd969f51f917c9e" providerId="LiveId" clId="{EB914193-5747-437B-B3B6-7919586A651F}" dt="2022-01-20T00:47:16.137" v="1121" actId="1076"/>
          <ac:spMkLst>
            <pc:docMk/>
            <pc:sldMk cId="3681922788" sldId="291"/>
            <ac:spMk id="38" creationId="{C0182050-0B2C-4FED-99A3-2D08D3CFE143}"/>
          </ac:spMkLst>
        </pc:spChg>
      </pc:sldChg>
      <pc:sldChg chg="delSp modSp add mod">
        <pc:chgData name="mohammad Hosseinabady" userId="6cd969f51f917c9e" providerId="LiveId" clId="{EB914193-5747-437B-B3B6-7919586A651F}" dt="2022-01-20T00:47:51.357" v="1149" actId="20577"/>
        <pc:sldMkLst>
          <pc:docMk/>
          <pc:sldMk cId="1772656588" sldId="292"/>
        </pc:sldMkLst>
        <pc:spChg chg="mod">
          <ac:chgData name="mohammad Hosseinabady" userId="6cd969f51f917c9e" providerId="LiveId" clId="{EB914193-5747-437B-B3B6-7919586A651F}" dt="2022-01-20T00:47:51.357" v="1149" actId="20577"/>
          <ac:spMkLst>
            <pc:docMk/>
            <pc:sldMk cId="1772656588" sldId="292"/>
            <ac:spMk id="2" creationId="{FDD09205-CB74-42E9-B818-2B48FFB4FB1F}"/>
          </ac:spMkLst>
        </pc:spChg>
        <pc:spChg chg="del">
          <ac:chgData name="mohammad Hosseinabady" userId="6cd969f51f917c9e" providerId="LiveId" clId="{EB914193-5747-437B-B3B6-7919586A651F}" dt="2022-01-20T00:47:36.152" v="1123" actId="478"/>
          <ac:spMkLst>
            <pc:docMk/>
            <pc:sldMk cId="1772656588" sldId="292"/>
            <ac:spMk id="22" creationId="{6FA44D95-7A81-4256-BBD6-FD0A55683754}"/>
          </ac:spMkLst>
        </pc:spChg>
        <pc:spChg chg="del">
          <ac:chgData name="mohammad Hosseinabady" userId="6cd969f51f917c9e" providerId="LiveId" clId="{EB914193-5747-437B-B3B6-7919586A651F}" dt="2022-01-20T00:47:36.152" v="1123" actId="478"/>
          <ac:spMkLst>
            <pc:docMk/>
            <pc:sldMk cId="1772656588" sldId="292"/>
            <ac:spMk id="23" creationId="{F11D7830-FA36-4C3E-99F6-144E98CF2C15}"/>
          </ac:spMkLst>
        </pc:spChg>
        <pc:spChg chg="del">
          <ac:chgData name="mohammad Hosseinabady" userId="6cd969f51f917c9e" providerId="LiveId" clId="{EB914193-5747-437B-B3B6-7919586A651F}" dt="2022-01-20T00:47:36.152" v="1123" actId="478"/>
          <ac:spMkLst>
            <pc:docMk/>
            <pc:sldMk cId="1772656588" sldId="292"/>
            <ac:spMk id="24" creationId="{3EE8DDEB-1093-472F-B6D8-88790DE5864A}"/>
          </ac:spMkLst>
        </pc:spChg>
        <pc:spChg chg="del">
          <ac:chgData name="mohammad Hosseinabady" userId="6cd969f51f917c9e" providerId="LiveId" clId="{EB914193-5747-437B-B3B6-7919586A651F}" dt="2022-01-20T00:47:36.152" v="1123" actId="478"/>
          <ac:spMkLst>
            <pc:docMk/>
            <pc:sldMk cId="1772656588" sldId="292"/>
            <ac:spMk id="26" creationId="{5517F9CB-C326-4381-A444-8D197E4143BF}"/>
          </ac:spMkLst>
        </pc:spChg>
        <pc:spChg chg="del">
          <ac:chgData name="mohammad Hosseinabady" userId="6cd969f51f917c9e" providerId="LiveId" clId="{EB914193-5747-437B-B3B6-7919586A651F}" dt="2022-01-20T00:47:36.152" v="1123" actId="478"/>
          <ac:spMkLst>
            <pc:docMk/>
            <pc:sldMk cId="1772656588" sldId="292"/>
            <ac:spMk id="27" creationId="{012ED7A0-A4C5-4D82-97B0-ECA4AEE619FB}"/>
          </ac:spMkLst>
        </pc:spChg>
        <pc:spChg chg="del">
          <ac:chgData name="mohammad Hosseinabady" userId="6cd969f51f917c9e" providerId="LiveId" clId="{EB914193-5747-437B-B3B6-7919586A651F}" dt="2022-01-20T00:47:36.152" v="1123" actId="478"/>
          <ac:spMkLst>
            <pc:docMk/>
            <pc:sldMk cId="1772656588" sldId="292"/>
            <ac:spMk id="29" creationId="{A1C071B3-70BD-4457-AB03-11C26749A0D0}"/>
          </ac:spMkLst>
        </pc:spChg>
        <pc:spChg chg="del">
          <ac:chgData name="mohammad Hosseinabady" userId="6cd969f51f917c9e" providerId="LiveId" clId="{EB914193-5747-437B-B3B6-7919586A651F}" dt="2022-01-20T00:47:36.152" v="1123" actId="478"/>
          <ac:spMkLst>
            <pc:docMk/>
            <pc:sldMk cId="1772656588" sldId="292"/>
            <ac:spMk id="35" creationId="{B72BB420-E1DA-43DB-8DA3-19CE60CA0EAA}"/>
          </ac:spMkLst>
        </pc:spChg>
        <pc:spChg chg="del">
          <ac:chgData name="mohammad Hosseinabady" userId="6cd969f51f917c9e" providerId="LiveId" clId="{EB914193-5747-437B-B3B6-7919586A651F}" dt="2022-01-20T00:47:36.152" v="1123" actId="478"/>
          <ac:spMkLst>
            <pc:docMk/>
            <pc:sldMk cId="1772656588" sldId="292"/>
            <ac:spMk id="36" creationId="{B287D9F1-347E-46BA-AEF3-07981C97CFCE}"/>
          </ac:spMkLst>
        </pc:spChg>
        <pc:spChg chg="del">
          <ac:chgData name="mohammad Hosseinabady" userId="6cd969f51f917c9e" providerId="LiveId" clId="{EB914193-5747-437B-B3B6-7919586A651F}" dt="2022-01-20T00:47:36.152" v="1123" actId="478"/>
          <ac:spMkLst>
            <pc:docMk/>
            <pc:sldMk cId="1772656588" sldId="292"/>
            <ac:spMk id="38" creationId="{C0182050-0B2C-4FED-99A3-2D08D3CFE143}"/>
          </ac:spMkLst>
        </pc:spChg>
        <pc:grpChg chg="del">
          <ac:chgData name="mohammad Hosseinabady" userId="6cd969f51f917c9e" providerId="LiveId" clId="{EB914193-5747-437B-B3B6-7919586A651F}" dt="2022-01-20T00:47:36.152" v="1123" actId="478"/>
          <ac:grpSpMkLst>
            <pc:docMk/>
            <pc:sldMk cId="1772656588" sldId="292"/>
            <ac:grpSpMk id="11" creationId="{B4142FA8-AF34-404B-A5A1-8727ECFAC3AF}"/>
          </ac:grpSpMkLst>
        </pc:grpChg>
        <pc:cxnChg chg="del">
          <ac:chgData name="mohammad Hosseinabady" userId="6cd969f51f917c9e" providerId="LiveId" clId="{EB914193-5747-437B-B3B6-7919586A651F}" dt="2022-01-20T00:47:36.152" v="1123" actId="478"/>
          <ac:cxnSpMkLst>
            <pc:docMk/>
            <pc:sldMk cId="1772656588" sldId="292"/>
            <ac:cxnSpMk id="17" creationId="{1C338A0A-2BEE-4B33-8C2E-306F4A3D71D1}"/>
          </ac:cxnSpMkLst>
        </pc:cxnChg>
        <pc:cxnChg chg="del">
          <ac:chgData name="mohammad Hosseinabady" userId="6cd969f51f917c9e" providerId="LiveId" clId="{EB914193-5747-437B-B3B6-7919586A651F}" dt="2022-01-20T00:47:36.152" v="1123" actId="478"/>
          <ac:cxnSpMkLst>
            <pc:docMk/>
            <pc:sldMk cId="1772656588" sldId="292"/>
            <ac:cxnSpMk id="18" creationId="{DE323881-DAAE-4D6D-A0F3-4AB2D7A1C9A9}"/>
          </ac:cxnSpMkLst>
        </pc:cxnChg>
        <pc:cxnChg chg="del">
          <ac:chgData name="mohammad Hosseinabady" userId="6cd969f51f917c9e" providerId="LiveId" clId="{EB914193-5747-437B-B3B6-7919586A651F}" dt="2022-01-20T00:47:36.152" v="1123" actId="478"/>
          <ac:cxnSpMkLst>
            <pc:docMk/>
            <pc:sldMk cId="1772656588" sldId="292"/>
            <ac:cxnSpMk id="19" creationId="{A0BFBA6C-F046-4B41-8054-54697FB0F984}"/>
          </ac:cxnSpMkLst>
        </pc:cxnChg>
        <pc:cxnChg chg="del mod">
          <ac:chgData name="mohammad Hosseinabady" userId="6cd969f51f917c9e" providerId="LiveId" clId="{EB914193-5747-437B-B3B6-7919586A651F}" dt="2022-01-20T00:47:36.152" v="1123" actId="478"/>
          <ac:cxnSpMkLst>
            <pc:docMk/>
            <pc:sldMk cId="1772656588" sldId="292"/>
            <ac:cxnSpMk id="20" creationId="{7E68D91A-710D-40BA-B677-CDFD3EF42C07}"/>
          </ac:cxnSpMkLst>
        </pc:cxnChg>
        <pc:cxnChg chg="del">
          <ac:chgData name="mohammad Hosseinabady" userId="6cd969f51f917c9e" providerId="LiveId" clId="{EB914193-5747-437B-B3B6-7919586A651F}" dt="2022-01-20T00:47:36.152" v="1123" actId="478"/>
          <ac:cxnSpMkLst>
            <pc:docMk/>
            <pc:sldMk cId="1772656588" sldId="292"/>
            <ac:cxnSpMk id="21" creationId="{65B6CA97-70FB-408C-87AD-15A0A7B32452}"/>
          </ac:cxnSpMkLst>
        </pc:cxnChg>
        <pc:cxnChg chg="del">
          <ac:chgData name="mohammad Hosseinabady" userId="6cd969f51f917c9e" providerId="LiveId" clId="{EB914193-5747-437B-B3B6-7919586A651F}" dt="2022-01-20T00:47:36.152" v="1123" actId="478"/>
          <ac:cxnSpMkLst>
            <pc:docMk/>
            <pc:sldMk cId="1772656588" sldId="292"/>
            <ac:cxnSpMk id="25" creationId="{0CB66D5F-E462-4EA6-9CB1-0A9B54165AE9}"/>
          </ac:cxnSpMkLst>
        </pc:cxnChg>
        <pc:cxnChg chg="del">
          <ac:chgData name="mohammad Hosseinabady" userId="6cd969f51f917c9e" providerId="LiveId" clId="{EB914193-5747-437B-B3B6-7919586A651F}" dt="2022-01-20T00:47:36.152" v="1123" actId="478"/>
          <ac:cxnSpMkLst>
            <pc:docMk/>
            <pc:sldMk cId="1772656588" sldId="292"/>
            <ac:cxnSpMk id="28" creationId="{C705C630-F761-4992-8666-E789B1F7AB1C}"/>
          </ac:cxnSpMkLst>
        </pc:cxnChg>
      </pc:sldChg>
      <pc:sldChg chg="modSp add mod">
        <pc:chgData name="mohammad Hosseinabady" userId="6cd969f51f917c9e" providerId="LiveId" clId="{EB914193-5747-437B-B3B6-7919586A651F}" dt="2022-01-20T00:49:06.995" v="1157" actId="20577"/>
        <pc:sldMkLst>
          <pc:docMk/>
          <pc:sldMk cId="226873536" sldId="293"/>
        </pc:sldMkLst>
        <pc:spChg chg="mod">
          <ac:chgData name="mohammad Hosseinabady" userId="6cd969f51f917c9e" providerId="LiveId" clId="{EB914193-5747-437B-B3B6-7919586A651F}" dt="2022-01-20T00:49:06.995" v="1157" actId="20577"/>
          <ac:spMkLst>
            <pc:docMk/>
            <pc:sldMk cId="226873536" sldId="293"/>
            <ac:spMk id="2" creationId="{FDD09205-CB74-42E9-B818-2B48FFB4FB1F}"/>
          </ac:spMkLst>
        </pc:spChg>
      </pc:sldChg>
      <pc:sldChg chg="modSp add mod">
        <pc:chgData name="mohammad Hosseinabady" userId="6cd969f51f917c9e" providerId="LiveId" clId="{EB914193-5747-437B-B3B6-7919586A651F}" dt="2022-01-20T00:49:14.852" v="1166" actId="20577"/>
        <pc:sldMkLst>
          <pc:docMk/>
          <pc:sldMk cId="233062475" sldId="294"/>
        </pc:sldMkLst>
        <pc:spChg chg="mod">
          <ac:chgData name="mohammad Hosseinabady" userId="6cd969f51f917c9e" providerId="LiveId" clId="{EB914193-5747-437B-B3B6-7919586A651F}" dt="2022-01-20T00:49:14.852" v="1166" actId="20577"/>
          <ac:spMkLst>
            <pc:docMk/>
            <pc:sldMk cId="233062475" sldId="294"/>
            <ac:spMk id="2" creationId="{FDD09205-CB74-42E9-B818-2B48FFB4FB1F}"/>
          </ac:spMkLst>
        </pc:spChg>
      </pc:sldChg>
      <pc:sldChg chg="modSp add mod">
        <pc:chgData name="mohammad Hosseinabady" userId="6cd969f51f917c9e" providerId="LiveId" clId="{EB914193-5747-437B-B3B6-7919586A651F}" dt="2022-01-20T00:49:25.927" v="1187" actId="20577"/>
        <pc:sldMkLst>
          <pc:docMk/>
          <pc:sldMk cId="674923440" sldId="295"/>
        </pc:sldMkLst>
        <pc:spChg chg="mod">
          <ac:chgData name="mohammad Hosseinabady" userId="6cd969f51f917c9e" providerId="LiveId" clId="{EB914193-5747-437B-B3B6-7919586A651F}" dt="2022-01-20T00:49:25.927" v="1187" actId="20577"/>
          <ac:spMkLst>
            <pc:docMk/>
            <pc:sldMk cId="674923440" sldId="295"/>
            <ac:spMk id="2" creationId="{FDD09205-CB74-42E9-B818-2B48FFB4FB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94332B-CB26-48A5-946F-B09D42A280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06438C4-3E4B-4F6D-925B-F8193AA97A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14552C-B0FE-4D5E-9A1C-482EE4B7F06D}" type="datetimeFigureOut">
              <a:rPr lang="en-GB" smtClean="0"/>
              <a:t>20/01/2022</a:t>
            </a:fld>
            <a:endParaRPr lang="en-GB"/>
          </a:p>
        </p:txBody>
      </p:sp>
      <p:sp>
        <p:nvSpPr>
          <p:cNvPr id="4" name="Footer Placeholder 3">
            <a:extLst>
              <a:ext uri="{FF2B5EF4-FFF2-40B4-BE49-F238E27FC236}">
                <a16:creationId xmlns:a16="http://schemas.microsoft.com/office/drawing/2014/main" id="{52D0BEB0-EE99-4032-926C-AD71D3DDB4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FAB9CB1-41FF-4FBA-BE28-8139B5DFDE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145B5-3DF9-48FD-AC58-43AEE4665646}" type="slidenum">
              <a:rPr lang="en-GB" smtClean="0"/>
              <a:t>‹#›</a:t>
            </a:fld>
            <a:endParaRPr lang="en-GB"/>
          </a:p>
        </p:txBody>
      </p:sp>
    </p:spTree>
    <p:extLst>
      <p:ext uri="{BB962C8B-B14F-4D97-AF65-F5344CB8AC3E}">
        <p14:creationId xmlns:p14="http://schemas.microsoft.com/office/powerpoint/2010/main" val="35889176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4BDF68E2-58F2-4D09-BE8B-E3BD06533059}" type="datetimeFigureOut">
              <a:rPr lang="en-US" dirty="0"/>
              <a:t>1/20/2022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4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E2D6473-DF6D-4702-B328-E0DD40540A4E}" type="datetimeFigureOut">
              <a:rPr lang="en-US" dirty="0"/>
              <a:t>1/20/2022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0734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E26F7E3A-B166-407D-9866-32884E7D5B37}" type="datetimeFigureOut">
              <a:rPr lang="en-US" dirty="0"/>
              <a:t>1/20/2022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9255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1/20/2022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5173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20EBB0C4-6273-4C6E-B9BD-2EDC30F1CD52}" type="datetimeFigureOut">
              <a:rPr lang="en-US" dirty="0"/>
              <a:t>1/20/2022</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6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19AB4D41-86C1-4908-B66A-0B50CEB3BF29}" type="datetimeFigureOut">
              <a:rPr lang="en-US" dirty="0"/>
              <a:t>1/20/2022</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276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E6426E2C-56C1-4E0D-A793-0088A7FDD37E}" type="datetimeFigureOut">
              <a:rPr lang="en-US" dirty="0"/>
              <a:t>1/20/2022</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955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C8C39B41-D8B5-4052-B551-9B5525EAA8B6}" type="datetimeFigureOut">
              <a:rPr lang="en-US" dirty="0"/>
              <a:t>1/20/2022</a:t>
            </a:fld>
            <a:endParaRPr lang="en-US" dirty="0"/>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96033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4D94136C-8742-45B2-AF27-D93DF72833A9}" type="datetimeFigureOut">
              <a:rPr lang="en-US" dirty="0"/>
              <a:t>1/20/2022</a:t>
            </a:fld>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7134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32ABBEA6-7C60-4B02-AE87-00D78D8422AF}" type="datetimeFigureOut">
              <a:rPr lang="en-US" dirty="0"/>
              <a:t>1/20/2022</a:t>
            </a:fld>
            <a:endParaRPr lang="en-US" dirty="0"/>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1903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C9CAD897-D46E-4AD2-BD9B-49DD3E640873}" type="datetimeFigureOut">
              <a:rPr lang="en-US" dirty="0"/>
              <a:t>1/20/2022</a:t>
            </a:fld>
            <a:endParaRPr lang="en-US" dirty="0"/>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945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7FEBAF-1246-4650-B4FB-B70B1C193511}"/>
              </a:ext>
            </a:extLst>
          </p:cNvPr>
          <p:cNvSpPr txBox="1"/>
          <p:nvPr userDrawn="1"/>
        </p:nvSpPr>
        <p:spPr>
          <a:xfrm>
            <a:off x="8112224" y="6444734"/>
            <a:ext cx="385242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bg1">
                    <a:lumMod val="95000"/>
                  </a:schemeClr>
                </a:solidFill>
              </a:rPr>
              <a:t>mohammad@highlevel-synthesis.com </a:t>
            </a:r>
          </a:p>
        </p:txBody>
      </p:sp>
      <p:sp>
        <p:nvSpPr>
          <p:cNvPr id="11" name="TextBox 10">
            <a:extLst>
              <a:ext uri="{FF2B5EF4-FFF2-40B4-BE49-F238E27FC236}">
                <a16:creationId xmlns:a16="http://schemas.microsoft.com/office/drawing/2014/main" id="{EB9FFF61-8393-44A5-838D-15EA6E793E77}"/>
              </a:ext>
            </a:extLst>
          </p:cNvPr>
          <p:cNvSpPr txBox="1"/>
          <p:nvPr userDrawn="1"/>
        </p:nvSpPr>
        <p:spPr>
          <a:xfrm>
            <a:off x="203684" y="6438900"/>
            <a:ext cx="445215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bg1">
                    <a:lumMod val="95000"/>
                  </a:schemeClr>
                </a:solidFill>
              </a:rPr>
              <a:t>mohammad.hosseinabady@kaplan.com </a:t>
            </a:r>
          </a:p>
        </p:txBody>
      </p:sp>
    </p:spTree>
    <p:extLst>
      <p:ext uri="{BB962C8B-B14F-4D97-AF65-F5344CB8AC3E}">
        <p14:creationId xmlns:p14="http://schemas.microsoft.com/office/powerpoint/2010/main" val="335529907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8.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15.xml"/><Relationship Id="rId5" Type="http://schemas.openxmlformats.org/officeDocument/2006/relationships/image" Target="../media/image6.png"/><Relationship Id="rId15" Type="http://schemas.openxmlformats.org/officeDocument/2006/relationships/slide" Target="slide34.xml"/><Relationship Id="rId10" Type="http://schemas.openxmlformats.org/officeDocument/2006/relationships/slide" Target="slide11.xml"/><Relationship Id="rId4" Type="http://schemas.openxmlformats.org/officeDocument/2006/relationships/image" Target="../media/image5.png"/><Relationship Id="rId9" Type="http://schemas.openxmlformats.org/officeDocument/2006/relationships/slide" Target="slide3.xml"/><Relationship Id="rId1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6.png"/><Relationship Id="rId7" Type="http://schemas.openxmlformats.org/officeDocument/2006/relationships/image" Target="../media/image71.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650.png"/><Relationship Id="rId7" Type="http://schemas.openxmlformats.org/officeDocument/2006/relationships/image" Target="../media/image69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80.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20.png"/></Relationships>
</file>

<file path=ppt/slides/_rels/slide3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2.xml"/><Relationship Id="rId11" Type="http://schemas.openxmlformats.org/officeDocument/2006/relationships/image" Target="../media/image79.png"/><Relationship Id="rId10" Type="http://schemas.openxmlformats.org/officeDocument/2006/relationships/image" Target="../media/image78.png"/><Relationship Id="rId9" Type="http://schemas.openxmlformats.org/officeDocument/2006/relationships/image" Target="../media/image77.png"/></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30.png"/><Relationship Id="rId5" Type="http://schemas.openxmlformats.org/officeDocument/2006/relationships/image" Target="../media/image920.png"/><Relationship Id="rId4" Type="http://schemas.openxmlformats.org/officeDocument/2006/relationships/image" Target="../media/image910.png"/></Relationships>
</file>

<file path=ppt/slides/_rels/slide37.xml.rels><?xml version="1.0" encoding="UTF-8" standalone="yes"?>
<Relationships xmlns="http://schemas.openxmlformats.org/package/2006/relationships"><Relationship Id="rId3" Type="http://schemas.openxmlformats.org/officeDocument/2006/relationships/image" Target="../media/image95.png"/><Relationship Id="rId7" Type="http://schemas.openxmlformats.org/officeDocument/2006/relationships/image" Target="../media/image98.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84.png"/></Relationships>
</file>

<file path=ppt/slides/_rels/slide3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60.png"/><Relationship Id="rId2" Type="http://schemas.openxmlformats.org/officeDocument/2006/relationships/image" Target="../media/image1050.png"/><Relationship Id="rId1" Type="http://schemas.openxmlformats.org/officeDocument/2006/relationships/slideLayout" Target="../slideLayouts/slideLayout2.xml"/><Relationship Id="rId5" Type="http://schemas.openxmlformats.org/officeDocument/2006/relationships/image" Target="../media/image1080.png"/><Relationship Id="rId4" Type="http://schemas.openxmlformats.org/officeDocument/2006/relationships/image" Target="../media/image111.png"/></Relationships>
</file>

<file path=ppt/slides/_rels/slide42.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60.png"/><Relationship Id="rId7" Type="http://schemas.openxmlformats.org/officeDocument/2006/relationships/image" Target="../media/image1111.png"/><Relationship Id="rId2" Type="http://schemas.openxmlformats.org/officeDocument/2006/relationships/image" Target="../media/image1050.png"/><Relationship Id="rId1" Type="http://schemas.openxmlformats.org/officeDocument/2006/relationships/slideLayout" Target="../slideLayouts/slideLayout2.xml"/><Relationship Id="rId6" Type="http://schemas.openxmlformats.org/officeDocument/2006/relationships/image" Target="../media/image1100.png"/><Relationship Id="rId5" Type="http://schemas.openxmlformats.org/officeDocument/2006/relationships/image" Target="../media/image1090.png"/><Relationship Id="rId4" Type="http://schemas.openxmlformats.org/officeDocument/2006/relationships/image" Target="../media/image111.png"/><Relationship Id="rId9" Type="http://schemas.openxmlformats.org/officeDocument/2006/relationships/image" Target="../media/image113.png"/></Relationships>
</file>

<file path=ppt/slides/_rels/slide43.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4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45.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E9E15-1F24-4B5C-A814-D8DE560C5FD0}"/>
              </a:ext>
            </a:extLst>
          </p:cNvPr>
          <p:cNvSpPr>
            <a:spLocks noGrp="1"/>
          </p:cNvSpPr>
          <p:nvPr>
            <p:ph type="ctrTitle"/>
          </p:nvPr>
        </p:nvSpPr>
        <p:spPr/>
        <p:txBody>
          <a:bodyPr/>
          <a:lstStyle/>
          <a:p>
            <a:endParaRPr lang="en-GB"/>
          </a:p>
        </p:txBody>
      </p:sp>
      <p:sp>
        <p:nvSpPr>
          <p:cNvPr id="5" name="Subtitle 4">
            <a:extLst>
              <a:ext uri="{FF2B5EF4-FFF2-40B4-BE49-F238E27FC236}">
                <a16:creationId xmlns:a16="http://schemas.microsoft.com/office/drawing/2014/main" id="{99FCE4E7-BB9F-4DEB-BC5A-5129B74A2F66}"/>
              </a:ext>
            </a:extLst>
          </p:cNvPr>
          <p:cNvSpPr>
            <a:spLocks noGrp="1"/>
          </p:cNvSpPr>
          <p:nvPr>
            <p:ph type="subTitle" idx="1"/>
          </p:nvPr>
        </p:nvSpPr>
        <p:spPr/>
        <p:txBody>
          <a:bodyPr/>
          <a:lstStyle/>
          <a:p>
            <a:endParaRPr lang="en-GB"/>
          </a:p>
        </p:txBody>
      </p:sp>
      <p:pic>
        <p:nvPicPr>
          <p:cNvPr id="6" name="Picture 3">
            <a:extLst>
              <a:ext uri="{FF2B5EF4-FFF2-40B4-BE49-F238E27FC236}">
                <a16:creationId xmlns:a16="http://schemas.microsoft.com/office/drawing/2014/main" id="{B428073A-8F07-4C1D-B7D1-0F1771AD4564}"/>
              </a:ext>
            </a:extLst>
          </p:cNvPr>
          <p:cNvPicPr>
            <a:picLocks noChangeAspect="1"/>
          </p:cNvPicPr>
          <p:nvPr/>
        </p:nvPicPr>
        <p:blipFill rotWithShape="1">
          <a:blip r:embed="rId2"/>
          <a:srcRect t="23986"/>
          <a:stretch/>
        </p:blipFill>
        <p:spPr>
          <a:xfrm>
            <a:off x="20" y="10"/>
            <a:ext cx="12191980" cy="6857990"/>
          </a:xfrm>
          <a:prstGeom prst="rect">
            <a:avLst/>
          </a:prstGeom>
        </p:spPr>
      </p:pic>
      <p:sp>
        <p:nvSpPr>
          <p:cNvPr id="7" name="Title 1">
            <a:extLst>
              <a:ext uri="{FF2B5EF4-FFF2-40B4-BE49-F238E27FC236}">
                <a16:creationId xmlns:a16="http://schemas.microsoft.com/office/drawing/2014/main" id="{2FF4F5D3-0183-483C-B974-E331EDA6ED54}"/>
              </a:ext>
            </a:extLst>
          </p:cNvPr>
          <p:cNvSpPr txBox="1">
            <a:spLocks/>
          </p:cNvSpPr>
          <p:nvPr/>
        </p:nvSpPr>
        <p:spPr>
          <a:xfrm>
            <a:off x="1524000" y="1124744"/>
            <a:ext cx="9144000" cy="2387600"/>
          </a:xfrm>
          <a:prstGeom prst="rect">
            <a:avLst/>
          </a:prstGeom>
          <a:solidFill>
            <a:srgbClr val="92D050"/>
          </a:solidFill>
          <a:effectLst>
            <a:outerShdw blurRad="63500" sx="102000" sy="102000" algn="ctr" rotWithShape="0">
              <a:prstClr val="black">
                <a:alpha val="40000"/>
              </a:prstClr>
            </a:outerShdw>
          </a:effectLst>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a:t>Electrical and Electronic Engineering Principles 2</a:t>
            </a:r>
            <a:endParaRPr lang="en-GB" dirty="0"/>
          </a:p>
        </p:txBody>
      </p:sp>
      <p:sp>
        <p:nvSpPr>
          <p:cNvPr id="8" name="Subtitle 2">
            <a:extLst>
              <a:ext uri="{FF2B5EF4-FFF2-40B4-BE49-F238E27FC236}">
                <a16:creationId xmlns:a16="http://schemas.microsoft.com/office/drawing/2014/main" id="{9F019DE9-3F1D-4A32-8A3C-1030E3A0AA0C}"/>
              </a:ext>
            </a:extLst>
          </p:cNvPr>
          <p:cNvSpPr txBox="1">
            <a:spLocks/>
          </p:cNvSpPr>
          <p:nvPr/>
        </p:nvSpPr>
        <p:spPr>
          <a:xfrm>
            <a:off x="371364" y="4977172"/>
            <a:ext cx="5256584" cy="75608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GB" dirty="0"/>
              <a:t>Mohammad Hosseinabady</a:t>
            </a:r>
          </a:p>
        </p:txBody>
      </p:sp>
      <p:sp>
        <p:nvSpPr>
          <p:cNvPr id="9" name="TextBox 8">
            <a:extLst>
              <a:ext uri="{FF2B5EF4-FFF2-40B4-BE49-F238E27FC236}">
                <a16:creationId xmlns:a16="http://schemas.microsoft.com/office/drawing/2014/main" id="{672CD17C-EAF0-4203-BB89-75CED2973B37}"/>
              </a:ext>
            </a:extLst>
          </p:cNvPr>
          <p:cNvSpPr txBox="1"/>
          <p:nvPr/>
        </p:nvSpPr>
        <p:spPr>
          <a:xfrm>
            <a:off x="155340" y="6381328"/>
            <a:ext cx="4067436" cy="369332"/>
          </a:xfrm>
          <a:prstGeom prst="rect">
            <a:avLst/>
          </a:prstGeom>
          <a:noFill/>
        </p:spPr>
        <p:txBody>
          <a:bodyPr wrap="square">
            <a:spAutoFit/>
          </a:bodyPr>
          <a:lstStyle/>
          <a:p>
            <a:r>
              <a:rPr lang="en-GB" dirty="0"/>
              <a:t>mohammad.hosseinabady@kaplan.com</a:t>
            </a:r>
          </a:p>
        </p:txBody>
      </p:sp>
      <p:sp>
        <p:nvSpPr>
          <p:cNvPr id="10" name="TextBox 9">
            <a:extLst>
              <a:ext uri="{FF2B5EF4-FFF2-40B4-BE49-F238E27FC236}">
                <a16:creationId xmlns:a16="http://schemas.microsoft.com/office/drawing/2014/main" id="{0EF9B8AC-1750-462F-B357-3109A4405D06}"/>
              </a:ext>
            </a:extLst>
          </p:cNvPr>
          <p:cNvSpPr txBox="1"/>
          <p:nvPr/>
        </p:nvSpPr>
        <p:spPr>
          <a:xfrm>
            <a:off x="1524000" y="755412"/>
            <a:ext cx="1656184" cy="369332"/>
          </a:xfrm>
          <a:prstGeom prst="rect">
            <a:avLst/>
          </a:prstGeom>
          <a:noFill/>
        </p:spPr>
        <p:txBody>
          <a:bodyPr wrap="square">
            <a:spAutoFit/>
          </a:bodyPr>
          <a:lstStyle/>
          <a:p>
            <a:r>
              <a:rPr lang="en-GB" dirty="0"/>
              <a:t>UWEBIC IY425</a:t>
            </a:r>
          </a:p>
        </p:txBody>
      </p:sp>
      <p:sp>
        <p:nvSpPr>
          <p:cNvPr id="11" name="TextBox 10">
            <a:extLst>
              <a:ext uri="{FF2B5EF4-FFF2-40B4-BE49-F238E27FC236}">
                <a16:creationId xmlns:a16="http://schemas.microsoft.com/office/drawing/2014/main" id="{0FE6838A-5A37-46BD-8E26-71287B0CA03F}"/>
              </a:ext>
            </a:extLst>
          </p:cNvPr>
          <p:cNvSpPr txBox="1"/>
          <p:nvPr/>
        </p:nvSpPr>
        <p:spPr>
          <a:xfrm>
            <a:off x="2990739" y="5598620"/>
            <a:ext cx="3008553" cy="369332"/>
          </a:xfrm>
          <a:prstGeom prst="rect">
            <a:avLst/>
          </a:prstGeom>
          <a:noFill/>
        </p:spPr>
        <p:txBody>
          <a:bodyPr wrap="square">
            <a:spAutoFit/>
          </a:bodyPr>
          <a:lstStyle/>
          <a:p>
            <a:r>
              <a:rPr lang="en-GB" dirty="0"/>
              <a:t>Thursday 20-Jan-2022</a:t>
            </a:r>
          </a:p>
        </p:txBody>
      </p:sp>
      <p:sp>
        <p:nvSpPr>
          <p:cNvPr id="2" name="TextBox 1">
            <a:extLst>
              <a:ext uri="{FF2B5EF4-FFF2-40B4-BE49-F238E27FC236}">
                <a16:creationId xmlns:a16="http://schemas.microsoft.com/office/drawing/2014/main" id="{A6DBF1B7-072B-4266-BCF7-08518059E081}"/>
              </a:ext>
            </a:extLst>
          </p:cNvPr>
          <p:cNvSpPr txBox="1"/>
          <p:nvPr/>
        </p:nvSpPr>
        <p:spPr>
          <a:xfrm>
            <a:off x="8760296" y="3668223"/>
            <a:ext cx="2055947" cy="584775"/>
          </a:xfrm>
          <a:prstGeom prst="rect">
            <a:avLst/>
          </a:prstGeom>
          <a:noFill/>
          <a:effectLst>
            <a:outerShdw blurRad="50800" dist="38100" dir="13500000" algn="br" rotWithShape="0">
              <a:prstClr val="black">
                <a:alpha val="40000"/>
              </a:prstClr>
            </a:outerShdw>
          </a:effectLst>
        </p:spPr>
        <p:txBody>
          <a:bodyPr wrap="none" rtlCol="0">
            <a:spAutoFit/>
          </a:bodyPr>
          <a:lstStyle/>
          <a:p>
            <a:r>
              <a:rPr lang="en-GB" sz="3200" b="1" dirty="0">
                <a:solidFill>
                  <a:srgbClr val="FFFF00"/>
                </a:solidFill>
              </a:rPr>
              <a:t>Capacitors </a:t>
            </a:r>
          </a:p>
        </p:txBody>
      </p:sp>
    </p:spTree>
    <p:extLst>
      <p:ext uri="{BB962C8B-B14F-4D97-AF65-F5344CB8AC3E}">
        <p14:creationId xmlns:p14="http://schemas.microsoft.com/office/powerpoint/2010/main" val="182884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Capacitance (reminder)</a:t>
            </a:r>
          </a:p>
        </p:txBody>
      </p:sp>
      <p:grpSp>
        <p:nvGrpSpPr>
          <p:cNvPr id="4" name="Group 3">
            <a:extLst>
              <a:ext uri="{FF2B5EF4-FFF2-40B4-BE49-F238E27FC236}">
                <a16:creationId xmlns:a16="http://schemas.microsoft.com/office/drawing/2014/main" id="{43EF1D01-A5C8-419B-8D7B-1060BFBAEDBF}"/>
              </a:ext>
            </a:extLst>
          </p:cNvPr>
          <p:cNvGrpSpPr/>
          <p:nvPr/>
        </p:nvGrpSpPr>
        <p:grpSpPr>
          <a:xfrm>
            <a:off x="9489688" y="1936322"/>
            <a:ext cx="2284846" cy="1149550"/>
            <a:chOff x="6456040" y="5060146"/>
            <a:chExt cx="2284846" cy="1149550"/>
          </a:xfrm>
        </p:grpSpPr>
        <p:cxnSp>
          <p:nvCxnSpPr>
            <p:cNvPr id="5" name="Straight Connector 4">
              <a:extLst>
                <a:ext uri="{FF2B5EF4-FFF2-40B4-BE49-F238E27FC236}">
                  <a16:creationId xmlns:a16="http://schemas.microsoft.com/office/drawing/2014/main" id="{D247DCCF-AAC9-44B6-AAFE-A74C07C199D8}"/>
                </a:ext>
              </a:extLst>
            </p:cNvPr>
            <p:cNvCxnSpPr/>
            <p:nvPr/>
          </p:nvCxnSpPr>
          <p:spPr>
            <a:xfrm>
              <a:off x="6456040" y="5614144"/>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6F0291-8288-4C90-9D28-2E5FD4AF5F55}"/>
                </a:ext>
              </a:extLst>
            </p:cNvPr>
            <p:cNvCxnSpPr/>
            <p:nvPr/>
          </p:nvCxnSpPr>
          <p:spPr>
            <a:xfrm>
              <a:off x="7320136" y="5388455"/>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B49921-A81F-4BF0-9E4F-A321BFFE6DFA}"/>
                </a:ext>
              </a:extLst>
            </p:cNvPr>
            <p:cNvCxnSpPr/>
            <p:nvPr/>
          </p:nvCxnSpPr>
          <p:spPr>
            <a:xfrm>
              <a:off x="7464152" y="5388454"/>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79B818-24F3-408B-AF29-B1FD4167B621}"/>
                </a:ext>
              </a:extLst>
            </p:cNvPr>
            <p:cNvCxnSpPr/>
            <p:nvPr/>
          </p:nvCxnSpPr>
          <p:spPr>
            <a:xfrm>
              <a:off x="7464152" y="5618061"/>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379566-D3A7-4BAC-BD95-216084B37137}"/>
                </a:ext>
              </a:extLst>
            </p:cNvPr>
            <p:cNvSpPr txBox="1"/>
            <p:nvPr/>
          </p:nvSpPr>
          <p:spPr>
            <a:xfrm>
              <a:off x="7212711" y="5060146"/>
              <a:ext cx="308098" cy="369332"/>
            </a:xfrm>
            <a:prstGeom prst="rect">
              <a:avLst/>
            </a:prstGeom>
            <a:noFill/>
          </p:spPr>
          <p:txBody>
            <a:bodyPr wrap="none" rtlCol="0">
              <a:spAutoFit/>
            </a:bodyPr>
            <a:lstStyle/>
            <a:p>
              <a:r>
                <a:rPr lang="en-GB" dirty="0"/>
                <a:t>C</a:t>
              </a:r>
            </a:p>
          </p:txBody>
        </p:sp>
        <p:sp>
          <p:nvSpPr>
            <p:cNvPr id="10" name="TextBox 9">
              <a:extLst>
                <a:ext uri="{FF2B5EF4-FFF2-40B4-BE49-F238E27FC236}">
                  <a16:creationId xmlns:a16="http://schemas.microsoft.com/office/drawing/2014/main" id="{D0697FEE-8C26-487D-9AB3-BA866FBE636A}"/>
                </a:ext>
              </a:extLst>
            </p:cNvPr>
            <p:cNvSpPr txBox="1"/>
            <p:nvPr/>
          </p:nvSpPr>
          <p:spPr>
            <a:xfrm>
              <a:off x="7212711" y="5840364"/>
              <a:ext cx="1528175" cy="369332"/>
            </a:xfrm>
            <a:prstGeom prst="rect">
              <a:avLst/>
            </a:prstGeom>
            <a:noFill/>
          </p:spPr>
          <p:txBody>
            <a:bodyPr wrap="none" rtlCol="0">
              <a:spAutoFit/>
            </a:bodyPr>
            <a:lstStyle/>
            <a:p>
              <a:r>
                <a:rPr lang="en-GB" dirty="0"/>
                <a:t>Circuit Symbol</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7E92FF3-2F5B-4BA9-AFC4-1BEBAEDE4875}"/>
                  </a:ext>
                </a:extLst>
              </p:cNvPr>
              <p:cNvSpPr txBox="1"/>
              <p:nvPr/>
            </p:nvSpPr>
            <p:spPr>
              <a:xfrm>
                <a:off x="1353802" y="2254875"/>
                <a:ext cx="6938442" cy="954107"/>
              </a:xfrm>
              <a:prstGeom prst="rect">
                <a:avLst/>
              </a:prstGeom>
              <a:noFill/>
            </p:spPr>
            <p:txBody>
              <a:bodyPr wrap="square">
                <a:spAutoFit/>
              </a:bodyPr>
              <a:lstStyle/>
              <a:p>
                <a:pPr algn="l"/>
                <a:r>
                  <a:rPr lang="en-US" sz="2800" b="0" i="0" u="none" strike="noStrike" baseline="0" dirty="0">
                    <a:latin typeface="Times-Roman"/>
                  </a:rPr>
                  <a:t>A </a:t>
                </a:r>
                <a:r>
                  <a:rPr lang="en-US" sz="2800" b="0" i="0" u="none" strike="noStrike" baseline="0" dirty="0">
                    <a:solidFill>
                      <a:srgbClr val="FF0000"/>
                    </a:solidFill>
                    <a:latin typeface="Times-Roman"/>
                  </a:rPr>
                  <a:t>microfarad</a:t>
                </a:r>
                <a:r>
                  <a:rPr lang="en-US" sz="2800" b="0" i="0" u="none" strike="noStrike" baseline="0" dirty="0">
                    <a:latin typeface="Times-Roman"/>
                  </a:rPr>
                  <a:t> is </a:t>
                </a:r>
                <a:r>
                  <a:rPr lang="en-US" sz="2800" b="0" i="0" u="none" strike="noStrike" baseline="0" dirty="0">
                    <a:solidFill>
                      <a:srgbClr val="0070C0"/>
                    </a:solidFill>
                    <a:latin typeface="Times-Roman"/>
                  </a:rPr>
                  <a:t>one-millionth</a:t>
                </a:r>
                <a:r>
                  <a:rPr lang="en-US" sz="2800" b="0" i="0" u="none" strike="noStrike" baseline="0" dirty="0">
                    <a:latin typeface="Times-Roman"/>
                  </a:rPr>
                  <a:t> of a farad: </a:t>
                </a:r>
              </a:p>
              <a:p>
                <a:pPr algn="l"/>
                <a14:m>
                  <m:oMathPara xmlns:m="http://schemas.openxmlformats.org/officeDocument/2006/math">
                    <m:oMathParaPr>
                      <m:jc m:val="centerGroup"/>
                    </m:oMathParaPr>
                    <m:oMath xmlns:m="http://schemas.openxmlformats.org/officeDocument/2006/math">
                      <m:r>
                        <a:rPr lang="da-DK" sz="2800" b="0" i="1" u="none" strike="noStrike" baseline="0" dirty="0" smtClean="0">
                          <a:latin typeface="Cambria Math" panose="02040503050406030204" pitchFamily="18" charset="0"/>
                        </a:rPr>
                        <m:t>1 </m:t>
                      </m:r>
                      <m:r>
                        <a:rPr lang="da-DK" sz="2800" b="0" i="1" u="none" strike="noStrike" baseline="0" dirty="0" smtClean="0">
                          <a:latin typeface="Cambria Math" panose="02040503050406030204" pitchFamily="18" charset="0"/>
                          <a:ea typeface="Cambria Math" panose="02040503050406030204" pitchFamily="18" charset="0"/>
                        </a:rPr>
                        <m:t>𝜇</m:t>
                      </m:r>
                      <m:r>
                        <a:rPr lang="da-DK" sz="2800" b="0" i="1" u="none" strike="noStrike" baseline="0" dirty="0" smtClean="0">
                          <a:latin typeface="Cambria Math" panose="02040503050406030204" pitchFamily="18" charset="0"/>
                        </a:rPr>
                        <m:t>𝐹</m:t>
                      </m:r>
                      <m:r>
                        <a:rPr lang="da-DK" sz="2800" b="0" i="1" u="none" strike="noStrike" baseline="0" dirty="0" smtClean="0">
                          <a:latin typeface="Cambria Math" panose="02040503050406030204" pitchFamily="18" charset="0"/>
                        </a:rPr>
                        <m:t> = 1×</m:t>
                      </m:r>
                      <m:sSup>
                        <m:sSupPr>
                          <m:ctrlPr>
                            <a:rPr lang="en-GB" sz="2800" b="0" i="1" u="none" strike="noStrike" baseline="0" dirty="0" smtClean="0">
                              <a:latin typeface="Cambria Math" panose="02040503050406030204" pitchFamily="18" charset="0"/>
                            </a:rPr>
                          </m:ctrlPr>
                        </m:sSupPr>
                        <m:e>
                          <m:r>
                            <a:rPr lang="da-DK" sz="2800" b="0" i="1" u="none" strike="noStrike" baseline="0" dirty="0" smtClean="0">
                              <a:latin typeface="Cambria Math" panose="02040503050406030204" pitchFamily="18" charset="0"/>
                            </a:rPr>
                            <m:t>10</m:t>
                          </m:r>
                        </m:e>
                        <m:sup>
                          <m:r>
                            <a:rPr lang="da-DK" sz="2800" b="0" i="1" u="none" strike="noStrike" baseline="0" dirty="0" smtClean="0">
                              <a:latin typeface="Cambria Math" panose="02040503050406030204" pitchFamily="18" charset="0"/>
                            </a:rPr>
                            <m:t>−6</m:t>
                          </m:r>
                        </m:sup>
                      </m:sSup>
                      <m:r>
                        <a:rPr lang="da-DK" sz="2800" b="0" i="1" u="none" strike="noStrike" baseline="0" dirty="0" smtClean="0">
                          <a:latin typeface="Cambria Math" panose="02040503050406030204" pitchFamily="18" charset="0"/>
                        </a:rPr>
                        <m:t> </m:t>
                      </m:r>
                      <m:r>
                        <a:rPr lang="da-DK" sz="2800" b="0" i="1" u="none" strike="noStrike" baseline="0" dirty="0" smtClean="0">
                          <a:latin typeface="Cambria Math" panose="02040503050406030204" pitchFamily="18" charset="0"/>
                        </a:rPr>
                        <m:t>𝐹</m:t>
                      </m:r>
                    </m:oMath>
                  </m:oMathPara>
                </a14:m>
                <a:endParaRPr lang="en-US" sz="2800" b="0" i="0" u="none" strike="noStrike" baseline="0" dirty="0">
                  <a:latin typeface="Times-Roman"/>
                </a:endParaRPr>
              </a:p>
            </p:txBody>
          </p:sp>
        </mc:Choice>
        <mc:Fallback xmlns="">
          <p:sp>
            <p:nvSpPr>
              <p:cNvPr id="19" name="TextBox 18">
                <a:extLst>
                  <a:ext uri="{FF2B5EF4-FFF2-40B4-BE49-F238E27FC236}">
                    <a16:creationId xmlns:a16="http://schemas.microsoft.com/office/drawing/2014/main" id="{A7E92FF3-2F5B-4BA9-AFC4-1BEBAEDE4875}"/>
                  </a:ext>
                </a:extLst>
              </p:cNvPr>
              <p:cNvSpPr txBox="1">
                <a:spLocks noRot="1" noChangeAspect="1" noMove="1" noResize="1" noEditPoints="1" noAdjustHandles="1" noChangeArrowheads="1" noChangeShapeType="1" noTextEdit="1"/>
              </p:cNvSpPr>
              <p:nvPr/>
            </p:nvSpPr>
            <p:spPr>
              <a:xfrm>
                <a:off x="1353802" y="2254875"/>
                <a:ext cx="6938442" cy="954107"/>
              </a:xfrm>
              <a:prstGeom prst="rect">
                <a:avLst/>
              </a:prstGeom>
              <a:blipFill>
                <a:blip r:embed="rId2"/>
                <a:stretch>
                  <a:fillRect l="-1757" t="-70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FFF3114-2334-497E-BCB5-22274A10B311}"/>
                  </a:ext>
                </a:extLst>
              </p:cNvPr>
              <p:cNvSpPr txBox="1"/>
              <p:nvPr/>
            </p:nvSpPr>
            <p:spPr>
              <a:xfrm>
                <a:off x="1344674" y="3726497"/>
                <a:ext cx="6938442" cy="954107"/>
              </a:xfrm>
              <a:prstGeom prst="rect">
                <a:avLst/>
              </a:prstGeom>
              <a:noFill/>
            </p:spPr>
            <p:txBody>
              <a:bodyPr wrap="square">
                <a:spAutoFit/>
              </a:bodyPr>
              <a:lstStyle/>
              <a:p>
                <a:pPr algn="l"/>
                <a:r>
                  <a:rPr lang="en-US" sz="2800" b="0" i="0" u="none" strike="noStrike" baseline="0" dirty="0">
                    <a:latin typeface="Times-Roman"/>
                  </a:rPr>
                  <a:t>A </a:t>
                </a:r>
                <a:r>
                  <a:rPr lang="en-US" sz="2800" b="0" i="0" u="none" strike="noStrike" baseline="0" dirty="0">
                    <a:solidFill>
                      <a:srgbClr val="FF0000"/>
                    </a:solidFill>
                    <a:latin typeface="Times-Roman"/>
                  </a:rPr>
                  <a:t>picofarad</a:t>
                </a:r>
                <a:r>
                  <a:rPr lang="en-US" sz="2800" b="0" i="0" u="none" strike="noStrike" baseline="0" dirty="0">
                    <a:latin typeface="Times-Roman"/>
                  </a:rPr>
                  <a:t> is </a:t>
                </a:r>
                <a:r>
                  <a:rPr lang="en-US" sz="2800" b="0" i="0" u="none" strike="noStrike" baseline="0" dirty="0">
                    <a:solidFill>
                      <a:srgbClr val="0070C0"/>
                    </a:solidFill>
                    <a:latin typeface="Times-Roman"/>
                  </a:rPr>
                  <a:t>one-trillionth</a:t>
                </a:r>
                <a:r>
                  <a:rPr lang="en-US" sz="2800" b="0" i="0" u="none" strike="noStrike" baseline="0" dirty="0">
                    <a:latin typeface="Times-Roman"/>
                  </a:rPr>
                  <a:t> of a farad:</a:t>
                </a:r>
              </a:p>
              <a:p>
                <a:pPr algn="l"/>
                <a14:m>
                  <m:oMathPara xmlns:m="http://schemas.openxmlformats.org/officeDocument/2006/math">
                    <m:oMathParaPr>
                      <m:jc m:val="centerGroup"/>
                    </m:oMathParaPr>
                    <m:oMath xmlns:m="http://schemas.openxmlformats.org/officeDocument/2006/math">
                      <m:r>
                        <a:rPr lang="de-DE" sz="2800" b="0" i="1" u="none" strike="noStrike" baseline="0" dirty="0" smtClean="0">
                          <a:latin typeface="Cambria Math" panose="02040503050406030204" pitchFamily="18" charset="0"/>
                        </a:rPr>
                        <m:t>1 </m:t>
                      </m:r>
                      <m:r>
                        <a:rPr lang="de-DE" sz="2800" b="0" i="1" u="none" strike="noStrike" baseline="0" dirty="0" err="1" smtClean="0">
                          <a:latin typeface="Cambria Math" panose="02040503050406030204" pitchFamily="18" charset="0"/>
                        </a:rPr>
                        <m:t>𝑝𝐹</m:t>
                      </m:r>
                      <m:r>
                        <a:rPr lang="de-DE" sz="2800" b="0" i="1" u="none" strike="noStrike" baseline="0" dirty="0" smtClean="0">
                          <a:latin typeface="Cambria Math" panose="02040503050406030204" pitchFamily="18" charset="0"/>
                        </a:rPr>
                        <m:t> = 1</m:t>
                      </m:r>
                      <m:r>
                        <a:rPr lang="en-GB" sz="2800" b="0" i="1" u="none" strike="noStrike" baseline="0" dirty="0" smtClean="0">
                          <a:latin typeface="Cambria Math" panose="02040503050406030204" pitchFamily="18" charset="0"/>
                        </a:rPr>
                        <m:t>×</m:t>
                      </m:r>
                      <m:sSup>
                        <m:sSupPr>
                          <m:ctrlPr>
                            <a:rPr lang="en-GB" sz="2800" b="0" i="1" u="none" strike="noStrike" baseline="0" dirty="0" smtClean="0">
                              <a:latin typeface="Cambria Math" panose="02040503050406030204" pitchFamily="18" charset="0"/>
                            </a:rPr>
                          </m:ctrlPr>
                        </m:sSupPr>
                        <m:e>
                          <m:r>
                            <a:rPr lang="de-DE" sz="2800" b="0" i="1" u="none" strike="noStrike" baseline="0" dirty="0" smtClean="0">
                              <a:latin typeface="Cambria Math" panose="02040503050406030204" pitchFamily="18" charset="0"/>
                            </a:rPr>
                            <m:t>10</m:t>
                          </m:r>
                        </m:e>
                        <m:sup>
                          <m:r>
                            <a:rPr lang="de-DE" sz="2800" b="0" i="1" u="none" strike="noStrike" baseline="0" dirty="0" smtClean="0">
                              <a:latin typeface="Cambria Math" panose="02040503050406030204" pitchFamily="18" charset="0"/>
                            </a:rPr>
                            <m:t>−12</m:t>
                          </m:r>
                        </m:sup>
                      </m:sSup>
                      <m:r>
                        <a:rPr lang="de-DE" sz="2800" b="0" i="1" u="none" strike="noStrike" baseline="0" dirty="0" smtClean="0">
                          <a:latin typeface="Cambria Math" panose="02040503050406030204" pitchFamily="18" charset="0"/>
                        </a:rPr>
                        <m:t> </m:t>
                      </m:r>
                      <m:r>
                        <a:rPr lang="de-DE" sz="2800" b="0" i="1" u="none" strike="noStrike" baseline="0" dirty="0" smtClean="0">
                          <a:latin typeface="Cambria Math" panose="02040503050406030204" pitchFamily="18" charset="0"/>
                        </a:rPr>
                        <m:t>𝐹</m:t>
                      </m:r>
                      <m:r>
                        <a:rPr lang="de-DE" sz="2800" b="0" i="1" u="none" strike="noStrike" baseline="0" dirty="0" smtClean="0">
                          <a:latin typeface="Cambria Math" panose="02040503050406030204" pitchFamily="18" charset="0"/>
                        </a:rPr>
                        <m:t>).</m:t>
                      </m:r>
                    </m:oMath>
                  </m:oMathPara>
                </a14:m>
                <a:endParaRPr lang="en-GB" sz="2800" dirty="0"/>
              </a:p>
            </p:txBody>
          </p:sp>
        </mc:Choice>
        <mc:Fallback xmlns="">
          <p:sp>
            <p:nvSpPr>
              <p:cNvPr id="23" name="TextBox 22">
                <a:extLst>
                  <a:ext uri="{FF2B5EF4-FFF2-40B4-BE49-F238E27FC236}">
                    <a16:creationId xmlns:a16="http://schemas.microsoft.com/office/drawing/2014/main" id="{4FFF3114-2334-497E-BCB5-22274A10B311}"/>
                  </a:ext>
                </a:extLst>
              </p:cNvPr>
              <p:cNvSpPr txBox="1">
                <a:spLocks noRot="1" noChangeAspect="1" noMove="1" noResize="1" noEditPoints="1" noAdjustHandles="1" noChangeArrowheads="1" noChangeShapeType="1" noTextEdit="1"/>
              </p:cNvSpPr>
              <p:nvPr/>
            </p:nvSpPr>
            <p:spPr>
              <a:xfrm>
                <a:off x="1344674" y="3726497"/>
                <a:ext cx="6938442" cy="954107"/>
              </a:xfrm>
              <a:prstGeom prst="rect">
                <a:avLst/>
              </a:prstGeom>
              <a:blipFill>
                <a:blip r:embed="rId3"/>
                <a:stretch>
                  <a:fillRect l="-1845" t="-6369"/>
                </a:stretch>
              </a:blipFill>
            </p:spPr>
            <p:txBody>
              <a:bodyPr/>
              <a:lstStyle/>
              <a:p>
                <a:r>
                  <a:rPr lang="en-GB">
                    <a:noFill/>
                  </a:rPr>
                  <a:t> </a:t>
                </a:r>
              </a:p>
            </p:txBody>
          </p:sp>
        </mc:Fallback>
      </mc:AlternateContent>
    </p:spTree>
    <p:extLst>
      <p:ext uri="{BB962C8B-B14F-4D97-AF65-F5344CB8AC3E}">
        <p14:creationId xmlns:p14="http://schemas.microsoft.com/office/powerpoint/2010/main" val="9427411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outVertic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Capacitance – Unit Conversion (reminder)</a:t>
            </a:r>
          </a:p>
        </p:txBody>
      </p:sp>
      <p:pic>
        <p:nvPicPr>
          <p:cNvPr id="14" name="Picture 13">
            <a:extLst>
              <a:ext uri="{FF2B5EF4-FFF2-40B4-BE49-F238E27FC236}">
                <a16:creationId xmlns:a16="http://schemas.microsoft.com/office/drawing/2014/main" id="{D48A8006-4AE7-45F2-9689-ED053526CDC3}"/>
              </a:ext>
            </a:extLst>
          </p:cNvPr>
          <p:cNvPicPr>
            <a:picLocks noChangeAspect="1"/>
          </p:cNvPicPr>
          <p:nvPr/>
        </p:nvPicPr>
        <p:blipFill>
          <a:blip r:embed="rId2"/>
          <a:stretch>
            <a:fillRect/>
          </a:stretch>
        </p:blipFill>
        <p:spPr>
          <a:xfrm>
            <a:off x="2216956" y="2420888"/>
            <a:ext cx="7819048" cy="2304762"/>
          </a:xfrm>
          <a:prstGeom prst="rect">
            <a:avLst/>
          </a:prstGeom>
        </p:spPr>
      </p:pic>
    </p:spTree>
    <p:extLst>
      <p:ext uri="{BB962C8B-B14F-4D97-AF65-F5344CB8AC3E}">
        <p14:creationId xmlns:p14="http://schemas.microsoft.com/office/powerpoint/2010/main" val="3959518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AAE2AD-F980-4A83-BE7F-F525AE86359F}"/>
                  </a:ext>
                </a:extLst>
              </p:cNvPr>
              <p:cNvSpPr txBox="1"/>
              <p:nvPr/>
            </p:nvSpPr>
            <p:spPr>
              <a:xfrm>
                <a:off x="1379476" y="2132856"/>
                <a:ext cx="8820980" cy="954107"/>
              </a:xfrm>
              <a:prstGeom prst="rect">
                <a:avLst/>
              </a:prstGeom>
              <a:noFill/>
            </p:spPr>
            <p:txBody>
              <a:bodyPr wrap="square">
                <a:spAutoFit/>
              </a:bodyPr>
              <a:lstStyle/>
              <a:p>
                <a:pPr algn="l"/>
                <a:r>
                  <a:rPr lang="en-US" sz="2800" b="0" i="0" u="none" strike="noStrike" baseline="0" dirty="0">
                    <a:latin typeface="Times-Roman"/>
                  </a:rPr>
                  <a:t>A certain capacitor stores 50 microcoulombs (</a:t>
                </a:r>
                <a14:m>
                  <m:oMath xmlns:m="http://schemas.openxmlformats.org/officeDocument/2006/math">
                    <m:r>
                      <a:rPr lang="en-GB" sz="2800" b="0" i="1" u="none" strike="noStrike" baseline="0" dirty="0" smtClean="0">
                        <a:latin typeface="Cambria Math" panose="02040503050406030204" pitchFamily="18" charset="0"/>
                      </a:rPr>
                      <m:t>50 </m:t>
                    </m:r>
                    <m:r>
                      <a:rPr lang="en-GB" sz="2800" b="0" i="1" u="none" strike="noStrike" baseline="0" dirty="0" smtClean="0">
                        <a:latin typeface="Cambria Math" panose="02040503050406030204" pitchFamily="18" charset="0"/>
                        <a:ea typeface="Cambria Math" panose="02040503050406030204" pitchFamily="18" charset="0"/>
                      </a:rPr>
                      <m:t>𝜇</m:t>
                    </m:r>
                    <m:r>
                      <a:rPr lang="en-GB" sz="2800" b="0" i="1" u="none" strike="noStrike" baseline="0" dirty="0" err="1" smtClean="0">
                        <a:latin typeface="Cambria Math" panose="02040503050406030204" pitchFamily="18" charset="0"/>
                      </a:rPr>
                      <m:t>𝐶</m:t>
                    </m:r>
                  </m:oMath>
                </a14:m>
                <a:r>
                  <a:rPr lang="en-US" sz="2800" b="0" i="0" u="none" strike="noStrike" baseline="0" dirty="0">
                    <a:latin typeface="Times-Roman"/>
                  </a:rPr>
                  <a:t>) when 10 V are applied across its plates. What is its capacitance?</a:t>
                </a:r>
                <a:endParaRPr lang="en-GB" sz="2800" dirty="0"/>
              </a:p>
            </p:txBody>
          </p:sp>
        </mc:Choice>
        <mc:Fallback xmlns="">
          <p:sp>
            <p:nvSpPr>
              <p:cNvPr id="5" name="TextBox 4">
                <a:extLst>
                  <a:ext uri="{FF2B5EF4-FFF2-40B4-BE49-F238E27FC236}">
                    <a16:creationId xmlns:a16="http://schemas.microsoft.com/office/drawing/2014/main" id="{61AAE2AD-F980-4A83-BE7F-F525AE86359F}"/>
                  </a:ext>
                </a:extLst>
              </p:cNvPr>
              <p:cNvSpPr txBox="1">
                <a:spLocks noRot="1" noChangeAspect="1" noMove="1" noResize="1" noEditPoints="1" noAdjustHandles="1" noChangeArrowheads="1" noChangeShapeType="1" noTextEdit="1"/>
              </p:cNvSpPr>
              <p:nvPr/>
            </p:nvSpPr>
            <p:spPr>
              <a:xfrm>
                <a:off x="1379476" y="2132856"/>
                <a:ext cx="8820980" cy="954107"/>
              </a:xfrm>
              <a:prstGeom prst="rect">
                <a:avLst/>
              </a:prstGeom>
              <a:blipFill>
                <a:blip r:embed="rId2"/>
                <a:stretch>
                  <a:fillRect l="-1382" t="-7051"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FEF529-3F7A-4CD2-B136-B46508F1205A}"/>
                  </a:ext>
                </a:extLst>
              </p:cNvPr>
              <p:cNvSpPr txBox="1"/>
              <p:nvPr/>
            </p:nvSpPr>
            <p:spPr>
              <a:xfrm flipH="1">
                <a:off x="3616581" y="3933056"/>
                <a:ext cx="4958837" cy="910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𝐶</m:t>
                      </m:r>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𝑄</m:t>
                          </m:r>
                        </m:num>
                        <m:den>
                          <m:r>
                            <a:rPr lang="en-GB" sz="2800" b="0" i="1" smtClean="0">
                              <a:latin typeface="Cambria Math" panose="02040503050406030204" pitchFamily="18" charset="0"/>
                            </a:rPr>
                            <m:t>𝑉</m:t>
                          </m:r>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50</m:t>
                          </m:r>
                          <m:r>
                            <a:rPr lang="en-GB" sz="2800" b="0" i="1" smtClean="0">
                              <a:latin typeface="Cambria Math" panose="02040503050406030204" pitchFamily="18" charset="0"/>
                              <a:ea typeface="Cambria Math" panose="02040503050406030204" pitchFamily="18" charset="0"/>
                            </a:rPr>
                            <m:t>𝜇</m:t>
                          </m:r>
                          <m:r>
                            <a:rPr lang="en-GB" sz="2800" b="0" i="1" smtClean="0">
                              <a:latin typeface="Cambria Math" panose="02040503050406030204" pitchFamily="18" charset="0"/>
                              <a:ea typeface="Cambria Math" panose="02040503050406030204" pitchFamily="18" charset="0"/>
                            </a:rPr>
                            <m:t>𝑠</m:t>
                          </m:r>
                        </m:num>
                        <m:den>
                          <m:r>
                            <a:rPr lang="en-GB" sz="2800" b="0" i="1" smtClean="0">
                              <a:latin typeface="Cambria Math" panose="02040503050406030204" pitchFamily="18" charset="0"/>
                            </a:rPr>
                            <m:t>10</m:t>
                          </m:r>
                          <m:r>
                            <a:rPr lang="en-GB" sz="2800" b="0" i="1" smtClean="0">
                              <a:latin typeface="Cambria Math" panose="02040503050406030204" pitchFamily="18" charset="0"/>
                            </a:rPr>
                            <m:t>𝑣</m:t>
                          </m:r>
                        </m:den>
                      </m:f>
                      <m:r>
                        <a:rPr lang="en-GB" sz="2800" b="0" i="1" smtClean="0">
                          <a:latin typeface="Cambria Math" panose="02040503050406030204" pitchFamily="18" charset="0"/>
                        </a:rPr>
                        <m:t>=5</m:t>
                      </m:r>
                      <m:r>
                        <a:rPr lang="en-GB" sz="2800" b="0" i="1" smtClean="0">
                          <a:latin typeface="Cambria Math" panose="02040503050406030204" pitchFamily="18" charset="0"/>
                          <a:ea typeface="Cambria Math" panose="02040503050406030204" pitchFamily="18" charset="0"/>
                        </a:rPr>
                        <m:t>𝜇</m:t>
                      </m:r>
                      <m:r>
                        <a:rPr lang="en-GB" sz="2800" b="0" i="1" smtClean="0">
                          <a:latin typeface="Cambria Math" panose="02040503050406030204" pitchFamily="18" charset="0"/>
                          <a:ea typeface="Cambria Math" panose="02040503050406030204" pitchFamily="18" charset="0"/>
                        </a:rPr>
                        <m:t>𝐹</m:t>
                      </m:r>
                    </m:oMath>
                  </m:oMathPara>
                </a14:m>
                <a:endParaRPr lang="en-GB" sz="2800" dirty="0"/>
              </a:p>
            </p:txBody>
          </p:sp>
        </mc:Choice>
        <mc:Fallback xmlns="">
          <p:sp>
            <p:nvSpPr>
              <p:cNvPr id="4" name="TextBox 3">
                <a:extLst>
                  <a:ext uri="{FF2B5EF4-FFF2-40B4-BE49-F238E27FC236}">
                    <a16:creationId xmlns:a16="http://schemas.microsoft.com/office/drawing/2014/main" id="{80FEF529-3F7A-4CD2-B136-B46508F1205A}"/>
                  </a:ext>
                </a:extLst>
              </p:cNvPr>
              <p:cNvSpPr txBox="1">
                <a:spLocks noRot="1" noChangeAspect="1" noMove="1" noResize="1" noEditPoints="1" noAdjustHandles="1" noChangeArrowheads="1" noChangeShapeType="1" noTextEdit="1"/>
              </p:cNvSpPr>
              <p:nvPr/>
            </p:nvSpPr>
            <p:spPr>
              <a:xfrm flipH="1">
                <a:off x="3616581" y="3933056"/>
                <a:ext cx="4958837" cy="910762"/>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66272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AAE2AD-F980-4A83-BE7F-F525AE86359F}"/>
                  </a:ext>
                </a:extLst>
              </p:cNvPr>
              <p:cNvSpPr txBox="1"/>
              <p:nvPr/>
            </p:nvSpPr>
            <p:spPr>
              <a:xfrm>
                <a:off x="1379476" y="2132856"/>
                <a:ext cx="8820980" cy="954107"/>
              </a:xfrm>
              <a:prstGeom prst="rect">
                <a:avLst/>
              </a:prstGeom>
              <a:noFill/>
            </p:spPr>
            <p:txBody>
              <a:bodyPr wrap="square">
                <a:spAutoFit/>
              </a:bodyPr>
              <a:lstStyle/>
              <a:p>
                <a:r>
                  <a:rPr lang="en-US" sz="2800" dirty="0"/>
                  <a:t>A </a:t>
                </a:r>
                <a14:m>
                  <m:oMath xmlns:m="http://schemas.openxmlformats.org/officeDocument/2006/math">
                    <m:r>
                      <a:rPr lang="en-GB" sz="2800" b="0" i="1" smtClean="0">
                        <a:latin typeface="Cambria Math" panose="02040503050406030204" pitchFamily="18" charset="0"/>
                      </a:rPr>
                      <m:t>2.2</m:t>
                    </m:r>
                    <m:r>
                      <a:rPr lang="en-GB" sz="2800" b="0" i="1" smtClean="0">
                        <a:latin typeface="Cambria Math" panose="02040503050406030204" pitchFamily="18" charset="0"/>
                        <a:ea typeface="Cambria Math" panose="02040503050406030204" pitchFamily="18" charset="0"/>
                      </a:rPr>
                      <m:t>𝜇</m:t>
                    </m:r>
                    <m:r>
                      <a:rPr lang="en-GB" sz="2800" b="0" i="1" smtClean="0">
                        <a:latin typeface="Cambria Math" panose="02040503050406030204" pitchFamily="18" charset="0"/>
                        <a:ea typeface="Cambria Math" panose="02040503050406030204" pitchFamily="18" charset="0"/>
                      </a:rPr>
                      <m:t>𝐹</m:t>
                    </m:r>
                  </m:oMath>
                </a14:m>
                <a:r>
                  <a:rPr lang="en-US" sz="2800" dirty="0"/>
                  <a:t> capacitor has </a:t>
                </a:r>
                <a14:m>
                  <m:oMath xmlns:m="http://schemas.openxmlformats.org/officeDocument/2006/math">
                    <m:r>
                      <a:rPr lang="en-US" sz="2800" i="1" dirty="0" smtClean="0">
                        <a:latin typeface="Cambria Math" panose="02040503050406030204" pitchFamily="18" charset="0"/>
                      </a:rPr>
                      <m:t>100 </m:t>
                    </m:r>
                    <m:r>
                      <a:rPr lang="en-US" sz="2800" i="1" dirty="0" smtClean="0">
                        <a:latin typeface="Cambria Math" panose="02040503050406030204" pitchFamily="18" charset="0"/>
                      </a:rPr>
                      <m:t>𝑉</m:t>
                    </m:r>
                    <m:r>
                      <a:rPr lang="en-US" sz="2800" i="1" dirty="0" smtClean="0">
                        <a:latin typeface="Cambria Math" panose="02040503050406030204" pitchFamily="18" charset="0"/>
                      </a:rPr>
                      <m:t> </m:t>
                    </m:r>
                  </m:oMath>
                </a14:m>
                <a:r>
                  <a:rPr lang="en-US" sz="2800" dirty="0"/>
                  <a:t>across its plates. How much charge does it store?</a:t>
                </a:r>
                <a:endParaRPr lang="en-GB" sz="2800" dirty="0"/>
              </a:p>
            </p:txBody>
          </p:sp>
        </mc:Choice>
        <mc:Fallback xmlns="">
          <p:sp>
            <p:nvSpPr>
              <p:cNvPr id="5" name="TextBox 4">
                <a:extLst>
                  <a:ext uri="{FF2B5EF4-FFF2-40B4-BE49-F238E27FC236}">
                    <a16:creationId xmlns:a16="http://schemas.microsoft.com/office/drawing/2014/main" id="{61AAE2AD-F980-4A83-BE7F-F525AE86359F}"/>
                  </a:ext>
                </a:extLst>
              </p:cNvPr>
              <p:cNvSpPr txBox="1">
                <a:spLocks noRot="1" noChangeAspect="1" noMove="1" noResize="1" noEditPoints="1" noAdjustHandles="1" noChangeArrowheads="1" noChangeShapeType="1" noTextEdit="1"/>
              </p:cNvSpPr>
              <p:nvPr/>
            </p:nvSpPr>
            <p:spPr>
              <a:xfrm>
                <a:off x="1379476" y="2132856"/>
                <a:ext cx="8820980" cy="954107"/>
              </a:xfrm>
              <a:prstGeom prst="rect">
                <a:avLst/>
              </a:prstGeom>
              <a:blipFill>
                <a:blip r:embed="rId2"/>
                <a:stretch>
                  <a:fillRect l="-1382" t="-6410" b="-179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FEF529-3F7A-4CD2-B136-B46508F1205A}"/>
                  </a:ext>
                </a:extLst>
              </p:cNvPr>
              <p:cNvSpPr txBox="1"/>
              <p:nvPr/>
            </p:nvSpPr>
            <p:spPr>
              <a:xfrm flipH="1">
                <a:off x="2495600" y="3771038"/>
                <a:ext cx="586379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𝑄</m:t>
                      </m:r>
                      <m:r>
                        <a:rPr lang="en-GB" sz="2800" b="0" i="1" smtClean="0">
                          <a:latin typeface="Cambria Math" panose="02040503050406030204" pitchFamily="18" charset="0"/>
                        </a:rPr>
                        <m:t>=</m:t>
                      </m:r>
                      <m:r>
                        <a:rPr lang="en-GB" sz="2800" b="0" i="1" smtClean="0">
                          <a:latin typeface="Cambria Math" panose="02040503050406030204" pitchFamily="18" charset="0"/>
                        </a:rPr>
                        <m:t>𝐶𝑉</m:t>
                      </m:r>
                      <m:r>
                        <a:rPr lang="en-GB" sz="2800" b="0" i="1" smtClean="0">
                          <a:latin typeface="Cambria Math" panose="02040503050406030204" pitchFamily="18" charset="0"/>
                        </a:rPr>
                        <m:t>=</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2.2</m:t>
                          </m:r>
                          <m:r>
                            <a:rPr lang="en-GB" sz="2800" b="0" i="1" smtClean="0">
                              <a:latin typeface="Cambria Math" panose="02040503050406030204" pitchFamily="18" charset="0"/>
                              <a:ea typeface="Cambria Math" panose="02040503050406030204" pitchFamily="18" charset="0"/>
                            </a:rPr>
                            <m:t>𝜇</m:t>
                          </m:r>
                          <m:r>
                            <a:rPr lang="en-GB" sz="2800" b="0" i="1" smtClean="0">
                              <a:latin typeface="Cambria Math" panose="02040503050406030204" pitchFamily="18" charset="0"/>
                              <a:ea typeface="Cambria Math" panose="02040503050406030204" pitchFamily="18" charset="0"/>
                            </a:rPr>
                            <m:t>𝐹</m:t>
                          </m:r>
                        </m:e>
                      </m:d>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100</m:t>
                          </m:r>
                          <m:r>
                            <a:rPr lang="en-GB" sz="2800" b="0" i="1" smtClean="0">
                              <a:latin typeface="Cambria Math" panose="02040503050406030204" pitchFamily="18" charset="0"/>
                              <a:ea typeface="Cambria Math" panose="02040503050406030204" pitchFamily="18" charset="0"/>
                            </a:rPr>
                            <m:t>𝑉</m:t>
                          </m:r>
                        </m:e>
                      </m:d>
                      <m:r>
                        <a:rPr lang="en-GB" sz="2800" b="0" i="1" smtClean="0">
                          <a:latin typeface="Cambria Math" panose="02040503050406030204" pitchFamily="18" charset="0"/>
                          <a:ea typeface="Cambria Math" panose="02040503050406030204" pitchFamily="18" charset="0"/>
                        </a:rPr>
                        <m:t>=5</m:t>
                      </m:r>
                      <m:r>
                        <a:rPr lang="en-GB" sz="2800" b="0" i="1" smtClean="0">
                          <a:latin typeface="Cambria Math" panose="02040503050406030204" pitchFamily="18" charset="0"/>
                          <a:ea typeface="Cambria Math" panose="02040503050406030204" pitchFamily="18" charset="0"/>
                        </a:rPr>
                        <m:t>𝜇</m:t>
                      </m:r>
                      <m:r>
                        <a:rPr lang="en-GB" sz="2800" b="0" i="1" smtClean="0">
                          <a:latin typeface="Cambria Math" panose="02040503050406030204" pitchFamily="18" charset="0"/>
                          <a:ea typeface="Cambria Math" panose="02040503050406030204" pitchFamily="18" charset="0"/>
                        </a:rPr>
                        <m:t>𝐹</m:t>
                      </m:r>
                    </m:oMath>
                  </m:oMathPara>
                </a14:m>
                <a:endParaRPr lang="en-GB" sz="2800" dirty="0"/>
              </a:p>
            </p:txBody>
          </p:sp>
        </mc:Choice>
        <mc:Fallback xmlns="">
          <p:sp>
            <p:nvSpPr>
              <p:cNvPr id="4" name="TextBox 3">
                <a:extLst>
                  <a:ext uri="{FF2B5EF4-FFF2-40B4-BE49-F238E27FC236}">
                    <a16:creationId xmlns:a16="http://schemas.microsoft.com/office/drawing/2014/main" id="{80FEF529-3F7A-4CD2-B136-B46508F1205A}"/>
                  </a:ext>
                </a:extLst>
              </p:cNvPr>
              <p:cNvSpPr txBox="1">
                <a:spLocks noRot="1" noChangeAspect="1" noMove="1" noResize="1" noEditPoints="1" noAdjustHandles="1" noChangeArrowheads="1" noChangeShapeType="1" noTextEdit="1"/>
              </p:cNvSpPr>
              <p:nvPr/>
            </p:nvSpPr>
            <p:spPr>
              <a:xfrm flipH="1">
                <a:off x="2495600" y="3771038"/>
                <a:ext cx="5863795" cy="5232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280048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AAE2AD-F980-4A83-BE7F-F525AE86359F}"/>
                  </a:ext>
                </a:extLst>
              </p:cNvPr>
              <p:cNvSpPr txBox="1"/>
              <p:nvPr/>
            </p:nvSpPr>
            <p:spPr>
              <a:xfrm>
                <a:off x="1091228" y="1880828"/>
                <a:ext cx="8820980" cy="2677656"/>
              </a:xfrm>
              <a:prstGeom prst="rect">
                <a:avLst/>
              </a:prstGeom>
              <a:noFill/>
            </p:spPr>
            <p:txBody>
              <a:bodyPr wrap="square">
                <a:spAutoFit/>
              </a:bodyPr>
              <a:lstStyle/>
              <a:p>
                <a:r>
                  <a:rPr lang="en-US" sz="2800" dirty="0"/>
                  <a:t>Convert the following values to microfarads:</a:t>
                </a:r>
              </a:p>
              <a:p>
                <a:endParaRPr lang="en-US" sz="2800" dirty="0"/>
              </a:p>
              <a:p>
                <a:pPr marL="514350" indent="-514350">
                  <a:buAutoNum type="alphaLcParenBoth"/>
                </a:pPr>
                <a:r>
                  <a:rPr lang="en-US" sz="2800" dirty="0"/>
                  <a:t> </a:t>
                </a:r>
                <a14:m>
                  <m:oMath xmlns:m="http://schemas.openxmlformats.org/officeDocument/2006/math">
                    <m:r>
                      <a:rPr lang="en-US" sz="2800" i="1" dirty="0" smtClean="0">
                        <a:latin typeface="Cambria Math" panose="02040503050406030204" pitchFamily="18" charset="0"/>
                      </a:rPr>
                      <m:t>0.00001 </m:t>
                    </m:r>
                    <m:r>
                      <a:rPr lang="en-US" sz="2800" i="1" dirty="0">
                        <a:latin typeface="Cambria Math" panose="02040503050406030204" pitchFamily="18" charset="0"/>
                      </a:rPr>
                      <m:t>𝐹</m:t>
                    </m:r>
                    <m:r>
                      <a:rPr lang="en-US" sz="2800" i="1" dirty="0">
                        <a:latin typeface="Cambria Math" panose="02040503050406030204" pitchFamily="18" charset="0"/>
                      </a:rPr>
                      <m:t> </m:t>
                    </m:r>
                  </m:oMath>
                </a14:m>
                <a:endParaRPr lang="en-US" sz="2800" dirty="0"/>
              </a:p>
              <a:p>
                <a:pPr marL="514350" indent="-514350">
                  <a:buAutoNum type="alphaLcParenBoth"/>
                </a:pPr>
                <a:r>
                  <a:rPr lang="en-US" sz="2800" dirty="0"/>
                  <a:t> </a:t>
                </a:r>
                <a14:m>
                  <m:oMath xmlns:m="http://schemas.openxmlformats.org/officeDocument/2006/math">
                    <m:r>
                      <a:rPr lang="en-US" sz="2800" i="1" dirty="0" smtClean="0">
                        <a:latin typeface="Cambria Math" panose="02040503050406030204" pitchFamily="18" charset="0"/>
                      </a:rPr>
                      <m:t>0.0047 </m:t>
                    </m:r>
                    <m:r>
                      <a:rPr lang="en-US" sz="2800" i="1" dirty="0">
                        <a:latin typeface="Cambria Math" panose="02040503050406030204" pitchFamily="18" charset="0"/>
                      </a:rPr>
                      <m:t>𝐹</m:t>
                    </m:r>
                  </m:oMath>
                </a14:m>
                <a:r>
                  <a:rPr lang="en-US" sz="2800" dirty="0"/>
                  <a:t> </a:t>
                </a:r>
              </a:p>
              <a:p>
                <a:pPr marL="514350" indent="-514350">
                  <a:buAutoNum type="alphaLcParenBoth"/>
                </a:pPr>
                <a:r>
                  <a:rPr lang="en-US" sz="2800" dirty="0"/>
                  <a:t> </a:t>
                </a:r>
                <a14:m>
                  <m:oMath xmlns:m="http://schemas.openxmlformats.org/officeDocument/2006/math">
                    <m:r>
                      <a:rPr lang="en-US" sz="2800" i="1" dirty="0" smtClean="0">
                        <a:latin typeface="Cambria Math" panose="02040503050406030204" pitchFamily="18" charset="0"/>
                      </a:rPr>
                      <m:t>1000 </m:t>
                    </m:r>
                    <m:r>
                      <a:rPr lang="en-US" sz="2800" i="1" dirty="0">
                        <a:latin typeface="Cambria Math" panose="02040503050406030204" pitchFamily="18" charset="0"/>
                      </a:rPr>
                      <m:t>𝑝𝐹</m:t>
                    </m:r>
                    <m:r>
                      <a:rPr lang="en-US" sz="2800" i="1" dirty="0">
                        <a:latin typeface="Cambria Math" panose="02040503050406030204" pitchFamily="18" charset="0"/>
                      </a:rPr>
                      <m:t> </m:t>
                    </m:r>
                  </m:oMath>
                </a14:m>
                <a:endParaRPr lang="en-US" sz="2800" dirty="0"/>
              </a:p>
              <a:p>
                <a:pPr marL="514350" indent="-514350">
                  <a:buAutoNum type="alphaLcParenBoth"/>
                </a:pPr>
                <a:r>
                  <a:rPr lang="en-US" sz="2800" dirty="0"/>
                  <a:t> </a:t>
                </a:r>
                <a14:m>
                  <m:oMath xmlns:m="http://schemas.openxmlformats.org/officeDocument/2006/math">
                    <m:r>
                      <a:rPr lang="en-US" sz="2800" i="1" dirty="0" smtClean="0">
                        <a:latin typeface="Cambria Math" panose="02040503050406030204" pitchFamily="18" charset="0"/>
                      </a:rPr>
                      <m:t>220 </m:t>
                    </m:r>
                    <m:r>
                      <a:rPr lang="en-US" sz="2800" i="1" dirty="0">
                        <a:latin typeface="Cambria Math" panose="02040503050406030204" pitchFamily="18" charset="0"/>
                      </a:rPr>
                      <m:t>𝑝𝐹</m:t>
                    </m:r>
                  </m:oMath>
                </a14:m>
                <a:endParaRPr lang="en-GB" sz="2800" dirty="0"/>
              </a:p>
            </p:txBody>
          </p:sp>
        </mc:Choice>
        <mc:Fallback xmlns="">
          <p:sp>
            <p:nvSpPr>
              <p:cNvPr id="5" name="TextBox 4">
                <a:extLst>
                  <a:ext uri="{FF2B5EF4-FFF2-40B4-BE49-F238E27FC236}">
                    <a16:creationId xmlns:a16="http://schemas.microsoft.com/office/drawing/2014/main" id="{61AAE2AD-F980-4A83-BE7F-F525AE86359F}"/>
                  </a:ext>
                </a:extLst>
              </p:cNvPr>
              <p:cNvSpPr txBox="1">
                <a:spLocks noRot="1" noChangeAspect="1" noMove="1" noResize="1" noEditPoints="1" noAdjustHandles="1" noChangeArrowheads="1" noChangeShapeType="1" noTextEdit="1"/>
              </p:cNvSpPr>
              <p:nvPr/>
            </p:nvSpPr>
            <p:spPr>
              <a:xfrm>
                <a:off x="1091228" y="1880828"/>
                <a:ext cx="8820980" cy="2677656"/>
              </a:xfrm>
              <a:prstGeom prst="rect">
                <a:avLst/>
              </a:prstGeom>
              <a:blipFill>
                <a:blip r:embed="rId2"/>
                <a:stretch>
                  <a:fillRect l="-1451" t="-2278" b="-56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718C2B3-654A-41D0-8DCB-E96CF70FE055}"/>
                  </a:ext>
                </a:extLst>
              </p:cNvPr>
              <p:cNvSpPr txBox="1"/>
              <p:nvPr/>
            </p:nvSpPr>
            <p:spPr>
              <a:xfrm>
                <a:off x="5771964" y="4415016"/>
                <a:ext cx="5760640" cy="1323439"/>
              </a:xfrm>
              <a:prstGeom prst="rect">
                <a:avLst/>
              </a:prstGeom>
              <a:noFill/>
            </p:spPr>
            <p:txBody>
              <a:bodyPr wrap="square">
                <a:spAutoFit/>
              </a:bodyPr>
              <a:lstStyle/>
              <a:p>
                <a:pPr marL="514350" indent="-514350">
                  <a:buAutoNum type="alphaLcParenBoth"/>
                </a:pPr>
                <a14:m>
                  <m:oMath xmlns:m="http://schemas.openxmlformats.org/officeDocument/2006/math">
                    <m:r>
                      <a:rPr lang="en-US" sz="2000" i="1" dirty="0" smtClean="0">
                        <a:latin typeface="Cambria Math" panose="02040503050406030204" pitchFamily="18" charset="0"/>
                      </a:rPr>
                      <m:t>0.00001 </m:t>
                    </m:r>
                    <m:r>
                      <a:rPr lang="en-US" sz="2000" i="1" dirty="0" smtClean="0">
                        <a:latin typeface="Cambria Math" panose="02040503050406030204" pitchFamily="18" charset="0"/>
                      </a:rPr>
                      <m:t>𝐹</m:t>
                    </m:r>
                    <m:r>
                      <a:rPr lang="en-GB" sz="2000" b="0" i="1" dirty="0" smtClean="0">
                        <a:latin typeface="Cambria Math" panose="02040503050406030204" pitchFamily="18" charset="0"/>
                      </a:rPr>
                      <m:t>×</m:t>
                    </m:r>
                    <m:sSup>
                      <m:sSupPr>
                        <m:ctrlPr>
                          <a:rPr lang="en-GB" sz="2000" b="0" i="1" dirty="0" smtClean="0">
                            <a:latin typeface="Cambria Math" panose="02040503050406030204" pitchFamily="18" charset="0"/>
                          </a:rPr>
                        </m:ctrlPr>
                      </m:sSupPr>
                      <m:e>
                        <m:r>
                          <a:rPr lang="en-GB" sz="2000" b="0" i="1" dirty="0" smtClean="0">
                            <a:latin typeface="Cambria Math" panose="02040503050406030204" pitchFamily="18" charset="0"/>
                          </a:rPr>
                          <m:t>10</m:t>
                        </m:r>
                      </m:e>
                      <m:sup>
                        <m:r>
                          <a:rPr lang="en-GB" sz="2000" b="0" i="1" dirty="0" smtClean="0">
                            <a:latin typeface="Cambria Math" panose="02040503050406030204" pitchFamily="18" charset="0"/>
                          </a:rPr>
                          <m:t>6</m:t>
                        </m:r>
                      </m:sup>
                    </m:sSup>
                    <m:r>
                      <a:rPr lang="en-GB" sz="2000" b="0" i="1" dirty="0" smtClean="0">
                        <a:latin typeface="Cambria Math" panose="02040503050406030204" pitchFamily="18" charset="0"/>
                        <a:ea typeface="Cambria Math" panose="02040503050406030204" pitchFamily="18" charset="0"/>
                      </a:rPr>
                      <m:t>𝜇</m:t>
                    </m:r>
                    <m:r>
                      <a:rPr lang="en-GB" sz="2000" b="0" i="1" dirty="0" smtClean="0">
                        <a:latin typeface="Cambria Math" panose="02040503050406030204" pitchFamily="18" charset="0"/>
                        <a:ea typeface="Cambria Math" panose="02040503050406030204" pitchFamily="18" charset="0"/>
                      </a:rPr>
                      <m:t>𝐹</m:t>
                    </m:r>
                    <m:r>
                      <a:rPr lang="en-GB" sz="2000" b="0" i="1" dirty="0" smtClean="0">
                        <a:latin typeface="Cambria Math" panose="02040503050406030204" pitchFamily="18" charset="0"/>
                        <a:ea typeface="Cambria Math" panose="02040503050406030204" pitchFamily="18" charset="0"/>
                      </a:rPr>
                      <m:t>/</m:t>
                    </m:r>
                    <m:r>
                      <a:rPr lang="en-GB" sz="2000" b="0" i="1" dirty="0" smtClean="0">
                        <a:latin typeface="Cambria Math" panose="02040503050406030204" pitchFamily="18" charset="0"/>
                        <a:ea typeface="Cambria Math" panose="02040503050406030204" pitchFamily="18" charset="0"/>
                      </a:rPr>
                      <m:t>𝐹</m:t>
                    </m:r>
                    <m:r>
                      <a:rPr lang="en-GB" sz="2000" b="0" i="1" dirty="0" smtClean="0">
                        <a:latin typeface="Cambria Math" panose="02040503050406030204" pitchFamily="18" charset="0"/>
                      </a:rPr>
                      <m:t>=10 </m:t>
                    </m:r>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oMath>
                </a14:m>
                <a:endParaRPr lang="en-US" sz="2000" dirty="0"/>
              </a:p>
              <a:p>
                <a:pPr marL="514350" indent="-514350">
                  <a:buFontTx/>
                  <a:buAutoNum type="alphaLcParenBoth"/>
                </a:pPr>
                <a14:m>
                  <m:oMath xmlns:m="http://schemas.openxmlformats.org/officeDocument/2006/math">
                    <m:r>
                      <a:rPr lang="en-US" sz="2000" i="1" dirty="0" smtClean="0">
                        <a:latin typeface="Cambria Math" panose="02040503050406030204" pitchFamily="18" charset="0"/>
                      </a:rPr>
                      <m:t>0.0047 </m:t>
                    </m:r>
                    <m:r>
                      <a:rPr lang="en-US" sz="2000" i="1" dirty="0">
                        <a:latin typeface="Cambria Math" panose="02040503050406030204" pitchFamily="18" charset="0"/>
                      </a:rPr>
                      <m:t>𝐹</m:t>
                    </m:r>
                    <m:r>
                      <a:rPr lang="en-GB" sz="2000" i="1" dirty="0">
                        <a:latin typeface="Cambria Math" panose="02040503050406030204" pitchFamily="18" charset="0"/>
                      </a:rPr>
                      <m:t>×</m:t>
                    </m:r>
                    <m:sSup>
                      <m:sSupPr>
                        <m:ctrlPr>
                          <a:rPr lang="en-GB" sz="2000" i="1" dirty="0">
                            <a:latin typeface="Cambria Math" panose="02040503050406030204" pitchFamily="18" charset="0"/>
                          </a:rPr>
                        </m:ctrlPr>
                      </m:sSupPr>
                      <m:e>
                        <m:r>
                          <a:rPr lang="en-GB" sz="2000" i="1" dirty="0">
                            <a:latin typeface="Cambria Math" panose="02040503050406030204" pitchFamily="18" charset="0"/>
                          </a:rPr>
                          <m:t>10</m:t>
                        </m:r>
                      </m:e>
                      <m:sup>
                        <m:r>
                          <a:rPr lang="en-GB" sz="2000" i="1" dirty="0">
                            <a:latin typeface="Cambria Math" panose="02040503050406030204" pitchFamily="18" charset="0"/>
                          </a:rPr>
                          <m:t>6</m:t>
                        </m:r>
                      </m:sup>
                    </m:sSup>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ea typeface="Cambria Math" panose="02040503050406030204" pitchFamily="18" charset="0"/>
                      </a:rPr>
                      <m:t>/</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rPr>
                      <m:t>=</m:t>
                    </m:r>
                    <m:r>
                      <a:rPr lang="en-GB" sz="2000" b="0" i="1" dirty="0" smtClean="0">
                        <a:latin typeface="Cambria Math" panose="02040503050406030204" pitchFamily="18" charset="0"/>
                      </a:rPr>
                      <m:t>4700</m:t>
                    </m:r>
                    <m:r>
                      <a:rPr lang="en-GB" sz="2000" i="1" dirty="0">
                        <a:latin typeface="Cambria Math" panose="02040503050406030204" pitchFamily="18" charset="0"/>
                      </a:rPr>
                      <m:t> </m:t>
                    </m:r>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oMath>
                </a14:m>
                <a:endParaRPr lang="en-US" sz="2000" dirty="0"/>
              </a:p>
              <a:p>
                <a:pPr marL="514350" indent="-514350">
                  <a:buFontTx/>
                  <a:buAutoNum type="alphaLcParenBoth"/>
                </a:pPr>
                <a14:m>
                  <m:oMath xmlns:m="http://schemas.openxmlformats.org/officeDocument/2006/math">
                    <m:r>
                      <a:rPr lang="en-US" sz="2000" i="1" dirty="0" smtClean="0">
                        <a:latin typeface="Cambria Math" panose="02040503050406030204" pitchFamily="18" charset="0"/>
                      </a:rPr>
                      <m:t>1000 </m:t>
                    </m:r>
                    <m:r>
                      <a:rPr lang="en-US" sz="2000" i="1" dirty="0">
                        <a:latin typeface="Cambria Math" panose="02040503050406030204" pitchFamily="18" charset="0"/>
                      </a:rPr>
                      <m:t>𝑝𝐹</m:t>
                    </m:r>
                    <m:r>
                      <a:rPr lang="en-GB" sz="2000" i="1" dirty="0">
                        <a:latin typeface="Cambria Math" panose="02040503050406030204" pitchFamily="18" charset="0"/>
                      </a:rPr>
                      <m:t>×</m:t>
                    </m:r>
                    <m:sSup>
                      <m:sSupPr>
                        <m:ctrlPr>
                          <a:rPr lang="en-GB" sz="2000" i="1" dirty="0">
                            <a:latin typeface="Cambria Math" panose="02040503050406030204" pitchFamily="18" charset="0"/>
                          </a:rPr>
                        </m:ctrlPr>
                      </m:sSupPr>
                      <m:e>
                        <m:r>
                          <a:rPr lang="en-GB" sz="2000" i="1" dirty="0">
                            <a:latin typeface="Cambria Math" panose="02040503050406030204" pitchFamily="18" charset="0"/>
                          </a:rPr>
                          <m:t>10</m:t>
                        </m:r>
                      </m:e>
                      <m:sup>
                        <m:r>
                          <a:rPr lang="en-GB" sz="2000" b="0" i="1" dirty="0" smtClean="0">
                            <a:latin typeface="Cambria Math" panose="02040503050406030204" pitchFamily="18" charset="0"/>
                          </a:rPr>
                          <m:t>−</m:t>
                        </m:r>
                        <m:r>
                          <a:rPr lang="en-GB" sz="2000" i="1" dirty="0">
                            <a:latin typeface="Cambria Math" panose="02040503050406030204" pitchFamily="18" charset="0"/>
                          </a:rPr>
                          <m:t>6</m:t>
                        </m:r>
                      </m:sup>
                    </m:sSup>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ea typeface="Cambria Math" panose="02040503050406030204" pitchFamily="18" charset="0"/>
                      </a:rPr>
                      <m:t>/</m:t>
                    </m:r>
                    <m:r>
                      <a:rPr lang="en-GB" sz="2000" b="0" i="1" dirty="0" smtClean="0">
                        <a:latin typeface="Cambria Math" panose="02040503050406030204" pitchFamily="18" charset="0"/>
                        <a:ea typeface="Cambria Math" panose="02040503050406030204" pitchFamily="18" charset="0"/>
                      </a:rPr>
                      <m:t>𝑝</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rPr>
                      <m:t>=</m:t>
                    </m:r>
                    <m:r>
                      <a:rPr lang="en-GB" sz="2000" b="0" i="1" dirty="0" smtClean="0">
                        <a:latin typeface="Cambria Math" panose="02040503050406030204" pitchFamily="18" charset="0"/>
                      </a:rPr>
                      <m:t>0.00</m:t>
                    </m:r>
                    <m:r>
                      <a:rPr lang="en-GB" sz="2000" i="1" dirty="0">
                        <a:latin typeface="Cambria Math" panose="02040503050406030204" pitchFamily="18" charset="0"/>
                      </a:rPr>
                      <m:t>1 </m:t>
                    </m:r>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oMath>
                </a14:m>
                <a:endParaRPr lang="en-US" sz="2000" dirty="0"/>
              </a:p>
              <a:p>
                <a:pPr marL="514350" indent="-514350">
                  <a:buFontTx/>
                  <a:buAutoNum type="alphaLcParenBoth"/>
                </a:pPr>
                <a14:m>
                  <m:oMath xmlns:m="http://schemas.openxmlformats.org/officeDocument/2006/math">
                    <m:r>
                      <a:rPr lang="en-US" sz="2000" i="1" dirty="0" smtClean="0">
                        <a:latin typeface="Cambria Math" panose="02040503050406030204" pitchFamily="18" charset="0"/>
                      </a:rPr>
                      <m:t>220 </m:t>
                    </m:r>
                    <m:r>
                      <a:rPr lang="en-US" sz="2000" i="1" dirty="0">
                        <a:latin typeface="Cambria Math" panose="02040503050406030204" pitchFamily="18" charset="0"/>
                      </a:rPr>
                      <m:t>𝑝𝐹</m:t>
                    </m:r>
                    <m:r>
                      <a:rPr lang="en-GB" sz="2000" i="1" dirty="0">
                        <a:latin typeface="Cambria Math" panose="02040503050406030204" pitchFamily="18" charset="0"/>
                      </a:rPr>
                      <m:t>×</m:t>
                    </m:r>
                    <m:sSup>
                      <m:sSupPr>
                        <m:ctrlPr>
                          <a:rPr lang="en-GB" sz="2000" i="1" dirty="0">
                            <a:latin typeface="Cambria Math" panose="02040503050406030204" pitchFamily="18" charset="0"/>
                          </a:rPr>
                        </m:ctrlPr>
                      </m:sSupPr>
                      <m:e>
                        <m:r>
                          <a:rPr lang="en-GB" sz="2000" i="1" dirty="0">
                            <a:latin typeface="Cambria Math" panose="02040503050406030204" pitchFamily="18" charset="0"/>
                          </a:rPr>
                          <m:t>10</m:t>
                        </m:r>
                      </m:e>
                      <m:sup>
                        <m:r>
                          <a:rPr lang="en-GB" sz="2000" i="1" dirty="0">
                            <a:latin typeface="Cambria Math" panose="02040503050406030204" pitchFamily="18" charset="0"/>
                          </a:rPr>
                          <m:t>−6</m:t>
                        </m:r>
                      </m:sup>
                    </m:sSup>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ea typeface="Cambria Math" panose="02040503050406030204" pitchFamily="18" charset="0"/>
                      </a:rPr>
                      <m:t>/</m:t>
                    </m:r>
                    <m:r>
                      <a:rPr lang="en-GB" sz="2000" b="0" i="1" dirty="0" smtClean="0">
                        <a:latin typeface="Cambria Math" panose="02040503050406030204" pitchFamily="18" charset="0"/>
                        <a:ea typeface="Cambria Math" panose="02040503050406030204" pitchFamily="18" charset="0"/>
                      </a:rPr>
                      <m:t>𝑝</m:t>
                    </m:r>
                    <m:r>
                      <a:rPr lang="en-GB" sz="2000" i="1" dirty="0">
                        <a:latin typeface="Cambria Math" panose="02040503050406030204" pitchFamily="18" charset="0"/>
                        <a:ea typeface="Cambria Math" panose="02040503050406030204" pitchFamily="18" charset="0"/>
                      </a:rPr>
                      <m:t>𝐹</m:t>
                    </m:r>
                    <m:r>
                      <a:rPr lang="en-GB" sz="2000" i="1" dirty="0">
                        <a:latin typeface="Cambria Math" panose="02040503050406030204" pitchFamily="18" charset="0"/>
                      </a:rPr>
                      <m:t>=0.00</m:t>
                    </m:r>
                    <m:r>
                      <a:rPr lang="en-GB" sz="2000" b="0" i="1" dirty="0" smtClean="0">
                        <a:latin typeface="Cambria Math" panose="02040503050406030204" pitchFamily="18" charset="0"/>
                      </a:rPr>
                      <m:t>022</m:t>
                    </m:r>
                    <m:r>
                      <a:rPr lang="en-GB" sz="2000" i="1" dirty="0">
                        <a:latin typeface="Cambria Math" panose="02040503050406030204" pitchFamily="18" charset="0"/>
                      </a:rPr>
                      <m:t> </m:t>
                    </m:r>
                    <m:r>
                      <a:rPr lang="en-GB" sz="2000" i="1" dirty="0">
                        <a:latin typeface="Cambria Math" panose="02040503050406030204" pitchFamily="18" charset="0"/>
                        <a:ea typeface="Cambria Math" panose="02040503050406030204" pitchFamily="18" charset="0"/>
                      </a:rPr>
                      <m:t>𝜇</m:t>
                    </m:r>
                    <m:r>
                      <a:rPr lang="en-GB" sz="2000" i="1" dirty="0">
                        <a:latin typeface="Cambria Math" panose="02040503050406030204" pitchFamily="18" charset="0"/>
                        <a:ea typeface="Cambria Math" panose="02040503050406030204" pitchFamily="18" charset="0"/>
                      </a:rPr>
                      <m:t>𝐹</m:t>
                    </m:r>
                  </m:oMath>
                </a14:m>
                <a:endParaRPr lang="en-US" sz="2000" dirty="0"/>
              </a:p>
            </p:txBody>
          </p:sp>
        </mc:Choice>
        <mc:Fallback xmlns="">
          <p:sp>
            <p:nvSpPr>
              <p:cNvPr id="6" name="TextBox 5">
                <a:extLst>
                  <a:ext uri="{FF2B5EF4-FFF2-40B4-BE49-F238E27FC236}">
                    <a16:creationId xmlns:a16="http://schemas.microsoft.com/office/drawing/2014/main" id="{D718C2B3-654A-41D0-8DCB-E96CF70FE055}"/>
                  </a:ext>
                </a:extLst>
              </p:cNvPr>
              <p:cNvSpPr txBox="1">
                <a:spLocks noRot="1" noChangeAspect="1" noMove="1" noResize="1" noEditPoints="1" noAdjustHandles="1" noChangeArrowheads="1" noChangeShapeType="1" noTextEdit="1"/>
              </p:cNvSpPr>
              <p:nvPr/>
            </p:nvSpPr>
            <p:spPr>
              <a:xfrm>
                <a:off x="5771964" y="4415016"/>
                <a:ext cx="5760640" cy="1323439"/>
              </a:xfrm>
              <a:prstGeom prst="rect">
                <a:avLst/>
              </a:prstGeom>
              <a:blipFill>
                <a:blip r:embed="rId3"/>
                <a:stretch>
                  <a:fillRect l="-1058" t="-2765" b="-6452"/>
                </a:stretch>
              </a:blipFill>
            </p:spPr>
            <p:txBody>
              <a:bodyPr/>
              <a:lstStyle/>
              <a:p>
                <a:r>
                  <a:rPr lang="en-GB">
                    <a:noFill/>
                  </a:rPr>
                  <a:t> </a:t>
                </a:r>
              </a:p>
            </p:txBody>
          </p:sp>
        </mc:Fallback>
      </mc:AlternateContent>
    </p:spTree>
    <p:extLst>
      <p:ext uri="{BB962C8B-B14F-4D97-AF65-F5344CB8AC3E}">
        <p14:creationId xmlns:p14="http://schemas.microsoft.com/office/powerpoint/2010/main" val="3604368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Series Capacitors (reminder) </a:t>
            </a:r>
          </a:p>
        </p:txBody>
      </p:sp>
      <p:grpSp>
        <p:nvGrpSpPr>
          <p:cNvPr id="19" name="Group 18">
            <a:extLst>
              <a:ext uri="{FF2B5EF4-FFF2-40B4-BE49-F238E27FC236}">
                <a16:creationId xmlns:a16="http://schemas.microsoft.com/office/drawing/2014/main" id="{CDC85331-45E5-44D9-950C-489A0818073B}"/>
              </a:ext>
            </a:extLst>
          </p:cNvPr>
          <p:cNvGrpSpPr/>
          <p:nvPr/>
        </p:nvGrpSpPr>
        <p:grpSpPr>
          <a:xfrm>
            <a:off x="2315580" y="2024844"/>
            <a:ext cx="972108" cy="779686"/>
            <a:chOff x="2315580" y="2024844"/>
            <a:chExt cx="972108" cy="779686"/>
          </a:xfrm>
        </p:grpSpPr>
        <p:cxnSp>
          <p:nvCxnSpPr>
            <p:cNvPr id="10" name="Straight Connector 9">
              <a:extLst>
                <a:ext uri="{FF2B5EF4-FFF2-40B4-BE49-F238E27FC236}">
                  <a16:creationId xmlns:a16="http://schemas.microsoft.com/office/drawing/2014/main" id="{FDFC6BA4-EF71-43E4-9BA9-76337B33138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A63006-D9AD-4B24-8F5B-6662B8C96F5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EB60C7-322E-4104-ADC4-0D420EDB635F}"/>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FDD0BF-8AF7-416B-9281-5B3711658F25}"/>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FD9E85A-A8E6-4374-BD65-895C87E994B2}"/>
                    </a:ext>
                  </a:extLst>
                </p:cNvPr>
                <p:cNvSpPr txBox="1"/>
                <p:nvPr/>
              </p:nvSpPr>
              <p:spPr>
                <a:xfrm>
                  <a:off x="2640203" y="2024844"/>
                  <a:ext cx="463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1</m:t>
                            </m:r>
                          </m:sub>
                        </m:sSub>
                      </m:oMath>
                    </m:oMathPara>
                  </a14:m>
                  <a:endParaRPr lang="en-GB" dirty="0"/>
                </a:p>
              </p:txBody>
            </p:sp>
          </mc:Choice>
          <mc:Fallback xmlns="">
            <p:sp>
              <p:nvSpPr>
                <p:cNvPr id="14" name="TextBox 13">
                  <a:extLst>
                    <a:ext uri="{FF2B5EF4-FFF2-40B4-BE49-F238E27FC236}">
                      <a16:creationId xmlns:a16="http://schemas.microsoft.com/office/drawing/2014/main" id="{6FD9E85A-A8E6-4374-BD65-895C87E994B2}"/>
                    </a:ext>
                  </a:extLst>
                </p:cNvPr>
                <p:cNvSpPr txBox="1">
                  <a:spLocks noRot="1" noChangeAspect="1" noMove="1" noResize="1" noEditPoints="1" noAdjustHandles="1" noChangeArrowheads="1" noChangeShapeType="1" noTextEdit="1"/>
                </p:cNvSpPr>
                <p:nvPr/>
              </p:nvSpPr>
              <p:spPr>
                <a:xfrm>
                  <a:off x="2640203" y="2024844"/>
                  <a:ext cx="463909" cy="369332"/>
                </a:xfrm>
                <a:prstGeom prst="rect">
                  <a:avLst/>
                </a:prstGeom>
                <a:blipFill>
                  <a:blip r:embed="rId2"/>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70BEADD1-0E38-4903-9E28-6C61C1F11470}"/>
              </a:ext>
            </a:extLst>
          </p:cNvPr>
          <p:cNvGrpSpPr/>
          <p:nvPr/>
        </p:nvGrpSpPr>
        <p:grpSpPr>
          <a:xfrm>
            <a:off x="3565126" y="2024844"/>
            <a:ext cx="972108" cy="779686"/>
            <a:chOff x="2315580" y="2024844"/>
            <a:chExt cx="972108" cy="779686"/>
          </a:xfrm>
        </p:grpSpPr>
        <p:cxnSp>
          <p:nvCxnSpPr>
            <p:cNvPr id="21" name="Straight Connector 20">
              <a:extLst>
                <a:ext uri="{FF2B5EF4-FFF2-40B4-BE49-F238E27FC236}">
                  <a16:creationId xmlns:a16="http://schemas.microsoft.com/office/drawing/2014/main" id="{F9851F98-9D64-44CE-A7A2-4900C1D83AE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1BC87F9-ED66-4F83-98A6-34A8CC229FCE}"/>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A80FD5-C79A-4CDB-BF49-1D29DCCD806D}"/>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607743-62E2-4A4D-8821-D61438278380}"/>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CAC5BB-C958-4BD8-84F4-7E9215284F78}"/>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oMath>
                    </m:oMathPara>
                  </a14:m>
                  <a:endParaRPr lang="en-GB" dirty="0"/>
                </a:p>
              </p:txBody>
            </p:sp>
          </mc:Choice>
          <mc:Fallback xmlns="">
            <p:sp>
              <p:nvSpPr>
                <p:cNvPr id="25" name="TextBox 24">
                  <a:extLst>
                    <a:ext uri="{FF2B5EF4-FFF2-40B4-BE49-F238E27FC236}">
                      <a16:creationId xmlns:a16="http://schemas.microsoft.com/office/drawing/2014/main" id="{1FCAC5BB-C958-4BD8-84F4-7E9215284F78}"/>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3"/>
                  <a:stretch>
                    <a:fillRect/>
                  </a:stretch>
                </a:blipFill>
              </p:spPr>
              <p:txBody>
                <a:bodyPr/>
                <a:lstStyle/>
                <a:p>
                  <a:r>
                    <a:rPr lang="en-GB">
                      <a:noFill/>
                    </a:rPr>
                    <a:t> </a:t>
                  </a:r>
                </a:p>
              </p:txBody>
            </p:sp>
          </mc:Fallback>
        </mc:AlternateContent>
      </p:grpSp>
      <p:cxnSp>
        <p:nvCxnSpPr>
          <p:cNvPr id="27" name="Straight Connector 26">
            <a:extLst>
              <a:ext uri="{FF2B5EF4-FFF2-40B4-BE49-F238E27FC236}">
                <a16:creationId xmlns:a16="http://schemas.microsoft.com/office/drawing/2014/main" id="{6B43BD1B-403E-462F-BF40-827890FDB808}"/>
              </a:ext>
            </a:extLst>
          </p:cNvPr>
          <p:cNvCxnSpPr/>
          <p:nvPr/>
        </p:nvCxnSpPr>
        <p:spPr>
          <a:xfrm flipH="1">
            <a:off x="1703512"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C803549-63D8-457A-87DB-AA894476D732}"/>
              </a:ext>
            </a:extLst>
          </p:cNvPr>
          <p:cNvCxnSpPr/>
          <p:nvPr/>
        </p:nvCxnSpPr>
        <p:spPr>
          <a:xfrm flipH="1">
            <a:off x="4537234"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601198-428F-403F-90C9-04420078EA75}"/>
              </a:ext>
            </a:extLst>
          </p:cNvPr>
          <p:cNvCxnSpPr>
            <a:cxnSpLocks/>
          </p:cNvCxnSpPr>
          <p:nvPr/>
        </p:nvCxnSpPr>
        <p:spPr>
          <a:xfrm flipV="1">
            <a:off x="5149302" y="2578840"/>
            <a:ext cx="0" cy="958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27808D7-52C5-41D5-B48A-B4316D978BFA}"/>
              </a:ext>
            </a:extLst>
          </p:cNvPr>
          <p:cNvCxnSpPr>
            <a:cxnSpLocks/>
          </p:cNvCxnSpPr>
          <p:nvPr/>
        </p:nvCxnSpPr>
        <p:spPr>
          <a:xfrm flipV="1">
            <a:off x="1709314" y="2578840"/>
            <a:ext cx="0" cy="958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4F0171-6920-4183-BAF5-A3BB08B7F98F}"/>
              </a:ext>
            </a:extLst>
          </p:cNvPr>
          <p:cNvCxnSpPr/>
          <p:nvPr/>
        </p:nvCxnSpPr>
        <p:spPr>
          <a:xfrm flipH="1">
            <a:off x="3169082"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23C2DB-927E-4247-A257-101536A9F223}"/>
                  </a:ext>
                </a:extLst>
              </p:cNvPr>
              <p:cNvSpPr txBox="1"/>
              <p:nvPr/>
            </p:nvSpPr>
            <p:spPr>
              <a:xfrm>
                <a:off x="2473167" y="4134792"/>
                <a:ext cx="1524007"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𝑇</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1</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2</m:t>
                              </m:r>
                            </m:sub>
                          </m:sSub>
                        </m:den>
                      </m:f>
                    </m:oMath>
                  </m:oMathPara>
                </a14:m>
                <a:endParaRPr lang="en-GB" dirty="0"/>
              </a:p>
            </p:txBody>
          </p:sp>
        </mc:Choice>
        <mc:Fallback xmlns="">
          <p:sp>
            <p:nvSpPr>
              <p:cNvPr id="40" name="TextBox 39">
                <a:extLst>
                  <a:ext uri="{FF2B5EF4-FFF2-40B4-BE49-F238E27FC236}">
                    <a16:creationId xmlns:a16="http://schemas.microsoft.com/office/drawing/2014/main" id="{AE23C2DB-927E-4247-A257-101536A9F223}"/>
                  </a:ext>
                </a:extLst>
              </p:cNvPr>
              <p:cNvSpPr txBox="1">
                <a:spLocks noRot="1" noChangeAspect="1" noMove="1" noResize="1" noEditPoints="1" noAdjustHandles="1" noChangeArrowheads="1" noChangeShapeType="1" noTextEdit="1"/>
              </p:cNvSpPr>
              <p:nvPr/>
            </p:nvSpPr>
            <p:spPr>
              <a:xfrm>
                <a:off x="2473167" y="4134792"/>
                <a:ext cx="1524007" cy="6580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A236854-1959-4A73-8E86-E2B0E5A2E11C}"/>
                  </a:ext>
                </a:extLst>
              </p:cNvPr>
              <p:cNvSpPr txBox="1"/>
              <p:nvPr/>
            </p:nvSpPr>
            <p:spPr>
              <a:xfrm>
                <a:off x="2473167" y="4941168"/>
                <a:ext cx="1524007" cy="6580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𝑇</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1</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den>
                      </m:f>
                    </m:oMath>
                  </m:oMathPara>
                </a14:m>
                <a:endParaRPr lang="en-GB" dirty="0"/>
              </a:p>
            </p:txBody>
          </p:sp>
        </mc:Choice>
        <mc:Fallback xmlns="">
          <p:sp>
            <p:nvSpPr>
              <p:cNvPr id="41" name="TextBox 40">
                <a:extLst>
                  <a:ext uri="{FF2B5EF4-FFF2-40B4-BE49-F238E27FC236}">
                    <a16:creationId xmlns:a16="http://schemas.microsoft.com/office/drawing/2014/main" id="{BA236854-1959-4A73-8E86-E2B0E5A2E11C}"/>
                  </a:ext>
                </a:extLst>
              </p:cNvPr>
              <p:cNvSpPr txBox="1">
                <a:spLocks noRot="1" noChangeAspect="1" noMove="1" noResize="1" noEditPoints="1" noAdjustHandles="1" noChangeArrowheads="1" noChangeShapeType="1" noTextEdit="1"/>
              </p:cNvSpPr>
              <p:nvPr/>
            </p:nvSpPr>
            <p:spPr>
              <a:xfrm>
                <a:off x="2473167" y="4941168"/>
                <a:ext cx="1524007" cy="658065"/>
              </a:xfrm>
              <a:prstGeom prst="rect">
                <a:avLst/>
              </a:prstGeom>
              <a:blipFill>
                <a:blip r:embed="rId5"/>
                <a:stretch>
                  <a:fillRect/>
                </a:stretch>
              </a:blipFill>
            </p:spPr>
            <p:txBody>
              <a:bodyPr/>
              <a:lstStyle/>
              <a:p>
                <a:r>
                  <a:rPr lang="en-GB">
                    <a:noFill/>
                  </a:rPr>
                  <a:t> </a:t>
                </a:r>
              </a:p>
            </p:txBody>
          </p:sp>
        </mc:Fallback>
      </mc:AlternateContent>
      <p:grpSp>
        <p:nvGrpSpPr>
          <p:cNvPr id="42" name="Group 41">
            <a:extLst>
              <a:ext uri="{FF2B5EF4-FFF2-40B4-BE49-F238E27FC236}">
                <a16:creationId xmlns:a16="http://schemas.microsoft.com/office/drawing/2014/main" id="{430CA913-31F2-468B-8FF4-BEB4CEB87F88}"/>
              </a:ext>
            </a:extLst>
          </p:cNvPr>
          <p:cNvGrpSpPr/>
          <p:nvPr/>
        </p:nvGrpSpPr>
        <p:grpSpPr>
          <a:xfrm>
            <a:off x="6702266" y="2024844"/>
            <a:ext cx="972108" cy="779686"/>
            <a:chOff x="2315580" y="2024844"/>
            <a:chExt cx="972108" cy="779686"/>
          </a:xfrm>
        </p:grpSpPr>
        <p:cxnSp>
          <p:nvCxnSpPr>
            <p:cNvPr id="43" name="Straight Connector 42">
              <a:extLst>
                <a:ext uri="{FF2B5EF4-FFF2-40B4-BE49-F238E27FC236}">
                  <a16:creationId xmlns:a16="http://schemas.microsoft.com/office/drawing/2014/main" id="{718E940B-6302-4E06-BF08-C028021DFFC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61A372-1D98-4374-9C0D-6CA654B44FB7}"/>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181009-408E-4EB7-B082-6B1F7C6A2EB1}"/>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8C4216-17AC-4699-9C78-AAD78D2594B1}"/>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9172310-CBFA-4E14-8280-E2E14E2CD028}"/>
                    </a:ext>
                  </a:extLst>
                </p:cNvPr>
                <p:cNvSpPr txBox="1"/>
                <p:nvPr/>
              </p:nvSpPr>
              <p:spPr>
                <a:xfrm>
                  <a:off x="2640203" y="2024844"/>
                  <a:ext cx="463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1</m:t>
                            </m:r>
                          </m:sub>
                        </m:sSub>
                      </m:oMath>
                    </m:oMathPara>
                  </a14:m>
                  <a:endParaRPr lang="en-GB" dirty="0"/>
                </a:p>
              </p:txBody>
            </p:sp>
          </mc:Choice>
          <mc:Fallback xmlns="">
            <p:sp>
              <p:nvSpPr>
                <p:cNvPr id="47" name="TextBox 46">
                  <a:extLst>
                    <a:ext uri="{FF2B5EF4-FFF2-40B4-BE49-F238E27FC236}">
                      <a16:creationId xmlns:a16="http://schemas.microsoft.com/office/drawing/2014/main" id="{69172310-CBFA-4E14-8280-E2E14E2CD028}"/>
                    </a:ext>
                  </a:extLst>
                </p:cNvPr>
                <p:cNvSpPr txBox="1">
                  <a:spLocks noRot="1" noChangeAspect="1" noMove="1" noResize="1" noEditPoints="1" noAdjustHandles="1" noChangeArrowheads="1" noChangeShapeType="1" noTextEdit="1"/>
                </p:cNvSpPr>
                <p:nvPr/>
              </p:nvSpPr>
              <p:spPr>
                <a:xfrm>
                  <a:off x="2640203" y="2024844"/>
                  <a:ext cx="463909" cy="369332"/>
                </a:xfrm>
                <a:prstGeom prst="rect">
                  <a:avLst/>
                </a:prstGeom>
                <a:blipFill>
                  <a:blip r:embed="rId6"/>
                  <a:stretch>
                    <a:fillRect/>
                  </a:stretch>
                </a:blipFill>
              </p:spPr>
              <p:txBody>
                <a:bodyPr/>
                <a:lstStyle/>
                <a:p>
                  <a:r>
                    <a:rPr lang="en-GB">
                      <a:noFill/>
                    </a:rPr>
                    <a:t> </a:t>
                  </a:r>
                </a:p>
              </p:txBody>
            </p:sp>
          </mc:Fallback>
        </mc:AlternateContent>
      </p:grpSp>
      <p:grpSp>
        <p:nvGrpSpPr>
          <p:cNvPr id="48" name="Group 47">
            <a:extLst>
              <a:ext uri="{FF2B5EF4-FFF2-40B4-BE49-F238E27FC236}">
                <a16:creationId xmlns:a16="http://schemas.microsoft.com/office/drawing/2014/main" id="{DFFC641F-537F-463E-A26F-627DDB0674F2}"/>
              </a:ext>
            </a:extLst>
          </p:cNvPr>
          <p:cNvGrpSpPr/>
          <p:nvPr/>
        </p:nvGrpSpPr>
        <p:grpSpPr>
          <a:xfrm>
            <a:off x="7951812" y="2024844"/>
            <a:ext cx="972108" cy="779686"/>
            <a:chOff x="2315580" y="2024844"/>
            <a:chExt cx="972108" cy="779686"/>
          </a:xfrm>
        </p:grpSpPr>
        <p:cxnSp>
          <p:nvCxnSpPr>
            <p:cNvPr id="49" name="Straight Connector 48">
              <a:extLst>
                <a:ext uri="{FF2B5EF4-FFF2-40B4-BE49-F238E27FC236}">
                  <a16:creationId xmlns:a16="http://schemas.microsoft.com/office/drawing/2014/main" id="{929F0E0B-ADFD-4992-AB37-A08C6B427B6C}"/>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A40CAA0-809E-44CC-B53F-DEF9AE91A7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9A2B24-D486-48FE-974F-91F064E72D15}"/>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FC710B-D0F7-40E9-8765-42DFE21563E9}"/>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AD2811E-AC6C-42BB-A560-602461B977B7}"/>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oMath>
                    </m:oMathPara>
                  </a14:m>
                  <a:endParaRPr lang="en-GB" dirty="0"/>
                </a:p>
              </p:txBody>
            </p:sp>
          </mc:Choice>
          <mc:Fallback xmlns="">
            <p:sp>
              <p:nvSpPr>
                <p:cNvPr id="53" name="TextBox 52">
                  <a:extLst>
                    <a:ext uri="{FF2B5EF4-FFF2-40B4-BE49-F238E27FC236}">
                      <a16:creationId xmlns:a16="http://schemas.microsoft.com/office/drawing/2014/main" id="{9AD2811E-AC6C-42BB-A560-602461B977B7}"/>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7"/>
                  <a:stretch>
                    <a:fillRect/>
                  </a:stretch>
                </a:blipFill>
              </p:spPr>
              <p:txBody>
                <a:bodyPr/>
                <a:lstStyle/>
                <a:p>
                  <a:r>
                    <a:rPr lang="en-GB">
                      <a:noFill/>
                    </a:rPr>
                    <a:t> </a:t>
                  </a:r>
                </a:p>
              </p:txBody>
            </p:sp>
          </mc:Fallback>
        </mc:AlternateContent>
      </p:grpSp>
      <p:cxnSp>
        <p:nvCxnSpPr>
          <p:cNvPr id="54" name="Straight Connector 53">
            <a:extLst>
              <a:ext uri="{FF2B5EF4-FFF2-40B4-BE49-F238E27FC236}">
                <a16:creationId xmlns:a16="http://schemas.microsoft.com/office/drawing/2014/main" id="{E2F90DF2-FF76-4978-BE5B-341EB96B9671}"/>
              </a:ext>
            </a:extLst>
          </p:cNvPr>
          <p:cNvCxnSpPr/>
          <p:nvPr/>
        </p:nvCxnSpPr>
        <p:spPr>
          <a:xfrm flipH="1">
            <a:off x="6090198"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4663F9E-CD5A-4903-BA6F-E737F7B80A4B}"/>
              </a:ext>
            </a:extLst>
          </p:cNvPr>
          <p:cNvCxnSpPr/>
          <p:nvPr/>
        </p:nvCxnSpPr>
        <p:spPr>
          <a:xfrm flipH="1">
            <a:off x="8824895"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4CB410-F65F-457B-A659-ED3D44989D61}"/>
              </a:ext>
            </a:extLst>
          </p:cNvPr>
          <p:cNvCxnSpPr>
            <a:cxnSpLocks/>
          </p:cNvCxnSpPr>
          <p:nvPr/>
        </p:nvCxnSpPr>
        <p:spPr>
          <a:xfrm flipV="1">
            <a:off x="10805115" y="2578840"/>
            <a:ext cx="0" cy="958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C18080-3A06-4025-8E8D-DCEE43F15FAA}"/>
              </a:ext>
            </a:extLst>
          </p:cNvPr>
          <p:cNvCxnSpPr>
            <a:cxnSpLocks/>
          </p:cNvCxnSpPr>
          <p:nvPr/>
        </p:nvCxnSpPr>
        <p:spPr>
          <a:xfrm flipV="1">
            <a:off x="6096000" y="2578840"/>
            <a:ext cx="0" cy="9581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FD3DDD5-801E-4C93-94E4-7D532F80ED5D}"/>
              </a:ext>
            </a:extLst>
          </p:cNvPr>
          <p:cNvCxnSpPr/>
          <p:nvPr/>
        </p:nvCxnSpPr>
        <p:spPr>
          <a:xfrm flipH="1">
            <a:off x="7555768"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962D115A-222C-4BA7-91E3-DED00CF735C6}"/>
              </a:ext>
            </a:extLst>
          </p:cNvPr>
          <p:cNvGrpSpPr/>
          <p:nvPr/>
        </p:nvGrpSpPr>
        <p:grpSpPr>
          <a:xfrm>
            <a:off x="9220939" y="2024844"/>
            <a:ext cx="972108" cy="779686"/>
            <a:chOff x="2315580" y="2024844"/>
            <a:chExt cx="972108" cy="779686"/>
          </a:xfrm>
        </p:grpSpPr>
        <p:cxnSp>
          <p:nvCxnSpPr>
            <p:cNvPr id="60" name="Straight Connector 59">
              <a:extLst>
                <a:ext uri="{FF2B5EF4-FFF2-40B4-BE49-F238E27FC236}">
                  <a16:creationId xmlns:a16="http://schemas.microsoft.com/office/drawing/2014/main" id="{6617FDB7-A590-435E-8179-35815BEFEED5}"/>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416E9E7-0104-49B6-8628-45646E49926A}"/>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F874EB6-9886-42C5-BF97-6A029C7786D7}"/>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647EB14-C6D9-4E00-8114-45F0AA915C45}"/>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001DE2B-C9FA-4AE3-8A1C-EBA72C3D1762}"/>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3</m:t>
                            </m:r>
                          </m:sub>
                        </m:sSub>
                      </m:oMath>
                    </m:oMathPara>
                  </a14:m>
                  <a:endParaRPr lang="en-GB" dirty="0"/>
                </a:p>
              </p:txBody>
            </p:sp>
          </mc:Choice>
          <mc:Fallback xmlns="">
            <p:sp>
              <p:nvSpPr>
                <p:cNvPr id="64" name="TextBox 63">
                  <a:extLst>
                    <a:ext uri="{FF2B5EF4-FFF2-40B4-BE49-F238E27FC236}">
                      <a16:creationId xmlns:a16="http://schemas.microsoft.com/office/drawing/2014/main" id="{B001DE2B-C9FA-4AE3-8A1C-EBA72C3D1762}"/>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8"/>
                  <a:stretch>
                    <a:fillRect/>
                  </a:stretch>
                </a:blipFill>
              </p:spPr>
              <p:txBody>
                <a:bodyPr/>
                <a:lstStyle/>
                <a:p>
                  <a:r>
                    <a:rPr lang="en-GB">
                      <a:noFill/>
                    </a:rPr>
                    <a:t> </a:t>
                  </a:r>
                </a:p>
              </p:txBody>
            </p:sp>
          </mc:Fallback>
        </mc:AlternateContent>
      </p:grpSp>
      <p:cxnSp>
        <p:nvCxnSpPr>
          <p:cNvPr id="65" name="Straight Connector 64">
            <a:extLst>
              <a:ext uri="{FF2B5EF4-FFF2-40B4-BE49-F238E27FC236}">
                <a16:creationId xmlns:a16="http://schemas.microsoft.com/office/drawing/2014/main" id="{6F2279B4-8222-474F-8C96-CF975C95072E}"/>
              </a:ext>
            </a:extLst>
          </p:cNvPr>
          <p:cNvCxnSpPr/>
          <p:nvPr/>
        </p:nvCxnSpPr>
        <p:spPr>
          <a:xfrm flipH="1">
            <a:off x="10193047"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0FCD336-AD23-4B2E-90B1-B75024ED325E}"/>
                  </a:ext>
                </a:extLst>
              </p:cNvPr>
              <p:cNvSpPr txBox="1"/>
              <p:nvPr/>
            </p:nvSpPr>
            <p:spPr>
              <a:xfrm>
                <a:off x="7687444" y="4134792"/>
                <a:ext cx="2031389" cy="65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𝑇</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1</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2</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3</m:t>
                              </m:r>
                            </m:sub>
                          </m:sSub>
                        </m:den>
                      </m:f>
                    </m:oMath>
                  </m:oMathPara>
                </a14:m>
                <a:endParaRPr lang="en-GB" dirty="0"/>
              </a:p>
            </p:txBody>
          </p:sp>
        </mc:Choice>
        <mc:Fallback xmlns="">
          <p:sp>
            <p:nvSpPr>
              <p:cNvPr id="66" name="TextBox 65">
                <a:extLst>
                  <a:ext uri="{FF2B5EF4-FFF2-40B4-BE49-F238E27FC236}">
                    <a16:creationId xmlns:a16="http://schemas.microsoft.com/office/drawing/2014/main" id="{A0FCD336-AD23-4B2E-90B1-B75024ED325E}"/>
                  </a:ext>
                </a:extLst>
              </p:cNvPr>
              <p:cNvSpPr txBox="1">
                <a:spLocks noRot="1" noChangeAspect="1" noMove="1" noResize="1" noEditPoints="1" noAdjustHandles="1" noChangeArrowheads="1" noChangeShapeType="1" noTextEdit="1"/>
              </p:cNvSpPr>
              <p:nvPr/>
            </p:nvSpPr>
            <p:spPr>
              <a:xfrm>
                <a:off x="7687444" y="4134792"/>
                <a:ext cx="2031389" cy="659476"/>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9458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par>
                                <p:cTn id="14" presetID="14" presetClass="entr" presetSubtype="1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14" presetClass="entr" presetSubtype="1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randombar(horizontal)">
                                      <p:cBhvr>
                                        <p:cTn id="22" dur="500"/>
                                        <p:tgtEl>
                                          <p:spTgt spid="32"/>
                                        </p:tgtEl>
                                      </p:cBhvr>
                                    </p:animEffect>
                                  </p:childTnLst>
                                </p:cTn>
                              </p:par>
                              <p:par>
                                <p:cTn id="23" presetID="14" presetClass="entr" presetSubtype="1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randombar(horizontal)">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80">
                                          <p:stCondLst>
                                            <p:cond delay="0"/>
                                          </p:stCondLst>
                                        </p:cTn>
                                        <p:tgtEl>
                                          <p:spTgt spid="41"/>
                                        </p:tgtEl>
                                      </p:cBhvr>
                                    </p:animEffect>
                                    <p:anim calcmode="lin" valueType="num">
                                      <p:cBhvr>
                                        <p:cTn id="36"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41" dur="26">
                                          <p:stCondLst>
                                            <p:cond delay="650"/>
                                          </p:stCondLst>
                                        </p:cTn>
                                        <p:tgtEl>
                                          <p:spTgt spid="41"/>
                                        </p:tgtEl>
                                      </p:cBhvr>
                                      <p:to x="100000" y="60000"/>
                                    </p:animScale>
                                    <p:animScale>
                                      <p:cBhvr>
                                        <p:cTn id="42" dur="166" decel="50000">
                                          <p:stCondLst>
                                            <p:cond delay="676"/>
                                          </p:stCondLst>
                                        </p:cTn>
                                        <p:tgtEl>
                                          <p:spTgt spid="41"/>
                                        </p:tgtEl>
                                      </p:cBhvr>
                                      <p:to x="100000" y="100000"/>
                                    </p:animScale>
                                    <p:animScale>
                                      <p:cBhvr>
                                        <p:cTn id="43" dur="26">
                                          <p:stCondLst>
                                            <p:cond delay="1312"/>
                                          </p:stCondLst>
                                        </p:cTn>
                                        <p:tgtEl>
                                          <p:spTgt spid="41"/>
                                        </p:tgtEl>
                                      </p:cBhvr>
                                      <p:to x="100000" y="80000"/>
                                    </p:animScale>
                                    <p:animScale>
                                      <p:cBhvr>
                                        <p:cTn id="44" dur="166" decel="50000">
                                          <p:stCondLst>
                                            <p:cond delay="1338"/>
                                          </p:stCondLst>
                                        </p:cTn>
                                        <p:tgtEl>
                                          <p:spTgt spid="41"/>
                                        </p:tgtEl>
                                      </p:cBhvr>
                                      <p:to x="100000" y="100000"/>
                                    </p:animScale>
                                    <p:animScale>
                                      <p:cBhvr>
                                        <p:cTn id="45" dur="26">
                                          <p:stCondLst>
                                            <p:cond delay="1642"/>
                                          </p:stCondLst>
                                        </p:cTn>
                                        <p:tgtEl>
                                          <p:spTgt spid="41"/>
                                        </p:tgtEl>
                                      </p:cBhvr>
                                      <p:to x="100000" y="90000"/>
                                    </p:animScale>
                                    <p:animScale>
                                      <p:cBhvr>
                                        <p:cTn id="46" dur="166" decel="50000">
                                          <p:stCondLst>
                                            <p:cond delay="1668"/>
                                          </p:stCondLst>
                                        </p:cTn>
                                        <p:tgtEl>
                                          <p:spTgt spid="41"/>
                                        </p:tgtEl>
                                      </p:cBhvr>
                                      <p:to x="100000" y="100000"/>
                                    </p:animScale>
                                    <p:animScale>
                                      <p:cBhvr>
                                        <p:cTn id="47" dur="26">
                                          <p:stCondLst>
                                            <p:cond delay="1808"/>
                                          </p:stCondLst>
                                        </p:cTn>
                                        <p:tgtEl>
                                          <p:spTgt spid="41"/>
                                        </p:tgtEl>
                                      </p:cBhvr>
                                      <p:to x="100000" y="95000"/>
                                    </p:animScale>
                                    <p:animScale>
                                      <p:cBhvr>
                                        <p:cTn id="48" dur="166" decel="50000">
                                          <p:stCondLst>
                                            <p:cond delay="1834"/>
                                          </p:stCondLst>
                                        </p:cTn>
                                        <p:tgtEl>
                                          <p:spTgt spid="41"/>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randombar(horizontal)">
                                      <p:cBhvr>
                                        <p:cTn id="53" dur="500"/>
                                        <p:tgtEl>
                                          <p:spTgt spid="42"/>
                                        </p:tgtEl>
                                      </p:cBhvr>
                                    </p:animEffect>
                                  </p:childTnLst>
                                </p:cTn>
                              </p:par>
                              <p:par>
                                <p:cTn id="54" presetID="14" presetClass="entr" presetSubtype="10" fill="hold"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randombar(horizontal)">
                                      <p:cBhvr>
                                        <p:cTn id="56" dur="500"/>
                                        <p:tgtEl>
                                          <p:spTgt spid="48"/>
                                        </p:tgtEl>
                                      </p:cBhvr>
                                    </p:animEffect>
                                  </p:childTnLst>
                                </p:cTn>
                              </p:par>
                              <p:par>
                                <p:cTn id="57" presetID="14" presetClass="entr" presetSubtype="1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randombar(horizontal)">
                                      <p:cBhvr>
                                        <p:cTn id="59" dur="500"/>
                                        <p:tgtEl>
                                          <p:spTgt spid="54"/>
                                        </p:tgtEl>
                                      </p:cBhvr>
                                    </p:animEffect>
                                  </p:childTnLst>
                                </p:cTn>
                              </p:par>
                              <p:par>
                                <p:cTn id="60" presetID="14" presetClass="entr" presetSubtype="10"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randombar(horizontal)">
                                      <p:cBhvr>
                                        <p:cTn id="62" dur="500"/>
                                        <p:tgtEl>
                                          <p:spTgt spid="55"/>
                                        </p:tgtEl>
                                      </p:cBhvr>
                                    </p:animEffect>
                                  </p:childTnLst>
                                </p:cTn>
                              </p:par>
                              <p:par>
                                <p:cTn id="63" presetID="14" presetClass="entr" presetSubtype="1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randombar(horizontal)">
                                      <p:cBhvr>
                                        <p:cTn id="65" dur="500"/>
                                        <p:tgtEl>
                                          <p:spTgt spid="56"/>
                                        </p:tgtEl>
                                      </p:cBhvr>
                                    </p:animEffect>
                                  </p:childTnLst>
                                </p:cTn>
                              </p:par>
                              <p:par>
                                <p:cTn id="66" presetID="14" presetClass="entr" presetSubtype="10"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randombar(horizontal)">
                                      <p:cBhvr>
                                        <p:cTn id="68" dur="500"/>
                                        <p:tgtEl>
                                          <p:spTgt spid="57"/>
                                        </p:tgtEl>
                                      </p:cBhvr>
                                    </p:animEffect>
                                  </p:childTnLst>
                                </p:cTn>
                              </p:par>
                              <p:par>
                                <p:cTn id="69" presetID="14" presetClass="entr" presetSubtype="1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randombar(horizontal)">
                                      <p:cBhvr>
                                        <p:cTn id="71" dur="500"/>
                                        <p:tgtEl>
                                          <p:spTgt spid="58"/>
                                        </p:tgtEl>
                                      </p:cBhvr>
                                    </p:animEffect>
                                  </p:childTnLst>
                                </p:cTn>
                              </p:par>
                              <p:par>
                                <p:cTn id="72" presetID="14" presetClass="entr" presetSubtype="10"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randombar(horizontal)">
                                      <p:cBhvr>
                                        <p:cTn id="74" dur="500"/>
                                        <p:tgtEl>
                                          <p:spTgt spid="59"/>
                                        </p:tgtEl>
                                      </p:cBhvr>
                                    </p:animEffect>
                                  </p:childTnLst>
                                </p:cTn>
                              </p:par>
                              <p:par>
                                <p:cTn id="75" presetID="14" presetClass="entr" presetSubtype="10"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randombar(horizontal)">
                                      <p:cBhvr>
                                        <p:cTn id="77" dur="500"/>
                                        <p:tgtEl>
                                          <p:spTgt spid="6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B37B-4603-47CA-AFAF-BC8F3B0BBBBE}"/>
              </a:ext>
            </a:extLst>
          </p:cNvPr>
          <p:cNvSpPr>
            <a:spLocks noGrp="1"/>
          </p:cNvSpPr>
          <p:nvPr>
            <p:ph type="title"/>
          </p:nvPr>
        </p:nvSpPr>
        <p:spPr/>
        <p:txBody>
          <a:bodyPr/>
          <a:lstStyle/>
          <a:p>
            <a:r>
              <a:rPr lang="en-GB" dirty="0"/>
              <a:t>Example (reminder)</a:t>
            </a:r>
          </a:p>
        </p:txBody>
      </p:sp>
      <p:sp>
        <p:nvSpPr>
          <p:cNvPr id="3" name="Content Placeholder 2">
            <a:extLst>
              <a:ext uri="{FF2B5EF4-FFF2-40B4-BE49-F238E27FC236}">
                <a16:creationId xmlns:a16="http://schemas.microsoft.com/office/drawing/2014/main" id="{2049D059-3649-43E5-850C-79D0A43BE876}"/>
              </a:ext>
            </a:extLst>
          </p:cNvPr>
          <p:cNvSpPr>
            <a:spLocks noGrp="1"/>
          </p:cNvSpPr>
          <p:nvPr>
            <p:ph idx="1"/>
          </p:nvPr>
        </p:nvSpPr>
        <p:spPr>
          <a:xfrm>
            <a:off x="1110960" y="2132856"/>
            <a:ext cx="6425200" cy="503146"/>
          </a:xfrm>
        </p:spPr>
        <p:txBody>
          <a:bodyPr>
            <a:normAutofit/>
          </a:bodyPr>
          <a:lstStyle/>
          <a:p>
            <a:r>
              <a:rPr lang="en-US" sz="2800" b="0" i="0" u="none" strike="noStrike" baseline="0" dirty="0">
                <a:latin typeface="Times-Roman"/>
              </a:rPr>
              <a:t>Find the voltage across each capacitor:</a:t>
            </a:r>
            <a:endParaRPr lang="en-GB" sz="3200" dirty="0"/>
          </a:p>
        </p:txBody>
      </p:sp>
      <p:pic>
        <p:nvPicPr>
          <p:cNvPr id="5" name="Picture 4">
            <a:extLst>
              <a:ext uri="{FF2B5EF4-FFF2-40B4-BE49-F238E27FC236}">
                <a16:creationId xmlns:a16="http://schemas.microsoft.com/office/drawing/2014/main" id="{3D911E60-5F01-4C23-957B-BA0519F98CB6}"/>
              </a:ext>
            </a:extLst>
          </p:cNvPr>
          <p:cNvPicPr>
            <a:picLocks noChangeAspect="1"/>
          </p:cNvPicPr>
          <p:nvPr/>
        </p:nvPicPr>
        <p:blipFill>
          <a:blip r:embed="rId2"/>
          <a:stretch>
            <a:fillRect/>
          </a:stretch>
        </p:blipFill>
        <p:spPr>
          <a:xfrm>
            <a:off x="7637923" y="1854366"/>
            <a:ext cx="3523809" cy="196190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38AE7F-4377-4216-9D69-6D52CE726F86}"/>
                  </a:ext>
                </a:extLst>
              </p:cNvPr>
              <p:cNvSpPr txBox="1"/>
              <p:nvPr/>
            </p:nvSpPr>
            <p:spPr>
              <a:xfrm>
                <a:off x="1110960" y="3238516"/>
                <a:ext cx="5079276" cy="1155509"/>
              </a:xfrm>
              <a:prstGeom prst="rect">
                <a:avLst/>
              </a:prstGeom>
              <a:noFill/>
            </p:spPr>
            <p:txBody>
              <a:bodyPr wrap="none" rtlCol="0">
                <a:spAutoFit/>
              </a:bodyPr>
              <a:lstStyle/>
              <a:p>
                <a14:m>
                  <m:oMath xmlns:m="http://schemas.openxmlformats.org/officeDocument/2006/math">
                    <m:sSub>
                      <m:sSubPr>
                        <m:ctrlPr>
                          <a:rPr lang="en-GB" sz="3600" i="1" dirty="0" smtClean="0">
                            <a:latin typeface="Cambria Math" panose="02040503050406030204" pitchFamily="18" charset="0"/>
                          </a:rPr>
                        </m:ctrlPr>
                      </m:sSubPr>
                      <m:e>
                        <m:r>
                          <a:rPr lang="en-GB" sz="3600" i="1" dirty="0" smtClean="0">
                            <a:latin typeface="Cambria Math" panose="02040503050406030204" pitchFamily="18" charset="0"/>
                          </a:rPr>
                          <m:t>𝐶</m:t>
                        </m:r>
                      </m:e>
                      <m:sub>
                        <m:r>
                          <a:rPr lang="en-GB" sz="3600" i="1" dirty="0" smtClean="0">
                            <a:latin typeface="Cambria Math" panose="02040503050406030204" pitchFamily="18" charset="0"/>
                          </a:rPr>
                          <m:t>𝑇</m:t>
                        </m:r>
                      </m:sub>
                    </m:sSub>
                    <m:r>
                      <a:rPr lang="en-GB" sz="3600" b="0" i="1" dirty="0" smtClean="0">
                        <a:latin typeface="Cambria Math" panose="02040503050406030204" pitchFamily="18" charset="0"/>
                      </a:rPr>
                      <m:t>=</m:t>
                    </m:r>
                    <m:f>
                      <m:fPr>
                        <m:ctrlPr>
                          <a:rPr lang="en-GB" sz="3600" b="0" i="1" dirty="0" smtClean="0">
                            <a:latin typeface="Cambria Math" panose="02040503050406030204" pitchFamily="18" charset="0"/>
                          </a:rPr>
                        </m:ctrlPr>
                      </m:fPr>
                      <m:num>
                        <m:r>
                          <a:rPr lang="en-GB" sz="3600" b="0" i="1" dirty="0" smtClean="0">
                            <a:latin typeface="Cambria Math" panose="02040503050406030204" pitchFamily="18" charset="0"/>
                          </a:rPr>
                          <m:t>1</m:t>
                        </m:r>
                      </m:num>
                      <m:den>
                        <m:f>
                          <m:fPr>
                            <m:ctrlPr>
                              <a:rPr lang="en-GB" sz="3600" b="0" i="1" dirty="0" smtClean="0">
                                <a:latin typeface="Cambria Math" panose="02040503050406030204" pitchFamily="18" charset="0"/>
                              </a:rPr>
                            </m:ctrlPr>
                          </m:fPr>
                          <m:num>
                            <m:r>
                              <a:rPr lang="en-GB" sz="3600" b="0" i="1" dirty="0" smtClean="0">
                                <a:latin typeface="Cambria Math" panose="02040503050406030204" pitchFamily="18" charset="0"/>
                              </a:rPr>
                              <m:t>1</m:t>
                            </m:r>
                          </m:num>
                          <m:den>
                            <m:sSub>
                              <m:sSubPr>
                                <m:ctrlPr>
                                  <a:rPr lang="en-GB" sz="3600" b="0" i="1" dirty="0" smtClean="0">
                                    <a:latin typeface="Cambria Math" panose="02040503050406030204" pitchFamily="18" charset="0"/>
                                  </a:rPr>
                                </m:ctrlPr>
                              </m:sSubPr>
                              <m:e>
                                <m:r>
                                  <a:rPr lang="en-GB" sz="3600" b="0" i="1" dirty="0" smtClean="0">
                                    <a:latin typeface="Cambria Math" panose="02040503050406030204" pitchFamily="18" charset="0"/>
                                  </a:rPr>
                                  <m:t>𝐶</m:t>
                                </m:r>
                              </m:e>
                              <m:sub>
                                <m:r>
                                  <a:rPr lang="en-GB" sz="3600" b="0" i="1" dirty="0" smtClean="0">
                                    <a:latin typeface="Cambria Math" panose="02040503050406030204" pitchFamily="18" charset="0"/>
                                  </a:rPr>
                                  <m:t>1</m:t>
                                </m:r>
                              </m:sub>
                            </m:sSub>
                          </m:den>
                        </m:f>
                        <m:r>
                          <a:rPr lang="en-GB" sz="3600" b="0" i="1" dirty="0" smtClean="0">
                            <a:latin typeface="Cambria Math" panose="02040503050406030204" pitchFamily="18" charset="0"/>
                          </a:rPr>
                          <m:t>+</m:t>
                        </m:r>
                        <m:f>
                          <m:fPr>
                            <m:ctrlPr>
                              <a:rPr lang="en-GB" sz="3600" b="0" i="1" dirty="0" smtClean="0">
                                <a:latin typeface="Cambria Math" panose="02040503050406030204" pitchFamily="18" charset="0"/>
                              </a:rPr>
                            </m:ctrlPr>
                          </m:fPr>
                          <m:num>
                            <m:r>
                              <a:rPr lang="en-GB" sz="3600" b="0" i="1" dirty="0" smtClean="0">
                                <a:latin typeface="Cambria Math" panose="02040503050406030204" pitchFamily="18" charset="0"/>
                              </a:rPr>
                              <m:t>1</m:t>
                            </m:r>
                          </m:num>
                          <m:den>
                            <m:sSub>
                              <m:sSubPr>
                                <m:ctrlPr>
                                  <a:rPr lang="en-GB" sz="3600" b="0" i="1" dirty="0" smtClean="0">
                                    <a:latin typeface="Cambria Math" panose="02040503050406030204" pitchFamily="18" charset="0"/>
                                  </a:rPr>
                                </m:ctrlPr>
                              </m:sSubPr>
                              <m:e>
                                <m:r>
                                  <a:rPr lang="en-GB" sz="3600" b="0" i="1" dirty="0" smtClean="0">
                                    <a:latin typeface="Cambria Math" panose="02040503050406030204" pitchFamily="18" charset="0"/>
                                  </a:rPr>
                                  <m:t>𝐶</m:t>
                                </m:r>
                              </m:e>
                              <m:sub>
                                <m:r>
                                  <a:rPr lang="en-GB" sz="3600" b="0" i="1" dirty="0" smtClean="0">
                                    <a:latin typeface="Cambria Math" panose="02040503050406030204" pitchFamily="18" charset="0"/>
                                  </a:rPr>
                                  <m:t>2</m:t>
                                </m:r>
                              </m:sub>
                            </m:sSub>
                          </m:den>
                        </m:f>
                        <m:r>
                          <a:rPr lang="en-GB" sz="3600" b="0" i="1" dirty="0" smtClean="0">
                            <a:latin typeface="Cambria Math" panose="02040503050406030204" pitchFamily="18" charset="0"/>
                          </a:rPr>
                          <m:t>+</m:t>
                        </m:r>
                        <m:f>
                          <m:fPr>
                            <m:ctrlPr>
                              <a:rPr lang="en-GB" sz="3600" b="0" i="1" dirty="0" smtClean="0">
                                <a:latin typeface="Cambria Math" panose="02040503050406030204" pitchFamily="18" charset="0"/>
                              </a:rPr>
                            </m:ctrlPr>
                          </m:fPr>
                          <m:num>
                            <m:r>
                              <a:rPr lang="en-GB" sz="3600" b="0" i="1" dirty="0" smtClean="0">
                                <a:latin typeface="Cambria Math" panose="02040503050406030204" pitchFamily="18" charset="0"/>
                              </a:rPr>
                              <m:t>1</m:t>
                            </m:r>
                          </m:num>
                          <m:den>
                            <m:sSub>
                              <m:sSubPr>
                                <m:ctrlPr>
                                  <a:rPr lang="en-GB" sz="3600" b="0" i="1" dirty="0" smtClean="0">
                                    <a:latin typeface="Cambria Math" panose="02040503050406030204" pitchFamily="18" charset="0"/>
                                  </a:rPr>
                                </m:ctrlPr>
                              </m:sSubPr>
                              <m:e>
                                <m:r>
                                  <a:rPr lang="en-GB" sz="3600" b="0" i="1" dirty="0" smtClean="0">
                                    <a:latin typeface="Cambria Math" panose="02040503050406030204" pitchFamily="18" charset="0"/>
                                  </a:rPr>
                                  <m:t>𝐶</m:t>
                                </m:r>
                              </m:e>
                              <m:sub>
                                <m:r>
                                  <a:rPr lang="en-GB" sz="3600" b="0" i="1" dirty="0" smtClean="0">
                                    <a:latin typeface="Cambria Math" panose="02040503050406030204" pitchFamily="18" charset="0"/>
                                  </a:rPr>
                                  <m:t>3</m:t>
                                </m:r>
                              </m:sub>
                            </m:sSub>
                          </m:den>
                        </m:f>
                      </m:den>
                    </m:f>
                    <m:r>
                      <a:rPr lang="en-GB" sz="3600" b="0" i="1" dirty="0" smtClean="0">
                        <a:latin typeface="Cambria Math" panose="02040503050406030204" pitchFamily="18" charset="0"/>
                      </a:rPr>
                      <m:t>=0.06 </m:t>
                    </m:r>
                    <m:r>
                      <a:rPr lang="en-GB" sz="3600" b="0" i="1" dirty="0" smtClean="0">
                        <a:latin typeface="Cambria Math" panose="02040503050406030204" pitchFamily="18" charset="0"/>
                        <a:ea typeface="Cambria Math" panose="02040503050406030204" pitchFamily="18" charset="0"/>
                      </a:rPr>
                      <m:t>𝜇</m:t>
                    </m:r>
                    <m:r>
                      <a:rPr lang="en-GB" sz="3600" b="0" i="1" dirty="0" smtClean="0">
                        <a:latin typeface="Cambria Math" panose="02040503050406030204" pitchFamily="18" charset="0"/>
                        <a:ea typeface="Cambria Math" panose="02040503050406030204" pitchFamily="18" charset="0"/>
                      </a:rPr>
                      <m:t>𝐹</m:t>
                    </m:r>
                  </m:oMath>
                </a14:m>
                <a:r>
                  <a:rPr lang="en-GB" sz="3600" dirty="0"/>
                  <a:t> </a:t>
                </a:r>
              </a:p>
            </p:txBody>
          </p:sp>
        </mc:Choice>
        <mc:Fallback xmlns="">
          <p:sp>
            <p:nvSpPr>
              <p:cNvPr id="6" name="TextBox 5">
                <a:extLst>
                  <a:ext uri="{FF2B5EF4-FFF2-40B4-BE49-F238E27FC236}">
                    <a16:creationId xmlns:a16="http://schemas.microsoft.com/office/drawing/2014/main" id="{E938AE7F-4377-4216-9D69-6D52CE726F86}"/>
                  </a:ext>
                </a:extLst>
              </p:cNvPr>
              <p:cNvSpPr txBox="1">
                <a:spLocks noRot="1" noChangeAspect="1" noMove="1" noResize="1" noEditPoints="1" noAdjustHandles="1" noChangeArrowheads="1" noChangeShapeType="1" noTextEdit="1"/>
              </p:cNvSpPr>
              <p:nvPr/>
            </p:nvSpPr>
            <p:spPr>
              <a:xfrm>
                <a:off x="1110960" y="3238516"/>
                <a:ext cx="5079276" cy="115550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89A6EA-F7A7-4276-8D2A-7BC23A041B2F}"/>
                  </a:ext>
                </a:extLst>
              </p:cNvPr>
              <p:cNvSpPr txBox="1"/>
              <p:nvPr/>
            </p:nvSpPr>
            <p:spPr>
              <a:xfrm>
                <a:off x="1097280" y="4394025"/>
                <a:ext cx="3458447" cy="777585"/>
              </a:xfrm>
              <a:prstGeom prst="rect">
                <a:avLst/>
              </a:prstGeom>
              <a:noFill/>
            </p:spPr>
            <p:txBody>
              <a:bodyPr wrap="none" rtlCol="0">
                <a:spAutoFit/>
              </a:bodyPr>
              <a:lstStyle/>
              <a:p>
                <a14:m>
                  <m:oMath xmlns:m="http://schemas.openxmlformats.org/officeDocument/2006/math">
                    <m:sSub>
                      <m:sSubPr>
                        <m:ctrlPr>
                          <a:rPr lang="en-GB" sz="2800" i="1" dirty="0" smtClean="0">
                            <a:latin typeface="Cambria Math" panose="02040503050406030204" pitchFamily="18" charset="0"/>
                          </a:rPr>
                        </m:ctrlPr>
                      </m:sSubPr>
                      <m:e>
                        <m:r>
                          <a:rPr lang="en-GB" sz="2800" i="1" dirty="0" smtClean="0">
                            <a:latin typeface="Cambria Math" panose="02040503050406030204" pitchFamily="18" charset="0"/>
                          </a:rPr>
                          <m:t>𝑉</m:t>
                        </m:r>
                      </m:e>
                      <m:sub>
                        <m:r>
                          <a:rPr lang="en-GB" sz="2800" i="1" dirty="0" smtClean="0">
                            <a:latin typeface="Cambria Math" panose="02040503050406030204" pitchFamily="18" charset="0"/>
                          </a:rPr>
                          <m:t>1</m:t>
                        </m:r>
                      </m:sub>
                    </m:sSub>
                    <m:r>
                      <a:rPr lang="en-GB" sz="2800" b="0" i="1" dirty="0" smtClean="0">
                        <a:latin typeface="Cambria Math" panose="02040503050406030204" pitchFamily="18" charset="0"/>
                      </a:rPr>
                      <m:t>=</m:t>
                    </m:r>
                    <m:d>
                      <m:dPr>
                        <m:ctrlPr>
                          <a:rPr lang="en-GB" sz="2800" b="0" i="1" dirty="0" smtClean="0">
                            <a:latin typeface="Cambria Math" panose="02040503050406030204" pitchFamily="18" charset="0"/>
                          </a:rPr>
                        </m:ctrlPr>
                      </m:dPr>
                      <m:e>
                        <m:f>
                          <m:fPr>
                            <m:ctrlPr>
                              <a:rPr lang="en-GB" sz="2800" b="0" i="1" dirty="0" smtClean="0">
                                <a:latin typeface="Cambria Math" panose="02040503050406030204" pitchFamily="18" charset="0"/>
                              </a:rPr>
                            </m:ctrlPr>
                          </m:fPr>
                          <m:num>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𝑇</m:t>
                                </m:r>
                              </m:sub>
                            </m:sSub>
                          </m:num>
                          <m:den>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1</m:t>
                                </m:r>
                              </m:sub>
                            </m:sSub>
                          </m:den>
                        </m:f>
                      </m:e>
                    </m:d>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𝑉</m:t>
                        </m:r>
                      </m:e>
                      <m:sub>
                        <m:r>
                          <a:rPr lang="en-GB" sz="2800" b="0" i="1" dirty="0" smtClean="0">
                            <a:latin typeface="Cambria Math" panose="02040503050406030204" pitchFamily="18" charset="0"/>
                          </a:rPr>
                          <m:t>𝑠</m:t>
                        </m:r>
                      </m:sub>
                    </m:sSub>
                    <m:r>
                      <a:rPr lang="en-GB" sz="2800" b="0" i="1" dirty="0" smtClean="0">
                        <a:latin typeface="Cambria Math" panose="02040503050406030204" pitchFamily="18" charset="0"/>
                      </a:rPr>
                      <m:t>=15.0</m:t>
                    </m:r>
                    <m:r>
                      <a:rPr lang="en-GB" sz="2800" b="0" i="1" dirty="0" smtClean="0">
                        <a:latin typeface="Cambria Math" panose="02040503050406030204" pitchFamily="18" charset="0"/>
                      </a:rPr>
                      <m:t>𝑉</m:t>
                    </m:r>
                  </m:oMath>
                </a14:m>
                <a:r>
                  <a:rPr lang="en-GB" sz="2800" dirty="0"/>
                  <a:t> </a:t>
                </a:r>
              </a:p>
            </p:txBody>
          </p:sp>
        </mc:Choice>
        <mc:Fallback xmlns="">
          <p:sp>
            <p:nvSpPr>
              <p:cNvPr id="7" name="TextBox 6">
                <a:extLst>
                  <a:ext uri="{FF2B5EF4-FFF2-40B4-BE49-F238E27FC236}">
                    <a16:creationId xmlns:a16="http://schemas.microsoft.com/office/drawing/2014/main" id="{4C89A6EA-F7A7-4276-8D2A-7BC23A041B2F}"/>
                  </a:ext>
                </a:extLst>
              </p:cNvPr>
              <p:cNvSpPr txBox="1">
                <a:spLocks noRot="1" noChangeAspect="1" noMove="1" noResize="1" noEditPoints="1" noAdjustHandles="1" noChangeArrowheads="1" noChangeShapeType="1" noTextEdit="1"/>
              </p:cNvSpPr>
              <p:nvPr/>
            </p:nvSpPr>
            <p:spPr>
              <a:xfrm>
                <a:off x="1097280" y="4394025"/>
                <a:ext cx="3458447" cy="77758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DA3D2B7-D1AF-41C6-A787-9618F459DA90}"/>
                  </a:ext>
                </a:extLst>
              </p:cNvPr>
              <p:cNvSpPr txBox="1"/>
              <p:nvPr/>
            </p:nvSpPr>
            <p:spPr>
              <a:xfrm>
                <a:off x="4744632" y="4769067"/>
                <a:ext cx="3466718" cy="777585"/>
              </a:xfrm>
              <a:prstGeom prst="rect">
                <a:avLst/>
              </a:prstGeom>
              <a:noFill/>
            </p:spPr>
            <p:txBody>
              <a:bodyPr wrap="none" rtlCol="0">
                <a:spAutoFit/>
              </a:bodyPr>
              <a:lstStyle/>
              <a:p>
                <a14:m>
                  <m:oMath xmlns:m="http://schemas.openxmlformats.org/officeDocument/2006/math">
                    <m:sSub>
                      <m:sSubPr>
                        <m:ctrlPr>
                          <a:rPr lang="en-GB" sz="2800" i="1" dirty="0" smtClean="0">
                            <a:latin typeface="Cambria Math" panose="02040503050406030204" pitchFamily="18" charset="0"/>
                          </a:rPr>
                        </m:ctrlPr>
                      </m:sSubPr>
                      <m:e>
                        <m:r>
                          <a:rPr lang="en-GB" sz="2800" i="1" dirty="0" smtClean="0">
                            <a:latin typeface="Cambria Math" panose="02040503050406030204" pitchFamily="18" charset="0"/>
                          </a:rPr>
                          <m:t>𝑉</m:t>
                        </m:r>
                      </m:e>
                      <m:sub>
                        <m:r>
                          <a:rPr lang="en-GB" sz="2800" b="0" i="1" dirty="0" smtClean="0">
                            <a:latin typeface="Cambria Math" panose="02040503050406030204" pitchFamily="18" charset="0"/>
                          </a:rPr>
                          <m:t>2</m:t>
                        </m:r>
                      </m:sub>
                    </m:sSub>
                    <m:r>
                      <a:rPr lang="en-GB" sz="2800" b="0" i="1" dirty="0" smtClean="0">
                        <a:latin typeface="Cambria Math" panose="02040503050406030204" pitchFamily="18" charset="0"/>
                      </a:rPr>
                      <m:t>=</m:t>
                    </m:r>
                    <m:d>
                      <m:dPr>
                        <m:ctrlPr>
                          <a:rPr lang="en-GB" sz="2800" b="0" i="1" dirty="0" smtClean="0">
                            <a:latin typeface="Cambria Math" panose="02040503050406030204" pitchFamily="18" charset="0"/>
                          </a:rPr>
                        </m:ctrlPr>
                      </m:dPr>
                      <m:e>
                        <m:f>
                          <m:fPr>
                            <m:ctrlPr>
                              <a:rPr lang="en-GB" sz="2800" b="0" i="1" dirty="0" smtClean="0">
                                <a:latin typeface="Cambria Math" panose="02040503050406030204" pitchFamily="18" charset="0"/>
                              </a:rPr>
                            </m:ctrlPr>
                          </m:fPr>
                          <m:num>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𝑇</m:t>
                                </m:r>
                              </m:sub>
                            </m:sSub>
                          </m:num>
                          <m:den>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2</m:t>
                                </m:r>
                              </m:sub>
                            </m:sSub>
                          </m:den>
                        </m:f>
                      </m:e>
                    </m:d>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𝑉</m:t>
                        </m:r>
                      </m:e>
                      <m:sub>
                        <m:r>
                          <a:rPr lang="en-GB" sz="2800" b="0" i="1" dirty="0" smtClean="0">
                            <a:latin typeface="Cambria Math" panose="02040503050406030204" pitchFamily="18" charset="0"/>
                          </a:rPr>
                          <m:t>𝑠</m:t>
                        </m:r>
                      </m:sub>
                    </m:sSub>
                    <m:r>
                      <a:rPr lang="en-GB" sz="2800" b="0" i="1" dirty="0" smtClean="0">
                        <a:latin typeface="Cambria Math" panose="02040503050406030204" pitchFamily="18" charset="0"/>
                      </a:rPr>
                      <m:t>=3.19</m:t>
                    </m:r>
                    <m:r>
                      <a:rPr lang="en-GB" sz="2800" b="0" i="1" dirty="0" smtClean="0">
                        <a:latin typeface="Cambria Math" panose="02040503050406030204" pitchFamily="18" charset="0"/>
                      </a:rPr>
                      <m:t>𝑉</m:t>
                    </m:r>
                  </m:oMath>
                </a14:m>
                <a:r>
                  <a:rPr lang="en-GB" sz="2800" dirty="0"/>
                  <a:t> </a:t>
                </a:r>
              </a:p>
            </p:txBody>
          </p:sp>
        </mc:Choice>
        <mc:Fallback xmlns="">
          <p:sp>
            <p:nvSpPr>
              <p:cNvPr id="8" name="TextBox 7">
                <a:extLst>
                  <a:ext uri="{FF2B5EF4-FFF2-40B4-BE49-F238E27FC236}">
                    <a16:creationId xmlns:a16="http://schemas.microsoft.com/office/drawing/2014/main" id="{0DA3D2B7-D1AF-41C6-A787-9618F459DA90}"/>
                  </a:ext>
                </a:extLst>
              </p:cNvPr>
              <p:cNvSpPr txBox="1">
                <a:spLocks noRot="1" noChangeAspect="1" noMove="1" noResize="1" noEditPoints="1" noAdjustHandles="1" noChangeArrowheads="1" noChangeShapeType="1" noTextEdit="1"/>
              </p:cNvSpPr>
              <p:nvPr/>
            </p:nvSpPr>
            <p:spPr>
              <a:xfrm>
                <a:off x="4744632" y="4769067"/>
                <a:ext cx="3466718" cy="77758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7EFA0D-6DDA-472C-819D-4BB458BC2B20}"/>
                  </a:ext>
                </a:extLst>
              </p:cNvPr>
              <p:cNvSpPr txBox="1"/>
              <p:nvPr/>
            </p:nvSpPr>
            <p:spPr>
              <a:xfrm>
                <a:off x="8400256" y="5155150"/>
                <a:ext cx="3466718" cy="779572"/>
              </a:xfrm>
              <a:prstGeom prst="rect">
                <a:avLst/>
              </a:prstGeom>
              <a:noFill/>
            </p:spPr>
            <p:txBody>
              <a:bodyPr wrap="none" rtlCol="0">
                <a:spAutoFit/>
              </a:bodyPr>
              <a:lstStyle/>
              <a:p>
                <a14:m>
                  <m:oMath xmlns:m="http://schemas.openxmlformats.org/officeDocument/2006/math">
                    <m:sSub>
                      <m:sSubPr>
                        <m:ctrlPr>
                          <a:rPr lang="en-GB" sz="2800" i="1" dirty="0" smtClean="0">
                            <a:latin typeface="Cambria Math" panose="02040503050406030204" pitchFamily="18" charset="0"/>
                          </a:rPr>
                        </m:ctrlPr>
                      </m:sSubPr>
                      <m:e>
                        <m:r>
                          <a:rPr lang="en-GB" sz="2800" i="1" dirty="0" smtClean="0">
                            <a:latin typeface="Cambria Math" panose="02040503050406030204" pitchFamily="18" charset="0"/>
                          </a:rPr>
                          <m:t>𝑉</m:t>
                        </m:r>
                      </m:e>
                      <m:sub>
                        <m:r>
                          <a:rPr lang="en-GB" sz="2800" b="0" i="1" dirty="0" smtClean="0">
                            <a:latin typeface="Cambria Math" panose="02040503050406030204" pitchFamily="18" charset="0"/>
                          </a:rPr>
                          <m:t>3</m:t>
                        </m:r>
                      </m:sub>
                    </m:sSub>
                    <m:r>
                      <a:rPr lang="en-GB" sz="2800" b="0" i="1" dirty="0" smtClean="0">
                        <a:latin typeface="Cambria Math" panose="02040503050406030204" pitchFamily="18" charset="0"/>
                      </a:rPr>
                      <m:t>=</m:t>
                    </m:r>
                    <m:d>
                      <m:dPr>
                        <m:ctrlPr>
                          <a:rPr lang="en-GB" sz="2800" b="0" i="1" dirty="0" smtClean="0">
                            <a:latin typeface="Cambria Math" panose="02040503050406030204" pitchFamily="18" charset="0"/>
                          </a:rPr>
                        </m:ctrlPr>
                      </m:dPr>
                      <m:e>
                        <m:f>
                          <m:fPr>
                            <m:ctrlPr>
                              <a:rPr lang="en-GB" sz="2800" b="0" i="1" dirty="0" smtClean="0">
                                <a:latin typeface="Cambria Math" panose="02040503050406030204" pitchFamily="18" charset="0"/>
                              </a:rPr>
                            </m:ctrlPr>
                          </m:fPr>
                          <m:num>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𝑇</m:t>
                                </m:r>
                              </m:sub>
                            </m:sSub>
                          </m:num>
                          <m:den>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3</m:t>
                                </m:r>
                              </m:sub>
                            </m:sSub>
                          </m:den>
                        </m:f>
                      </m:e>
                    </m:d>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𝑉</m:t>
                        </m:r>
                      </m:e>
                      <m:sub>
                        <m:r>
                          <a:rPr lang="en-GB" sz="2800" b="0" i="1" dirty="0" smtClean="0">
                            <a:latin typeface="Cambria Math" panose="02040503050406030204" pitchFamily="18" charset="0"/>
                          </a:rPr>
                          <m:t>𝑠</m:t>
                        </m:r>
                      </m:sub>
                    </m:sSub>
                    <m:r>
                      <a:rPr lang="en-GB" sz="2800" b="0" i="1" dirty="0" smtClean="0">
                        <a:latin typeface="Cambria Math" panose="02040503050406030204" pitchFamily="18" charset="0"/>
                      </a:rPr>
                      <m:t>=6.82</m:t>
                    </m:r>
                    <m:r>
                      <a:rPr lang="en-GB" sz="2800" b="0" i="1" dirty="0" smtClean="0">
                        <a:latin typeface="Cambria Math" panose="02040503050406030204" pitchFamily="18" charset="0"/>
                      </a:rPr>
                      <m:t>𝑉</m:t>
                    </m:r>
                  </m:oMath>
                </a14:m>
                <a:r>
                  <a:rPr lang="en-GB" sz="2800" dirty="0"/>
                  <a:t> </a:t>
                </a:r>
              </a:p>
            </p:txBody>
          </p:sp>
        </mc:Choice>
        <mc:Fallback xmlns="">
          <p:sp>
            <p:nvSpPr>
              <p:cNvPr id="9" name="TextBox 8">
                <a:extLst>
                  <a:ext uri="{FF2B5EF4-FFF2-40B4-BE49-F238E27FC236}">
                    <a16:creationId xmlns:a16="http://schemas.microsoft.com/office/drawing/2014/main" id="{4C7EFA0D-6DDA-472C-819D-4BB458BC2B20}"/>
                  </a:ext>
                </a:extLst>
              </p:cNvPr>
              <p:cNvSpPr txBox="1">
                <a:spLocks noRot="1" noChangeAspect="1" noMove="1" noResize="1" noEditPoints="1" noAdjustHandles="1" noChangeArrowheads="1" noChangeShapeType="1" noTextEdit="1"/>
              </p:cNvSpPr>
              <p:nvPr/>
            </p:nvSpPr>
            <p:spPr>
              <a:xfrm>
                <a:off x="8400256" y="5155150"/>
                <a:ext cx="3466718" cy="77957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614871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6ECD-8B29-40C5-9829-8FF81B7D663B}"/>
              </a:ext>
            </a:extLst>
          </p:cNvPr>
          <p:cNvSpPr>
            <a:spLocks noGrp="1"/>
          </p:cNvSpPr>
          <p:nvPr>
            <p:ph type="title"/>
          </p:nvPr>
        </p:nvSpPr>
        <p:spPr/>
        <p:txBody>
          <a:bodyPr/>
          <a:lstStyle/>
          <a:p>
            <a:r>
              <a:rPr lang="en-GB" dirty="0"/>
              <a:t>Parallel Capacitors (reminder) </a:t>
            </a:r>
          </a:p>
        </p:txBody>
      </p:sp>
      <p:grpSp>
        <p:nvGrpSpPr>
          <p:cNvPr id="4" name="Group 3">
            <a:extLst>
              <a:ext uri="{FF2B5EF4-FFF2-40B4-BE49-F238E27FC236}">
                <a16:creationId xmlns:a16="http://schemas.microsoft.com/office/drawing/2014/main" id="{FD221C7A-C75F-4136-85E0-75EEB76825D4}"/>
              </a:ext>
            </a:extLst>
          </p:cNvPr>
          <p:cNvGrpSpPr/>
          <p:nvPr/>
        </p:nvGrpSpPr>
        <p:grpSpPr>
          <a:xfrm>
            <a:off x="2315580" y="2024844"/>
            <a:ext cx="972108" cy="779686"/>
            <a:chOff x="2315580" y="2024844"/>
            <a:chExt cx="972108" cy="779686"/>
          </a:xfrm>
        </p:grpSpPr>
        <p:cxnSp>
          <p:nvCxnSpPr>
            <p:cNvPr id="5" name="Straight Connector 4">
              <a:extLst>
                <a:ext uri="{FF2B5EF4-FFF2-40B4-BE49-F238E27FC236}">
                  <a16:creationId xmlns:a16="http://schemas.microsoft.com/office/drawing/2014/main" id="{B5A1FBA1-6C53-4F6F-B7CF-8D62555579D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C6EB95-7F5A-47A6-90EE-1FF46CC05C4D}"/>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B865925-A25B-4716-85DB-801A1B353153}"/>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2F6A5A3-C338-4FE9-8798-CD1395BAF6A9}"/>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1B91298-0E4F-4F31-B97C-FC893CFDB0DD}"/>
                    </a:ext>
                  </a:extLst>
                </p:cNvPr>
                <p:cNvSpPr txBox="1"/>
                <p:nvPr/>
              </p:nvSpPr>
              <p:spPr>
                <a:xfrm>
                  <a:off x="2640203" y="2024844"/>
                  <a:ext cx="463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1</m:t>
                            </m:r>
                          </m:sub>
                        </m:sSub>
                      </m:oMath>
                    </m:oMathPara>
                  </a14:m>
                  <a:endParaRPr lang="en-GB" dirty="0"/>
                </a:p>
              </p:txBody>
            </p:sp>
          </mc:Choice>
          <mc:Fallback xmlns="">
            <p:sp>
              <p:nvSpPr>
                <p:cNvPr id="9" name="TextBox 8">
                  <a:extLst>
                    <a:ext uri="{FF2B5EF4-FFF2-40B4-BE49-F238E27FC236}">
                      <a16:creationId xmlns:a16="http://schemas.microsoft.com/office/drawing/2014/main" id="{B1B91298-0E4F-4F31-B97C-FC893CFDB0DD}"/>
                    </a:ext>
                  </a:extLst>
                </p:cNvPr>
                <p:cNvSpPr txBox="1">
                  <a:spLocks noRot="1" noChangeAspect="1" noMove="1" noResize="1" noEditPoints="1" noAdjustHandles="1" noChangeArrowheads="1" noChangeShapeType="1" noTextEdit="1"/>
                </p:cNvSpPr>
                <p:nvPr/>
              </p:nvSpPr>
              <p:spPr>
                <a:xfrm>
                  <a:off x="2640203" y="2024844"/>
                  <a:ext cx="463909" cy="369332"/>
                </a:xfrm>
                <a:prstGeom prst="rect">
                  <a:avLst/>
                </a:prstGeom>
                <a:blipFill>
                  <a:blip r:embed="rId2"/>
                  <a:stretch>
                    <a:fillRect/>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C23A1471-B66A-43C4-B8B7-D06BB5973913}"/>
              </a:ext>
            </a:extLst>
          </p:cNvPr>
          <p:cNvGrpSpPr/>
          <p:nvPr/>
        </p:nvGrpSpPr>
        <p:grpSpPr>
          <a:xfrm>
            <a:off x="2308691" y="2804529"/>
            <a:ext cx="972108" cy="779686"/>
            <a:chOff x="2315580" y="2024844"/>
            <a:chExt cx="972108" cy="779686"/>
          </a:xfrm>
        </p:grpSpPr>
        <p:cxnSp>
          <p:nvCxnSpPr>
            <p:cNvPr id="11" name="Straight Connector 10">
              <a:extLst>
                <a:ext uri="{FF2B5EF4-FFF2-40B4-BE49-F238E27FC236}">
                  <a16:creationId xmlns:a16="http://schemas.microsoft.com/office/drawing/2014/main" id="{2B32FD0F-5A11-471C-A7B9-6DA2B37BB352}"/>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0076953-75A1-43F7-9D37-4DDD48277D5F}"/>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C86D63C-D7CC-444C-BE73-600339C44A9F}"/>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0EB368-FEC8-4666-8345-5220506020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C008F7F-7943-4ABB-AF87-F7118F9DAAFD}"/>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oMath>
                    </m:oMathPara>
                  </a14:m>
                  <a:endParaRPr lang="en-GB" dirty="0"/>
                </a:p>
              </p:txBody>
            </p:sp>
          </mc:Choice>
          <mc:Fallback xmlns="">
            <p:sp>
              <p:nvSpPr>
                <p:cNvPr id="15" name="TextBox 14">
                  <a:extLst>
                    <a:ext uri="{FF2B5EF4-FFF2-40B4-BE49-F238E27FC236}">
                      <a16:creationId xmlns:a16="http://schemas.microsoft.com/office/drawing/2014/main" id="{7C008F7F-7943-4ABB-AF87-F7118F9DAAFD}"/>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3"/>
                  <a:stretch>
                    <a:fillRect/>
                  </a:stretch>
                </a:blipFill>
              </p:spPr>
              <p:txBody>
                <a:bodyPr/>
                <a:lstStyle/>
                <a:p>
                  <a:r>
                    <a:rPr lang="en-GB">
                      <a:noFill/>
                    </a:rPr>
                    <a:t> </a:t>
                  </a:r>
                </a:p>
              </p:txBody>
            </p:sp>
          </mc:Fallback>
        </mc:AlternateContent>
      </p:grpSp>
      <p:cxnSp>
        <p:nvCxnSpPr>
          <p:cNvPr id="16" name="Straight Connector 15">
            <a:extLst>
              <a:ext uri="{FF2B5EF4-FFF2-40B4-BE49-F238E27FC236}">
                <a16:creationId xmlns:a16="http://schemas.microsoft.com/office/drawing/2014/main" id="{02B7C8FE-B2A3-4125-96E7-5A98CA947159}"/>
              </a:ext>
            </a:extLst>
          </p:cNvPr>
          <p:cNvCxnSpPr/>
          <p:nvPr/>
        </p:nvCxnSpPr>
        <p:spPr>
          <a:xfrm flipH="1">
            <a:off x="1703512"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66D9CE-A506-40B0-BF83-F94F844C6683}"/>
              </a:ext>
            </a:extLst>
          </p:cNvPr>
          <p:cNvCxnSpPr>
            <a:cxnSpLocks/>
          </p:cNvCxnSpPr>
          <p:nvPr/>
        </p:nvCxnSpPr>
        <p:spPr>
          <a:xfrm flipH="1">
            <a:off x="3280800" y="3358525"/>
            <a:ext cx="637458"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081BD63-CDEE-4291-BAF4-56D187178447}"/>
              </a:ext>
            </a:extLst>
          </p:cNvPr>
          <p:cNvCxnSpPr>
            <a:cxnSpLocks/>
          </p:cNvCxnSpPr>
          <p:nvPr/>
        </p:nvCxnSpPr>
        <p:spPr>
          <a:xfrm flipV="1">
            <a:off x="3918258" y="2578840"/>
            <a:ext cx="0" cy="16422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6E2ADD-5CE8-4780-8716-150F200A6E55}"/>
              </a:ext>
            </a:extLst>
          </p:cNvPr>
          <p:cNvCxnSpPr>
            <a:cxnSpLocks/>
          </p:cNvCxnSpPr>
          <p:nvPr/>
        </p:nvCxnSpPr>
        <p:spPr>
          <a:xfrm flipV="1">
            <a:off x="1703512" y="2578840"/>
            <a:ext cx="0" cy="16422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57BF9D-B78A-4AB5-9A80-088D73A3A63B}"/>
              </a:ext>
            </a:extLst>
          </p:cNvPr>
          <p:cNvCxnSpPr/>
          <p:nvPr/>
        </p:nvCxnSpPr>
        <p:spPr>
          <a:xfrm flipH="1">
            <a:off x="3287688"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3DFE45D-0158-4B9B-9132-182F5901CB6E}"/>
              </a:ext>
            </a:extLst>
          </p:cNvPr>
          <p:cNvGrpSpPr/>
          <p:nvPr/>
        </p:nvGrpSpPr>
        <p:grpSpPr>
          <a:xfrm>
            <a:off x="6702266" y="2024844"/>
            <a:ext cx="972108" cy="779686"/>
            <a:chOff x="2315580" y="2024844"/>
            <a:chExt cx="972108" cy="779686"/>
          </a:xfrm>
        </p:grpSpPr>
        <p:cxnSp>
          <p:nvCxnSpPr>
            <p:cNvPr id="22" name="Straight Connector 21">
              <a:extLst>
                <a:ext uri="{FF2B5EF4-FFF2-40B4-BE49-F238E27FC236}">
                  <a16:creationId xmlns:a16="http://schemas.microsoft.com/office/drawing/2014/main" id="{752E5EB6-1015-4F7F-B837-83C796BA6EC9}"/>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1D1BA8-8977-425D-ACCC-5AFD05682038}"/>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B81928-4BCB-424D-AA70-E85EFABECFF8}"/>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599E3D-4290-4DE3-97CE-503EB61ACF28}"/>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EA98AEC-4FC2-4462-BBEF-942CF0B667D1}"/>
                    </a:ext>
                  </a:extLst>
                </p:cNvPr>
                <p:cNvSpPr txBox="1"/>
                <p:nvPr/>
              </p:nvSpPr>
              <p:spPr>
                <a:xfrm>
                  <a:off x="2640203" y="2024844"/>
                  <a:ext cx="4639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1</m:t>
                            </m:r>
                          </m:sub>
                        </m:sSub>
                      </m:oMath>
                    </m:oMathPara>
                  </a14:m>
                  <a:endParaRPr lang="en-GB" dirty="0"/>
                </a:p>
              </p:txBody>
            </p:sp>
          </mc:Choice>
          <mc:Fallback xmlns="">
            <p:sp>
              <p:nvSpPr>
                <p:cNvPr id="26" name="TextBox 25">
                  <a:extLst>
                    <a:ext uri="{FF2B5EF4-FFF2-40B4-BE49-F238E27FC236}">
                      <a16:creationId xmlns:a16="http://schemas.microsoft.com/office/drawing/2014/main" id="{6EA98AEC-4FC2-4462-BBEF-942CF0B667D1}"/>
                    </a:ext>
                  </a:extLst>
                </p:cNvPr>
                <p:cNvSpPr txBox="1">
                  <a:spLocks noRot="1" noChangeAspect="1" noMove="1" noResize="1" noEditPoints="1" noAdjustHandles="1" noChangeArrowheads="1" noChangeShapeType="1" noTextEdit="1"/>
                </p:cNvSpPr>
                <p:nvPr/>
              </p:nvSpPr>
              <p:spPr>
                <a:xfrm>
                  <a:off x="2640203" y="2024844"/>
                  <a:ext cx="463909" cy="369332"/>
                </a:xfrm>
                <a:prstGeom prst="rect">
                  <a:avLst/>
                </a:prstGeom>
                <a:blipFill>
                  <a:blip r:embed="rId4"/>
                  <a:stretch>
                    <a:fillRect/>
                  </a:stretch>
                </a:blipFill>
              </p:spPr>
              <p:txBody>
                <a:bodyPr/>
                <a:lstStyle/>
                <a:p>
                  <a:r>
                    <a:rPr lang="en-GB">
                      <a:noFill/>
                    </a:rPr>
                    <a:t> </a:t>
                  </a:r>
                </a:p>
              </p:txBody>
            </p:sp>
          </mc:Fallback>
        </mc:AlternateContent>
      </p:grpSp>
      <p:grpSp>
        <p:nvGrpSpPr>
          <p:cNvPr id="27" name="Group 26">
            <a:extLst>
              <a:ext uri="{FF2B5EF4-FFF2-40B4-BE49-F238E27FC236}">
                <a16:creationId xmlns:a16="http://schemas.microsoft.com/office/drawing/2014/main" id="{BB8FBDD8-2F9B-4122-810E-DAA7D3AA6A31}"/>
              </a:ext>
            </a:extLst>
          </p:cNvPr>
          <p:cNvGrpSpPr/>
          <p:nvPr/>
        </p:nvGrpSpPr>
        <p:grpSpPr>
          <a:xfrm>
            <a:off x="6694601" y="2804529"/>
            <a:ext cx="972108" cy="779686"/>
            <a:chOff x="2315580" y="2024844"/>
            <a:chExt cx="972108" cy="779686"/>
          </a:xfrm>
        </p:grpSpPr>
        <p:cxnSp>
          <p:nvCxnSpPr>
            <p:cNvPr id="28" name="Straight Connector 27">
              <a:extLst>
                <a:ext uri="{FF2B5EF4-FFF2-40B4-BE49-F238E27FC236}">
                  <a16:creationId xmlns:a16="http://schemas.microsoft.com/office/drawing/2014/main" id="{DB019ECD-7C53-44D1-8793-83ADADEC6061}"/>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053A2E-4BA4-45D4-A1B1-8C63569FEE04}"/>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EF5F4B-9989-4E2E-ADF2-94740087E26F}"/>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CE2559-639C-4A53-8E11-A2E66F78961E}"/>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474E70-00A3-47E3-B36D-D34FF1FAF7AF}"/>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2</m:t>
                            </m:r>
                          </m:sub>
                        </m:sSub>
                      </m:oMath>
                    </m:oMathPara>
                  </a14:m>
                  <a:endParaRPr lang="en-GB" dirty="0"/>
                </a:p>
              </p:txBody>
            </p:sp>
          </mc:Choice>
          <mc:Fallback xmlns="">
            <p:sp>
              <p:nvSpPr>
                <p:cNvPr id="32" name="TextBox 31">
                  <a:extLst>
                    <a:ext uri="{FF2B5EF4-FFF2-40B4-BE49-F238E27FC236}">
                      <a16:creationId xmlns:a16="http://schemas.microsoft.com/office/drawing/2014/main" id="{4E474E70-00A3-47E3-B36D-D34FF1FAF7AF}"/>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5"/>
                  <a:stretch>
                    <a:fillRect/>
                  </a:stretch>
                </a:blipFill>
              </p:spPr>
              <p:txBody>
                <a:bodyPr/>
                <a:lstStyle/>
                <a:p>
                  <a:r>
                    <a:rPr lang="en-GB">
                      <a:noFill/>
                    </a:rPr>
                    <a:t> </a:t>
                  </a:r>
                </a:p>
              </p:txBody>
            </p:sp>
          </mc:Fallback>
        </mc:AlternateContent>
      </p:grpSp>
      <p:cxnSp>
        <p:nvCxnSpPr>
          <p:cNvPr id="33" name="Straight Connector 32">
            <a:extLst>
              <a:ext uri="{FF2B5EF4-FFF2-40B4-BE49-F238E27FC236}">
                <a16:creationId xmlns:a16="http://schemas.microsoft.com/office/drawing/2014/main" id="{C83EABF3-3833-421B-BA77-EA7BFFE058AC}"/>
              </a:ext>
            </a:extLst>
          </p:cNvPr>
          <p:cNvCxnSpPr/>
          <p:nvPr/>
        </p:nvCxnSpPr>
        <p:spPr>
          <a:xfrm flipH="1">
            <a:off x="6090198"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7C195C-B773-433B-B6FE-ECBF7B824D7A}"/>
              </a:ext>
            </a:extLst>
          </p:cNvPr>
          <p:cNvCxnSpPr/>
          <p:nvPr/>
        </p:nvCxnSpPr>
        <p:spPr>
          <a:xfrm flipH="1">
            <a:off x="7555768" y="3358525"/>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1CA43C-9DC6-4CE6-AE1C-C848C65C2D17}"/>
              </a:ext>
            </a:extLst>
          </p:cNvPr>
          <p:cNvCxnSpPr>
            <a:cxnSpLocks/>
          </p:cNvCxnSpPr>
          <p:nvPr/>
        </p:nvCxnSpPr>
        <p:spPr>
          <a:xfrm flipV="1">
            <a:off x="8167836" y="2578840"/>
            <a:ext cx="0" cy="21823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E8B1817-F625-468D-85D8-3A6E80239830}"/>
              </a:ext>
            </a:extLst>
          </p:cNvPr>
          <p:cNvCxnSpPr>
            <a:cxnSpLocks/>
          </p:cNvCxnSpPr>
          <p:nvPr/>
        </p:nvCxnSpPr>
        <p:spPr>
          <a:xfrm flipV="1">
            <a:off x="6096000" y="2578840"/>
            <a:ext cx="0" cy="21823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0AF80A-6E9D-4871-A700-7DD1320391A2}"/>
              </a:ext>
            </a:extLst>
          </p:cNvPr>
          <p:cNvCxnSpPr/>
          <p:nvPr/>
        </p:nvCxnSpPr>
        <p:spPr>
          <a:xfrm flipH="1">
            <a:off x="7555768" y="2578840"/>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927AB86-144B-454F-BEF3-991AC2E1EEBB}"/>
              </a:ext>
            </a:extLst>
          </p:cNvPr>
          <p:cNvGrpSpPr/>
          <p:nvPr/>
        </p:nvGrpSpPr>
        <p:grpSpPr>
          <a:xfrm>
            <a:off x="6706428" y="3704039"/>
            <a:ext cx="972108" cy="779686"/>
            <a:chOff x="2315580" y="2024844"/>
            <a:chExt cx="972108" cy="779686"/>
          </a:xfrm>
        </p:grpSpPr>
        <p:cxnSp>
          <p:nvCxnSpPr>
            <p:cNvPr id="39" name="Straight Connector 38">
              <a:extLst>
                <a:ext uri="{FF2B5EF4-FFF2-40B4-BE49-F238E27FC236}">
                  <a16:creationId xmlns:a16="http://schemas.microsoft.com/office/drawing/2014/main" id="{3986B265-4428-4EC5-9AF3-430C565655EA}"/>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7AA61C-77CD-43D0-8811-E84E78DD6ECD}"/>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59D265-3F6A-47CD-99D8-695CA64C2300}"/>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B611C2-7A87-461B-A50B-D9CD0BA996B6}"/>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9DBFD77-69C6-4C41-8CDA-B35BFA5762DB}"/>
                    </a:ext>
                  </a:extLst>
                </p:cNvPr>
                <p:cNvSpPr txBox="1"/>
                <p:nvPr/>
              </p:nvSpPr>
              <p:spPr>
                <a:xfrm>
                  <a:off x="2640203" y="2024844"/>
                  <a:ext cx="4692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3</m:t>
                            </m:r>
                          </m:sub>
                        </m:sSub>
                      </m:oMath>
                    </m:oMathPara>
                  </a14:m>
                  <a:endParaRPr lang="en-GB" dirty="0"/>
                </a:p>
              </p:txBody>
            </p:sp>
          </mc:Choice>
          <mc:Fallback xmlns="">
            <p:sp>
              <p:nvSpPr>
                <p:cNvPr id="43" name="TextBox 42">
                  <a:extLst>
                    <a:ext uri="{FF2B5EF4-FFF2-40B4-BE49-F238E27FC236}">
                      <a16:creationId xmlns:a16="http://schemas.microsoft.com/office/drawing/2014/main" id="{F9DBFD77-69C6-4C41-8CDA-B35BFA5762DB}"/>
                    </a:ext>
                  </a:extLst>
                </p:cNvPr>
                <p:cNvSpPr txBox="1">
                  <a:spLocks noRot="1" noChangeAspect="1" noMove="1" noResize="1" noEditPoints="1" noAdjustHandles="1" noChangeArrowheads="1" noChangeShapeType="1" noTextEdit="1"/>
                </p:cNvSpPr>
                <p:nvPr/>
              </p:nvSpPr>
              <p:spPr>
                <a:xfrm>
                  <a:off x="2640203" y="2024844"/>
                  <a:ext cx="469231" cy="369332"/>
                </a:xfrm>
                <a:prstGeom prst="rect">
                  <a:avLst/>
                </a:prstGeom>
                <a:blipFill>
                  <a:blip r:embed="rId6"/>
                  <a:stretch>
                    <a:fillRect/>
                  </a:stretch>
                </a:blipFill>
              </p:spPr>
              <p:txBody>
                <a:bodyPr/>
                <a:lstStyle/>
                <a:p>
                  <a:r>
                    <a:rPr lang="en-GB">
                      <a:noFill/>
                    </a:rPr>
                    <a:t> </a:t>
                  </a:r>
                </a:p>
              </p:txBody>
            </p:sp>
          </mc:Fallback>
        </mc:AlternateContent>
      </p:grpSp>
      <p:cxnSp>
        <p:nvCxnSpPr>
          <p:cNvPr id="44" name="Straight Connector 43">
            <a:extLst>
              <a:ext uri="{FF2B5EF4-FFF2-40B4-BE49-F238E27FC236}">
                <a16:creationId xmlns:a16="http://schemas.microsoft.com/office/drawing/2014/main" id="{E68D41D9-953F-4E3C-8C61-F2C4217C1DB1}"/>
              </a:ext>
            </a:extLst>
          </p:cNvPr>
          <p:cNvCxnSpPr/>
          <p:nvPr/>
        </p:nvCxnSpPr>
        <p:spPr>
          <a:xfrm flipH="1">
            <a:off x="7555768" y="4258035"/>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D60D21F-21BB-480C-950D-09D4E4C3100A}"/>
              </a:ext>
            </a:extLst>
          </p:cNvPr>
          <p:cNvCxnSpPr/>
          <p:nvPr/>
        </p:nvCxnSpPr>
        <p:spPr>
          <a:xfrm flipH="1">
            <a:off x="1703512" y="3359265"/>
            <a:ext cx="61206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84A21C0-604D-4438-B115-D2BD0CBF6342}"/>
                  </a:ext>
                </a:extLst>
              </p:cNvPr>
              <p:cNvSpPr txBox="1"/>
              <p:nvPr/>
            </p:nvSpPr>
            <p:spPr>
              <a:xfrm>
                <a:off x="1608666" y="4943769"/>
                <a:ext cx="2264146" cy="523220"/>
              </a:xfrm>
              <a:prstGeom prst="rect">
                <a:avLst/>
              </a:prstGeom>
              <a:noFill/>
            </p:spPr>
            <p:txBody>
              <a:bodyPr wrap="none" rtlCol="0">
                <a:spAutoFit/>
              </a:bodyPr>
              <a:lstStyle/>
              <a:p>
                <a14:m>
                  <m:oMath xmlns:m="http://schemas.openxmlformats.org/officeDocument/2006/math">
                    <m:sSub>
                      <m:sSubPr>
                        <m:ctrlPr>
                          <a:rPr lang="en-GB" sz="2800" i="1" dirty="0" smtClean="0">
                            <a:latin typeface="Cambria Math" panose="02040503050406030204" pitchFamily="18" charset="0"/>
                          </a:rPr>
                        </m:ctrlPr>
                      </m:sSubPr>
                      <m:e>
                        <m:r>
                          <a:rPr lang="en-GB" sz="2800" i="1" dirty="0" smtClean="0">
                            <a:latin typeface="Cambria Math" panose="02040503050406030204" pitchFamily="18" charset="0"/>
                          </a:rPr>
                          <m:t>𝐶</m:t>
                        </m:r>
                      </m:e>
                      <m:sub>
                        <m:r>
                          <a:rPr lang="en-GB" sz="2800" i="1" dirty="0" smtClean="0">
                            <a:latin typeface="Cambria Math" panose="02040503050406030204" pitchFamily="18" charset="0"/>
                          </a:rPr>
                          <m:t>𝑇</m:t>
                        </m:r>
                      </m:sub>
                    </m:sSub>
                    <m:r>
                      <a:rPr lang="en-GB" sz="2800" b="0" i="1" dirty="0" smtClean="0">
                        <a:latin typeface="Cambria Math" panose="02040503050406030204" pitchFamily="18" charset="0"/>
                      </a:rPr>
                      <m:t>=</m:t>
                    </m:r>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1</m:t>
                        </m:r>
                      </m:sub>
                    </m:sSub>
                    <m:r>
                      <a:rPr lang="en-GB" sz="2800" b="0" i="1" dirty="0" smtClean="0">
                        <a:latin typeface="Cambria Math" panose="02040503050406030204" pitchFamily="18" charset="0"/>
                      </a:rPr>
                      <m:t>+</m:t>
                    </m:r>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2</m:t>
                        </m:r>
                      </m:sub>
                    </m:sSub>
                  </m:oMath>
                </a14:m>
                <a:r>
                  <a:rPr lang="en-GB" sz="2800" dirty="0"/>
                  <a:t> </a:t>
                </a:r>
              </a:p>
            </p:txBody>
          </p:sp>
        </mc:Choice>
        <mc:Fallback xmlns="">
          <p:sp>
            <p:nvSpPr>
              <p:cNvPr id="50" name="TextBox 49">
                <a:extLst>
                  <a:ext uri="{FF2B5EF4-FFF2-40B4-BE49-F238E27FC236}">
                    <a16:creationId xmlns:a16="http://schemas.microsoft.com/office/drawing/2014/main" id="{684A21C0-604D-4438-B115-D2BD0CBF6342}"/>
                  </a:ext>
                </a:extLst>
              </p:cNvPr>
              <p:cNvSpPr txBox="1">
                <a:spLocks noRot="1" noChangeAspect="1" noMove="1" noResize="1" noEditPoints="1" noAdjustHandles="1" noChangeArrowheads="1" noChangeShapeType="1" noTextEdit="1"/>
              </p:cNvSpPr>
              <p:nvPr/>
            </p:nvSpPr>
            <p:spPr>
              <a:xfrm>
                <a:off x="1608666" y="4943769"/>
                <a:ext cx="2264146"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57B656-88AB-4268-B722-9C09560227D8}"/>
                  </a:ext>
                </a:extLst>
              </p:cNvPr>
              <p:cNvSpPr txBox="1"/>
              <p:nvPr/>
            </p:nvSpPr>
            <p:spPr>
              <a:xfrm>
                <a:off x="8544272" y="5553236"/>
                <a:ext cx="30523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dirty="0" smtClean="0">
                              <a:latin typeface="Cambria Math" panose="02040503050406030204" pitchFamily="18" charset="0"/>
                            </a:rPr>
                          </m:ctrlPr>
                        </m:sSubPr>
                        <m:e>
                          <m:r>
                            <a:rPr lang="en-GB" sz="2800" i="1" dirty="0" smtClean="0">
                              <a:latin typeface="Cambria Math" panose="02040503050406030204" pitchFamily="18" charset="0"/>
                            </a:rPr>
                            <m:t>𝐶</m:t>
                          </m:r>
                        </m:e>
                        <m:sub>
                          <m:r>
                            <a:rPr lang="en-GB" sz="2800" i="1" dirty="0" smtClean="0">
                              <a:latin typeface="Cambria Math" panose="02040503050406030204" pitchFamily="18" charset="0"/>
                            </a:rPr>
                            <m:t>𝑇</m:t>
                          </m:r>
                        </m:sub>
                      </m:sSub>
                      <m:r>
                        <a:rPr lang="en-GB" sz="2800" b="0" i="1" dirty="0" smtClean="0">
                          <a:latin typeface="Cambria Math" panose="02040503050406030204" pitchFamily="18" charset="0"/>
                        </a:rPr>
                        <m:t>=</m:t>
                      </m:r>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1</m:t>
                          </m:r>
                        </m:sub>
                      </m:sSub>
                      <m:r>
                        <a:rPr lang="en-GB" sz="2800" b="0" i="1" dirty="0" smtClean="0">
                          <a:latin typeface="Cambria Math" panose="02040503050406030204" pitchFamily="18" charset="0"/>
                        </a:rPr>
                        <m:t>+</m:t>
                      </m:r>
                      <m:sSub>
                        <m:sSubPr>
                          <m:ctrlPr>
                            <a:rPr lang="en-GB" sz="2800" b="0" i="1" dirty="0" smtClean="0">
                              <a:latin typeface="Cambria Math" panose="02040503050406030204" pitchFamily="18" charset="0"/>
                            </a:rPr>
                          </m:ctrlPr>
                        </m:sSubPr>
                        <m:e>
                          <m:r>
                            <a:rPr lang="en-GB" sz="2800" b="0" i="1" dirty="0" smtClean="0">
                              <a:latin typeface="Cambria Math" panose="02040503050406030204" pitchFamily="18" charset="0"/>
                            </a:rPr>
                            <m:t>𝐶</m:t>
                          </m:r>
                        </m:e>
                        <m:sub>
                          <m:r>
                            <a:rPr lang="en-GB" sz="2800" b="0" i="1" dirty="0" smtClean="0">
                              <a:latin typeface="Cambria Math" panose="02040503050406030204" pitchFamily="18" charset="0"/>
                            </a:rPr>
                            <m:t>2</m:t>
                          </m:r>
                        </m:sub>
                      </m:sSub>
                      <m:r>
                        <a:rPr lang="en-GB" sz="2800" i="1" dirty="0">
                          <a:latin typeface="Cambria Math" panose="02040503050406030204" pitchFamily="18" charset="0"/>
                        </a:rPr>
                        <m:t>+</m:t>
                      </m:r>
                      <m:sSub>
                        <m:sSubPr>
                          <m:ctrlPr>
                            <a:rPr lang="en-GB" sz="2800" i="1" dirty="0">
                              <a:latin typeface="Cambria Math" panose="02040503050406030204" pitchFamily="18" charset="0"/>
                            </a:rPr>
                          </m:ctrlPr>
                        </m:sSubPr>
                        <m:e>
                          <m:r>
                            <a:rPr lang="en-GB" sz="2800" i="1" dirty="0">
                              <a:latin typeface="Cambria Math" panose="02040503050406030204" pitchFamily="18" charset="0"/>
                            </a:rPr>
                            <m:t>𝐶</m:t>
                          </m:r>
                        </m:e>
                        <m:sub>
                          <m:r>
                            <a:rPr lang="en-GB" sz="2800" b="0" i="1" dirty="0" smtClean="0">
                              <a:latin typeface="Cambria Math" panose="02040503050406030204" pitchFamily="18" charset="0"/>
                            </a:rPr>
                            <m:t>3</m:t>
                          </m:r>
                        </m:sub>
                      </m:sSub>
                    </m:oMath>
                  </m:oMathPara>
                </a14:m>
                <a:endParaRPr lang="en-GB" sz="2800" dirty="0"/>
              </a:p>
            </p:txBody>
          </p:sp>
        </mc:Choice>
        <mc:Fallback xmlns="">
          <p:sp>
            <p:nvSpPr>
              <p:cNvPr id="51" name="TextBox 50">
                <a:extLst>
                  <a:ext uri="{FF2B5EF4-FFF2-40B4-BE49-F238E27FC236}">
                    <a16:creationId xmlns:a16="http://schemas.microsoft.com/office/drawing/2014/main" id="{B957B656-88AB-4268-B722-9C09560227D8}"/>
                  </a:ext>
                </a:extLst>
              </p:cNvPr>
              <p:cNvSpPr txBox="1">
                <a:spLocks noRot="1" noChangeAspect="1" noMove="1" noResize="1" noEditPoints="1" noAdjustHandles="1" noChangeArrowheads="1" noChangeShapeType="1" noTextEdit="1"/>
              </p:cNvSpPr>
              <p:nvPr/>
            </p:nvSpPr>
            <p:spPr>
              <a:xfrm>
                <a:off x="8544272" y="5553236"/>
                <a:ext cx="3052310" cy="523220"/>
              </a:xfrm>
              <a:prstGeom prst="rect">
                <a:avLst/>
              </a:prstGeom>
              <a:blipFill>
                <a:blip r:embed="rId8"/>
                <a:stretch>
                  <a:fillRect/>
                </a:stretch>
              </a:blipFill>
            </p:spPr>
            <p:txBody>
              <a:bodyPr/>
              <a:lstStyle/>
              <a:p>
                <a:r>
                  <a:rPr lang="en-GB">
                    <a:noFill/>
                  </a:rPr>
                  <a:t> </a:t>
                </a:r>
              </a:p>
            </p:txBody>
          </p:sp>
        </mc:Fallback>
      </mc:AlternateContent>
      <p:cxnSp>
        <p:nvCxnSpPr>
          <p:cNvPr id="48" name="Straight Connector 47">
            <a:extLst>
              <a:ext uri="{FF2B5EF4-FFF2-40B4-BE49-F238E27FC236}">
                <a16:creationId xmlns:a16="http://schemas.microsoft.com/office/drawing/2014/main" id="{5D406DDC-35AF-4913-9512-3DDE6A6A6D96}"/>
              </a:ext>
            </a:extLst>
          </p:cNvPr>
          <p:cNvCxnSpPr/>
          <p:nvPr/>
        </p:nvCxnSpPr>
        <p:spPr>
          <a:xfrm flipH="1">
            <a:off x="6090198" y="3358525"/>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4485B8-399E-4036-986D-4C4D0CB229EB}"/>
              </a:ext>
            </a:extLst>
          </p:cNvPr>
          <p:cNvCxnSpPr/>
          <p:nvPr/>
        </p:nvCxnSpPr>
        <p:spPr>
          <a:xfrm flipH="1">
            <a:off x="6082533" y="4258035"/>
            <a:ext cx="61206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355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randombar(horizontal)">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randombar(horizontal)">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randombar(horizontal)">
                                      <p:cBhvr>
                                        <p:cTn id="38" dur="500"/>
                                        <p:tgtEl>
                                          <p:spTgt spid="21"/>
                                        </p:tgtEl>
                                      </p:cBhvr>
                                    </p:animEffect>
                                  </p:childTnLst>
                                </p:cTn>
                              </p:par>
                              <p:par>
                                <p:cTn id="39" presetID="14" presetClass="entr" presetSubtype="1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randombar(horizontal)">
                                      <p:cBhvr>
                                        <p:cTn id="41" dur="500"/>
                                        <p:tgtEl>
                                          <p:spTgt spid="27"/>
                                        </p:tgtEl>
                                      </p:cBhvr>
                                    </p:animEffect>
                                  </p:childTnLst>
                                </p:cTn>
                              </p:par>
                              <p:par>
                                <p:cTn id="42" presetID="14" presetClass="entr" presetSubtype="1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par>
                                <p:cTn id="45" presetID="14" presetClass="entr" presetSubtype="1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randombar(horizontal)">
                                      <p:cBhvr>
                                        <p:cTn id="47" dur="500"/>
                                        <p:tgtEl>
                                          <p:spTgt spid="34"/>
                                        </p:tgtEl>
                                      </p:cBhvr>
                                    </p:animEffect>
                                  </p:childTnLst>
                                </p:cTn>
                              </p:par>
                              <p:par>
                                <p:cTn id="48" presetID="14" presetClass="entr" presetSubtype="1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randombar(horizontal)">
                                      <p:cBhvr>
                                        <p:cTn id="50" dur="500"/>
                                        <p:tgtEl>
                                          <p:spTgt spid="35"/>
                                        </p:tgtEl>
                                      </p:cBhvr>
                                    </p:animEffect>
                                  </p:childTnLst>
                                </p:cTn>
                              </p:par>
                              <p:par>
                                <p:cTn id="51" presetID="14" presetClass="entr" presetSubtype="1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randombar(horizontal)">
                                      <p:cBhvr>
                                        <p:cTn id="53" dur="500"/>
                                        <p:tgtEl>
                                          <p:spTgt spid="36"/>
                                        </p:tgtEl>
                                      </p:cBhvr>
                                    </p:animEffect>
                                  </p:childTnLst>
                                </p:cTn>
                              </p:par>
                              <p:par>
                                <p:cTn id="54" presetID="14"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randombar(horizontal)">
                                      <p:cBhvr>
                                        <p:cTn id="56" dur="500"/>
                                        <p:tgtEl>
                                          <p:spTgt spid="37"/>
                                        </p:tgtEl>
                                      </p:cBhvr>
                                    </p:animEffect>
                                  </p:childTnLst>
                                </p:cTn>
                              </p:par>
                              <p:par>
                                <p:cTn id="57" presetID="14" presetClass="entr" presetSubtype="1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randombar(horizontal)">
                                      <p:cBhvr>
                                        <p:cTn id="59" dur="500"/>
                                        <p:tgtEl>
                                          <p:spTgt spid="38"/>
                                        </p:tgtEl>
                                      </p:cBhvr>
                                    </p:animEffect>
                                  </p:childTnLst>
                                </p:cTn>
                              </p:par>
                              <p:par>
                                <p:cTn id="60" presetID="14" presetClass="entr" presetSubtype="1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randombar(horizontal)">
                                      <p:cBhvr>
                                        <p:cTn id="62" dur="500"/>
                                        <p:tgtEl>
                                          <p:spTgt spid="44"/>
                                        </p:tgtEl>
                                      </p:cBhvr>
                                    </p:animEffect>
                                  </p:childTnLst>
                                </p:cTn>
                              </p:par>
                              <p:par>
                                <p:cTn id="63" presetID="14" presetClass="entr" presetSubtype="1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randombar(horizontal)">
                                      <p:cBhvr>
                                        <p:cTn id="65" dur="500"/>
                                        <p:tgtEl>
                                          <p:spTgt spid="48"/>
                                        </p:tgtEl>
                                      </p:cBhvr>
                                    </p:animEffect>
                                  </p:childTnLst>
                                </p:cTn>
                              </p:par>
                              <p:par>
                                <p:cTn id="66" presetID="14" presetClass="entr" presetSubtype="10" fill="hold"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randombar(horizontal)">
                                      <p:cBhvr>
                                        <p:cTn id="68" dur="500"/>
                                        <p:tgtEl>
                                          <p:spTgt spid="5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C5A-34A6-444B-83E2-A077BC4B7485}"/>
              </a:ext>
            </a:extLst>
          </p:cNvPr>
          <p:cNvSpPr>
            <a:spLocks noGrp="1"/>
          </p:cNvSpPr>
          <p:nvPr>
            <p:ph type="title"/>
          </p:nvPr>
        </p:nvSpPr>
        <p:spPr/>
        <p:txBody>
          <a:bodyPr/>
          <a:lstStyle/>
          <a:p>
            <a:r>
              <a:rPr lang="en-GB" dirty="0"/>
              <a:t>Capacitor in DC Current (reminder)</a:t>
            </a:r>
          </a:p>
        </p:txBody>
      </p:sp>
      <p:grpSp>
        <p:nvGrpSpPr>
          <p:cNvPr id="3" name="Group 2">
            <a:extLst>
              <a:ext uri="{FF2B5EF4-FFF2-40B4-BE49-F238E27FC236}">
                <a16:creationId xmlns:a16="http://schemas.microsoft.com/office/drawing/2014/main" id="{BFC59139-E489-42CD-A799-D05D71BDBCDF}"/>
              </a:ext>
            </a:extLst>
          </p:cNvPr>
          <p:cNvGrpSpPr/>
          <p:nvPr/>
        </p:nvGrpSpPr>
        <p:grpSpPr>
          <a:xfrm rot="5400000">
            <a:off x="4477537" y="3247263"/>
            <a:ext cx="972108" cy="903535"/>
            <a:chOff x="2315580" y="1900995"/>
            <a:chExt cx="972108" cy="903535"/>
          </a:xfrm>
        </p:grpSpPr>
        <p:cxnSp>
          <p:nvCxnSpPr>
            <p:cNvPr id="4" name="Straight Connector 3">
              <a:extLst>
                <a:ext uri="{FF2B5EF4-FFF2-40B4-BE49-F238E27FC236}">
                  <a16:creationId xmlns:a16="http://schemas.microsoft.com/office/drawing/2014/main" id="{1FB47237-905E-415C-801E-3172C1213A22}"/>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F82C60F-1AA2-47D9-8E87-2E9395F35A30}"/>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5572A07-426E-4C31-A650-D5057C3D8719}"/>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0790CD-26D7-4365-ACF9-F330D498828D}"/>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7277D-8686-42D2-94EF-65EAC49D8B13}"/>
                    </a:ext>
                  </a:extLst>
                </p:cNvPr>
                <p:cNvSpPr txBox="1"/>
                <p:nvPr/>
              </p:nvSpPr>
              <p:spPr>
                <a:xfrm rot="16200000">
                  <a:off x="2601924" y="1986564"/>
                  <a:ext cx="5404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sSub>
                      </m:oMath>
                    </m:oMathPara>
                  </a14:m>
                  <a:endParaRPr lang="en-GB" dirty="0"/>
                </a:p>
              </p:txBody>
            </p:sp>
          </mc:Choice>
          <mc:Fallback xmlns="">
            <p:sp>
              <p:nvSpPr>
                <p:cNvPr id="8" name="TextBox 7">
                  <a:extLst>
                    <a:ext uri="{FF2B5EF4-FFF2-40B4-BE49-F238E27FC236}">
                      <a16:creationId xmlns:a16="http://schemas.microsoft.com/office/drawing/2014/main" id="{68E7277D-8686-42D2-94EF-65EAC49D8B13}"/>
                    </a:ext>
                  </a:extLst>
                </p:cNvPr>
                <p:cNvSpPr txBox="1">
                  <a:spLocks noRot="1" noChangeAspect="1" noMove="1" noResize="1" noEditPoints="1" noAdjustHandles="1" noChangeArrowheads="1" noChangeShapeType="1" noTextEdit="1"/>
                </p:cNvSpPr>
                <p:nvPr/>
              </p:nvSpPr>
              <p:spPr>
                <a:xfrm rot="16200000">
                  <a:off x="2601924" y="1986564"/>
                  <a:ext cx="540469" cy="369332"/>
                </a:xfrm>
                <a:prstGeom prst="rect">
                  <a:avLst/>
                </a:prstGeom>
                <a:blipFill>
                  <a:blip r:embed="rId2"/>
                  <a:stretch>
                    <a:fillRect/>
                  </a:stretch>
                </a:blipFill>
              </p:spPr>
              <p:txBody>
                <a:bodyPr/>
                <a:lstStyle/>
                <a:p>
                  <a:r>
                    <a:rPr lang="en-GB">
                      <a:noFill/>
                    </a:rPr>
                    <a:t> </a:t>
                  </a:r>
                </a:p>
              </p:txBody>
            </p:sp>
          </mc:Fallback>
        </mc:AlternateContent>
      </p:grpSp>
      <p:cxnSp>
        <p:nvCxnSpPr>
          <p:cNvPr id="9" name="Straight Connector 8">
            <a:extLst>
              <a:ext uri="{FF2B5EF4-FFF2-40B4-BE49-F238E27FC236}">
                <a16:creationId xmlns:a16="http://schemas.microsoft.com/office/drawing/2014/main" id="{FA296DB3-049B-493F-8542-3B9ACD8F0379}"/>
              </a:ext>
            </a:extLst>
          </p:cNvPr>
          <p:cNvCxnSpPr>
            <a:cxnSpLocks/>
          </p:cNvCxnSpPr>
          <p:nvPr/>
        </p:nvCxnSpPr>
        <p:spPr>
          <a:xfrm flipH="1">
            <a:off x="2063552" y="4725144"/>
            <a:ext cx="26700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BBF76C-88DF-42DB-9121-3B65005C1EA4}"/>
              </a:ext>
            </a:extLst>
          </p:cNvPr>
          <p:cNvCxnSpPr>
            <a:cxnSpLocks/>
          </p:cNvCxnSpPr>
          <p:nvPr/>
        </p:nvCxnSpPr>
        <p:spPr>
          <a:xfrm flipV="1">
            <a:off x="4733595" y="4185085"/>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0AD144-BA78-40FF-B6F0-7BCC786D41AB}"/>
              </a:ext>
            </a:extLst>
          </p:cNvPr>
          <p:cNvCxnSpPr>
            <a:cxnSpLocks/>
          </p:cNvCxnSpPr>
          <p:nvPr/>
        </p:nvCxnSpPr>
        <p:spPr>
          <a:xfrm flipV="1">
            <a:off x="4733595" y="2672917"/>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B865CC-3AD5-4DCF-8DB6-62FF6CF447B0}"/>
              </a:ext>
            </a:extLst>
          </p:cNvPr>
          <p:cNvCxnSpPr>
            <a:cxnSpLocks/>
          </p:cNvCxnSpPr>
          <p:nvPr/>
        </p:nvCxnSpPr>
        <p:spPr>
          <a:xfrm flipH="1">
            <a:off x="2063553" y="2672916"/>
            <a:ext cx="3599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2C127B-5ACD-4796-87BA-8A2711610CEB}"/>
              </a:ext>
            </a:extLst>
          </p:cNvPr>
          <p:cNvCxnSpPr>
            <a:cxnSpLocks/>
            <a:stCxn id="16" idx="0"/>
          </p:cNvCxnSpPr>
          <p:nvPr/>
        </p:nvCxnSpPr>
        <p:spPr>
          <a:xfrm flipV="1">
            <a:off x="2063552" y="2672917"/>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AC5342-0FC7-474E-BE85-BAAE4C27B237}"/>
              </a:ext>
            </a:extLst>
          </p:cNvPr>
          <p:cNvCxnSpPr>
            <a:cxnSpLocks/>
          </p:cNvCxnSpPr>
          <p:nvPr/>
        </p:nvCxnSpPr>
        <p:spPr>
          <a:xfrm flipV="1">
            <a:off x="2063552" y="4065194"/>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2AF4760-85DB-4CE9-94F6-CAC2A7352ED3}"/>
              </a:ext>
            </a:extLst>
          </p:cNvPr>
          <p:cNvSpPr/>
          <p:nvPr/>
        </p:nvSpPr>
        <p:spPr>
          <a:xfrm>
            <a:off x="1703552" y="3332867"/>
            <a:ext cx="720000" cy="720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3E2206E-69D4-49C3-81FC-6A7BA6CCDEB6}"/>
              </a:ext>
            </a:extLst>
          </p:cNvPr>
          <p:cNvSpPr txBox="1"/>
          <p:nvPr/>
        </p:nvSpPr>
        <p:spPr>
          <a:xfrm>
            <a:off x="1868627" y="3261783"/>
            <a:ext cx="389850" cy="584775"/>
          </a:xfrm>
          <a:prstGeom prst="rect">
            <a:avLst/>
          </a:prstGeom>
          <a:noFill/>
        </p:spPr>
        <p:txBody>
          <a:bodyPr wrap="none" rtlCol="0">
            <a:spAutoFit/>
          </a:bodyPr>
          <a:lstStyle/>
          <a:p>
            <a:r>
              <a:rPr lang="en-GB" sz="3200" b="1" dirty="0"/>
              <a:t>+</a:t>
            </a:r>
          </a:p>
        </p:txBody>
      </p:sp>
      <p:sp>
        <p:nvSpPr>
          <p:cNvPr id="22" name="TextBox 21">
            <a:extLst>
              <a:ext uri="{FF2B5EF4-FFF2-40B4-BE49-F238E27FC236}">
                <a16:creationId xmlns:a16="http://schemas.microsoft.com/office/drawing/2014/main" id="{11F25005-D59E-4B3C-B2EC-65011FE084AD}"/>
              </a:ext>
            </a:extLst>
          </p:cNvPr>
          <p:cNvSpPr txBox="1"/>
          <p:nvPr/>
        </p:nvSpPr>
        <p:spPr>
          <a:xfrm>
            <a:off x="1898907" y="3534935"/>
            <a:ext cx="309700" cy="584775"/>
          </a:xfrm>
          <a:prstGeom prst="rect">
            <a:avLst/>
          </a:prstGeom>
          <a:noFill/>
        </p:spPr>
        <p:txBody>
          <a:bodyPr wrap="none" rtlCol="0">
            <a:spAutoFit/>
          </a:bodyPr>
          <a:lstStyle/>
          <a:p>
            <a:r>
              <a:rPr lang="en-GB" sz="3200" b="1" dirty="0"/>
              <a:t>-</a:t>
            </a:r>
          </a:p>
        </p:txBody>
      </p:sp>
      <p:sp>
        <p:nvSpPr>
          <p:cNvPr id="23" name="TextBox 22">
            <a:extLst>
              <a:ext uri="{FF2B5EF4-FFF2-40B4-BE49-F238E27FC236}">
                <a16:creationId xmlns:a16="http://schemas.microsoft.com/office/drawing/2014/main" id="{B4C7B491-6C82-499C-92A7-869D3FF59B18}"/>
              </a:ext>
            </a:extLst>
          </p:cNvPr>
          <p:cNvSpPr txBox="1"/>
          <p:nvPr/>
        </p:nvSpPr>
        <p:spPr>
          <a:xfrm>
            <a:off x="4741430" y="3299484"/>
            <a:ext cx="300082" cy="369332"/>
          </a:xfrm>
          <a:prstGeom prst="rect">
            <a:avLst/>
          </a:prstGeom>
          <a:noFill/>
        </p:spPr>
        <p:txBody>
          <a:bodyPr wrap="none" rtlCol="0">
            <a:spAutoFit/>
          </a:bodyPr>
          <a:lstStyle/>
          <a:p>
            <a:r>
              <a:rPr lang="en-GB" dirty="0"/>
              <a:t>+</a:t>
            </a:r>
          </a:p>
        </p:txBody>
      </p:sp>
      <p:sp>
        <p:nvSpPr>
          <p:cNvPr id="24" name="TextBox 23">
            <a:extLst>
              <a:ext uri="{FF2B5EF4-FFF2-40B4-BE49-F238E27FC236}">
                <a16:creationId xmlns:a16="http://schemas.microsoft.com/office/drawing/2014/main" id="{6A92F017-7C2B-4F99-8BA0-2CF43B2EA5D8}"/>
              </a:ext>
            </a:extLst>
          </p:cNvPr>
          <p:cNvSpPr txBox="1"/>
          <p:nvPr/>
        </p:nvSpPr>
        <p:spPr>
          <a:xfrm>
            <a:off x="4741430" y="3764075"/>
            <a:ext cx="255198" cy="369332"/>
          </a:xfrm>
          <a:prstGeom prst="rect">
            <a:avLst/>
          </a:prstGeom>
          <a:noFill/>
        </p:spPr>
        <p:txBody>
          <a:bodyPr wrap="none" rtlCol="0">
            <a:spAutoFit/>
          </a:bodyPr>
          <a:lstStyle/>
          <a:p>
            <a:r>
              <a:rPr lang="en-GB" dirty="0"/>
              <a:t>-</a:t>
            </a:r>
          </a:p>
        </p:txBody>
      </p:sp>
      <p:cxnSp>
        <p:nvCxnSpPr>
          <p:cNvPr id="26" name="Straight Connector 25">
            <a:extLst>
              <a:ext uri="{FF2B5EF4-FFF2-40B4-BE49-F238E27FC236}">
                <a16:creationId xmlns:a16="http://schemas.microsoft.com/office/drawing/2014/main" id="{79637773-76F3-4B33-8A43-AC7CC974F309}"/>
              </a:ext>
            </a:extLst>
          </p:cNvPr>
          <p:cNvCxnSpPr/>
          <p:nvPr/>
        </p:nvCxnSpPr>
        <p:spPr>
          <a:xfrm>
            <a:off x="7294506" y="2291362"/>
            <a:ext cx="0" cy="1494167"/>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241365-F911-4E8D-A191-83557A98B068}"/>
              </a:ext>
            </a:extLst>
          </p:cNvPr>
          <p:cNvCxnSpPr>
            <a:cxnSpLocks/>
          </p:cNvCxnSpPr>
          <p:nvPr/>
        </p:nvCxnSpPr>
        <p:spPr>
          <a:xfrm>
            <a:off x="7150490" y="3645024"/>
            <a:ext cx="198022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194D47-7D3E-4C6D-9F0F-AF6A808E5627}"/>
              </a:ext>
            </a:extLst>
          </p:cNvPr>
          <p:cNvCxnSpPr>
            <a:cxnSpLocks/>
          </p:cNvCxnSpPr>
          <p:nvPr/>
        </p:nvCxnSpPr>
        <p:spPr>
          <a:xfrm flipH="1">
            <a:off x="2675621" y="2678832"/>
            <a:ext cx="205797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E580FB-1DC1-4425-89A8-73F1C68B53C2}"/>
              </a:ext>
            </a:extLst>
          </p:cNvPr>
          <p:cNvCxnSpPr/>
          <p:nvPr/>
        </p:nvCxnSpPr>
        <p:spPr>
          <a:xfrm flipV="1">
            <a:off x="2423552" y="2492896"/>
            <a:ext cx="252069" cy="1800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D03941-CA45-40F3-BEE1-997A15C4F9C6}"/>
              </a:ext>
            </a:extLst>
          </p:cNvPr>
          <p:cNvSpPr txBox="1"/>
          <p:nvPr/>
        </p:nvSpPr>
        <p:spPr>
          <a:xfrm>
            <a:off x="2395864" y="2218221"/>
            <a:ext cx="274434" cy="369332"/>
          </a:xfrm>
          <a:prstGeom prst="rect">
            <a:avLst/>
          </a:prstGeom>
          <a:noFill/>
        </p:spPr>
        <p:txBody>
          <a:bodyPr wrap="none" rtlCol="0">
            <a:spAutoFit/>
          </a:bodyPr>
          <a:lstStyle/>
          <a:p>
            <a:r>
              <a:rPr lang="en-GB" dirty="0"/>
              <a:t>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9E6BB6-99C8-41C0-90AA-7A83FC837550}"/>
                  </a:ext>
                </a:extLst>
              </p:cNvPr>
              <p:cNvSpPr txBox="1"/>
              <p:nvPr/>
            </p:nvSpPr>
            <p:spPr>
              <a:xfrm>
                <a:off x="6722937" y="2196706"/>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𝑐</m:t>
                          </m:r>
                        </m:sub>
                      </m:sSub>
                    </m:oMath>
                  </m:oMathPara>
                </a14:m>
                <a:endParaRPr lang="en-GB" dirty="0"/>
              </a:p>
            </p:txBody>
          </p:sp>
        </mc:Choice>
        <mc:Fallback xmlns="">
          <p:sp>
            <p:nvSpPr>
              <p:cNvPr id="39" name="TextBox 38">
                <a:extLst>
                  <a:ext uri="{FF2B5EF4-FFF2-40B4-BE49-F238E27FC236}">
                    <a16:creationId xmlns:a16="http://schemas.microsoft.com/office/drawing/2014/main" id="{D99E6BB6-99C8-41C0-90AA-7A83FC837550}"/>
                  </a:ext>
                </a:extLst>
              </p:cNvPr>
              <p:cNvSpPr txBox="1">
                <a:spLocks noRot="1" noChangeAspect="1" noMove="1" noResize="1" noEditPoints="1" noAdjustHandles="1" noChangeArrowheads="1" noChangeShapeType="1" noTextEdit="1"/>
              </p:cNvSpPr>
              <p:nvPr/>
            </p:nvSpPr>
            <p:spPr>
              <a:xfrm>
                <a:off x="6722937" y="2196706"/>
                <a:ext cx="427553" cy="369332"/>
              </a:xfrm>
              <a:prstGeom prst="rect">
                <a:avLst/>
              </a:prstGeom>
              <a:blipFill>
                <a:blip r:embed="rId3"/>
                <a:stretch>
                  <a:fillRect/>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35239731-C226-442F-B73D-7C6F330AAD7E}"/>
              </a:ext>
            </a:extLst>
          </p:cNvPr>
          <p:cNvSpPr txBox="1"/>
          <p:nvPr/>
        </p:nvSpPr>
        <p:spPr>
          <a:xfrm>
            <a:off x="9085041" y="3678994"/>
            <a:ext cx="614271" cy="369332"/>
          </a:xfrm>
          <a:prstGeom prst="rect">
            <a:avLst/>
          </a:prstGeom>
          <a:noFill/>
        </p:spPr>
        <p:txBody>
          <a:bodyPr wrap="none" rtlCol="0">
            <a:spAutoFit/>
          </a:bodyPr>
          <a:lstStyle/>
          <a:p>
            <a:r>
              <a:rPr lang="en-GB" dirty="0"/>
              <a:t>time</a:t>
            </a:r>
          </a:p>
        </p:txBody>
      </p:sp>
      <p:cxnSp>
        <p:nvCxnSpPr>
          <p:cNvPr id="44" name="Straight Connector 43">
            <a:extLst>
              <a:ext uri="{FF2B5EF4-FFF2-40B4-BE49-F238E27FC236}">
                <a16:creationId xmlns:a16="http://schemas.microsoft.com/office/drawing/2014/main" id="{2A5662D7-ED0E-4580-BF8A-C7B475923A4E}"/>
              </a:ext>
            </a:extLst>
          </p:cNvPr>
          <p:cNvCxnSpPr>
            <a:cxnSpLocks/>
          </p:cNvCxnSpPr>
          <p:nvPr/>
        </p:nvCxnSpPr>
        <p:spPr>
          <a:xfrm flipV="1">
            <a:off x="7906574" y="2926417"/>
            <a:ext cx="0" cy="7186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41080D7-E546-4491-809C-ED8F320C1709}"/>
              </a:ext>
            </a:extLst>
          </p:cNvPr>
          <p:cNvCxnSpPr>
            <a:cxnSpLocks/>
          </p:cNvCxnSpPr>
          <p:nvPr/>
        </p:nvCxnSpPr>
        <p:spPr>
          <a:xfrm flipH="1">
            <a:off x="7906574" y="2926417"/>
            <a:ext cx="1116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E6E1D24-A706-4A24-96F3-32ED5981A0CC}"/>
                  </a:ext>
                </a:extLst>
              </p:cNvPr>
              <p:cNvSpPr txBox="1"/>
              <p:nvPr/>
            </p:nvSpPr>
            <p:spPr>
              <a:xfrm>
                <a:off x="1325356" y="3508886"/>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49" name="TextBox 48">
                <a:extLst>
                  <a:ext uri="{FF2B5EF4-FFF2-40B4-BE49-F238E27FC236}">
                    <a16:creationId xmlns:a16="http://schemas.microsoft.com/office/drawing/2014/main" id="{0E6E1D24-A706-4A24-96F3-32ED5981A0CC}"/>
                  </a:ext>
                </a:extLst>
              </p:cNvPr>
              <p:cNvSpPr txBox="1">
                <a:spLocks noRot="1" noChangeAspect="1" noMove="1" noResize="1" noEditPoints="1" noAdjustHandles="1" noChangeArrowheads="1" noChangeShapeType="1" noTextEdit="1"/>
              </p:cNvSpPr>
              <p:nvPr/>
            </p:nvSpPr>
            <p:spPr>
              <a:xfrm>
                <a:off x="1325356" y="3508886"/>
                <a:ext cx="42248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BDE65A4-0168-403D-BBE2-BF84350998AE}"/>
                  </a:ext>
                </a:extLst>
              </p:cNvPr>
              <p:cNvSpPr txBox="1"/>
              <p:nvPr/>
            </p:nvSpPr>
            <p:spPr>
              <a:xfrm>
                <a:off x="6892798" y="2740365"/>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50" name="TextBox 49">
                <a:extLst>
                  <a:ext uri="{FF2B5EF4-FFF2-40B4-BE49-F238E27FC236}">
                    <a16:creationId xmlns:a16="http://schemas.microsoft.com/office/drawing/2014/main" id="{1BDE65A4-0168-403D-BBE2-BF84350998AE}"/>
                  </a:ext>
                </a:extLst>
              </p:cNvPr>
              <p:cNvSpPr txBox="1">
                <a:spLocks noRot="1" noChangeAspect="1" noMove="1" noResize="1" noEditPoints="1" noAdjustHandles="1" noChangeArrowheads="1" noChangeShapeType="1" noTextEdit="1"/>
              </p:cNvSpPr>
              <p:nvPr/>
            </p:nvSpPr>
            <p:spPr>
              <a:xfrm>
                <a:off x="6892798" y="2740365"/>
                <a:ext cx="422487" cy="369332"/>
              </a:xfrm>
              <a:prstGeom prst="rect">
                <a:avLst/>
              </a:prstGeom>
              <a:blipFill>
                <a:blip r:embed="rId5"/>
                <a:stretch>
                  <a:fillRect/>
                </a:stretch>
              </a:blipFill>
            </p:spPr>
            <p:txBody>
              <a:bodyPr/>
              <a:lstStyle/>
              <a:p>
                <a:r>
                  <a:rPr lang="en-GB">
                    <a:noFill/>
                  </a:rPr>
                  <a:t> </a:t>
                </a:r>
              </a:p>
            </p:txBody>
          </p:sp>
        </mc:Fallback>
      </mc:AlternateContent>
      <p:cxnSp>
        <p:nvCxnSpPr>
          <p:cNvPr id="52" name="Straight Connector 51">
            <a:extLst>
              <a:ext uri="{FF2B5EF4-FFF2-40B4-BE49-F238E27FC236}">
                <a16:creationId xmlns:a16="http://schemas.microsoft.com/office/drawing/2014/main" id="{8B500E0E-A1FF-4482-A1E9-8A5276C340DF}"/>
              </a:ext>
            </a:extLst>
          </p:cNvPr>
          <p:cNvCxnSpPr/>
          <p:nvPr/>
        </p:nvCxnSpPr>
        <p:spPr>
          <a:xfrm flipH="1">
            <a:off x="7277713" y="2926417"/>
            <a:ext cx="61206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0E4A9C4-A09D-409B-A1AD-C2217A1202FE}"/>
              </a:ext>
            </a:extLst>
          </p:cNvPr>
          <p:cNvSpPr txBox="1"/>
          <p:nvPr/>
        </p:nvSpPr>
        <p:spPr>
          <a:xfrm>
            <a:off x="7889781" y="4329259"/>
            <a:ext cx="1562287" cy="369332"/>
          </a:xfrm>
          <a:prstGeom prst="rect">
            <a:avLst/>
          </a:prstGeom>
          <a:noFill/>
        </p:spPr>
        <p:txBody>
          <a:bodyPr wrap="none" rtlCol="0">
            <a:spAutoFit/>
          </a:bodyPr>
          <a:lstStyle/>
          <a:p>
            <a:r>
              <a:rPr lang="en-GB" dirty="0"/>
              <a:t>Ideal capacitor</a:t>
            </a:r>
          </a:p>
        </p:txBody>
      </p:sp>
    </p:spTree>
    <p:extLst>
      <p:ext uri="{BB962C8B-B14F-4D97-AF65-F5344CB8AC3E}">
        <p14:creationId xmlns:p14="http://schemas.microsoft.com/office/powerpoint/2010/main" val="3730589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randombar(horizontal)">
                                      <p:cBhvr>
                                        <p:cTn id="43" dur="500"/>
                                        <p:tgtEl>
                                          <p:spTgt spid="34"/>
                                        </p:tgtEl>
                                      </p:cBhvr>
                                    </p:animEffect>
                                  </p:childTnLst>
                                </p:cTn>
                              </p:par>
                              <p:par>
                                <p:cTn id="44" presetID="14" presetClass="entr" presetSubtype="1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randombar(horizontal)">
                                      <p:cBhvr>
                                        <p:cTn id="46" dur="500"/>
                                        <p:tgtEl>
                                          <p:spTgt spid="3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randombar(horizontal)">
                                      <p:cBhvr>
                                        <p:cTn id="49" dur="500"/>
                                        <p:tgtEl>
                                          <p:spTgt spid="3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randombar(horizontal)">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8"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par>
                                <p:cTn id="64" presetID="22" presetClass="entr" presetSubtype="8"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par>
                                <p:cTn id="67" presetID="22" presetClass="entr" presetSubtype="8"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left)">
                                      <p:cBhvr>
                                        <p:cTn id="69" dur="500"/>
                                        <p:tgtEl>
                                          <p:spTgt spid="4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left)">
                                      <p:cBhvr>
                                        <p:cTn id="72" dur="500"/>
                                        <p:tgtEl>
                                          <p:spTgt spid="50"/>
                                        </p:tgtEl>
                                      </p:cBhvr>
                                    </p:animEffect>
                                  </p:childTnLst>
                                </p:cTn>
                              </p:par>
                              <p:par>
                                <p:cTn id="73" presetID="22" presetClass="entr" presetSubtype="8"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left)">
                                      <p:cBhvr>
                                        <p:cTn id="75" dur="500"/>
                                        <p:tgtEl>
                                          <p:spTgt spid="5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left)">
                                      <p:cBhvr>
                                        <p:cTn id="78" dur="500"/>
                                        <p:tgtEl>
                                          <p:spTgt spid="5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randombar(horizontal)">
                                      <p:cBhvr>
                                        <p:cTn id="8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2" grpId="0"/>
      <p:bldP spid="23" grpId="0"/>
      <p:bldP spid="24" grpId="0"/>
      <p:bldP spid="38" grpId="0"/>
      <p:bldP spid="39" grpId="0"/>
      <p:bldP spid="42" grpId="0"/>
      <p:bldP spid="49" grpId="0"/>
      <p:bldP spid="50"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C5A-34A6-444B-83E2-A077BC4B7485}"/>
              </a:ext>
            </a:extLst>
          </p:cNvPr>
          <p:cNvSpPr>
            <a:spLocks noGrp="1"/>
          </p:cNvSpPr>
          <p:nvPr>
            <p:ph type="title"/>
          </p:nvPr>
        </p:nvSpPr>
        <p:spPr/>
        <p:txBody>
          <a:bodyPr/>
          <a:lstStyle/>
          <a:p>
            <a:r>
              <a:rPr lang="en-GB" dirty="0"/>
              <a:t>Capacitor in DC Current (reminder)</a:t>
            </a:r>
          </a:p>
        </p:txBody>
      </p:sp>
      <p:grpSp>
        <p:nvGrpSpPr>
          <p:cNvPr id="3" name="Group 2">
            <a:extLst>
              <a:ext uri="{FF2B5EF4-FFF2-40B4-BE49-F238E27FC236}">
                <a16:creationId xmlns:a16="http://schemas.microsoft.com/office/drawing/2014/main" id="{BFC59139-E489-42CD-A799-D05D71BDBCDF}"/>
              </a:ext>
            </a:extLst>
          </p:cNvPr>
          <p:cNvGrpSpPr/>
          <p:nvPr/>
        </p:nvGrpSpPr>
        <p:grpSpPr>
          <a:xfrm rot="5400000">
            <a:off x="3377976" y="2887604"/>
            <a:ext cx="972108" cy="903535"/>
            <a:chOff x="2315580" y="1900995"/>
            <a:chExt cx="972108" cy="903535"/>
          </a:xfrm>
        </p:grpSpPr>
        <p:cxnSp>
          <p:nvCxnSpPr>
            <p:cNvPr id="4" name="Straight Connector 3">
              <a:extLst>
                <a:ext uri="{FF2B5EF4-FFF2-40B4-BE49-F238E27FC236}">
                  <a16:creationId xmlns:a16="http://schemas.microsoft.com/office/drawing/2014/main" id="{1FB47237-905E-415C-801E-3172C1213A22}"/>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F82C60F-1AA2-47D9-8E87-2E9395F35A30}"/>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5572A07-426E-4C31-A650-D5057C3D8719}"/>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0790CD-26D7-4365-ACF9-F330D498828D}"/>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7277D-8686-42D2-94EF-65EAC49D8B13}"/>
                    </a:ext>
                  </a:extLst>
                </p:cNvPr>
                <p:cNvSpPr txBox="1"/>
                <p:nvPr/>
              </p:nvSpPr>
              <p:spPr>
                <a:xfrm rot="16200000">
                  <a:off x="2601924" y="1986564"/>
                  <a:ext cx="5404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sSub>
                      </m:oMath>
                    </m:oMathPara>
                  </a14:m>
                  <a:endParaRPr lang="en-GB" dirty="0"/>
                </a:p>
              </p:txBody>
            </p:sp>
          </mc:Choice>
          <mc:Fallback xmlns="">
            <p:sp>
              <p:nvSpPr>
                <p:cNvPr id="8" name="TextBox 7">
                  <a:extLst>
                    <a:ext uri="{FF2B5EF4-FFF2-40B4-BE49-F238E27FC236}">
                      <a16:creationId xmlns:a16="http://schemas.microsoft.com/office/drawing/2014/main" id="{68E7277D-8686-42D2-94EF-65EAC49D8B13}"/>
                    </a:ext>
                  </a:extLst>
                </p:cNvPr>
                <p:cNvSpPr txBox="1">
                  <a:spLocks noRot="1" noChangeAspect="1" noMove="1" noResize="1" noEditPoints="1" noAdjustHandles="1" noChangeArrowheads="1" noChangeShapeType="1" noTextEdit="1"/>
                </p:cNvSpPr>
                <p:nvPr/>
              </p:nvSpPr>
              <p:spPr>
                <a:xfrm rot="16200000">
                  <a:off x="2601924" y="1986564"/>
                  <a:ext cx="540469" cy="369332"/>
                </a:xfrm>
                <a:prstGeom prst="rect">
                  <a:avLst/>
                </a:prstGeom>
                <a:blipFill>
                  <a:blip r:embed="rId2"/>
                  <a:stretch>
                    <a:fillRect/>
                  </a:stretch>
                </a:blipFill>
              </p:spPr>
              <p:txBody>
                <a:bodyPr/>
                <a:lstStyle/>
                <a:p>
                  <a:r>
                    <a:rPr lang="en-GB">
                      <a:noFill/>
                    </a:rPr>
                    <a:t> </a:t>
                  </a:r>
                </a:p>
              </p:txBody>
            </p:sp>
          </mc:Fallback>
        </mc:AlternateContent>
      </p:grpSp>
      <p:cxnSp>
        <p:nvCxnSpPr>
          <p:cNvPr id="9" name="Straight Connector 8">
            <a:extLst>
              <a:ext uri="{FF2B5EF4-FFF2-40B4-BE49-F238E27FC236}">
                <a16:creationId xmlns:a16="http://schemas.microsoft.com/office/drawing/2014/main" id="{FA296DB3-049B-493F-8542-3B9ACD8F0379}"/>
              </a:ext>
            </a:extLst>
          </p:cNvPr>
          <p:cNvCxnSpPr>
            <a:cxnSpLocks/>
          </p:cNvCxnSpPr>
          <p:nvPr/>
        </p:nvCxnSpPr>
        <p:spPr>
          <a:xfrm flipH="1">
            <a:off x="963991" y="4365485"/>
            <a:ext cx="26700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BBF76C-88DF-42DB-9121-3B65005C1EA4}"/>
              </a:ext>
            </a:extLst>
          </p:cNvPr>
          <p:cNvCxnSpPr>
            <a:cxnSpLocks/>
          </p:cNvCxnSpPr>
          <p:nvPr/>
        </p:nvCxnSpPr>
        <p:spPr>
          <a:xfrm flipV="1">
            <a:off x="3634034" y="3825426"/>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0AD144-BA78-40FF-B6F0-7BCC786D41AB}"/>
              </a:ext>
            </a:extLst>
          </p:cNvPr>
          <p:cNvCxnSpPr>
            <a:cxnSpLocks/>
          </p:cNvCxnSpPr>
          <p:nvPr/>
        </p:nvCxnSpPr>
        <p:spPr>
          <a:xfrm flipV="1">
            <a:off x="3634034" y="2313258"/>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B865CC-3AD5-4DCF-8DB6-62FF6CF447B0}"/>
              </a:ext>
            </a:extLst>
          </p:cNvPr>
          <p:cNvCxnSpPr>
            <a:cxnSpLocks/>
          </p:cNvCxnSpPr>
          <p:nvPr/>
        </p:nvCxnSpPr>
        <p:spPr>
          <a:xfrm flipH="1">
            <a:off x="963992" y="2313257"/>
            <a:ext cx="3599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2C127B-5ACD-4796-87BA-8A2711610CEB}"/>
              </a:ext>
            </a:extLst>
          </p:cNvPr>
          <p:cNvCxnSpPr>
            <a:cxnSpLocks/>
            <a:stCxn id="16" idx="0"/>
          </p:cNvCxnSpPr>
          <p:nvPr/>
        </p:nvCxnSpPr>
        <p:spPr>
          <a:xfrm flipV="1">
            <a:off x="963991" y="2313258"/>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AC5342-0FC7-474E-BE85-BAAE4C27B237}"/>
              </a:ext>
            </a:extLst>
          </p:cNvPr>
          <p:cNvCxnSpPr>
            <a:cxnSpLocks/>
          </p:cNvCxnSpPr>
          <p:nvPr/>
        </p:nvCxnSpPr>
        <p:spPr>
          <a:xfrm flipV="1">
            <a:off x="963991" y="3705535"/>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2AF4760-85DB-4CE9-94F6-CAC2A7352ED3}"/>
              </a:ext>
            </a:extLst>
          </p:cNvPr>
          <p:cNvSpPr/>
          <p:nvPr/>
        </p:nvSpPr>
        <p:spPr>
          <a:xfrm>
            <a:off x="603991" y="2973208"/>
            <a:ext cx="720000" cy="720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3E2206E-69D4-49C3-81FC-6A7BA6CCDEB6}"/>
              </a:ext>
            </a:extLst>
          </p:cNvPr>
          <p:cNvSpPr txBox="1"/>
          <p:nvPr/>
        </p:nvSpPr>
        <p:spPr>
          <a:xfrm>
            <a:off x="769066" y="2902124"/>
            <a:ext cx="389850" cy="584775"/>
          </a:xfrm>
          <a:prstGeom prst="rect">
            <a:avLst/>
          </a:prstGeom>
          <a:noFill/>
        </p:spPr>
        <p:txBody>
          <a:bodyPr wrap="none" rtlCol="0">
            <a:spAutoFit/>
          </a:bodyPr>
          <a:lstStyle/>
          <a:p>
            <a:r>
              <a:rPr lang="en-GB" sz="3200" b="1" dirty="0"/>
              <a:t>+</a:t>
            </a:r>
          </a:p>
        </p:txBody>
      </p:sp>
      <p:sp>
        <p:nvSpPr>
          <p:cNvPr id="22" name="TextBox 21">
            <a:extLst>
              <a:ext uri="{FF2B5EF4-FFF2-40B4-BE49-F238E27FC236}">
                <a16:creationId xmlns:a16="http://schemas.microsoft.com/office/drawing/2014/main" id="{11F25005-D59E-4B3C-B2EC-65011FE084AD}"/>
              </a:ext>
            </a:extLst>
          </p:cNvPr>
          <p:cNvSpPr txBox="1"/>
          <p:nvPr/>
        </p:nvSpPr>
        <p:spPr>
          <a:xfrm>
            <a:off x="799346" y="3175276"/>
            <a:ext cx="309700" cy="584775"/>
          </a:xfrm>
          <a:prstGeom prst="rect">
            <a:avLst/>
          </a:prstGeom>
          <a:noFill/>
        </p:spPr>
        <p:txBody>
          <a:bodyPr wrap="none" rtlCol="0">
            <a:spAutoFit/>
          </a:bodyPr>
          <a:lstStyle/>
          <a:p>
            <a:r>
              <a:rPr lang="en-GB" sz="3200" b="1" dirty="0"/>
              <a:t>-</a:t>
            </a:r>
          </a:p>
        </p:txBody>
      </p:sp>
      <p:sp>
        <p:nvSpPr>
          <p:cNvPr id="23" name="TextBox 22">
            <a:extLst>
              <a:ext uri="{FF2B5EF4-FFF2-40B4-BE49-F238E27FC236}">
                <a16:creationId xmlns:a16="http://schemas.microsoft.com/office/drawing/2014/main" id="{B4C7B491-6C82-499C-92A7-869D3FF59B18}"/>
              </a:ext>
            </a:extLst>
          </p:cNvPr>
          <p:cNvSpPr txBox="1"/>
          <p:nvPr/>
        </p:nvSpPr>
        <p:spPr>
          <a:xfrm>
            <a:off x="3641869" y="2939825"/>
            <a:ext cx="300082" cy="369332"/>
          </a:xfrm>
          <a:prstGeom prst="rect">
            <a:avLst/>
          </a:prstGeom>
          <a:noFill/>
        </p:spPr>
        <p:txBody>
          <a:bodyPr wrap="none" rtlCol="0">
            <a:spAutoFit/>
          </a:bodyPr>
          <a:lstStyle/>
          <a:p>
            <a:r>
              <a:rPr lang="en-GB" dirty="0"/>
              <a:t>+</a:t>
            </a:r>
          </a:p>
        </p:txBody>
      </p:sp>
      <p:sp>
        <p:nvSpPr>
          <p:cNvPr id="24" name="TextBox 23">
            <a:extLst>
              <a:ext uri="{FF2B5EF4-FFF2-40B4-BE49-F238E27FC236}">
                <a16:creationId xmlns:a16="http://schemas.microsoft.com/office/drawing/2014/main" id="{6A92F017-7C2B-4F99-8BA0-2CF43B2EA5D8}"/>
              </a:ext>
            </a:extLst>
          </p:cNvPr>
          <p:cNvSpPr txBox="1"/>
          <p:nvPr/>
        </p:nvSpPr>
        <p:spPr>
          <a:xfrm>
            <a:off x="3641869" y="3404416"/>
            <a:ext cx="255198" cy="369332"/>
          </a:xfrm>
          <a:prstGeom prst="rect">
            <a:avLst/>
          </a:prstGeom>
          <a:noFill/>
        </p:spPr>
        <p:txBody>
          <a:bodyPr wrap="none" rtlCol="0">
            <a:spAutoFit/>
          </a:bodyPr>
          <a:lstStyle/>
          <a:p>
            <a:r>
              <a:rPr lang="en-GB" dirty="0"/>
              <a:t>-</a:t>
            </a:r>
          </a:p>
        </p:txBody>
      </p:sp>
      <p:cxnSp>
        <p:nvCxnSpPr>
          <p:cNvPr id="26" name="Straight Connector 25">
            <a:extLst>
              <a:ext uri="{FF2B5EF4-FFF2-40B4-BE49-F238E27FC236}">
                <a16:creationId xmlns:a16="http://schemas.microsoft.com/office/drawing/2014/main" id="{79637773-76F3-4B33-8A43-AC7CC974F309}"/>
              </a:ext>
            </a:extLst>
          </p:cNvPr>
          <p:cNvCxnSpPr/>
          <p:nvPr/>
        </p:nvCxnSpPr>
        <p:spPr>
          <a:xfrm>
            <a:off x="8499094" y="2050754"/>
            <a:ext cx="0" cy="1494167"/>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241365-F911-4E8D-A191-83557A98B068}"/>
              </a:ext>
            </a:extLst>
          </p:cNvPr>
          <p:cNvCxnSpPr>
            <a:cxnSpLocks/>
          </p:cNvCxnSpPr>
          <p:nvPr/>
        </p:nvCxnSpPr>
        <p:spPr>
          <a:xfrm>
            <a:off x="8355078" y="3404416"/>
            <a:ext cx="198022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194D47-7D3E-4C6D-9F0F-AF6A808E5627}"/>
              </a:ext>
            </a:extLst>
          </p:cNvPr>
          <p:cNvCxnSpPr>
            <a:cxnSpLocks/>
          </p:cNvCxnSpPr>
          <p:nvPr/>
        </p:nvCxnSpPr>
        <p:spPr>
          <a:xfrm flipH="1">
            <a:off x="2962554" y="2319173"/>
            <a:ext cx="671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E580FB-1DC1-4425-89A8-73F1C68B53C2}"/>
              </a:ext>
            </a:extLst>
          </p:cNvPr>
          <p:cNvCxnSpPr/>
          <p:nvPr/>
        </p:nvCxnSpPr>
        <p:spPr>
          <a:xfrm flipV="1">
            <a:off x="1323991" y="2133237"/>
            <a:ext cx="252069" cy="1800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D03941-CA45-40F3-BEE1-997A15C4F9C6}"/>
              </a:ext>
            </a:extLst>
          </p:cNvPr>
          <p:cNvSpPr txBox="1"/>
          <p:nvPr/>
        </p:nvSpPr>
        <p:spPr>
          <a:xfrm>
            <a:off x="1296303" y="1858562"/>
            <a:ext cx="274434" cy="369332"/>
          </a:xfrm>
          <a:prstGeom prst="rect">
            <a:avLst/>
          </a:prstGeom>
          <a:noFill/>
        </p:spPr>
        <p:txBody>
          <a:bodyPr wrap="none" rtlCol="0">
            <a:spAutoFit/>
          </a:bodyPr>
          <a:lstStyle/>
          <a:p>
            <a:r>
              <a:rPr lang="en-GB" dirty="0"/>
              <a:t>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9E6BB6-99C8-41C0-90AA-7A83FC837550}"/>
                  </a:ext>
                </a:extLst>
              </p:cNvPr>
              <p:cNvSpPr txBox="1"/>
              <p:nvPr/>
            </p:nvSpPr>
            <p:spPr>
              <a:xfrm>
                <a:off x="7927525" y="1956098"/>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𝑐</m:t>
                          </m:r>
                        </m:sub>
                      </m:sSub>
                    </m:oMath>
                  </m:oMathPara>
                </a14:m>
                <a:endParaRPr lang="en-GB" dirty="0"/>
              </a:p>
            </p:txBody>
          </p:sp>
        </mc:Choice>
        <mc:Fallback xmlns="">
          <p:sp>
            <p:nvSpPr>
              <p:cNvPr id="39" name="TextBox 38">
                <a:extLst>
                  <a:ext uri="{FF2B5EF4-FFF2-40B4-BE49-F238E27FC236}">
                    <a16:creationId xmlns:a16="http://schemas.microsoft.com/office/drawing/2014/main" id="{D99E6BB6-99C8-41C0-90AA-7A83FC837550}"/>
                  </a:ext>
                </a:extLst>
              </p:cNvPr>
              <p:cNvSpPr txBox="1">
                <a:spLocks noRot="1" noChangeAspect="1" noMove="1" noResize="1" noEditPoints="1" noAdjustHandles="1" noChangeArrowheads="1" noChangeShapeType="1" noTextEdit="1"/>
              </p:cNvSpPr>
              <p:nvPr/>
            </p:nvSpPr>
            <p:spPr>
              <a:xfrm>
                <a:off x="7927525" y="1956098"/>
                <a:ext cx="427553" cy="369332"/>
              </a:xfrm>
              <a:prstGeom prst="rect">
                <a:avLst/>
              </a:prstGeom>
              <a:blipFill>
                <a:blip r:embed="rId3"/>
                <a:stretch>
                  <a:fillRect/>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35239731-C226-442F-B73D-7C6F330AAD7E}"/>
              </a:ext>
            </a:extLst>
          </p:cNvPr>
          <p:cNvSpPr txBox="1"/>
          <p:nvPr/>
        </p:nvSpPr>
        <p:spPr>
          <a:xfrm>
            <a:off x="10289629" y="3438386"/>
            <a:ext cx="614271" cy="369332"/>
          </a:xfrm>
          <a:prstGeom prst="rect">
            <a:avLst/>
          </a:prstGeom>
          <a:noFill/>
        </p:spPr>
        <p:txBody>
          <a:bodyPr wrap="none" rtlCol="0">
            <a:spAutoFit/>
          </a:bodyPr>
          <a:lstStyle/>
          <a:p>
            <a:r>
              <a:rPr lang="en-GB" dirty="0"/>
              <a:t>time</a:t>
            </a:r>
          </a:p>
        </p:txBody>
      </p:sp>
      <p:cxnSp>
        <p:nvCxnSpPr>
          <p:cNvPr id="46" name="Straight Connector 45">
            <a:extLst>
              <a:ext uri="{FF2B5EF4-FFF2-40B4-BE49-F238E27FC236}">
                <a16:creationId xmlns:a16="http://schemas.microsoft.com/office/drawing/2014/main" id="{441080D7-E546-4491-809C-ED8F320C1709}"/>
              </a:ext>
            </a:extLst>
          </p:cNvPr>
          <p:cNvCxnSpPr>
            <a:cxnSpLocks/>
          </p:cNvCxnSpPr>
          <p:nvPr/>
        </p:nvCxnSpPr>
        <p:spPr>
          <a:xfrm flipH="1">
            <a:off x="9407868" y="2887414"/>
            <a:ext cx="1116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E6E1D24-A706-4A24-96F3-32ED5981A0CC}"/>
                  </a:ext>
                </a:extLst>
              </p:cNvPr>
              <p:cNvSpPr txBox="1"/>
              <p:nvPr/>
            </p:nvSpPr>
            <p:spPr>
              <a:xfrm>
                <a:off x="225795" y="3149227"/>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49" name="TextBox 48">
                <a:extLst>
                  <a:ext uri="{FF2B5EF4-FFF2-40B4-BE49-F238E27FC236}">
                    <a16:creationId xmlns:a16="http://schemas.microsoft.com/office/drawing/2014/main" id="{0E6E1D24-A706-4A24-96F3-32ED5981A0CC}"/>
                  </a:ext>
                </a:extLst>
              </p:cNvPr>
              <p:cNvSpPr txBox="1">
                <a:spLocks noRot="1" noChangeAspect="1" noMove="1" noResize="1" noEditPoints="1" noAdjustHandles="1" noChangeArrowheads="1" noChangeShapeType="1" noTextEdit="1"/>
              </p:cNvSpPr>
              <p:nvPr/>
            </p:nvSpPr>
            <p:spPr>
              <a:xfrm>
                <a:off x="225795" y="3149227"/>
                <a:ext cx="42248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BDE65A4-0168-403D-BBE2-BF84350998AE}"/>
                  </a:ext>
                </a:extLst>
              </p:cNvPr>
              <p:cNvSpPr txBox="1"/>
              <p:nvPr/>
            </p:nvSpPr>
            <p:spPr>
              <a:xfrm>
                <a:off x="8175838" y="2688201"/>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50" name="TextBox 49">
                <a:extLst>
                  <a:ext uri="{FF2B5EF4-FFF2-40B4-BE49-F238E27FC236}">
                    <a16:creationId xmlns:a16="http://schemas.microsoft.com/office/drawing/2014/main" id="{1BDE65A4-0168-403D-BBE2-BF84350998AE}"/>
                  </a:ext>
                </a:extLst>
              </p:cNvPr>
              <p:cNvSpPr txBox="1">
                <a:spLocks noRot="1" noChangeAspect="1" noMove="1" noResize="1" noEditPoints="1" noAdjustHandles="1" noChangeArrowheads="1" noChangeShapeType="1" noTextEdit="1"/>
              </p:cNvSpPr>
              <p:nvPr/>
            </p:nvSpPr>
            <p:spPr>
              <a:xfrm>
                <a:off x="8175838" y="2688201"/>
                <a:ext cx="422487" cy="369332"/>
              </a:xfrm>
              <a:prstGeom prst="rect">
                <a:avLst/>
              </a:prstGeom>
              <a:blipFill>
                <a:blip r:embed="rId5"/>
                <a:stretch>
                  <a:fillRect/>
                </a:stretch>
              </a:blipFill>
            </p:spPr>
            <p:txBody>
              <a:bodyPr/>
              <a:lstStyle/>
              <a:p>
                <a:r>
                  <a:rPr lang="en-GB">
                    <a:noFill/>
                  </a:rPr>
                  <a:t> </a:t>
                </a:r>
              </a:p>
            </p:txBody>
          </p:sp>
        </mc:Fallback>
      </mc:AlternateContent>
      <p:cxnSp>
        <p:nvCxnSpPr>
          <p:cNvPr id="52" name="Straight Connector 51">
            <a:extLst>
              <a:ext uri="{FF2B5EF4-FFF2-40B4-BE49-F238E27FC236}">
                <a16:creationId xmlns:a16="http://schemas.microsoft.com/office/drawing/2014/main" id="{8B500E0E-A1FF-4482-A1E9-8A5276C340DF}"/>
              </a:ext>
            </a:extLst>
          </p:cNvPr>
          <p:cNvCxnSpPr>
            <a:cxnSpLocks/>
            <a:stCxn id="20" idx="3"/>
          </p:cNvCxnSpPr>
          <p:nvPr/>
        </p:nvCxnSpPr>
        <p:spPr>
          <a:xfrm flipH="1">
            <a:off x="8499095" y="2885033"/>
            <a:ext cx="92556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B6B43D1-FDEC-4460-A367-B07CEF2A6B87}"/>
              </a:ext>
            </a:extLst>
          </p:cNvPr>
          <p:cNvGrpSpPr/>
          <p:nvPr/>
        </p:nvGrpSpPr>
        <p:grpSpPr>
          <a:xfrm>
            <a:off x="2036699" y="2206379"/>
            <a:ext cx="1041598" cy="221163"/>
            <a:chOff x="1073432" y="3212976"/>
            <a:chExt cx="2268072" cy="186473"/>
          </a:xfrm>
        </p:grpSpPr>
        <p:cxnSp>
          <p:nvCxnSpPr>
            <p:cNvPr id="35" name="Straight Connector 34">
              <a:extLst>
                <a:ext uri="{FF2B5EF4-FFF2-40B4-BE49-F238E27FC236}">
                  <a16:creationId xmlns:a16="http://schemas.microsoft.com/office/drawing/2014/main" id="{A46A740E-FFB7-481C-9A75-496105041F5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6A6C82B-5A09-47BD-8708-F78312E2ED9E}"/>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5B271A-72A5-48E5-8B5A-3A6A85420747}"/>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EA175B-9043-4328-A695-79E7D1A79E1F}"/>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954E26-9D22-4B13-ADFA-5076429C4690}"/>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9B9924-9927-4054-8D61-45DCAF8F496E}"/>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AF86AE-5047-4E1B-87BD-E2CE85735CE1}"/>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7E1D86-7FF9-426D-BA80-E0E4CDE1C70E}"/>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9E583ED-E6DD-45A7-B13B-03CDAF7C776D}"/>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3B41E3-0707-4E43-9CE5-E878E70B39E1}"/>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id="{0C133F3D-5369-4FD5-83B1-38BA29439F8F}"/>
              </a:ext>
            </a:extLst>
          </p:cNvPr>
          <p:cNvCxnSpPr>
            <a:cxnSpLocks/>
          </p:cNvCxnSpPr>
          <p:nvPr/>
        </p:nvCxnSpPr>
        <p:spPr>
          <a:xfrm flipH="1">
            <a:off x="1570737" y="2319640"/>
            <a:ext cx="55076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8FD223-8EB0-4248-A202-A84914DC35C2}"/>
                  </a:ext>
                </a:extLst>
              </p:cNvPr>
              <p:cNvSpPr txBox="1"/>
              <p:nvPr/>
            </p:nvSpPr>
            <p:spPr>
              <a:xfrm>
                <a:off x="2433511" y="1865312"/>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6" name="TextBox 55">
                <a:extLst>
                  <a:ext uri="{FF2B5EF4-FFF2-40B4-BE49-F238E27FC236}">
                    <a16:creationId xmlns:a16="http://schemas.microsoft.com/office/drawing/2014/main" id="{938FD223-8EB0-4248-A202-A84914DC35C2}"/>
                  </a:ext>
                </a:extLst>
              </p:cNvPr>
              <p:cNvSpPr txBox="1">
                <a:spLocks noRot="1" noChangeAspect="1" noMove="1" noResize="1" noEditPoints="1" noAdjustHandles="1" noChangeArrowheads="1" noChangeShapeType="1" noTextEdit="1"/>
              </p:cNvSpPr>
              <p:nvPr/>
            </p:nvSpPr>
            <p:spPr>
              <a:xfrm>
                <a:off x="2433511" y="1865312"/>
                <a:ext cx="391774" cy="369332"/>
              </a:xfrm>
              <a:prstGeom prst="rect">
                <a:avLst/>
              </a:prstGeom>
              <a:blipFill>
                <a:blip r:embed="rId6"/>
                <a:stretch>
                  <a:fillRect/>
                </a:stretch>
              </a:blipFill>
            </p:spPr>
            <p:txBody>
              <a:bodyPr/>
              <a:lstStyle/>
              <a:p>
                <a:r>
                  <a:rPr lang="en-GB">
                    <a:noFill/>
                  </a:rPr>
                  <a:t> </a:t>
                </a:r>
              </a:p>
            </p:txBody>
          </p:sp>
        </mc:Fallback>
      </mc:AlternateContent>
      <p:sp>
        <p:nvSpPr>
          <p:cNvPr id="20" name="Freeform: Shape 19">
            <a:extLst>
              <a:ext uri="{FF2B5EF4-FFF2-40B4-BE49-F238E27FC236}">
                <a16:creationId xmlns:a16="http://schemas.microsoft.com/office/drawing/2014/main" id="{0245246A-A746-464F-94A0-9DF73FC30319}"/>
              </a:ext>
            </a:extLst>
          </p:cNvPr>
          <p:cNvSpPr/>
          <p:nvPr/>
        </p:nvSpPr>
        <p:spPr>
          <a:xfrm>
            <a:off x="8967463" y="2885033"/>
            <a:ext cx="457200" cy="541483"/>
          </a:xfrm>
          <a:custGeom>
            <a:avLst/>
            <a:gdLst>
              <a:gd name="connsiteX0" fmla="*/ 0 w 457200"/>
              <a:gd name="connsiteY0" fmla="*/ 552450 h 552450"/>
              <a:gd name="connsiteX1" fmla="*/ 95250 w 457200"/>
              <a:gd name="connsiteY1" fmla="*/ 228600 h 552450"/>
              <a:gd name="connsiteX2" fmla="*/ 238125 w 457200"/>
              <a:gd name="connsiteY2" fmla="*/ 85725 h 552450"/>
              <a:gd name="connsiteX3" fmla="*/ 457200 w 457200"/>
              <a:gd name="connsiteY3" fmla="*/ 0 h 552450"/>
              <a:gd name="connsiteX4" fmla="*/ 457200 w 45720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552450">
                <a:moveTo>
                  <a:pt x="0" y="552450"/>
                </a:moveTo>
                <a:cubicBezTo>
                  <a:pt x="27781" y="429418"/>
                  <a:pt x="55563" y="306387"/>
                  <a:pt x="95250" y="228600"/>
                </a:cubicBezTo>
                <a:cubicBezTo>
                  <a:pt x="134938" y="150812"/>
                  <a:pt x="177800" y="123825"/>
                  <a:pt x="238125" y="85725"/>
                </a:cubicBezTo>
                <a:cubicBezTo>
                  <a:pt x="298450" y="47625"/>
                  <a:pt x="457200" y="0"/>
                  <a:pt x="457200" y="0"/>
                </a:cubicBezTo>
                <a:lnTo>
                  <a:pt x="45720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27563F2-73C3-4B81-A130-FABF853E2088}"/>
                  </a:ext>
                </a:extLst>
              </p:cNvPr>
              <p:cNvSpPr txBox="1"/>
              <p:nvPr/>
            </p:nvSpPr>
            <p:spPr>
              <a:xfrm>
                <a:off x="9407868" y="4403775"/>
                <a:ext cx="11881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𝑅𝐶</m:t>
                      </m:r>
                    </m:oMath>
                  </m:oMathPara>
                </a14:m>
                <a:endParaRPr lang="en-GB" dirty="0"/>
              </a:p>
            </p:txBody>
          </p:sp>
        </mc:Choice>
        <mc:Fallback xmlns="">
          <p:sp>
            <p:nvSpPr>
              <p:cNvPr id="28" name="TextBox 27">
                <a:extLst>
                  <a:ext uri="{FF2B5EF4-FFF2-40B4-BE49-F238E27FC236}">
                    <a16:creationId xmlns:a16="http://schemas.microsoft.com/office/drawing/2014/main" id="{927563F2-73C3-4B81-A130-FABF853E2088}"/>
                  </a:ext>
                </a:extLst>
              </p:cNvPr>
              <p:cNvSpPr txBox="1">
                <a:spLocks noRot="1" noChangeAspect="1" noMove="1" noResize="1" noEditPoints="1" noAdjustHandles="1" noChangeArrowheads="1" noChangeShapeType="1" noTextEdit="1"/>
              </p:cNvSpPr>
              <p:nvPr/>
            </p:nvSpPr>
            <p:spPr>
              <a:xfrm>
                <a:off x="9407868" y="4403775"/>
                <a:ext cx="1188129" cy="369332"/>
              </a:xfrm>
              <a:prstGeom prst="rect">
                <a:avLst/>
              </a:prstGeom>
              <a:blipFill>
                <a:blip r:embed="rId7"/>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EAE5AF25-9A03-4858-B26A-C0E9D67BB7A7}"/>
              </a:ext>
            </a:extLst>
          </p:cNvPr>
          <p:cNvSpPr txBox="1"/>
          <p:nvPr/>
        </p:nvSpPr>
        <p:spPr>
          <a:xfrm>
            <a:off x="3897067" y="1796016"/>
            <a:ext cx="1162562" cy="369332"/>
          </a:xfrm>
          <a:prstGeom prst="rect">
            <a:avLst/>
          </a:prstGeom>
          <a:noFill/>
        </p:spPr>
        <p:txBody>
          <a:bodyPr wrap="none" rtlCol="0">
            <a:spAutoFit/>
          </a:bodyPr>
          <a:lstStyle/>
          <a:p>
            <a:r>
              <a:rPr lang="en-GB" dirty="0"/>
              <a:t>In Practice</a:t>
            </a:r>
          </a:p>
        </p:txBody>
      </p:sp>
      <p:sp>
        <p:nvSpPr>
          <p:cNvPr id="57" name="TextBox 56">
            <a:extLst>
              <a:ext uri="{FF2B5EF4-FFF2-40B4-BE49-F238E27FC236}">
                <a16:creationId xmlns:a16="http://schemas.microsoft.com/office/drawing/2014/main" id="{B1606C6D-BA10-4874-AB68-2E3E340505D5}"/>
              </a:ext>
            </a:extLst>
          </p:cNvPr>
          <p:cNvSpPr txBox="1"/>
          <p:nvPr/>
        </p:nvSpPr>
        <p:spPr>
          <a:xfrm>
            <a:off x="4143975" y="2226187"/>
            <a:ext cx="4207749" cy="1200329"/>
          </a:xfrm>
          <a:prstGeom prst="rect">
            <a:avLst/>
          </a:prstGeom>
          <a:noFill/>
        </p:spPr>
        <p:txBody>
          <a:bodyPr wrap="square">
            <a:spAutoFit/>
          </a:bodyPr>
          <a:lstStyle/>
          <a:p>
            <a:pPr algn="l"/>
            <a:r>
              <a:rPr lang="en-US" sz="1800" b="0" i="0" u="none" strike="noStrike" baseline="0" dirty="0">
                <a:latin typeface="Times-Roman"/>
              </a:rPr>
              <a:t>When a capacitor charges or discharges through a resistance, a certain time is required for the capacitor to charge fully or discharge fully.</a:t>
            </a:r>
            <a:endParaRPr lang="en-GB" dirty="0"/>
          </a:p>
        </p:txBody>
      </p:sp>
      <p:sp>
        <p:nvSpPr>
          <p:cNvPr id="58" name="TextBox 57">
            <a:extLst>
              <a:ext uri="{FF2B5EF4-FFF2-40B4-BE49-F238E27FC236}">
                <a16:creationId xmlns:a16="http://schemas.microsoft.com/office/drawing/2014/main" id="{F7A1EA17-D214-431C-985B-15B322D9E74A}"/>
              </a:ext>
            </a:extLst>
          </p:cNvPr>
          <p:cNvSpPr txBox="1"/>
          <p:nvPr/>
        </p:nvSpPr>
        <p:spPr>
          <a:xfrm>
            <a:off x="4157543" y="4529312"/>
            <a:ext cx="5038520" cy="646331"/>
          </a:xfrm>
          <a:prstGeom prst="rect">
            <a:avLst/>
          </a:prstGeom>
          <a:noFill/>
        </p:spPr>
        <p:txBody>
          <a:bodyPr wrap="square">
            <a:spAutoFit/>
          </a:bodyPr>
          <a:lstStyle/>
          <a:p>
            <a:pPr algn="l"/>
            <a:r>
              <a:rPr lang="en-US" sz="1800" b="0" i="0" u="none" strike="noStrike" baseline="0" dirty="0">
                <a:latin typeface="Times-Roman"/>
              </a:rPr>
              <a:t>The </a:t>
            </a:r>
            <a:r>
              <a:rPr lang="en-US" sz="1800" b="0" i="0" u="none" strike="noStrike" baseline="0" dirty="0">
                <a:solidFill>
                  <a:srgbClr val="FF0000"/>
                </a:solidFill>
                <a:latin typeface="Times-Roman"/>
              </a:rPr>
              <a:t>time constant </a:t>
            </a:r>
            <a:r>
              <a:rPr lang="en-US" sz="1800" b="0" i="0" u="none" strike="noStrike" baseline="0" dirty="0">
                <a:latin typeface="Times-Roman"/>
              </a:rPr>
              <a:t>of a series </a:t>
            </a:r>
            <a:r>
              <a:rPr lang="en-US" sz="1800" b="0" i="1" u="none" strike="noStrike" baseline="0" dirty="0">
                <a:latin typeface="Times-Italic"/>
              </a:rPr>
              <a:t>RC </a:t>
            </a:r>
            <a:r>
              <a:rPr lang="en-US" sz="1800" b="0" i="0" u="none" strike="noStrike" baseline="0" dirty="0">
                <a:latin typeface="Times-Roman"/>
              </a:rPr>
              <a:t>circuit determines the rate at which the capacitor </a:t>
            </a:r>
            <a:r>
              <a:rPr lang="en-GB" sz="1800" b="0" i="0" u="none" strike="noStrike" baseline="0" dirty="0">
                <a:latin typeface="Times-Roman"/>
              </a:rPr>
              <a:t>charges or discharges.</a:t>
            </a:r>
            <a:endParaRPr lang="en-GB" dirty="0"/>
          </a:p>
        </p:txBody>
      </p:sp>
    </p:spTree>
    <p:extLst>
      <p:ext uri="{BB962C8B-B14F-4D97-AF65-F5344CB8AC3E}">
        <p14:creationId xmlns:p14="http://schemas.microsoft.com/office/powerpoint/2010/main" val="11195997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par>
                                <p:cTn id="41" presetID="16" presetClass="entr" presetSubtype="21"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inVertical)">
                                      <p:cBhvr>
                                        <p:cTn id="43" dur="500"/>
                                        <p:tgtEl>
                                          <p:spTgt spid="34"/>
                                        </p:tgtEl>
                                      </p:cBhvr>
                                    </p:animEffect>
                                  </p:childTnLst>
                                </p:cTn>
                              </p:par>
                              <p:par>
                                <p:cTn id="44" presetID="16" presetClass="entr" presetSubtype="21"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arn(inVertical)">
                                      <p:cBhvr>
                                        <p:cTn id="46" dur="500"/>
                                        <p:tgtEl>
                                          <p:spTgt spid="3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barn(inVertical)">
                                      <p:cBhvr>
                                        <p:cTn id="49" dur="500"/>
                                        <p:tgtEl>
                                          <p:spTgt spid="3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barn(inVertical)">
                                      <p:cBhvr>
                                        <p:cTn id="52" dur="500"/>
                                        <p:tgtEl>
                                          <p:spTgt spid="49"/>
                                        </p:tgtEl>
                                      </p:cBhvr>
                                    </p:animEffect>
                                  </p:childTnLst>
                                </p:cTn>
                              </p:par>
                              <p:par>
                                <p:cTn id="53" presetID="16" presetClass="entr" presetSubtype="21"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arn(inVertical)">
                                      <p:cBhvr>
                                        <p:cTn id="55" dur="500"/>
                                        <p:tgtEl>
                                          <p:spTgt spid="55"/>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barn(inVertical)">
                                      <p:cBhvr>
                                        <p:cTn id="58" dur="500"/>
                                        <p:tgtEl>
                                          <p:spTgt spid="5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par>
                                <p:cTn id="72" presetID="22" presetClass="entr" presetSubtype="4"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down)">
                                      <p:cBhvr>
                                        <p:cTn id="77" dur="500"/>
                                        <p:tgtEl>
                                          <p:spTgt spid="39"/>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down)">
                                      <p:cBhvr>
                                        <p:cTn id="80" dur="500"/>
                                        <p:tgtEl>
                                          <p:spTgt spid="42"/>
                                        </p:tgtEl>
                                      </p:cBhvr>
                                    </p:animEffect>
                                  </p:childTnLst>
                                </p:cTn>
                              </p:par>
                              <p:par>
                                <p:cTn id="81" presetID="22" presetClass="entr" presetSubtype="4"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down)">
                                      <p:cBhvr>
                                        <p:cTn id="83" dur="500"/>
                                        <p:tgtEl>
                                          <p:spTgt spid="4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wipe(down)">
                                      <p:cBhvr>
                                        <p:cTn id="86" dur="500"/>
                                        <p:tgtEl>
                                          <p:spTgt spid="50"/>
                                        </p:tgtEl>
                                      </p:cBhvr>
                                    </p:animEffect>
                                  </p:childTnLst>
                                </p:cTn>
                              </p:par>
                              <p:par>
                                <p:cTn id="87" presetID="22" presetClass="entr" presetSubtype="4"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wipe(down)">
                                      <p:cBhvr>
                                        <p:cTn id="89" dur="500"/>
                                        <p:tgtEl>
                                          <p:spTgt spid="52"/>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randombar(horizontal)">
                                      <p:cBhvr>
                                        <p:cTn id="97" dur="500"/>
                                        <p:tgtEl>
                                          <p:spTgt spid="58"/>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randombar(horizontal)">
                                      <p:cBhvr>
                                        <p:cTn id="10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2" grpId="0"/>
      <p:bldP spid="23" grpId="0"/>
      <p:bldP spid="24" grpId="0"/>
      <p:bldP spid="38" grpId="0"/>
      <p:bldP spid="39" grpId="0"/>
      <p:bldP spid="42" grpId="0"/>
      <p:bldP spid="49" grpId="0"/>
      <p:bldP spid="50" grpId="0"/>
      <p:bldP spid="56" grpId="0"/>
      <p:bldP spid="20" grpId="0" animBg="1"/>
      <p:bldP spid="28" grpId="0"/>
      <p:bldP spid="29"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DB5D-F4A3-43E0-9765-039EB9CC0F42}"/>
              </a:ext>
            </a:extLst>
          </p:cNvPr>
          <p:cNvSpPr>
            <a:spLocks noGrp="1"/>
          </p:cNvSpPr>
          <p:nvPr>
            <p:ph type="title"/>
          </p:nvPr>
        </p:nvSpPr>
        <p:spPr/>
        <p:txBody>
          <a:bodyPr/>
          <a:lstStyle/>
          <a:p>
            <a:r>
              <a:rPr lang="en-GB" dirty="0"/>
              <a:t>Today Topics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25DBB75-85EB-4455-8605-48F74565CF5E}"/>
                  </a:ext>
                </a:extLst>
              </p:cNvPr>
              <p:cNvGraphicFramePr>
                <a:graphicFrameLocks noChangeAspect="1"/>
              </p:cNvGraphicFramePr>
              <p:nvPr>
                <p:extLst>
                  <p:ext uri="{D42A27DB-BD31-4B8C-83A1-F6EECF244321}">
                    <p14:modId xmlns:p14="http://schemas.microsoft.com/office/powerpoint/2010/main" val="3079027860"/>
                  </p:ext>
                </p:extLst>
              </p:nvPr>
            </p:nvGraphicFramePr>
            <p:xfrm>
              <a:off x="1096963" y="1846263"/>
              <a:ext cx="10058400" cy="4022725"/>
            </p:xfrm>
            <a:graphic>
              <a:graphicData uri="http://schemas.microsoft.com/office/powerpoint/2016/summaryzoom">
                <psuz:summaryZm>
                  <psuz:summaryZmObj sectionId="{72BC1F6C-9A1C-4D73-B297-E2B0A68DC040}">
                    <psuz:zmPr id="{688709A9-137E-41F3-95DF-25AF5F46C58B}" transitionDur="1000">
                      <p166:blipFill xmlns:p166="http://schemas.microsoft.com/office/powerpoint/2016/6/main">
                        <a:blip r:embed="rId2"/>
                        <a:stretch>
                          <a:fillRect/>
                        </a:stretch>
                      </p166:blipFill>
                      <p166:spPr xmlns:p166="http://schemas.microsoft.com/office/powerpoint/2016/6/main">
                        <a:xfrm>
                          <a:off x="375618" y="695913"/>
                          <a:ext cx="2263140" cy="1273016"/>
                        </a:xfrm>
                        <a:prstGeom prst="rect">
                          <a:avLst/>
                        </a:prstGeom>
                        <a:ln w="3175">
                          <a:solidFill>
                            <a:prstClr val="ltGray"/>
                          </a:solidFill>
                        </a:ln>
                      </p166:spPr>
                    </psuz:zmPr>
                  </psuz:summaryZmObj>
                  <psuz:summaryZmObj sectionId="{822C77D4-8D7B-491C-9FA5-8D63D19EDB41}">
                    <psuz:zmPr id="{D5D4E54B-4137-42C1-B595-0331DC077F3D}" transitionDur="1000">
                      <p166:blipFill xmlns:p166="http://schemas.microsoft.com/office/powerpoint/2016/6/main">
                        <a:blip r:embed="rId3"/>
                        <a:stretch>
                          <a:fillRect/>
                        </a:stretch>
                      </p166:blipFill>
                      <p166:spPr xmlns:p166="http://schemas.microsoft.com/office/powerpoint/2016/6/main">
                        <a:xfrm>
                          <a:off x="2723626" y="695913"/>
                          <a:ext cx="2263140" cy="1273016"/>
                        </a:xfrm>
                        <a:prstGeom prst="rect">
                          <a:avLst/>
                        </a:prstGeom>
                        <a:ln w="3175">
                          <a:solidFill>
                            <a:prstClr val="ltGray"/>
                          </a:solidFill>
                        </a:ln>
                      </p166:spPr>
                    </psuz:zmPr>
                  </psuz:summaryZmObj>
                  <psuz:summaryZmObj sectionId="{0D556EA3-E158-4324-8C9F-5C66D6FA7644}">
                    <psuz:zmPr id="{A63193BD-6FDD-4F68-B86E-D81316766068}" transitionDur="1000">
                      <p166:blipFill xmlns:p166="http://schemas.microsoft.com/office/powerpoint/2016/6/main">
                        <a:blip r:embed="rId4"/>
                        <a:stretch>
                          <a:fillRect/>
                        </a:stretch>
                      </p166:blipFill>
                      <p166:spPr xmlns:p166="http://schemas.microsoft.com/office/powerpoint/2016/6/main">
                        <a:xfrm>
                          <a:off x="5071634" y="695913"/>
                          <a:ext cx="2263140" cy="1273016"/>
                        </a:xfrm>
                        <a:prstGeom prst="rect">
                          <a:avLst/>
                        </a:prstGeom>
                        <a:ln w="3175">
                          <a:solidFill>
                            <a:prstClr val="ltGray"/>
                          </a:solidFill>
                        </a:ln>
                      </p166:spPr>
                    </psuz:zmPr>
                  </psuz:summaryZmObj>
                  <psuz:summaryZmObj sectionId="{977AEC00-CEB3-4FA0-84AF-B6F88BC5D290}">
                    <psuz:zmPr id="{1D5721C5-56B0-4688-9FFB-11C71570ED7D}" transitionDur="1000">
                      <p166:blipFill xmlns:p166="http://schemas.microsoft.com/office/powerpoint/2016/6/main">
                        <a:blip r:embed="rId5"/>
                        <a:stretch>
                          <a:fillRect/>
                        </a:stretch>
                      </p166:blipFill>
                      <p166:spPr xmlns:p166="http://schemas.microsoft.com/office/powerpoint/2016/6/main">
                        <a:xfrm>
                          <a:off x="7419642" y="695913"/>
                          <a:ext cx="2263140" cy="1273016"/>
                        </a:xfrm>
                        <a:prstGeom prst="rect">
                          <a:avLst/>
                        </a:prstGeom>
                        <a:ln w="3175">
                          <a:solidFill>
                            <a:prstClr val="ltGray"/>
                          </a:solidFill>
                        </a:ln>
                      </p166:spPr>
                    </psuz:zmPr>
                  </psuz:summaryZmObj>
                  <psuz:summaryZmObj sectionId="{615BBC50-216E-48F5-91E7-F4053F5B7977}">
                    <psuz:zmPr id="{3655F2ED-2F4D-45AD-B212-8449BF9F8C75}" transitionDur="1000">
                      <p166:blipFill xmlns:p166="http://schemas.microsoft.com/office/powerpoint/2016/6/main">
                        <a:blip r:embed="rId6"/>
                        <a:stretch>
                          <a:fillRect/>
                        </a:stretch>
                      </p166:blipFill>
                      <p166:spPr xmlns:p166="http://schemas.microsoft.com/office/powerpoint/2016/6/main">
                        <a:xfrm>
                          <a:off x="375618" y="2053797"/>
                          <a:ext cx="2263140" cy="1273016"/>
                        </a:xfrm>
                        <a:prstGeom prst="rect">
                          <a:avLst/>
                        </a:prstGeom>
                        <a:ln w="3175">
                          <a:solidFill>
                            <a:prstClr val="ltGray"/>
                          </a:solidFill>
                        </a:ln>
                      </p166:spPr>
                    </psuz:zmPr>
                  </psuz:summaryZmObj>
                  <psuz:summaryZmObj sectionId="{4B5AA54E-70A2-4BBA-B9B9-8B7C36DCAADE}">
                    <psuz:zmPr id="{4DBB6B0D-7301-425C-8419-8867083C46E9}" transitionDur="1000">
                      <p166:blipFill xmlns:p166="http://schemas.microsoft.com/office/powerpoint/2016/6/main">
                        <a:blip r:embed="rId7"/>
                        <a:stretch>
                          <a:fillRect/>
                        </a:stretch>
                      </p166:blipFill>
                      <p166:spPr xmlns:p166="http://schemas.microsoft.com/office/powerpoint/2016/6/main">
                        <a:xfrm>
                          <a:off x="2723626" y="2053797"/>
                          <a:ext cx="2263140" cy="1273016"/>
                        </a:xfrm>
                        <a:prstGeom prst="rect">
                          <a:avLst/>
                        </a:prstGeom>
                        <a:ln w="3175">
                          <a:solidFill>
                            <a:prstClr val="ltGray"/>
                          </a:solidFill>
                        </a:ln>
                      </p166:spPr>
                    </psuz:zmPr>
                  </psuz:summaryZmObj>
                  <psuz:summaryZmObj sectionId="{01BE54D9-110F-4F24-A8FF-B150E61147FF}">
                    <psuz:zmPr id="{E363877B-4C26-435E-A6B0-0EBE2E733836}" transitionDur="1000">
                      <p166:blipFill xmlns:p166="http://schemas.microsoft.com/office/powerpoint/2016/6/main">
                        <a:blip r:embed="rId8"/>
                        <a:stretch>
                          <a:fillRect/>
                        </a:stretch>
                      </p166:blipFill>
                      <p166:spPr xmlns:p166="http://schemas.microsoft.com/office/powerpoint/2016/6/main">
                        <a:xfrm>
                          <a:off x="5071634" y="2053797"/>
                          <a:ext cx="2263140" cy="1273016"/>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25DBB75-85EB-4455-8605-48F74565CF5E}"/>
                  </a:ext>
                </a:extLst>
              </p:cNvPr>
              <p:cNvGrpSpPr>
                <a:grpSpLocks noGrp="1" noUngrp="1" noRot="1" noChangeAspect="1" noMove="1" noResize="1"/>
              </p:cNvGrpSpPr>
              <p:nvPr/>
            </p:nvGrpSpPr>
            <p:grpSpPr>
              <a:xfrm>
                <a:off x="1096963" y="1846263"/>
                <a:ext cx="10058400" cy="4022725"/>
                <a:chOff x="1096963" y="1846263"/>
                <a:chExt cx="10058400" cy="4022725"/>
              </a:xfrm>
            </p:grpSpPr>
            <p:pic>
              <p:nvPicPr>
                <p:cNvPr id="3" name="Picture 3">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472581" y="2542176"/>
                  <a:ext cx="2263140" cy="1273016"/>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820589" y="2542176"/>
                  <a:ext cx="2263140" cy="1273016"/>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68597" y="2542176"/>
                  <a:ext cx="2263140" cy="1273016"/>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516605" y="2542176"/>
                  <a:ext cx="2263140" cy="1273016"/>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1472581" y="3900060"/>
                  <a:ext cx="2263140" cy="1273016"/>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820589" y="3900060"/>
                  <a:ext cx="2263140" cy="1273016"/>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68597" y="3900060"/>
                  <a:ext cx="2263140" cy="1273016"/>
                </a:xfrm>
                <a:prstGeom prst="rect">
                  <a:avLst/>
                </a:prstGeom>
                <a:ln w="3175">
                  <a:solidFill>
                    <a:prstClr val="ltGray"/>
                  </a:solidFill>
                </a:ln>
              </p:spPr>
            </p:pic>
          </p:grpSp>
        </mc:Fallback>
      </mc:AlternateContent>
    </p:spTree>
    <p:extLst>
      <p:ext uri="{BB962C8B-B14F-4D97-AF65-F5344CB8AC3E}">
        <p14:creationId xmlns:p14="http://schemas.microsoft.com/office/powerpoint/2010/main" val="409491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6FED-EC5E-4C19-9704-6E3AC95EFBE0}"/>
              </a:ext>
            </a:extLst>
          </p:cNvPr>
          <p:cNvSpPr>
            <a:spLocks noGrp="1"/>
          </p:cNvSpPr>
          <p:nvPr>
            <p:ph type="title"/>
          </p:nvPr>
        </p:nvSpPr>
        <p:spPr/>
        <p:txBody>
          <a:bodyPr/>
          <a:lstStyle/>
          <a:p>
            <a:r>
              <a:rPr lang="en-GB" dirty="0"/>
              <a:t>Example (reminder)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2489FB-9CC6-4464-89CF-4D3B33001A93}"/>
                  </a:ext>
                </a:extLst>
              </p:cNvPr>
              <p:cNvSpPr>
                <a:spLocks noGrp="1"/>
              </p:cNvSpPr>
              <p:nvPr>
                <p:ph idx="1"/>
              </p:nvPr>
            </p:nvSpPr>
            <p:spPr>
              <a:xfrm>
                <a:off x="1097280" y="1845734"/>
                <a:ext cx="10058400" cy="971198"/>
              </a:xfrm>
            </p:spPr>
            <p:txBody>
              <a:bodyPr>
                <a:noAutofit/>
              </a:bodyPr>
              <a:lstStyle/>
              <a:p>
                <a:r>
                  <a:rPr lang="en-US" sz="2400" b="0" i="0" u="none" strike="noStrike" baseline="0" dirty="0">
                    <a:latin typeface="Times-Roman"/>
                  </a:rPr>
                  <a:t>A series </a:t>
                </a:r>
                <a:r>
                  <a:rPr lang="en-US" sz="2400" b="0" i="1" u="none" strike="noStrike" baseline="0" dirty="0">
                    <a:latin typeface="Times-Italic"/>
                  </a:rPr>
                  <a:t>RC </a:t>
                </a:r>
                <a:r>
                  <a:rPr lang="en-US" sz="2400" b="0" i="0" u="none" strike="noStrike" baseline="0" dirty="0">
                    <a:latin typeface="Times-Roman"/>
                  </a:rPr>
                  <a:t>circuit has a resistance of </a:t>
                </a:r>
                <a14:m>
                  <m:oMath xmlns:m="http://schemas.openxmlformats.org/officeDocument/2006/math">
                    <m:r>
                      <a:rPr lang="en-GB" sz="2400" b="0" i="1" u="none" strike="noStrike" baseline="0" smtClean="0">
                        <a:latin typeface="Cambria Math" panose="02040503050406030204" pitchFamily="18" charset="0"/>
                      </a:rPr>
                      <m:t>1.0 </m:t>
                    </m:r>
                    <m:r>
                      <a:rPr lang="en-GB" sz="2400" b="0" i="1" u="none" strike="noStrike" baseline="0" smtClean="0">
                        <a:latin typeface="Cambria Math" panose="02040503050406030204" pitchFamily="18" charset="0"/>
                      </a:rPr>
                      <m:t>𝑀</m:t>
                    </m:r>
                    <m:r>
                      <m:rPr>
                        <m:sty m:val="p"/>
                      </m:rPr>
                      <a:rPr lang="el-GR" sz="2400" b="0" i="1" u="none" strike="noStrike" baseline="0" smtClean="0">
                        <a:latin typeface="Cambria Math" panose="02040503050406030204" pitchFamily="18" charset="0"/>
                        <a:ea typeface="Cambria Math" panose="02040503050406030204" pitchFamily="18" charset="0"/>
                      </a:rPr>
                      <m:t>Ω</m:t>
                    </m:r>
                    <m:r>
                      <a:rPr lang="en-GB" sz="2400" b="0" i="1" u="none" strike="noStrike" baseline="0" smtClean="0">
                        <a:latin typeface="Cambria Math" panose="02040503050406030204" pitchFamily="18" charset="0"/>
                        <a:ea typeface="Cambria Math" panose="02040503050406030204" pitchFamily="18" charset="0"/>
                      </a:rPr>
                      <m:t> </m:t>
                    </m:r>
                  </m:oMath>
                </a14:m>
                <a:r>
                  <a:rPr lang="en-US" sz="2400" b="0" i="0" u="none" strike="noStrike" baseline="0" dirty="0">
                    <a:latin typeface="Times-Roman"/>
                  </a:rPr>
                  <a:t>and a capacitance of </a:t>
                </a:r>
                <a14:m>
                  <m:oMath xmlns:m="http://schemas.openxmlformats.org/officeDocument/2006/math">
                    <m:r>
                      <a:rPr lang="en-GB" sz="2800" i="1" dirty="0" smtClean="0">
                        <a:latin typeface="Cambria Math" panose="02040503050406030204" pitchFamily="18" charset="0"/>
                      </a:rPr>
                      <m:t>4.7 </m:t>
                    </m:r>
                    <m:r>
                      <a:rPr lang="en-GB" sz="2800" i="1" dirty="0" smtClean="0">
                        <a:latin typeface="Cambria Math" panose="02040503050406030204" pitchFamily="18" charset="0"/>
                        <a:ea typeface="Cambria Math" panose="02040503050406030204" pitchFamily="18" charset="0"/>
                      </a:rPr>
                      <m:t>𝜇</m:t>
                    </m:r>
                    <m:r>
                      <a:rPr lang="en-GB" sz="2800" i="1" dirty="0">
                        <a:latin typeface="Cambria Math" panose="02040503050406030204" pitchFamily="18" charset="0"/>
                      </a:rPr>
                      <m:t>𝐹</m:t>
                    </m:r>
                  </m:oMath>
                </a14:m>
                <a:r>
                  <a:rPr lang="en-GB" sz="2800" dirty="0"/>
                  <a:t>.</a:t>
                </a:r>
                <a:endParaRPr lang="en-US" sz="2400" b="0" i="0" u="none" strike="noStrike" baseline="0" dirty="0">
                  <a:latin typeface="Times-Roman"/>
                </a:endParaRPr>
              </a:p>
              <a:p>
                <a:pPr algn="l"/>
                <a:r>
                  <a:rPr lang="en-US" sz="2400" b="0" i="0" u="none" strike="noStrike" baseline="0" dirty="0">
                    <a:latin typeface="Times-Roman"/>
                  </a:rPr>
                  <a:t>What is </a:t>
                </a:r>
                <a:r>
                  <a:rPr lang="en-GB" sz="2400" b="0" i="0" u="none" strike="noStrike" baseline="0" dirty="0">
                    <a:latin typeface="Times-Roman"/>
                  </a:rPr>
                  <a:t>the time constant?</a:t>
                </a:r>
                <a:endParaRPr lang="en-GB" sz="2800" dirty="0"/>
              </a:p>
            </p:txBody>
          </p:sp>
        </mc:Choice>
        <mc:Fallback xmlns="">
          <p:sp>
            <p:nvSpPr>
              <p:cNvPr id="3" name="Content Placeholder 2">
                <a:extLst>
                  <a:ext uri="{FF2B5EF4-FFF2-40B4-BE49-F238E27FC236}">
                    <a16:creationId xmlns:a16="http://schemas.microsoft.com/office/drawing/2014/main" id="{DE2489FB-9CC6-4464-89CF-4D3B33001A93}"/>
                  </a:ext>
                </a:extLst>
              </p:cNvPr>
              <p:cNvSpPr>
                <a:spLocks noGrp="1" noRot="1" noChangeAspect="1" noMove="1" noResize="1" noEditPoints="1" noAdjustHandles="1" noChangeArrowheads="1" noChangeShapeType="1" noTextEdit="1"/>
              </p:cNvSpPr>
              <p:nvPr>
                <p:ph idx="1"/>
              </p:nvPr>
            </p:nvSpPr>
            <p:spPr>
              <a:xfrm>
                <a:off x="1097280" y="1845734"/>
                <a:ext cx="10058400" cy="971198"/>
              </a:xfrm>
              <a:blipFill>
                <a:blip r:embed="rId2"/>
                <a:stretch>
                  <a:fillRect l="-909" t="-11321" b="-1572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8FCF07-FC69-4D6A-AF05-3A9BDA9AB7BE}"/>
                  </a:ext>
                </a:extLst>
              </p:cNvPr>
              <p:cNvSpPr txBox="1"/>
              <p:nvPr/>
            </p:nvSpPr>
            <p:spPr>
              <a:xfrm>
                <a:off x="3431704" y="3447143"/>
                <a:ext cx="6096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sz="1800" b="0" i="1" u="none" strike="noStrike" baseline="0" dirty="0" smtClean="0">
                          <a:latin typeface="Cambria Math" panose="02040503050406030204" pitchFamily="18" charset="0"/>
                        </a:rPr>
                        <m:t>𝑡</m:t>
                      </m:r>
                      <m:r>
                        <a:rPr lang="en-GB" sz="1800" b="0" i="1" u="none" strike="noStrike" baseline="0" dirty="0" smtClean="0">
                          <a:latin typeface="Cambria Math" panose="02040503050406030204" pitchFamily="18" charset="0"/>
                        </a:rPr>
                        <m:t> =</m:t>
                      </m:r>
                      <m:r>
                        <a:rPr lang="en-GB" sz="1800" b="0" i="1" u="none" strike="noStrike" baseline="0" dirty="0" smtClean="0">
                          <a:latin typeface="Cambria Math" panose="02040503050406030204" pitchFamily="18" charset="0"/>
                        </a:rPr>
                        <m:t>𝑅𝐶</m:t>
                      </m:r>
                      <m:r>
                        <a:rPr lang="en-GB" sz="1800" b="0" i="1" u="none" strike="noStrike" baseline="0" dirty="0" smtClean="0">
                          <a:latin typeface="Cambria Math" panose="02040503050406030204" pitchFamily="18" charset="0"/>
                        </a:rPr>
                        <m:t> = (1.0 ∗ </m:t>
                      </m:r>
                      <m:sSup>
                        <m:sSupPr>
                          <m:ctrlPr>
                            <a:rPr lang="en-GB" sz="1800" b="0" i="1" u="none" strike="noStrike" baseline="0" dirty="0" smtClean="0">
                              <a:latin typeface="Cambria Math" panose="02040503050406030204" pitchFamily="18" charset="0"/>
                            </a:rPr>
                          </m:ctrlPr>
                        </m:sSupPr>
                        <m:e>
                          <m:r>
                            <a:rPr lang="en-GB" sz="1800" b="0" i="1" u="none" strike="noStrike" baseline="0" dirty="0" smtClean="0">
                              <a:latin typeface="Cambria Math" panose="02040503050406030204" pitchFamily="18" charset="0"/>
                            </a:rPr>
                            <m:t>10</m:t>
                          </m:r>
                        </m:e>
                        <m:sup>
                          <m:r>
                            <a:rPr lang="en-GB" sz="1800" b="0" i="1" u="none" strike="noStrike" baseline="0" dirty="0" smtClean="0">
                              <a:latin typeface="Cambria Math" panose="02040503050406030204" pitchFamily="18" charset="0"/>
                            </a:rPr>
                            <m:t>6</m:t>
                          </m:r>
                        </m:sup>
                      </m:sSup>
                      <m:r>
                        <a:rPr lang="en-GB" sz="1800" b="0" i="1" u="none" strike="noStrike" baseline="0" dirty="0">
                          <a:latin typeface="Cambria Math" panose="02040503050406030204" pitchFamily="18" charset="0"/>
                        </a:rPr>
                        <m:t>)(4.7</m:t>
                      </m:r>
                      <m:r>
                        <a:rPr lang="en-GB" sz="1800" b="0" i="1" u="none" strike="noStrike" baseline="0" dirty="0" smtClean="0">
                          <a:latin typeface="Cambria Math" panose="02040503050406030204" pitchFamily="18" charset="0"/>
                        </a:rPr>
                        <m:t>×</m:t>
                      </m:r>
                      <m:r>
                        <a:rPr lang="en-GB" sz="1800" b="0" i="1" u="none" strike="noStrike" baseline="0" dirty="0">
                          <a:latin typeface="Cambria Math" panose="02040503050406030204" pitchFamily="18" charset="0"/>
                        </a:rPr>
                        <m:t> </m:t>
                      </m:r>
                      <m:sSup>
                        <m:sSupPr>
                          <m:ctrlPr>
                            <a:rPr lang="en-GB" sz="1800" b="0" i="1" u="none" strike="noStrike" baseline="0" dirty="0" smtClean="0">
                              <a:latin typeface="Cambria Math" panose="02040503050406030204" pitchFamily="18" charset="0"/>
                            </a:rPr>
                          </m:ctrlPr>
                        </m:sSupPr>
                        <m:e>
                          <m:r>
                            <a:rPr lang="en-GB" sz="1800" b="0" i="1" u="none" strike="noStrike" baseline="0" dirty="0">
                              <a:latin typeface="Cambria Math" panose="02040503050406030204" pitchFamily="18" charset="0"/>
                            </a:rPr>
                            <m:t>10</m:t>
                          </m:r>
                        </m:e>
                        <m:sup>
                          <m:r>
                            <a:rPr lang="en-GB" sz="1800" b="0" i="1" u="none" strike="noStrike" baseline="0" dirty="0" smtClean="0">
                              <a:latin typeface="Cambria Math" panose="02040503050406030204" pitchFamily="18" charset="0"/>
                            </a:rPr>
                            <m:t>−6</m:t>
                          </m:r>
                        </m:sup>
                      </m:sSup>
                      <m:r>
                        <a:rPr lang="en-GB" sz="800" b="0" i="1" u="none" strike="noStrike" baseline="0" dirty="0">
                          <a:latin typeface="Cambria Math" panose="02040503050406030204" pitchFamily="18" charset="0"/>
                        </a:rPr>
                        <m:t> </m:t>
                      </m:r>
                      <m:r>
                        <a:rPr lang="en-GB" sz="1800" b="0" i="1" u="none" strike="noStrike" baseline="0" dirty="0">
                          <a:latin typeface="Cambria Math" panose="02040503050406030204" pitchFamily="18" charset="0"/>
                        </a:rPr>
                        <m:t>𝐹</m:t>
                      </m:r>
                      <m:r>
                        <a:rPr lang="en-GB" sz="1800" b="0" i="1" u="none" strike="noStrike" baseline="0" dirty="0">
                          <a:latin typeface="Cambria Math" panose="02040503050406030204" pitchFamily="18" charset="0"/>
                        </a:rPr>
                        <m:t>) = </m:t>
                      </m:r>
                      <m:r>
                        <a:rPr lang="en-GB" sz="1800" b="1" i="1" u="none" strike="noStrike" baseline="0" dirty="0">
                          <a:latin typeface="Cambria Math" panose="02040503050406030204" pitchFamily="18" charset="0"/>
                        </a:rPr>
                        <m:t>𝟒</m:t>
                      </m:r>
                      <m:r>
                        <a:rPr lang="en-GB" sz="1800" b="1" i="1" u="none" strike="noStrike" baseline="0" dirty="0">
                          <a:latin typeface="Cambria Math" panose="02040503050406030204" pitchFamily="18" charset="0"/>
                        </a:rPr>
                        <m:t>.</m:t>
                      </m:r>
                      <m:r>
                        <a:rPr lang="en-GB" sz="1800" b="1" i="1" u="none" strike="noStrike" baseline="0" dirty="0">
                          <a:latin typeface="Cambria Math" panose="02040503050406030204" pitchFamily="18" charset="0"/>
                        </a:rPr>
                        <m:t>𝟕</m:t>
                      </m:r>
                      <m:r>
                        <a:rPr lang="en-GB" sz="1800" b="1" i="1" u="none" strike="noStrike" baseline="0" dirty="0">
                          <a:latin typeface="Cambria Math" panose="02040503050406030204" pitchFamily="18" charset="0"/>
                        </a:rPr>
                        <m:t> </m:t>
                      </m:r>
                      <m:r>
                        <a:rPr lang="en-GB" sz="1800" b="1" i="1" u="none" strike="noStrike" baseline="0" dirty="0">
                          <a:latin typeface="Cambria Math" panose="02040503050406030204" pitchFamily="18" charset="0"/>
                        </a:rPr>
                        <m:t>𝒔</m:t>
                      </m:r>
                    </m:oMath>
                  </m:oMathPara>
                </a14:m>
                <a:endParaRPr lang="en-GB" dirty="0"/>
              </a:p>
            </p:txBody>
          </p:sp>
        </mc:Choice>
        <mc:Fallback xmlns="">
          <p:sp>
            <p:nvSpPr>
              <p:cNvPr id="5" name="TextBox 4">
                <a:extLst>
                  <a:ext uri="{FF2B5EF4-FFF2-40B4-BE49-F238E27FC236}">
                    <a16:creationId xmlns:a16="http://schemas.microsoft.com/office/drawing/2014/main" id="{648FCF07-FC69-4D6A-AF05-3A9BDA9AB7BE}"/>
                  </a:ext>
                </a:extLst>
              </p:cNvPr>
              <p:cNvSpPr txBox="1">
                <a:spLocks noRot="1" noChangeAspect="1" noMove="1" noResize="1" noEditPoints="1" noAdjustHandles="1" noChangeArrowheads="1" noChangeShapeType="1" noTextEdit="1"/>
              </p:cNvSpPr>
              <p:nvPr/>
            </p:nvSpPr>
            <p:spPr>
              <a:xfrm>
                <a:off x="3431704" y="3447143"/>
                <a:ext cx="6096000" cy="369332"/>
              </a:xfrm>
              <a:prstGeom prst="rect">
                <a:avLst/>
              </a:prstGeom>
              <a:blipFill>
                <a:blip r:embed="rId3"/>
                <a:stretch>
                  <a:fillRect b="-13115"/>
                </a:stretch>
              </a:blipFill>
            </p:spPr>
            <p:txBody>
              <a:bodyPr/>
              <a:lstStyle/>
              <a:p>
                <a:r>
                  <a:rPr lang="en-GB">
                    <a:noFill/>
                  </a:rPr>
                  <a:t> </a:t>
                </a:r>
              </a:p>
            </p:txBody>
          </p:sp>
        </mc:Fallback>
      </mc:AlternateContent>
    </p:spTree>
    <p:extLst>
      <p:ext uri="{BB962C8B-B14F-4D97-AF65-F5344CB8AC3E}">
        <p14:creationId xmlns:p14="http://schemas.microsoft.com/office/powerpoint/2010/main" val="450942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C5A-34A6-444B-83E2-A077BC4B7485}"/>
              </a:ext>
            </a:extLst>
          </p:cNvPr>
          <p:cNvSpPr>
            <a:spLocks noGrp="1"/>
          </p:cNvSpPr>
          <p:nvPr>
            <p:ph type="title"/>
          </p:nvPr>
        </p:nvSpPr>
        <p:spPr/>
        <p:txBody>
          <a:bodyPr/>
          <a:lstStyle/>
          <a:p>
            <a:r>
              <a:rPr lang="en-GB" dirty="0"/>
              <a:t>Capacitor in DC Current (reminder)</a:t>
            </a:r>
          </a:p>
        </p:txBody>
      </p:sp>
      <p:grpSp>
        <p:nvGrpSpPr>
          <p:cNvPr id="3" name="Group 2">
            <a:extLst>
              <a:ext uri="{FF2B5EF4-FFF2-40B4-BE49-F238E27FC236}">
                <a16:creationId xmlns:a16="http://schemas.microsoft.com/office/drawing/2014/main" id="{BFC59139-E489-42CD-A799-D05D71BDBCDF}"/>
              </a:ext>
            </a:extLst>
          </p:cNvPr>
          <p:cNvGrpSpPr/>
          <p:nvPr/>
        </p:nvGrpSpPr>
        <p:grpSpPr>
          <a:xfrm rot="5400000">
            <a:off x="3832960" y="2848451"/>
            <a:ext cx="972108" cy="903535"/>
            <a:chOff x="2315580" y="1900995"/>
            <a:chExt cx="972108" cy="903535"/>
          </a:xfrm>
        </p:grpSpPr>
        <p:cxnSp>
          <p:nvCxnSpPr>
            <p:cNvPr id="4" name="Straight Connector 3">
              <a:extLst>
                <a:ext uri="{FF2B5EF4-FFF2-40B4-BE49-F238E27FC236}">
                  <a16:creationId xmlns:a16="http://schemas.microsoft.com/office/drawing/2014/main" id="{1FB47237-905E-415C-801E-3172C1213A22}"/>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F82C60F-1AA2-47D9-8E87-2E9395F35A30}"/>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5572A07-426E-4C31-A650-D5057C3D8719}"/>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0790CD-26D7-4365-ACF9-F330D498828D}"/>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7277D-8686-42D2-94EF-65EAC49D8B13}"/>
                    </a:ext>
                  </a:extLst>
                </p:cNvPr>
                <p:cNvSpPr txBox="1"/>
                <p:nvPr/>
              </p:nvSpPr>
              <p:spPr>
                <a:xfrm rot="16200000">
                  <a:off x="2601924" y="1986564"/>
                  <a:ext cx="5404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sSub>
                      </m:oMath>
                    </m:oMathPara>
                  </a14:m>
                  <a:endParaRPr lang="en-GB" dirty="0"/>
                </a:p>
              </p:txBody>
            </p:sp>
          </mc:Choice>
          <mc:Fallback xmlns="">
            <p:sp>
              <p:nvSpPr>
                <p:cNvPr id="8" name="TextBox 7">
                  <a:extLst>
                    <a:ext uri="{FF2B5EF4-FFF2-40B4-BE49-F238E27FC236}">
                      <a16:creationId xmlns:a16="http://schemas.microsoft.com/office/drawing/2014/main" id="{68E7277D-8686-42D2-94EF-65EAC49D8B13}"/>
                    </a:ext>
                  </a:extLst>
                </p:cNvPr>
                <p:cNvSpPr txBox="1">
                  <a:spLocks noRot="1" noChangeAspect="1" noMove="1" noResize="1" noEditPoints="1" noAdjustHandles="1" noChangeArrowheads="1" noChangeShapeType="1" noTextEdit="1"/>
                </p:cNvSpPr>
                <p:nvPr/>
              </p:nvSpPr>
              <p:spPr>
                <a:xfrm rot="16200000">
                  <a:off x="2601924" y="1986564"/>
                  <a:ext cx="540469" cy="369332"/>
                </a:xfrm>
                <a:prstGeom prst="rect">
                  <a:avLst/>
                </a:prstGeom>
                <a:blipFill>
                  <a:blip r:embed="rId2"/>
                  <a:stretch>
                    <a:fillRect/>
                  </a:stretch>
                </a:blipFill>
              </p:spPr>
              <p:txBody>
                <a:bodyPr/>
                <a:lstStyle/>
                <a:p>
                  <a:r>
                    <a:rPr lang="en-GB">
                      <a:noFill/>
                    </a:rPr>
                    <a:t> </a:t>
                  </a:r>
                </a:p>
              </p:txBody>
            </p:sp>
          </mc:Fallback>
        </mc:AlternateContent>
      </p:grpSp>
      <p:cxnSp>
        <p:nvCxnSpPr>
          <p:cNvPr id="9" name="Straight Connector 8">
            <a:extLst>
              <a:ext uri="{FF2B5EF4-FFF2-40B4-BE49-F238E27FC236}">
                <a16:creationId xmlns:a16="http://schemas.microsoft.com/office/drawing/2014/main" id="{FA296DB3-049B-493F-8542-3B9ACD8F0379}"/>
              </a:ext>
            </a:extLst>
          </p:cNvPr>
          <p:cNvCxnSpPr>
            <a:cxnSpLocks/>
          </p:cNvCxnSpPr>
          <p:nvPr/>
        </p:nvCxnSpPr>
        <p:spPr>
          <a:xfrm flipH="1">
            <a:off x="1418975" y="4326332"/>
            <a:ext cx="267004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BBF76C-88DF-42DB-9121-3B65005C1EA4}"/>
              </a:ext>
            </a:extLst>
          </p:cNvPr>
          <p:cNvCxnSpPr>
            <a:cxnSpLocks/>
          </p:cNvCxnSpPr>
          <p:nvPr/>
        </p:nvCxnSpPr>
        <p:spPr>
          <a:xfrm flipV="1">
            <a:off x="4089018" y="3786273"/>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0AD144-BA78-40FF-B6F0-7BCC786D41AB}"/>
              </a:ext>
            </a:extLst>
          </p:cNvPr>
          <p:cNvCxnSpPr>
            <a:cxnSpLocks/>
          </p:cNvCxnSpPr>
          <p:nvPr/>
        </p:nvCxnSpPr>
        <p:spPr>
          <a:xfrm flipV="1">
            <a:off x="4089018" y="2274105"/>
            <a:ext cx="0" cy="5400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9B865CC-3AD5-4DCF-8DB6-62FF6CF447B0}"/>
              </a:ext>
            </a:extLst>
          </p:cNvPr>
          <p:cNvCxnSpPr>
            <a:cxnSpLocks/>
          </p:cNvCxnSpPr>
          <p:nvPr/>
        </p:nvCxnSpPr>
        <p:spPr>
          <a:xfrm flipH="1">
            <a:off x="1418976" y="2274104"/>
            <a:ext cx="35999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2C127B-5ACD-4796-87BA-8A2711610CEB}"/>
              </a:ext>
            </a:extLst>
          </p:cNvPr>
          <p:cNvCxnSpPr>
            <a:cxnSpLocks/>
            <a:stCxn id="16" idx="0"/>
          </p:cNvCxnSpPr>
          <p:nvPr/>
        </p:nvCxnSpPr>
        <p:spPr>
          <a:xfrm flipV="1">
            <a:off x="1418975" y="2274105"/>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AC5342-0FC7-474E-BE85-BAAE4C27B237}"/>
              </a:ext>
            </a:extLst>
          </p:cNvPr>
          <p:cNvCxnSpPr>
            <a:cxnSpLocks/>
          </p:cNvCxnSpPr>
          <p:nvPr/>
        </p:nvCxnSpPr>
        <p:spPr>
          <a:xfrm flipV="1">
            <a:off x="1418975" y="3666382"/>
            <a:ext cx="0" cy="659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2AF4760-85DB-4CE9-94F6-CAC2A7352ED3}"/>
              </a:ext>
            </a:extLst>
          </p:cNvPr>
          <p:cNvSpPr/>
          <p:nvPr/>
        </p:nvSpPr>
        <p:spPr>
          <a:xfrm>
            <a:off x="1058975" y="2934055"/>
            <a:ext cx="720000" cy="720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53E2206E-69D4-49C3-81FC-6A7BA6CCDEB6}"/>
              </a:ext>
            </a:extLst>
          </p:cNvPr>
          <p:cNvSpPr txBox="1"/>
          <p:nvPr/>
        </p:nvSpPr>
        <p:spPr>
          <a:xfrm>
            <a:off x="1224050" y="2862971"/>
            <a:ext cx="389850" cy="584775"/>
          </a:xfrm>
          <a:prstGeom prst="rect">
            <a:avLst/>
          </a:prstGeom>
          <a:noFill/>
        </p:spPr>
        <p:txBody>
          <a:bodyPr wrap="none" rtlCol="0">
            <a:spAutoFit/>
          </a:bodyPr>
          <a:lstStyle/>
          <a:p>
            <a:r>
              <a:rPr lang="en-GB" sz="3200" b="1" dirty="0"/>
              <a:t>+</a:t>
            </a:r>
          </a:p>
        </p:txBody>
      </p:sp>
      <p:sp>
        <p:nvSpPr>
          <p:cNvPr id="22" name="TextBox 21">
            <a:extLst>
              <a:ext uri="{FF2B5EF4-FFF2-40B4-BE49-F238E27FC236}">
                <a16:creationId xmlns:a16="http://schemas.microsoft.com/office/drawing/2014/main" id="{11F25005-D59E-4B3C-B2EC-65011FE084AD}"/>
              </a:ext>
            </a:extLst>
          </p:cNvPr>
          <p:cNvSpPr txBox="1"/>
          <p:nvPr/>
        </p:nvSpPr>
        <p:spPr>
          <a:xfrm>
            <a:off x="1254330" y="3136123"/>
            <a:ext cx="309700" cy="584775"/>
          </a:xfrm>
          <a:prstGeom prst="rect">
            <a:avLst/>
          </a:prstGeom>
          <a:noFill/>
        </p:spPr>
        <p:txBody>
          <a:bodyPr wrap="none" rtlCol="0">
            <a:spAutoFit/>
          </a:bodyPr>
          <a:lstStyle/>
          <a:p>
            <a:r>
              <a:rPr lang="en-GB" sz="3200" b="1" dirty="0"/>
              <a:t>-</a:t>
            </a:r>
          </a:p>
        </p:txBody>
      </p:sp>
      <p:sp>
        <p:nvSpPr>
          <p:cNvPr id="23" name="TextBox 22">
            <a:extLst>
              <a:ext uri="{FF2B5EF4-FFF2-40B4-BE49-F238E27FC236}">
                <a16:creationId xmlns:a16="http://schemas.microsoft.com/office/drawing/2014/main" id="{B4C7B491-6C82-499C-92A7-869D3FF59B18}"/>
              </a:ext>
            </a:extLst>
          </p:cNvPr>
          <p:cNvSpPr txBox="1"/>
          <p:nvPr/>
        </p:nvSpPr>
        <p:spPr>
          <a:xfrm>
            <a:off x="4096853" y="2900672"/>
            <a:ext cx="300082" cy="369332"/>
          </a:xfrm>
          <a:prstGeom prst="rect">
            <a:avLst/>
          </a:prstGeom>
          <a:noFill/>
        </p:spPr>
        <p:txBody>
          <a:bodyPr wrap="none" rtlCol="0">
            <a:spAutoFit/>
          </a:bodyPr>
          <a:lstStyle/>
          <a:p>
            <a:r>
              <a:rPr lang="en-GB" dirty="0"/>
              <a:t>+</a:t>
            </a:r>
          </a:p>
        </p:txBody>
      </p:sp>
      <p:sp>
        <p:nvSpPr>
          <p:cNvPr id="24" name="TextBox 23">
            <a:extLst>
              <a:ext uri="{FF2B5EF4-FFF2-40B4-BE49-F238E27FC236}">
                <a16:creationId xmlns:a16="http://schemas.microsoft.com/office/drawing/2014/main" id="{6A92F017-7C2B-4F99-8BA0-2CF43B2EA5D8}"/>
              </a:ext>
            </a:extLst>
          </p:cNvPr>
          <p:cNvSpPr txBox="1"/>
          <p:nvPr/>
        </p:nvSpPr>
        <p:spPr>
          <a:xfrm>
            <a:off x="4096853" y="3365263"/>
            <a:ext cx="255198" cy="369332"/>
          </a:xfrm>
          <a:prstGeom prst="rect">
            <a:avLst/>
          </a:prstGeom>
          <a:noFill/>
        </p:spPr>
        <p:txBody>
          <a:bodyPr wrap="none" rtlCol="0">
            <a:spAutoFit/>
          </a:bodyPr>
          <a:lstStyle/>
          <a:p>
            <a:r>
              <a:rPr lang="en-GB" dirty="0"/>
              <a:t>-</a:t>
            </a:r>
          </a:p>
        </p:txBody>
      </p:sp>
      <p:cxnSp>
        <p:nvCxnSpPr>
          <p:cNvPr id="26" name="Straight Connector 25">
            <a:extLst>
              <a:ext uri="{FF2B5EF4-FFF2-40B4-BE49-F238E27FC236}">
                <a16:creationId xmlns:a16="http://schemas.microsoft.com/office/drawing/2014/main" id="{79637773-76F3-4B33-8A43-AC7CC974F309}"/>
              </a:ext>
            </a:extLst>
          </p:cNvPr>
          <p:cNvCxnSpPr/>
          <p:nvPr/>
        </p:nvCxnSpPr>
        <p:spPr>
          <a:xfrm>
            <a:off x="1440848" y="4529073"/>
            <a:ext cx="0" cy="1494167"/>
          </a:xfrm>
          <a:prstGeom prst="line">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E241365-F911-4E8D-A191-83557A98B068}"/>
              </a:ext>
            </a:extLst>
          </p:cNvPr>
          <p:cNvCxnSpPr>
            <a:cxnSpLocks/>
          </p:cNvCxnSpPr>
          <p:nvPr/>
        </p:nvCxnSpPr>
        <p:spPr>
          <a:xfrm>
            <a:off x="1296832" y="5882735"/>
            <a:ext cx="326599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194D47-7D3E-4C6D-9F0F-AF6A808E5627}"/>
              </a:ext>
            </a:extLst>
          </p:cNvPr>
          <p:cNvCxnSpPr>
            <a:cxnSpLocks/>
          </p:cNvCxnSpPr>
          <p:nvPr/>
        </p:nvCxnSpPr>
        <p:spPr>
          <a:xfrm flipH="1">
            <a:off x="3417538" y="2280020"/>
            <a:ext cx="671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E580FB-1DC1-4425-89A8-73F1C68B53C2}"/>
              </a:ext>
            </a:extLst>
          </p:cNvPr>
          <p:cNvCxnSpPr/>
          <p:nvPr/>
        </p:nvCxnSpPr>
        <p:spPr>
          <a:xfrm flipV="1">
            <a:off x="1778975" y="2094084"/>
            <a:ext cx="252069" cy="1800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D03941-CA45-40F3-BEE1-997A15C4F9C6}"/>
              </a:ext>
            </a:extLst>
          </p:cNvPr>
          <p:cNvSpPr txBox="1"/>
          <p:nvPr/>
        </p:nvSpPr>
        <p:spPr>
          <a:xfrm>
            <a:off x="1751287" y="1819409"/>
            <a:ext cx="274434" cy="369332"/>
          </a:xfrm>
          <a:prstGeom prst="rect">
            <a:avLst/>
          </a:prstGeom>
          <a:noFill/>
        </p:spPr>
        <p:txBody>
          <a:bodyPr wrap="none" rtlCol="0">
            <a:spAutoFit/>
          </a:bodyPr>
          <a:lstStyle/>
          <a:p>
            <a:r>
              <a:rPr lang="en-GB" dirty="0"/>
              <a:t>s</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9E6BB6-99C8-41C0-90AA-7A83FC837550}"/>
                  </a:ext>
                </a:extLst>
              </p:cNvPr>
              <p:cNvSpPr txBox="1"/>
              <p:nvPr/>
            </p:nvSpPr>
            <p:spPr>
              <a:xfrm>
                <a:off x="869279" y="4434417"/>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𝑐</m:t>
                          </m:r>
                        </m:sub>
                      </m:sSub>
                    </m:oMath>
                  </m:oMathPara>
                </a14:m>
                <a:endParaRPr lang="en-GB" dirty="0"/>
              </a:p>
            </p:txBody>
          </p:sp>
        </mc:Choice>
        <mc:Fallback xmlns="">
          <p:sp>
            <p:nvSpPr>
              <p:cNvPr id="39" name="TextBox 38">
                <a:extLst>
                  <a:ext uri="{FF2B5EF4-FFF2-40B4-BE49-F238E27FC236}">
                    <a16:creationId xmlns:a16="http://schemas.microsoft.com/office/drawing/2014/main" id="{D99E6BB6-99C8-41C0-90AA-7A83FC837550}"/>
                  </a:ext>
                </a:extLst>
              </p:cNvPr>
              <p:cNvSpPr txBox="1">
                <a:spLocks noRot="1" noChangeAspect="1" noMove="1" noResize="1" noEditPoints="1" noAdjustHandles="1" noChangeArrowheads="1" noChangeShapeType="1" noTextEdit="1"/>
              </p:cNvSpPr>
              <p:nvPr/>
            </p:nvSpPr>
            <p:spPr>
              <a:xfrm>
                <a:off x="869279" y="4434417"/>
                <a:ext cx="427553" cy="369332"/>
              </a:xfrm>
              <a:prstGeom prst="rect">
                <a:avLst/>
              </a:prstGeom>
              <a:blipFill>
                <a:blip r:embed="rId3"/>
                <a:stretch>
                  <a:fillRect/>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35239731-C226-442F-B73D-7C6F330AAD7E}"/>
              </a:ext>
            </a:extLst>
          </p:cNvPr>
          <p:cNvSpPr txBox="1"/>
          <p:nvPr/>
        </p:nvSpPr>
        <p:spPr>
          <a:xfrm>
            <a:off x="3231383" y="5916705"/>
            <a:ext cx="614271" cy="369332"/>
          </a:xfrm>
          <a:prstGeom prst="rect">
            <a:avLst/>
          </a:prstGeom>
          <a:noFill/>
        </p:spPr>
        <p:txBody>
          <a:bodyPr wrap="none" rtlCol="0">
            <a:spAutoFit/>
          </a:bodyPr>
          <a:lstStyle/>
          <a:p>
            <a:r>
              <a:rPr lang="en-GB" dirty="0"/>
              <a:t>time</a:t>
            </a:r>
          </a:p>
        </p:txBody>
      </p:sp>
      <p:cxnSp>
        <p:nvCxnSpPr>
          <p:cNvPr id="46" name="Straight Connector 45">
            <a:extLst>
              <a:ext uri="{FF2B5EF4-FFF2-40B4-BE49-F238E27FC236}">
                <a16:creationId xmlns:a16="http://schemas.microsoft.com/office/drawing/2014/main" id="{441080D7-E546-4491-809C-ED8F320C1709}"/>
              </a:ext>
            </a:extLst>
          </p:cNvPr>
          <p:cNvCxnSpPr>
            <a:cxnSpLocks/>
          </p:cNvCxnSpPr>
          <p:nvPr/>
        </p:nvCxnSpPr>
        <p:spPr>
          <a:xfrm flipH="1">
            <a:off x="2349622" y="5365733"/>
            <a:ext cx="11161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E6E1D24-A706-4A24-96F3-32ED5981A0CC}"/>
                  </a:ext>
                </a:extLst>
              </p:cNvPr>
              <p:cNvSpPr txBox="1"/>
              <p:nvPr/>
            </p:nvSpPr>
            <p:spPr>
              <a:xfrm>
                <a:off x="680779" y="3110074"/>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49" name="TextBox 48">
                <a:extLst>
                  <a:ext uri="{FF2B5EF4-FFF2-40B4-BE49-F238E27FC236}">
                    <a16:creationId xmlns:a16="http://schemas.microsoft.com/office/drawing/2014/main" id="{0E6E1D24-A706-4A24-96F3-32ED5981A0CC}"/>
                  </a:ext>
                </a:extLst>
              </p:cNvPr>
              <p:cNvSpPr txBox="1">
                <a:spLocks noRot="1" noChangeAspect="1" noMove="1" noResize="1" noEditPoints="1" noAdjustHandles="1" noChangeArrowheads="1" noChangeShapeType="1" noTextEdit="1"/>
              </p:cNvSpPr>
              <p:nvPr/>
            </p:nvSpPr>
            <p:spPr>
              <a:xfrm>
                <a:off x="680779" y="3110074"/>
                <a:ext cx="42248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BDE65A4-0168-403D-BBE2-BF84350998AE}"/>
                  </a:ext>
                </a:extLst>
              </p:cNvPr>
              <p:cNvSpPr txBox="1"/>
              <p:nvPr/>
            </p:nvSpPr>
            <p:spPr>
              <a:xfrm>
                <a:off x="1117592" y="5166520"/>
                <a:ext cx="422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50" name="TextBox 49">
                <a:extLst>
                  <a:ext uri="{FF2B5EF4-FFF2-40B4-BE49-F238E27FC236}">
                    <a16:creationId xmlns:a16="http://schemas.microsoft.com/office/drawing/2014/main" id="{1BDE65A4-0168-403D-BBE2-BF84350998AE}"/>
                  </a:ext>
                </a:extLst>
              </p:cNvPr>
              <p:cNvSpPr txBox="1">
                <a:spLocks noRot="1" noChangeAspect="1" noMove="1" noResize="1" noEditPoints="1" noAdjustHandles="1" noChangeArrowheads="1" noChangeShapeType="1" noTextEdit="1"/>
              </p:cNvSpPr>
              <p:nvPr/>
            </p:nvSpPr>
            <p:spPr>
              <a:xfrm>
                <a:off x="1117592" y="5166520"/>
                <a:ext cx="422487" cy="369332"/>
              </a:xfrm>
              <a:prstGeom prst="rect">
                <a:avLst/>
              </a:prstGeom>
              <a:blipFill>
                <a:blip r:embed="rId5"/>
                <a:stretch>
                  <a:fillRect/>
                </a:stretch>
              </a:blipFill>
            </p:spPr>
            <p:txBody>
              <a:bodyPr/>
              <a:lstStyle/>
              <a:p>
                <a:r>
                  <a:rPr lang="en-GB">
                    <a:noFill/>
                  </a:rPr>
                  <a:t> </a:t>
                </a:r>
              </a:p>
            </p:txBody>
          </p:sp>
        </mc:Fallback>
      </mc:AlternateContent>
      <p:cxnSp>
        <p:nvCxnSpPr>
          <p:cNvPr id="52" name="Straight Connector 51">
            <a:extLst>
              <a:ext uri="{FF2B5EF4-FFF2-40B4-BE49-F238E27FC236}">
                <a16:creationId xmlns:a16="http://schemas.microsoft.com/office/drawing/2014/main" id="{8B500E0E-A1FF-4482-A1E9-8A5276C340DF}"/>
              </a:ext>
            </a:extLst>
          </p:cNvPr>
          <p:cNvCxnSpPr>
            <a:cxnSpLocks/>
            <a:stCxn id="20" idx="3"/>
          </p:cNvCxnSpPr>
          <p:nvPr/>
        </p:nvCxnSpPr>
        <p:spPr>
          <a:xfrm flipH="1">
            <a:off x="1440849" y="5363352"/>
            <a:ext cx="92556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B6B43D1-FDEC-4460-A367-B07CEF2A6B87}"/>
              </a:ext>
            </a:extLst>
          </p:cNvPr>
          <p:cNvGrpSpPr/>
          <p:nvPr/>
        </p:nvGrpSpPr>
        <p:grpSpPr>
          <a:xfrm>
            <a:off x="2491683" y="2167226"/>
            <a:ext cx="1041598" cy="221163"/>
            <a:chOff x="1073432" y="3212976"/>
            <a:chExt cx="2268072" cy="186473"/>
          </a:xfrm>
        </p:grpSpPr>
        <p:cxnSp>
          <p:nvCxnSpPr>
            <p:cNvPr id="35" name="Straight Connector 34">
              <a:extLst>
                <a:ext uri="{FF2B5EF4-FFF2-40B4-BE49-F238E27FC236}">
                  <a16:creationId xmlns:a16="http://schemas.microsoft.com/office/drawing/2014/main" id="{A46A740E-FFB7-481C-9A75-496105041F5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6A6C82B-5A09-47BD-8708-F78312E2ED9E}"/>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5B271A-72A5-48E5-8B5A-3A6A85420747}"/>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EA175B-9043-4328-A695-79E7D1A79E1F}"/>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7954E26-9D22-4B13-ADFA-5076429C4690}"/>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E9B9924-9927-4054-8D61-45DCAF8F496E}"/>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AF86AE-5047-4E1B-87BD-E2CE85735CE1}"/>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7E1D86-7FF9-426D-BA80-E0E4CDE1C70E}"/>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9E583ED-E6DD-45A7-B13B-03CDAF7C776D}"/>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3B41E3-0707-4E43-9CE5-E878E70B39E1}"/>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id="{0C133F3D-5369-4FD5-83B1-38BA29439F8F}"/>
              </a:ext>
            </a:extLst>
          </p:cNvPr>
          <p:cNvCxnSpPr>
            <a:cxnSpLocks/>
          </p:cNvCxnSpPr>
          <p:nvPr/>
        </p:nvCxnSpPr>
        <p:spPr>
          <a:xfrm flipH="1">
            <a:off x="2025721" y="2280487"/>
            <a:ext cx="550768"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38FD223-8EB0-4248-A202-A84914DC35C2}"/>
                  </a:ext>
                </a:extLst>
              </p:cNvPr>
              <p:cNvSpPr txBox="1"/>
              <p:nvPr/>
            </p:nvSpPr>
            <p:spPr>
              <a:xfrm>
                <a:off x="2888495" y="1826159"/>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6" name="TextBox 55">
                <a:extLst>
                  <a:ext uri="{FF2B5EF4-FFF2-40B4-BE49-F238E27FC236}">
                    <a16:creationId xmlns:a16="http://schemas.microsoft.com/office/drawing/2014/main" id="{938FD223-8EB0-4248-A202-A84914DC35C2}"/>
                  </a:ext>
                </a:extLst>
              </p:cNvPr>
              <p:cNvSpPr txBox="1">
                <a:spLocks noRot="1" noChangeAspect="1" noMove="1" noResize="1" noEditPoints="1" noAdjustHandles="1" noChangeArrowheads="1" noChangeShapeType="1" noTextEdit="1"/>
              </p:cNvSpPr>
              <p:nvPr/>
            </p:nvSpPr>
            <p:spPr>
              <a:xfrm>
                <a:off x="2888495" y="1826159"/>
                <a:ext cx="391774" cy="369332"/>
              </a:xfrm>
              <a:prstGeom prst="rect">
                <a:avLst/>
              </a:prstGeom>
              <a:blipFill>
                <a:blip r:embed="rId6"/>
                <a:stretch>
                  <a:fillRect/>
                </a:stretch>
              </a:blipFill>
            </p:spPr>
            <p:txBody>
              <a:bodyPr/>
              <a:lstStyle/>
              <a:p>
                <a:r>
                  <a:rPr lang="en-GB">
                    <a:noFill/>
                  </a:rPr>
                  <a:t> </a:t>
                </a:r>
              </a:p>
            </p:txBody>
          </p:sp>
        </mc:Fallback>
      </mc:AlternateContent>
      <p:sp>
        <p:nvSpPr>
          <p:cNvPr id="20" name="Freeform: Shape 19">
            <a:extLst>
              <a:ext uri="{FF2B5EF4-FFF2-40B4-BE49-F238E27FC236}">
                <a16:creationId xmlns:a16="http://schemas.microsoft.com/office/drawing/2014/main" id="{0245246A-A746-464F-94A0-9DF73FC30319}"/>
              </a:ext>
            </a:extLst>
          </p:cNvPr>
          <p:cNvSpPr/>
          <p:nvPr/>
        </p:nvSpPr>
        <p:spPr>
          <a:xfrm>
            <a:off x="1909217" y="5363352"/>
            <a:ext cx="457200" cy="541483"/>
          </a:xfrm>
          <a:custGeom>
            <a:avLst/>
            <a:gdLst>
              <a:gd name="connsiteX0" fmla="*/ 0 w 457200"/>
              <a:gd name="connsiteY0" fmla="*/ 552450 h 552450"/>
              <a:gd name="connsiteX1" fmla="*/ 95250 w 457200"/>
              <a:gd name="connsiteY1" fmla="*/ 228600 h 552450"/>
              <a:gd name="connsiteX2" fmla="*/ 238125 w 457200"/>
              <a:gd name="connsiteY2" fmla="*/ 85725 h 552450"/>
              <a:gd name="connsiteX3" fmla="*/ 457200 w 457200"/>
              <a:gd name="connsiteY3" fmla="*/ 0 h 552450"/>
              <a:gd name="connsiteX4" fmla="*/ 457200 w 45720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552450">
                <a:moveTo>
                  <a:pt x="0" y="552450"/>
                </a:moveTo>
                <a:cubicBezTo>
                  <a:pt x="27781" y="429418"/>
                  <a:pt x="55563" y="306387"/>
                  <a:pt x="95250" y="228600"/>
                </a:cubicBezTo>
                <a:cubicBezTo>
                  <a:pt x="134938" y="150812"/>
                  <a:pt x="177800" y="123825"/>
                  <a:pt x="238125" y="85725"/>
                </a:cubicBezTo>
                <a:cubicBezTo>
                  <a:pt x="298450" y="47625"/>
                  <a:pt x="457200" y="0"/>
                  <a:pt x="457200" y="0"/>
                </a:cubicBezTo>
                <a:lnTo>
                  <a:pt x="45720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27563F2-73C3-4B81-A130-FABF853E2088}"/>
                  </a:ext>
                </a:extLst>
              </p:cNvPr>
              <p:cNvSpPr txBox="1"/>
              <p:nvPr/>
            </p:nvSpPr>
            <p:spPr>
              <a:xfrm>
                <a:off x="5162472" y="2354307"/>
                <a:ext cx="2670043"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𝑐</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𝐹</m:t>
                          </m:r>
                        </m:sub>
                      </m:sSub>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𝐹</m:t>
                              </m:r>
                            </m:sub>
                          </m:sSub>
                        </m:e>
                      </m:d>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sup>
                      </m:sSup>
                    </m:oMath>
                  </m:oMathPara>
                </a14:m>
                <a:endParaRPr lang="en-GB" dirty="0"/>
              </a:p>
            </p:txBody>
          </p:sp>
        </mc:Choice>
        <mc:Fallback xmlns="">
          <p:sp>
            <p:nvSpPr>
              <p:cNvPr id="28" name="TextBox 27">
                <a:extLst>
                  <a:ext uri="{FF2B5EF4-FFF2-40B4-BE49-F238E27FC236}">
                    <a16:creationId xmlns:a16="http://schemas.microsoft.com/office/drawing/2014/main" id="{927563F2-73C3-4B81-A130-FABF853E2088}"/>
                  </a:ext>
                </a:extLst>
              </p:cNvPr>
              <p:cNvSpPr txBox="1">
                <a:spLocks noRot="1" noChangeAspect="1" noMove="1" noResize="1" noEditPoints="1" noAdjustHandles="1" noChangeArrowheads="1" noChangeShapeType="1" noTextEdit="1"/>
              </p:cNvSpPr>
              <p:nvPr/>
            </p:nvSpPr>
            <p:spPr>
              <a:xfrm>
                <a:off x="5162472" y="2354307"/>
                <a:ext cx="2670043" cy="379656"/>
              </a:xfrm>
              <a:prstGeom prst="rect">
                <a:avLst/>
              </a:prstGeom>
              <a:blipFill>
                <a:blip r:embed="rId7"/>
                <a:stretch>
                  <a:fillRect b="-1613"/>
                </a:stretch>
              </a:blipFill>
            </p:spPr>
            <p:txBody>
              <a:bodyPr/>
              <a:lstStyle/>
              <a:p>
                <a:r>
                  <a:rPr lang="en-GB">
                    <a:noFill/>
                  </a:rPr>
                  <a:t> </a:t>
                </a:r>
              </a:p>
            </p:txBody>
          </p:sp>
        </mc:Fallback>
      </mc:AlternateContent>
      <p:sp>
        <p:nvSpPr>
          <p:cNvPr id="57" name="Freeform: Shape 56">
            <a:extLst>
              <a:ext uri="{FF2B5EF4-FFF2-40B4-BE49-F238E27FC236}">
                <a16:creationId xmlns:a16="http://schemas.microsoft.com/office/drawing/2014/main" id="{FFD08D4B-69A7-4D07-A10A-EBA40DED6E3E}"/>
              </a:ext>
            </a:extLst>
          </p:cNvPr>
          <p:cNvSpPr/>
          <p:nvPr/>
        </p:nvSpPr>
        <p:spPr>
          <a:xfrm rot="16592288">
            <a:off x="3474231" y="5337070"/>
            <a:ext cx="457200" cy="541483"/>
          </a:xfrm>
          <a:custGeom>
            <a:avLst/>
            <a:gdLst>
              <a:gd name="connsiteX0" fmla="*/ 0 w 457200"/>
              <a:gd name="connsiteY0" fmla="*/ 552450 h 552450"/>
              <a:gd name="connsiteX1" fmla="*/ 95250 w 457200"/>
              <a:gd name="connsiteY1" fmla="*/ 228600 h 552450"/>
              <a:gd name="connsiteX2" fmla="*/ 238125 w 457200"/>
              <a:gd name="connsiteY2" fmla="*/ 85725 h 552450"/>
              <a:gd name="connsiteX3" fmla="*/ 457200 w 457200"/>
              <a:gd name="connsiteY3" fmla="*/ 0 h 552450"/>
              <a:gd name="connsiteX4" fmla="*/ 457200 w 45720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552450">
                <a:moveTo>
                  <a:pt x="0" y="552450"/>
                </a:moveTo>
                <a:cubicBezTo>
                  <a:pt x="27781" y="429418"/>
                  <a:pt x="55563" y="306387"/>
                  <a:pt x="95250" y="228600"/>
                </a:cubicBezTo>
                <a:cubicBezTo>
                  <a:pt x="134938" y="150812"/>
                  <a:pt x="177800" y="123825"/>
                  <a:pt x="238125" y="85725"/>
                </a:cubicBezTo>
                <a:cubicBezTo>
                  <a:pt x="298450" y="47625"/>
                  <a:pt x="457200" y="0"/>
                  <a:pt x="457200" y="0"/>
                </a:cubicBezTo>
                <a:lnTo>
                  <a:pt x="457200" y="0"/>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 name="TextBox 57">
            <a:extLst>
              <a:ext uri="{FF2B5EF4-FFF2-40B4-BE49-F238E27FC236}">
                <a16:creationId xmlns:a16="http://schemas.microsoft.com/office/drawing/2014/main" id="{47F3957F-E946-4399-9AE9-6E405B387874}"/>
              </a:ext>
            </a:extLst>
          </p:cNvPr>
          <p:cNvSpPr txBox="1"/>
          <p:nvPr/>
        </p:nvSpPr>
        <p:spPr>
          <a:xfrm>
            <a:off x="1672333" y="4786048"/>
            <a:ext cx="1010277" cy="369332"/>
          </a:xfrm>
          <a:prstGeom prst="rect">
            <a:avLst/>
          </a:prstGeom>
          <a:noFill/>
        </p:spPr>
        <p:txBody>
          <a:bodyPr wrap="none" rtlCol="0">
            <a:spAutoFit/>
          </a:bodyPr>
          <a:lstStyle/>
          <a:p>
            <a:r>
              <a:rPr lang="en-GB" dirty="0"/>
              <a:t>Charging</a:t>
            </a:r>
          </a:p>
        </p:txBody>
      </p:sp>
      <p:sp>
        <p:nvSpPr>
          <p:cNvPr id="59" name="TextBox 58">
            <a:extLst>
              <a:ext uri="{FF2B5EF4-FFF2-40B4-BE49-F238E27FC236}">
                <a16:creationId xmlns:a16="http://schemas.microsoft.com/office/drawing/2014/main" id="{51E9DD03-E20C-4964-AF46-189505275BE7}"/>
              </a:ext>
            </a:extLst>
          </p:cNvPr>
          <p:cNvSpPr txBox="1"/>
          <p:nvPr/>
        </p:nvSpPr>
        <p:spPr>
          <a:xfrm>
            <a:off x="3434752" y="4956980"/>
            <a:ext cx="1269963" cy="369332"/>
          </a:xfrm>
          <a:prstGeom prst="rect">
            <a:avLst/>
          </a:prstGeom>
          <a:noFill/>
        </p:spPr>
        <p:txBody>
          <a:bodyPr wrap="none" rtlCol="0">
            <a:spAutoFit/>
          </a:bodyPr>
          <a:lstStyle/>
          <a:p>
            <a:r>
              <a:rPr lang="en-GB" dirty="0"/>
              <a:t>Discharging</a:t>
            </a:r>
          </a:p>
        </p:txBody>
      </p:sp>
      <p:sp>
        <p:nvSpPr>
          <p:cNvPr id="19" name="TextBox 18">
            <a:extLst>
              <a:ext uri="{FF2B5EF4-FFF2-40B4-BE49-F238E27FC236}">
                <a16:creationId xmlns:a16="http://schemas.microsoft.com/office/drawing/2014/main" id="{09CF4363-9CB0-40AF-BD31-A7E2420DC925}"/>
              </a:ext>
            </a:extLst>
          </p:cNvPr>
          <p:cNvSpPr txBox="1"/>
          <p:nvPr/>
        </p:nvSpPr>
        <p:spPr>
          <a:xfrm>
            <a:off x="5486986" y="3062125"/>
            <a:ext cx="1748748" cy="369332"/>
          </a:xfrm>
          <a:prstGeom prst="rect">
            <a:avLst/>
          </a:prstGeom>
          <a:noFill/>
        </p:spPr>
        <p:txBody>
          <a:bodyPr wrap="none" rtlCol="0">
            <a:spAutoFit/>
          </a:bodyPr>
          <a:lstStyle/>
          <a:p>
            <a:r>
              <a:rPr lang="en-GB" dirty="0"/>
              <a:t>Charging from 0:</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9FDE07D-29A4-494F-B147-5FFB08216B0D}"/>
                  </a:ext>
                </a:extLst>
              </p:cNvPr>
              <p:cNvSpPr txBox="1"/>
              <p:nvPr/>
            </p:nvSpPr>
            <p:spPr>
              <a:xfrm>
                <a:off x="7421221" y="3365263"/>
                <a:ext cx="3550904" cy="76892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=0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𝐹</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𝑠</m:t>
                          </m:r>
                        </m:sub>
                      </m:sSub>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𝑐</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𝑆</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𝑆</m:t>
                          </m:r>
                        </m:sub>
                      </m:sSub>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𝑡</m:t>
                              </m:r>
                            </m:num>
                            <m:den>
                              <m:r>
                                <a:rPr lang="en-GB" b="0" i="1" smtClean="0">
                                  <a:latin typeface="Cambria Math" panose="02040503050406030204" pitchFamily="18" charset="0"/>
                                  <a:ea typeface="Cambria Math" panose="02040503050406030204" pitchFamily="18" charset="0"/>
                                </a:rPr>
                                <m:t>𝜏</m:t>
                              </m:r>
                            </m:den>
                          </m:f>
                        </m:sup>
                      </m:sSup>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𝑠</m:t>
                          </m:r>
                        </m:sub>
                      </m:sSub>
                      <m:r>
                        <a:rPr lang="en-GB" b="0" i="1" smtClean="0">
                          <a:latin typeface="Cambria Math" panose="02040503050406030204" pitchFamily="18" charset="0"/>
                          <a:ea typeface="Cambria Math" panose="02040503050406030204" pitchFamily="18" charset="0"/>
                        </a:rPr>
                        <m:t>(1−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𝑡</m:t>
                              </m:r>
                            </m:num>
                            <m:den>
                              <m:r>
                                <a:rPr lang="en-GB" b="0" i="1" smtClean="0">
                                  <a:latin typeface="Cambria Math" panose="02040503050406030204" pitchFamily="18" charset="0"/>
                                  <a:ea typeface="Cambria Math" panose="02040503050406030204" pitchFamily="18" charset="0"/>
                                </a:rPr>
                                <m:t>𝜏</m:t>
                              </m:r>
                            </m:den>
                          </m:f>
                        </m:sup>
                      </m:sSup>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0" name="TextBox 59">
                <a:extLst>
                  <a:ext uri="{FF2B5EF4-FFF2-40B4-BE49-F238E27FC236}">
                    <a16:creationId xmlns:a16="http://schemas.microsoft.com/office/drawing/2014/main" id="{C9FDE07D-29A4-494F-B147-5FFB08216B0D}"/>
                  </a:ext>
                </a:extLst>
              </p:cNvPr>
              <p:cNvSpPr txBox="1">
                <a:spLocks noRot="1" noChangeAspect="1" noMove="1" noResize="1" noEditPoints="1" noAdjustHandles="1" noChangeArrowheads="1" noChangeShapeType="1" noTextEdit="1"/>
              </p:cNvSpPr>
              <p:nvPr/>
            </p:nvSpPr>
            <p:spPr>
              <a:xfrm>
                <a:off x="7421221" y="3365263"/>
                <a:ext cx="3550904" cy="768928"/>
              </a:xfrm>
              <a:prstGeom prst="rect">
                <a:avLst/>
              </a:prstGeom>
              <a:blipFill>
                <a:blip r:embed="rId8"/>
                <a:stretch>
                  <a:fillRect/>
                </a:stretch>
              </a:blipFill>
            </p:spPr>
            <p:txBody>
              <a:bodyPr/>
              <a:lstStyle/>
              <a:p>
                <a:r>
                  <a:rPr lang="en-GB">
                    <a:noFill/>
                  </a:rPr>
                  <a:t> </a:t>
                </a:r>
              </a:p>
            </p:txBody>
          </p:sp>
        </mc:Fallback>
      </mc:AlternateContent>
      <p:sp>
        <p:nvSpPr>
          <p:cNvPr id="61" name="TextBox 60">
            <a:extLst>
              <a:ext uri="{FF2B5EF4-FFF2-40B4-BE49-F238E27FC236}">
                <a16:creationId xmlns:a16="http://schemas.microsoft.com/office/drawing/2014/main" id="{6D3A06F5-72E5-41E5-B939-EA8203AA1649}"/>
              </a:ext>
            </a:extLst>
          </p:cNvPr>
          <p:cNvSpPr txBox="1"/>
          <p:nvPr/>
        </p:nvSpPr>
        <p:spPr>
          <a:xfrm>
            <a:off x="5473370" y="4619083"/>
            <a:ext cx="1751826" cy="369332"/>
          </a:xfrm>
          <a:prstGeom prst="rect">
            <a:avLst/>
          </a:prstGeom>
          <a:noFill/>
        </p:spPr>
        <p:txBody>
          <a:bodyPr wrap="none" rtlCol="0">
            <a:spAutoFit/>
          </a:bodyPr>
          <a:lstStyle/>
          <a:p>
            <a:r>
              <a:rPr lang="en-GB" dirty="0"/>
              <a:t>Discharging to 0:</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D21A606-7F88-42AD-83B3-6E05F19ED0CA}"/>
                  </a:ext>
                </a:extLst>
              </p:cNvPr>
              <p:cNvSpPr txBox="1"/>
              <p:nvPr/>
            </p:nvSpPr>
            <p:spPr>
              <a:xfrm>
                <a:off x="7432993" y="5038199"/>
                <a:ext cx="2670043" cy="65030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𝑠</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𝐹</m:t>
                          </m:r>
                        </m:sub>
                      </m:sSub>
                      <m:r>
                        <a:rPr lang="en-GB" b="0" i="1" smtClean="0">
                          <a:latin typeface="Cambria Math" panose="02040503050406030204" pitchFamily="18" charset="0"/>
                          <a:ea typeface="Cambria Math" panose="02040503050406030204" pitchFamily="18" charset="0"/>
                        </a:rPr>
                        <m:t>=0</m:t>
                      </m:r>
                    </m:oMath>
                  </m:oMathPara>
                </a14:m>
                <a:endParaRPr lang="en-GB"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𝑐</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𝑆</m:t>
                          </m:r>
                        </m:sub>
                      </m:sSub>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𝑒</m:t>
                          </m:r>
                        </m:e>
                        <m: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sup>
                      </m:sSup>
                    </m:oMath>
                  </m:oMathPara>
                </a14:m>
                <a:endParaRPr lang="en-GB" dirty="0"/>
              </a:p>
            </p:txBody>
          </p:sp>
        </mc:Choice>
        <mc:Fallback xmlns="">
          <p:sp>
            <p:nvSpPr>
              <p:cNvPr id="62" name="TextBox 61">
                <a:extLst>
                  <a:ext uri="{FF2B5EF4-FFF2-40B4-BE49-F238E27FC236}">
                    <a16:creationId xmlns:a16="http://schemas.microsoft.com/office/drawing/2014/main" id="{FD21A606-7F88-42AD-83B3-6E05F19ED0CA}"/>
                  </a:ext>
                </a:extLst>
              </p:cNvPr>
              <p:cNvSpPr txBox="1">
                <a:spLocks noRot="1" noChangeAspect="1" noMove="1" noResize="1" noEditPoints="1" noAdjustHandles="1" noChangeArrowheads="1" noChangeShapeType="1" noTextEdit="1"/>
              </p:cNvSpPr>
              <p:nvPr/>
            </p:nvSpPr>
            <p:spPr>
              <a:xfrm>
                <a:off x="7432993" y="5038199"/>
                <a:ext cx="2670043" cy="650306"/>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4539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randombar(horizontal)">
                                      <p:cBhvr>
                                        <p:cTn id="31" dur="500"/>
                                        <p:tgtEl>
                                          <p:spTgt spid="2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randombar(horizontal)">
                                      <p:cBhvr>
                                        <p:cTn id="37" dur="500"/>
                                        <p:tgtEl>
                                          <p:spTgt spid="2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randombar(horizontal)">
                                      <p:cBhvr>
                                        <p:cTn id="40" dur="500"/>
                                        <p:tgtEl>
                                          <p:spTgt spid="24"/>
                                        </p:tgtEl>
                                      </p:cBhvr>
                                    </p:animEffect>
                                  </p:childTnLst>
                                </p:cTn>
                              </p:par>
                              <p:par>
                                <p:cTn id="41" presetID="14" presetClass="entr" presetSubtype="1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randombar(horizontal)">
                                      <p:cBhvr>
                                        <p:cTn id="43" dur="500"/>
                                        <p:tgtEl>
                                          <p:spTgt spid="34"/>
                                        </p:tgtEl>
                                      </p:cBhvr>
                                    </p:animEffect>
                                  </p:childTnLst>
                                </p:cTn>
                              </p:par>
                              <p:par>
                                <p:cTn id="44" presetID="14" presetClass="entr" presetSubtype="1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randombar(horizontal)">
                                      <p:cBhvr>
                                        <p:cTn id="46" dur="500"/>
                                        <p:tgtEl>
                                          <p:spTgt spid="3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randombar(horizontal)">
                                      <p:cBhvr>
                                        <p:cTn id="49" dur="500"/>
                                        <p:tgtEl>
                                          <p:spTgt spid="3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randombar(horizontal)">
                                      <p:cBhvr>
                                        <p:cTn id="52" dur="500"/>
                                        <p:tgtEl>
                                          <p:spTgt spid="49"/>
                                        </p:tgtEl>
                                      </p:cBhvr>
                                    </p:animEffect>
                                  </p:childTnLst>
                                </p:cTn>
                              </p:par>
                              <p:par>
                                <p:cTn id="53" presetID="14" presetClass="entr" presetSubtype="1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randombar(horizontal)">
                                      <p:cBhvr>
                                        <p:cTn id="55" dur="500"/>
                                        <p:tgtEl>
                                          <p:spTgt spid="33"/>
                                        </p:tgtEl>
                                      </p:cBhvr>
                                    </p:animEffect>
                                  </p:childTnLst>
                                </p:cTn>
                              </p:par>
                              <p:par>
                                <p:cTn id="56" presetID="14" presetClass="entr" presetSubtype="1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randombar(horizontal)">
                                      <p:cBhvr>
                                        <p:cTn id="58" dur="500"/>
                                        <p:tgtEl>
                                          <p:spTgt spid="5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randombar(horizontal)">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par>
                                <p:cTn id="67" presetID="22" presetClass="entr" presetSubtype="8"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left)">
                                      <p:cBhvr>
                                        <p:cTn id="69" dur="500"/>
                                        <p:tgtEl>
                                          <p:spTgt spid="27"/>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left)">
                                      <p:cBhvr>
                                        <p:cTn id="72" dur="500"/>
                                        <p:tgtEl>
                                          <p:spTgt spid="3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left)">
                                      <p:cBhvr>
                                        <p:cTn id="75" dur="500"/>
                                        <p:tgtEl>
                                          <p:spTgt spid="42"/>
                                        </p:tgtEl>
                                      </p:cBhvr>
                                    </p:animEffect>
                                  </p:childTnLst>
                                </p:cTn>
                              </p:par>
                              <p:par>
                                <p:cTn id="76" presetID="22" presetClass="entr" presetSubtype="8"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left)">
                                      <p:cBhvr>
                                        <p:cTn id="78" dur="500"/>
                                        <p:tgtEl>
                                          <p:spTgt spid="46"/>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par>
                                <p:cTn id="82" presetID="22" presetClass="entr" presetSubtype="8" fill="hold"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500"/>
                                        <p:tgtEl>
                                          <p:spTgt spid="58"/>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1000"/>
                                        <p:tgtEl>
                                          <p:spTgt spid="28"/>
                                        </p:tgtEl>
                                      </p:cBhvr>
                                    </p:animEffect>
                                    <p:anim calcmode="lin" valueType="num">
                                      <p:cBhvr>
                                        <p:cTn id="102" dur="1000" fill="hold"/>
                                        <p:tgtEl>
                                          <p:spTgt spid="28"/>
                                        </p:tgtEl>
                                        <p:attrNameLst>
                                          <p:attrName>ppt_x</p:attrName>
                                        </p:attrNameLst>
                                      </p:cBhvr>
                                      <p:tavLst>
                                        <p:tav tm="0">
                                          <p:val>
                                            <p:strVal val="#ppt_x"/>
                                          </p:val>
                                        </p:tav>
                                        <p:tav tm="100000">
                                          <p:val>
                                            <p:strVal val="#ppt_x"/>
                                          </p:val>
                                        </p:tav>
                                      </p:tavLst>
                                    </p:anim>
                                    <p:anim calcmode="lin" valueType="num">
                                      <p:cBhvr>
                                        <p:cTn id="10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randombar(horizontal)">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60">
                                            <p:txEl>
                                              <p:pRg st="0" end="0"/>
                                            </p:txEl>
                                          </p:spTgt>
                                        </p:tgtEl>
                                        <p:attrNameLst>
                                          <p:attrName>style.visibility</p:attrName>
                                        </p:attrNameLst>
                                      </p:cBhvr>
                                      <p:to>
                                        <p:strVal val="visible"/>
                                      </p:to>
                                    </p:set>
                                    <p:animEffect transition="in" filter="wipe(left)">
                                      <p:cBhvr>
                                        <p:cTn id="113" dur="500"/>
                                        <p:tgtEl>
                                          <p:spTgt spid="60">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60">
                                            <p:txEl>
                                              <p:pRg st="1" end="1"/>
                                            </p:txEl>
                                          </p:spTgt>
                                        </p:tgtEl>
                                        <p:attrNameLst>
                                          <p:attrName>style.visibility</p:attrName>
                                        </p:attrNameLst>
                                      </p:cBhvr>
                                      <p:to>
                                        <p:strVal val="visible"/>
                                      </p:to>
                                    </p:set>
                                    <p:animEffect transition="in" filter="wipe(left)">
                                      <p:cBhvr>
                                        <p:cTn id="118" dur="500"/>
                                        <p:tgtEl>
                                          <p:spTgt spid="60">
                                            <p:txEl>
                                              <p:pRg st="1" end="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61"/>
                                        </p:tgtEl>
                                        <p:attrNameLst>
                                          <p:attrName>style.visibility</p:attrName>
                                        </p:attrNameLst>
                                      </p:cBhvr>
                                      <p:to>
                                        <p:strVal val="visible"/>
                                      </p:to>
                                    </p:set>
                                    <p:animEffect transition="in" filter="randombar(horizontal)">
                                      <p:cBhvr>
                                        <p:cTn id="123" dur="500"/>
                                        <p:tgtEl>
                                          <p:spTgt spid="6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2">
                                            <p:txEl>
                                              <p:pRg st="0" end="0"/>
                                            </p:txEl>
                                          </p:spTgt>
                                        </p:tgtEl>
                                        <p:attrNameLst>
                                          <p:attrName>style.visibility</p:attrName>
                                        </p:attrNameLst>
                                      </p:cBhvr>
                                      <p:to>
                                        <p:strVal val="visible"/>
                                      </p:to>
                                    </p:set>
                                    <p:animEffect transition="in" filter="wipe(left)">
                                      <p:cBhvr>
                                        <p:cTn id="128" dur="500"/>
                                        <p:tgtEl>
                                          <p:spTgt spid="62">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62">
                                            <p:txEl>
                                              <p:pRg st="1" end="1"/>
                                            </p:txEl>
                                          </p:spTgt>
                                        </p:tgtEl>
                                        <p:attrNameLst>
                                          <p:attrName>style.visibility</p:attrName>
                                        </p:attrNameLst>
                                      </p:cBhvr>
                                      <p:to>
                                        <p:strVal val="visible"/>
                                      </p:to>
                                    </p:set>
                                    <p:animEffect transition="in" filter="wipe(left)">
                                      <p:cBhvr>
                                        <p:cTn id="133" dur="500"/>
                                        <p:tgtEl>
                                          <p:spTgt spid="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p:bldP spid="22" grpId="0"/>
      <p:bldP spid="23" grpId="0"/>
      <p:bldP spid="24" grpId="0"/>
      <p:bldP spid="38" grpId="0"/>
      <p:bldP spid="39" grpId="0"/>
      <p:bldP spid="42" grpId="0"/>
      <p:bldP spid="49" grpId="0"/>
      <p:bldP spid="50" grpId="0"/>
      <p:bldP spid="56" grpId="0"/>
      <p:bldP spid="20" grpId="0" animBg="1"/>
      <p:bldP spid="28" grpId="0"/>
      <p:bldP spid="57" grpId="0" animBg="1"/>
      <p:bldP spid="58" grpId="0"/>
      <p:bldP spid="59" grpId="0"/>
      <p:bldP spid="19" grpId="0"/>
      <p:bldP spid="60" grpId="0" build="p"/>
      <p:bldP spid="61" grpId="0"/>
      <p:bldP spid="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8C2F-FADA-4A1B-9740-7B34D7494495}"/>
              </a:ext>
            </a:extLst>
          </p:cNvPr>
          <p:cNvSpPr>
            <a:spLocks noGrp="1"/>
          </p:cNvSpPr>
          <p:nvPr>
            <p:ph type="title"/>
          </p:nvPr>
        </p:nvSpPr>
        <p:spPr/>
        <p:txBody>
          <a:bodyPr/>
          <a:lstStyle/>
          <a:p>
            <a:r>
              <a:rPr lang="en-GB" dirty="0"/>
              <a:t>Capacitor in DC Current (reminder)</a:t>
            </a:r>
          </a:p>
        </p:txBody>
      </p:sp>
      <p:pic>
        <p:nvPicPr>
          <p:cNvPr id="5" name="Content Placeholder 4">
            <a:extLst>
              <a:ext uri="{FF2B5EF4-FFF2-40B4-BE49-F238E27FC236}">
                <a16:creationId xmlns:a16="http://schemas.microsoft.com/office/drawing/2014/main" id="{E2CADC8D-B31B-4EF8-920D-889C704F8F16}"/>
              </a:ext>
            </a:extLst>
          </p:cNvPr>
          <p:cNvPicPr>
            <a:picLocks noGrp="1" noChangeAspect="1"/>
          </p:cNvPicPr>
          <p:nvPr>
            <p:ph idx="1"/>
          </p:nvPr>
        </p:nvPicPr>
        <p:blipFill>
          <a:blip r:embed="rId2"/>
          <a:stretch>
            <a:fillRect/>
          </a:stretch>
        </p:blipFill>
        <p:spPr>
          <a:xfrm>
            <a:off x="1096963" y="2342418"/>
            <a:ext cx="10058400" cy="3030415"/>
          </a:xfrm>
        </p:spPr>
      </p:pic>
      <p:sp>
        <p:nvSpPr>
          <p:cNvPr id="7" name="TextBox 6">
            <a:extLst>
              <a:ext uri="{FF2B5EF4-FFF2-40B4-BE49-F238E27FC236}">
                <a16:creationId xmlns:a16="http://schemas.microsoft.com/office/drawing/2014/main" id="{104DB6F8-B911-4348-AF97-B747878900DC}"/>
              </a:ext>
            </a:extLst>
          </p:cNvPr>
          <p:cNvSpPr txBox="1"/>
          <p:nvPr/>
        </p:nvSpPr>
        <p:spPr>
          <a:xfrm>
            <a:off x="1343471" y="1916832"/>
            <a:ext cx="9811891" cy="369332"/>
          </a:xfrm>
          <a:prstGeom prst="rect">
            <a:avLst/>
          </a:prstGeom>
          <a:noFill/>
        </p:spPr>
        <p:txBody>
          <a:bodyPr wrap="square">
            <a:spAutoFit/>
          </a:bodyPr>
          <a:lstStyle/>
          <a:p>
            <a:r>
              <a:rPr lang="en-US" sz="1800" b="0" i="0" u="none" strike="noStrike" baseline="0" dirty="0">
                <a:latin typeface="StrayhornMT-Regular"/>
              </a:rPr>
              <a:t>Exponential voltage curves for the charging and discharging of a capacitor in an </a:t>
            </a:r>
            <a:r>
              <a:rPr lang="en-US" sz="1800" b="0" i="1" u="none" strike="noStrike" baseline="0" dirty="0">
                <a:latin typeface="StrayhornMT-Italic"/>
              </a:rPr>
              <a:t>RC </a:t>
            </a:r>
            <a:r>
              <a:rPr lang="en-US" sz="1800" b="0" i="0" u="none" strike="noStrike" baseline="0" dirty="0">
                <a:latin typeface="StrayhornMT-Regular"/>
              </a:rPr>
              <a:t>circuit.</a:t>
            </a:r>
            <a:endParaRPr lang="en-GB" dirty="0"/>
          </a:p>
        </p:txBody>
      </p:sp>
    </p:spTree>
    <p:extLst>
      <p:ext uri="{BB962C8B-B14F-4D97-AF65-F5344CB8AC3E}">
        <p14:creationId xmlns:p14="http://schemas.microsoft.com/office/powerpoint/2010/main" val="27559890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5CC-F4CD-43FA-B904-9D2DC50A0832}"/>
              </a:ext>
            </a:extLst>
          </p:cNvPr>
          <p:cNvSpPr>
            <a:spLocks noGrp="1"/>
          </p:cNvSpPr>
          <p:nvPr>
            <p:ph type="title"/>
          </p:nvPr>
        </p:nvSpPr>
        <p:spPr/>
        <p:txBody>
          <a:bodyPr/>
          <a:lstStyle/>
          <a:p>
            <a:r>
              <a:rPr lang="en-GB" dirty="0"/>
              <a:t>Example</a:t>
            </a:r>
          </a:p>
        </p:txBody>
      </p:sp>
      <p:sp>
        <p:nvSpPr>
          <p:cNvPr id="5" name="TextBox 4">
            <a:extLst>
              <a:ext uri="{FF2B5EF4-FFF2-40B4-BE49-F238E27FC236}">
                <a16:creationId xmlns:a16="http://schemas.microsoft.com/office/drawing/2014/main" id="{39FF7739-DB54-456A-A8FE-359A9CAFB666}"/>
              </a:ext>
            </a:extLst>
          </p:cNvPr>
          <p:cNvSpPr txBox="1"/>
          <p:nvPr/>
        </p:nvSpPr>
        <p:spPr>
          <a:xfrm>
            <a:off x="1343472" y="1952836"/>
            <a:ext cx="6096000" cy="369332"/>
          </a:xfrm>
          <a:prstGeom prst="rect">
            <a:avLst/>
          </a:prstGeom>
          <a:noFill/>
        </p:spPr>
        <p:txBody>
          <a:bodyPr wrap="square">
            <a:spAutoFit/>
          </a:bodyPr>
          <a:lstStyle/>
          <a:p>
            <a:pPr algn="l"/>
            <a:r>
              <a:rPr lang="en-GB" sz="1800" b="0" i="0" u="none" strike="noStrike" baseline="0" dirty="0">
                <a:latin typeface="Times-Roman"/>
              </a:rPr>
              <a:t>How long does it take to fully charge the capacitor?</a:t>
            </a:r>
            <a:endParaRPr lang="en-GB" dirty="0"/>
          </a:p>
        </p:txBody>
      </p:sp>
      <p:pic>
        <p:nvPicPr>
          <p:cNvPr id="7" name="Picture 6">
            <a:extLst>
              <a:ext uri="{FF2B5EF4-FFF2-40B4-BE49-F238E27FC236}">
                <a16:creationId xmlns:a16="http://schemas.microsoft.com/office/drawing/2014/main" id="{2B1EABFE-7C5F-428A-8704-14F6AC7CBAC8}"/>
              </a:ext>
            </a:extLst>
          </p:cNvPr>
          <p:cNvPicPr>
            <a:picLocks noChangeAspect="1"/>
          </p:cNvPicPr>
          <p:nvPr/>
        </p:nvPicPr>
        <p:blipFill>
          <a:blip r:embed="rId2"/>
          <a:stretch>
            <a:fillRect/>
          </a:stretch>
        </p:blipFill>
        <p:spPr>
          <a:xfrm>
            <a:off x="2207568" y="3027683"/>
            <a:ext cx="4171429" cy="207619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7BBF95-38BF-4112-B191-79B734CEC2C8}"/>
                  </a:ext>
                </a:extLst>
              </p:cNvPr>
              <p:cNvSpPr txBox="1"/>
              <p:nvPr/>
            </p:nvSpPr>
            <p:spPr>
              <a:xfrm>
                <a:off x="6276020" y="2843017"/>
                <a:ext cx="46445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u="none" strike="noStrike" baseline="0" dirty="0" smtClean="0">
                          <a:latin typeface="Cambria Math" panose="02040503050406030204" pitchFamily="18" charset="0"/>
                        </a:rPr>
                        <m:t>𝑡</m:t>
                      </m:r>
                      <m:r>
                        <a:rPr lang="de-DE" sz="1800" b="0" i="1" u="none" strike="noStrike" baseline="0" dirty="0" smtClean="0">
                          <a:latin typeface="Cambria Math" panose="02040503050406030204" pitchFamily="18" charset="0"/>
                        </a:rPr>
                        <m:t> = </m:t>
                      </m:r>
                      <m:r>
                        <a:rPr lang="de-DE" sz="1800" b="0" i="1" u="none" strike="noStrike" baseline="0" dirty="0" smtClean="0">
                          <a:latin typeface="Cambria Math" panose="02040503050406030204" pitchFamily="18" charset="0"/>
                        </a:rPr>
                        <m:t>𝑅𝐶</m:t>
                      </m:r>
                      <m:r>
                        <a:rPr lang="de-DE" sz="1800" b="0" i="1" u="none" strike="noStrike" baseline="0" dirty="0" smtClean="0">
                          <a:latin typeface="Cambria Math" panose="02040503050406030204" pitchFamily="18" charset="0"/>
                        </a:rPr>
                        <m:t> = (8.2 </m:t>
                      </m:r>
                      <m:r>
                        <a:rPr lang="de-DE" sz="1800" b="0" i="1" u="none" strike="noStrike" baseline="0" dirty="0" smtClean="0">
                          <a:latin typeface="Cambria Math" panose="02040503050406030204" pitchFamily="18" charset="0"/>
                        </a:rPr>
                        <m:t>𝑘</m:t>
                      </m:r>
                      <m:r>
                        <m:rPr>
                          <m:sty m:val="p"/>
                        </m:rPr>
                        <a:rPr lang="el-GR" sz="1800" b="0" i="1" u="none" strike="noStrike" baseline="0" dirty="0" smtClean="0">
                          <a:latin typeface="Cambria Math" panose="02040503050406030204" pitchFamily="18" charset="0"/>
                          <a:ea typeface="Cambria Math" panose="02040503050406030204" pitchFamily="18" charset="0"/>
                        </a:rPr>
                        <m:t>Ω</m:t>
                      </m:r>
                      <m:r>
                        <a:rPr lang="de-DE" sz="1800" b="0" i="1" u="none" strike="noStrike" baseline="0" dirty="0" smtClean="0">
                          <a:latin typeface="Cambria Math" panose="02040503050406030204" pitchFamily="18" charset="0"/>
                        </a:rPr>
                        <m:t>)(0.01 </m:t>
                      </m:r>
                      <m:r>
                        <a:rPr lang="de-DE" sz="1800" b="0" i="1" u="none" strike="noStrike" baseline="0" dirty="0" smtClean="0">
                          <a:latin typeface="Cambria Math" panose="02040503050406030204" pitchFamily="18" charset="0"/>
                          <a:ea typeface="Cambria Math" panose="02040503050406030204" pitchFamily="18" charset="0"/>
                        </a:rPr>
                        <m:t>𝜇</m:t>
                      </m:r>
                      <m:r>
                        <a:rPr lang="de-DE" sz="1800" b="0" i="1" u="none" strike="noStrike" baseline="0" dirty="0" err="1">
                          <a:latin typeface="Cambria Math" panose="02040503050406030204" pitchFamily="18" charset="0"/>
                        </a:rPr>
                        <m:t>𝐹</m:t>
                      </m:r>
                      <m:r>
                        <a:rPr lang="de-DE" sz="1800" b="0" i="1" u="none" strike="noStrike" baseline="0" dirty="0">
                          <a:latin typeface="Cambria Math" panose="02040503050406030204" pitchFamily="18" charset="0"/>
                        </a:rPr>
                        <m:t>) = 82 </m:t>
                      </m:r>
                      <m:r>
                        <a:rPr lang="de-DE" sz="1800" b="0" i="1" u="none" strike="noStrike" baseline="0" dirty="0" smtClean="0">
                          <a:latin typeface="Cambria Math" panose="02040503050406030204" pitchFamily="18" charset="0"/>
                          <a:ea typeface="Cambria Math" panose="02040503050406030204" pitchFamily="18" charset="0"/>
                        </a:rPr>
                        <m:t>𝜇</m:t>
                      </m:r>
                      <m:r>
                        <a:rPr lang="de-DE" sz="1800" b="0" i="1" u="none" strike="noStrike" baseline="0" dirty="0">
                          <a:latin typeface="Cambria Math" panose="02040503050406030204" pitchFamily="18" charset="0"/>
                        </a:rPr>
                        <m:t>𝑠</m:t>
                      </m:r>
                    </m:oMath>
                  </m:oMathPara>
                </a14:m>
                <a:endParaRPr lang="en-GB" dirty="0"/>
              </a:p>
            </p:txBody>
          </p:sp>
        </mc:Choice>
        <mc:Fallback xmlns="">
          <p:sp>
            <p:nvSpPr>
              <p:cNvPr id="9" name="TextBox 8">
                <a:extLst>
                  <a:ext uri="{FF2B5EF4-FFF2-40B4-BE49-F238E27FC236}">
                    <a16:creationId xmlns:a16="http://schemas.microsoft.com/office/drawing/2014/main" id="{117BBF95-38BF-4112-B191-79B734CEC2C8}"/>
                  </a:ext>
                </a:extLst>
              </p:cNvPr>
              <p:cNvSpPr txBox="1">
                <a:spLocks noRot="1" noChangeAspect="1" noMove="1" noResize="1" noEditPoints="1" noAdjustHandles="1" noChangeArrowheads="1" noChangeShapeType="1" noTextEdit="1"/>
              </p:cNvSpPr>
              <p:nvPr/>
            </p:nvSpPr>
            <p:spPr>
              <a:xfrm>
                <a:off x="6276020" y="2843017"/>
                <a:ext cx="4644516" cy="369332"/>
              </a:xfrm>
              <a:prstGeom prst="rect">
                <a:avLst/>
              </a:prstGeom>
              <a:blipFill>
                <a:blip r:embed="rId3"/>
                <a:stretch>
                  <a:fillRect b="-13115"/>
                </a:stretch>
              </a:blipFill>
            </p:spPr>
            <p:txBody>
              <a:bodyPr/>
              <a:lstStyle/>
              <a:p>
                <a:r>
                  <a:rPr lang="en-GB">
                    <a:noFill/>
                  </a:rPr>
                  <a:t> </a:t>
                </a:r>
              </a:p>
            </p:txBody>
          </p:sp>
        </mc:Fallback>
      </mc:AlternateContent>
    </p:spTree>
    <p:extLst>
      <p:ext uri="{BB962C8B-B14F-4D97-AF65-F5344CB8AC3E}">
        <p14:creationId xmlns:p14="http://schemas.microsoft.com/office/powerpoint/2010/main" val="2253574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1C5A-34A6-444B-83E2-A077BC4B7485}"/>
              </a:ext>
            </a:extLst>
          </p:cNvPr>
          <p:cNvSpPr>
            <a:spLocks noGrp="1"/>
          </p:cNvSpPr>
          <p:nvPr>
            <p:ph type="title"/>
          </p:nvPr>
        </p:nvSpPr>
        <p:spPr/>
        <p:txBody>
          <a:bodyPr/>
          <a:lstStyle/>
          <a:p>
            <a:r>
              <a:rPr lang="en-GB" dirty="0"/>
              <a:t>Capacitor in DC Current</a:t>
            </a:r>
          </a:p>
        </p:txBody>
      </p:sp>
      <p:pic>
        <p:nvPicPr>
          <p:cNvPr id="4" name="Picture 3">
            <a:extLst>
              <a:ext uri="{FF2B5EF4-FFF2-40B4-BE49-F238E27FC236}">
                <a16:creationId xmlns:a16="http://schemas.microsoft.com/office/drawing/2014/main" id="{ABF6DBE7-8B5F-425E-AB61-44989F1D0261}"/>
              </a:ext>
            </a:extLst>
          </p:cNvPr>
          <p:cNvPicPr>
            <a:picLocks noChangeAspect="1"/>
          </p:cNvPicPr>
          <p:nvPr/>
        </p:nvPicPr>
        <p:blipFill>
          <a:blip r:embed="rId2"/>
          <a:stretch>
            <a:fillRect/>
          </a:stretch>
        </p:blipFill>
        <p:spPr>
          <a:xfrm>
            <a:off x="0" y="0"/>
            <a:ext cx="12192000" cy="6388953"/>
          </a:xfrm>
          <a:prstGeom prst="rect">
            <a:avLst/>
          </a:prstGeom>
        </p:spPr>
      </p:pic>
    </p:spTree>
    <p:extLst>
      <p:ext uri="{BB962C8B-B14F-4D97-AF65-F5344CB8AC3E}">
        <p14:creationId xmlns:p14="http://schemas.microsoft.com/office/powerpoint/2010/main" val="14422091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0524-7202-4ABE-ABBB-1259F03AFB02}"/>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9079E569-DF89-4295-B6ED-A61162123384}"/>
              </a:ext>
            </a:extLst>
          </p:cNvPr>
          <p:cNvSpPr>
            <a:spLocks noGrp="1"/>
          </p:cNvSpPr>
          <p:nvPr>
            <p:ph idx="1"/>
          </p:nvPr>
        </p:nvSpPr>
        <p:spPr>
          <a:xfrm>
            <a:off x="1097280" y="2024844"/>
            <a:ext cx="10058400" cy="575154"/>
          </a:xfrm>
        </p:spPr>
        <p:txBody>
          <a:bodyPr>
            <a:normAutofit/>
          </a:bodyPr>
          <a:lstStyle/>
          <a:p>
            <a:r>
              <a:rPr lang="en-GB" sz="2800" dirty="0"/>
              <a:t>Write the charging and discharging formulations for this circuit.</a:t>
            </a:r>
          </a:p>
        </p:txBody>
      </p:sp>
      <p:pic>
        <p:nvPicPr>
          <p:cNvPr id="7" name="Picture 6">
            <a:extLst>
              <a:ext uri="{FF2B5EF4-FFF2-40B4-BE49-F238E27FC236}">
                <a16:creationId xmlns:a16="http://schemas.microsoft.com/office/drawing/2014/main" id="{5CEF3DDF-7DBB-4862-8957-A80386282373}"/>
              </a:ext>
            </a:extLst>
          </p:cNvPr>
          <p:cNvPicPr>
            <a:picLocks noChangeAspect="1"/>
          </p:cNvPicPr>
          <p:nvPr/>
        </p:nvPicPr>
        <p:blipFill>
          <a:blip r:embed="rId2"/>
          <a:stretch>
            <a:fillRect/>
          </a:stretch>
        </p:blipFill>
        <p:spPr>
          <a:xfrm>
            <a:off x="911424" y="2887482"/>
            <a:ext cx="4710688" cy="1885134"/>
          </a:xfrm>
          <a:prstGeom prst="rect">
            <a:avLst/>
          </a:prstGeom>
        </p:spPr>
      </p:pic>
      <p:pic>
        <p:nvPicPr>
          <p:cNvPr id="9" name="Picture 8">
            <a:extLst>
              <a:ext uri="{FF2B5EF4-FFF2-40B4-BE49-F238E27FC236}">
                <a16:creationId xmlns:a16="http://schemas.microsoft.com/office/drawing/2014/main" id="{07A47333-DF2C-4BFD-85FE-CBB63EC687A9}"/>
              </a:ext>
            </a:extLst>
          </p:cNvPr>
          <p:cNvPicPr>
            <a:picLocks noChangeAspect="1"/>
          </p:cNvPicPr>
          <p:nvPr/>
        </p:nvPicPr>
        <p:blipFill>
          <a:blip r:embed="rId3"/>
          <a:stretch>
            <a:fillRect/>
          </a:stretch>
        </p:blipFill>
        <p:spPr>
          <a:xfrm>
            <a:off x="6996100" y="2791199"/>
            <a:ext cx="2532023" cy="2599997"/>
          </a:xfrm>
          <a:prstGeom prst="rect">
            <a:avLst/>
          </a:prstGeom>
        </p:spPr>
      </p:pic>
    </p:spTree>
    <p:extLst>
      <p:ext uri="{BB962C8B-B14F-4D97-AF65-F5344CB8AC3E}">
        <p14:creationId xmlns:p14="http://schemas.microsoft.com/office/powerpoint/2010/main" val="27565677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413-CB72-470A-855A-B1AC84C345B1}"/>
              </a:ext>
            </a:extLst>
          </p:cNvPr>
          <p:cNvSpPr>
            <a:spLocks noGrp="1"/>
          </p:cNvSpPr>
          <p:nvPr>
            <p:ph type="title"/>
          </p:nvPr>
        </p:nvSpPr>
        <p:spPr/>
        <p:txBody>
          <a:bodyPr/>
          <a:lstStyle/>
          <a:p>
            <a:r>
              <a:rPr lang="en-GB" dirty="0"/>
              <a:t>Capacitor in AC </a:t>
            </a:r>
          </a:p>
        </p:txBody>
      </p:sp>
      <p:grpSp>
        <p:nvGrpSpPr>
          <p:cNvPr id="4" name="Group 3">
            <a:extLst>
              <a:ext uri="{FF2B5EF4-FFF2-40B4-BE49-F238E27FC236}">
                <a16:creationId xmlns:a16="http://schemas.microsoft.com/office/drawing/2014/main" id="{B7BF869D-87EC-4D52-BB9E-47505B7D9762}"/>
              </a:ext>
            </a:extLst>
          </p:cNvPr>
          <p:cNvGrpSpPr/>
          <p:nvPr/>
        </p:nvGrpSpPr>
        <p:grpSpPr>
          <a:xfrm rot="5400000">
            <a:off x="2498879" y="2426895"/>
            <a:ext cx="545745" cy="420033"/>
            <a:chOff x="2315580" y="1975431"/>
            <a:chExt cx="972108" cy="829099"/>
          </a:xfrm>
        </p:grpSpPr>
        <p:cxnSp>
          <p:nvCxnSpPr>
            <p:cNvPr id="5" name="Straight Connector 4">
              <a:extLst>
                <a:ext uri="{FF2B5EF4-FFF2-40B4-BE49-F238E27FC236}">
                  <a16:creationId xmlns:a16="http://schemas.microsoft.com/office/drawing/2014/main" id="{77D8D3F6-1FDC-4E14-9F80-BA50774FB057}"/>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5BE3A2-7BC5-4C22-8DF1-BF868CAACB33}"/>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5407D2-C4DB-43A2-B88F-1048117DEEB5}"/>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71779F-01C2-491B-98DD-B284FCD28AE3}"/>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6B8597-DADB-4992-9F17-3F1C915A2938}"/>
                    </a:ext>
                  </a:extLst>
                </p:cNvPr>
                <p:cNvSpPr txBox="1"/>
                <p:nvPr/>
              </p:nvSpPr>
              <p:spPr>
                <a:xfrm rot="16200000">
                  <a:off x="2673901" y="1983543"/>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9" name="TextBox 8">
                  <a:extLst>
                    <a:ext uri="{FF2B5EF4-FFF2-40B4-BE49-F238E27FC236}">
                      <a16:creationId xmlns:a16="http://schemas.microsoft.com/office/drawing/2014/main" id="{9C6B8597-DADB-4992-9F17-3F1C915A2938}"/>
                    </a:ext>
                  </a:extLst>
                </p:cNvPr>
                <p:cNvSpPr txBox="1">
                  <a:spLocks noRot="1" noChangeAspect="1" noMove="1" noResize="1" noEditPoints="1" noAdjustHandles="1" noChangeArrowheads="1" noChangeShapeType="1" noTextEdit="1"/>
                </p:cNvSpPr>
                <p:nvPr/>
              </p:nvSpPr>
              <p:spPr>
                <a:xfrm rot="16200000">
                  <a:off x="2673901" y="1983543"/>
                  <a:ext cx="385555" cy="369332"/>
                </a:xfrm>
                <a:prstGeom prst="rect">
                  <a:avLst/>
                </a:prstGeom>
                <a:blipFill>
                  <a:blip r:embed="rId2"/>
                  <a:stretch>
                    <a:fillRect r="-62500" b="-64706"/>
                  </a:stretch>
                </a:blipFill>
              </p:spPr>
              <p:txBody>
                <a:bodyPr/>
                <a:lstStyle/>
                <a:p>
                  <a:r>
                    <a:rPr lang="en-GB">
                      <a:noFill/>
                    </a:rPr>
                    <a:t> </a:t>
                  </a:r>
                </a:p>
              </p:txBody>
            </p:sp>
          </mc:Fallback>
        </mc:AlternateContent>
      </p:grpSp>
      <p:cxnSp>
        <p:nvCxnSpPr>
          <p:cNvPr id="10" name="Straight Connector 9">
            <a:extLst>
              <a:ext uri="{FF2B5EF4-FFF2-40B4-BE49-F238E27FC236}">
                <a16:creationId xmlns:a16="http://schemas.microsoft.com/office/drawing/2014/main" id="{498A6D62-2894-4970-BF11-8743ACE45BBB}"/>
              </a:ext>
            </a:extLst>
          </p:cNvPr>
          <p:cNvCxnSpPr>
            <a:cxnSpLocks/>
          </p:cNvCxnSpPr>
          <p:nvPr/>
        </p:nvCxnSpPr>
        <p:spPr>
          <a:xfrm flipH="1">
            <a:off x="1321408" y="3212975"/>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CC5B41-7806-4C0E-8BCD-CC9A02DD5611}"/>
              </a:ext>
            </a:extLst>
          </p:cNvPr>
          <p:cNvCxnSpPr>
            <a:cxnSpLocks/>
          </p:cNvCxnSpPr>
          <p:nvPr/>
        </p:nvCxnSpPr>
        <p:spPr>
          <a:xfrm flipV="1">
            <a:off x="2674088" y="2909784"/>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4EB402-7EB3-424F-8C25-3CDA895E2F6A}"/>
              </a:ext>
            </a:extLst>
          </p:cNvPr>
          <p:cNvCxnSpPr>
            <a:cxnSpLocks/>
          </p:cNvCxnSpPr>
          <p:nvPr/>
        </p:nvCxnSpPr>
        <p:spPr>
          <a:xfrm flipV="1">
            <a:off x="2674088" y="2060848"/>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71B853-9865-441E-8C1E-C8FE453746D1}"/>
              </a:ext>
            </a:extLst>
          </p:cNvPr>
          <p:cNvCxnSpPr>
            <a:cxnSpLocks/>
            <a:stCxn id="16" idx="0"/>
          </p:cNvCxnSpPr>
          <p:nvPr/>
        </p:nvCxnSpPr>
        <p:spPr>
          <a:xfrm flipV="1">
            <a:off x="1355027" y="206084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C5DC90-41CF-4E33-BCE6-5C14E354644A}"/>
              </a:ext>
            </a:extLst>
          </p:cNvPr>
          <p:cNvCxnSpPr>
            <a:cxnSpLocks/>
          </p:cNvCxnSpPr>
          <p:nvPr/>
        </p:nvCxnSpPr>
        <p:spPr>
          <a:xfrm flipV="1">
            <a:off x="1321408" y="2842477"/>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65BD97-0128-45DC-8783-4F6E2EADA1DF}"/>
              </a:ext>
            </a:extLst>
          </p:cNvPr>
          <p:cNvSpPr/>
          <p:nvPr/>
        </p:nvSpPr>
        <p:spPr>
          <a:xfrm>
            <a:off x="1139027" y="2431346"/>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C9DF4585-CC93-487C-A9F8-0B0CFE8D6DD4}"/>
              </a:ext>
            </a:extLst>
          </p:cNvPr>
          <p:cNvSpPr txBox="1"/>
          <p:nvPr/>
        </p:nvSpPr>
        <p:spPr>
          <a:xfrm>
            <a:off x="2655318" y="2317736"/>
            <a:ext cx="152026" cy="207344"/>
          </a:xfrm>
          <a:prstGeom prst="rect">
            <a:avLst/>
          </a:prstGeom>
          <a:noFill/>
        </p:spPr>
        <p:txBody>
          <a:bodyPr wrap="none" rtlCol="0">
            <a:spAutoFit/>
          </a:bodyPr>
          <a:lstStyle/>
          <a:p>
            <a:r>
              <a:rPr lang="en-GB" dirty="0"/>
              <a:t>+</a:t>
            </a:r>
          </a:p>
        </p:txBody>
      </p:sp>
      <p:sp>
        <p:nvSpPr>
          <p:cNvPr id="20" name="TextBox 19">
            <a:extLst>
              <a:ext uri="{FF2B5EF4-FFF2-40B4-BE49-F238E27FC236}">
                <a16:creationId xmlns:a16="http://schemas.microsoft.com/office/drawing/2014/main" id="{B7321CAB-E498-472E-8DC1-CAE714CA66A2}"/>
              </a:ext>
            </a:extLst>
          </p:cNvPr>
          <p:cNvSpPr txBox="1"/>
          <p:nvPr/>
        </p:nvSpPr>
        <p:spPr>
          <a:xfrm>
            <a:off x="2678057" y="2673428"/>
            <a:ext cx="129287" cy="207344"/>
          </a:xfrm>
          <a:prstGeom prst="rect">
            <a:avLst/>
          </a:prstGeom>
          <a:noFill/>
        </p:spPr>
        <p:txBody>
          <a:bodyPr wrap="none" rtlCol="0">
            <a:spAutoFit/>
          </a:bodyPr>
          <a:lstStyle/>
          <a:p>
            <a:r>
              <a:rPr lang="en-GB" dirty="0"/>
              <a:t>-</a:t>
            </a:r>
          </a:p>
        </p:txBody>
      </p:sp>
      <p:cxnSp>
        <p:nvCxnSpPr>
          <p:cNvPr id="21" name="Straight Connector 20">
            <a:extLst>
              <a:ext uri="{FF2B5EF4-FFF2-40B4-BE49-F238E27FC236}">
                <a16:creationId xmlns:a16="http://schemas.microsoft.com/office/drawing/2014/main" id="{81E2DD62-34AC-416F-A0ED-E6EC7D0914E0}"/>
              </a:ext>
            </a:extLst>
          </p:cNvPr>
          <p:cNvCxnSpPr>
            <a:cxnSpLocks/>
          </p:cNvCxnSpPr>
          <p:nvPr/>
        </p:nvCxnSpPr>
        <p:spPr>
          <a:xfrm flipH="1" flipV="1">
            <a:off x="1352280" y="2060848"/>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44B873-02B6-4BE6-A35D-12731A6470E9}"/>
                  </a:ext>
                </a:extLst>
              </p:cNvPr>
              <p:cNvSpPr txBox="1"/>
              <p:nvPr/>
            </p:nvSpPr>
            <p:spPr>
              <a:xfrm>
                <a:off x="784828" y="2389537"/>
                <a:ext cx="214038" cy="207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24" name="TextBox 23">
                <a:extLst>
                  <a:ext uri="{FF2B5EF4-FFF2-40B4-BE49-F238E27FC236}">
                    <a16:creationId xmlns:a16="http://schemas.microsoft.com/office/drawing/2014/main" id="{7D44B873-02B6-4BE6-A35D-12731A6470E9}"/>
                  </a:ext>
                </a:extLst>
              </p:cNvPr>
              <p:cNvSpPr txBox="1">
                <a:spLocks noRot="1" noChangeAspect="1" noMove="1" noResize="1" noEditPoints="1" noAdjustHandles="1" noChangeArrowheads="1" noChangeShapeType="1" noTextEdit="1"/>
              </p:cNvSpPr>
              <p:nvPr/>
            </p:nvSpPr>
            <p:spPr>
              <a:xfrm>
                <a:off x="784828" y="2389537"/>
                <a:ext cx="214038" cy="207344"/>
              </a:xfrm>
              <a:prstGeom prst="rect">
                <a:avLst/>
              </a:prstGeom>
              <a:blipFill>
                <a:blip r:embed="rId3"/>
                <a:stretch>
                  <a:fillRect r="-48571" b="-70588"/>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22FFE906-E084-4DF0-AB50-854160CDE3C8}"/>
              </a:ext>
            </a:extLst>
          </p:cNvPr>
          <p:cNvSpPr txBox="1"/>
          <p:nvPr/>
        </p:nvSpPr>
        <p:spPr>
          <a:xfrm>
            <a:off x="1103614" y="2336493"/>
            <a:ext cx="248666" cy="466525"/>
          </a:xfrm>
          <a:prstGeom prst="rect">
            <a:avLst/>
          </a:prstGeom>
          <a:noFill/>
        </p:spPr>
        <p:txBody>
          <a:bodyPr wrap="none" rtlCol="0">
            <a:spAutoFit/>
          </a:bodyPr>
          <a:lstStyle/>
          <a:p>
            <a:r>
              <a:rPr lang="en-GB" sz="4800" b="1" dirty="0"/>
              <a:t>~</a:t>
            </a:r>
            <a:endParaRPr lang="en-GB" b="1" dirty="0"/>
          </a:p>
        </p:txBody>
      </p:sp>
      <p:pic>
        <p:nvPicPr>
          <p:cNvPr id="47" name="Picture 46">
            <a:extLst>
              <a:ext uri="{FF2B5EF4-FFF2-40B4-BE49-F238E27FC236}">
                <a16:creationId xmlns:a16="http://schemas.microsoft.com/office/drawing/2014/main" id="{7B02E305-4F50-4F15-8AB2-5BE9ACA1248A}"/>
              </a:ext>
            </a:extLst>
          </p:cNvPr>
          <p:cNvPicPr>
            <a:picLocks noChangeAspect="1"/>
          </p:cNvPicPr>
          <p:nvPr/>
        </p:nvPicPr>
        <p:blipFill>
          <a:blip r:embed="rId4"/>
          <a:stretch>
            <a:fillRect/>
          </a:stretch>
        </p:blipFill>
        <p:spPr>
          <a:xfrm>
            <a:off x="3090150" y="2596881"/>
            <a:ext cx="4057167" cy="3064766"/>
          </a:xfrm>
          <a:prstGeom prst="rect">
            <a:avLst/>
          </a:prstGeom>
        </p:spPr>
      </p:pic>
      <p:sp>
        <p:nvSpPr>
          <p:cNvPr id="49" name="TextBox 48">
            <a:extLst>
              <a:ext uri="{FF2B5EF4-FFF2-40B4-BE49-F238E27FC236}">
                <a16:creationId xmlns:a16="http://schemas.microsoft.com/office/drawing/2014/main" id="{6E1E3CAC-183B-49CF-9507-AB76232DD2F6}"/>
              </a:ext>
            </a:extLst>
          </p:cNvPr>
          <p:cNvSpPr txBox="1"/>
          <p:nvPr/>
        </p:nvSpPr>
        <p:spPr>
          <a:xfrm>
            <a:off x="2561735" y="5641944"/>
            <a:ext cx="2196244" cy="369332"/>
          </a:xfrm>
          <a:prstGeom prst="rect">
            <a:avLst/>
          </a:prstGeom>
          <a:noFill/>
        </p:spPr>
        <p:txBody>
          <a:bodyPr wrap="square">
            <a:spAutoFit/>
          </a:bodyPr>
          <a:lstStyle/>
          <a:p>
            <a:r>
              <a:rPr lang="en-GB" dirty="0"/>
              <a:t>Circuit in Multisim</a:t>
            </a:r>
          </a:p>
        </p:txBody>
      </p:sp>
      <p:pic>
        <p:nvPicPr>
          <p:cNvPr id="51" name="Picture 50">
            <a:extLst>
              <a:ext uri="{FF2B5EF4-FFF2-40B4-BE49-F238E27FC236}">
                <a16:creationId xmlns:a16="http://schemas.microsoft.com/office/drawing/2014/main" id="{FDD4E233-E0EB-4CCB-9C27-58AE0498C84B}"/>
              </a:ext>
            </a:extLst>
          </p:cNvPr>
          <p:cNvPicPr>
            <a:picLocks noChangeAspect="1"/>
          </p:cNvPicPr>
          <p:nvPr/>
        </p:nvPicPr>
        <p:blipFill>
          <a:blip r:embed="rId5"/>
          <a:stretch>
            <a:fillRect/>
          </a:stretch>
        </p:blipFill>
        <p:spPr>
          <a:xfrm>
            <a:off x="7462399" y="2212047"/>
            <a:ext cx="3408193" cy="3429000"/>
          </a:xfrm>
          <a:prstGeom prst="rect">
            <a:avLst/>
          </a:prstGeom>
        </p:spPr>
      </p:pic>
      <p:sp>
        <p:nvSpPr>
          <p:cNvPr id="3" name="TextBox 2">
            <a:extLst>
              <a:ext uri="{FF2B5EF4-FFF2-40B4-BE49-F238E27FC236}">
                <a16:creationId xmlns:a16="http://schemas.microsoft.com/office/drawing/2014/main" id="{503BE657-93A0-457C-AC9D-DB77341800F7}"/>
              </a:ext>
            </a:extLst>
          </p:cNvPr>
          <p:cNvSpPr txBox="1"/>
          <p:nvPr/>
        </p:nvSpPr>
        <p:spPr>
          <a:xfrm>
            <a:off x="6051659" y="2062014"/>
            <a:ext cx="1415772" cy="369332"/>
          </a:xfrm>
          <a:prstGeom prst="rect">
            <a:avLst/>
          </a:prstGeom>
          <a:noFill/>
        </p:spPr>
        <p:txBody>
          <a:bodyPr wrap="none" rtlCol="0">
            <a:spAutoFit/>
          </a:bodyPr>
          <a:lstStyle/>
          <a:p>
            <a:r>
              <a:rPr lang="en-GB" dirty="0"/>
              <a:t>Voltage: blue</a:t>
            </a:r>
          </a:p>
        </p:txBody>
      </p:sp>
      <p:cxnSp>
        <p:nvCxnSpPr>
          <p:cNvPr id="17" name="Straight Arrow Connector 16">
            <a:extLst>
              <a:ext uri="{FF2B5EF4-FFF2-40B4-BE49-F238E27FC236}">
                <a16:creationId xmlns:a16="http://schemas.microsoft.com/office/drawing/2014/main" id="{111DE521-3FA1-4ACA-81DC-1C431F2EE521}"/>
              </a:ext>
            </a:extLst>
          </p:cNvPr>
          <p:cNvCxnSpPr>
            <a:stCxn id="3" idx="2"/>
          </p:cNvCxnSpPr>
          <p:nvPr/>
        </p:nvCxnSpPr>
        <p:spPr>
          <a:xfrm>
            <a:off x="6759545" y="2431346"/>
            <a:ext cx="1496695" cy="596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A86303-852B-4EE7-82B7-D2DA25599A5B}"/>
              </a:ext>
            </a:extLst>
          </p:cNvPr>
          <p:cNvSpPr txBox="1"/>
          <p:nvPr/>
        </p:nvSpPr>
        <p:spPr>
          <a:xfrm>
            <a:off x="8128964" y="1799097"/>
            <a:ext cx="1590372" cy="369332"/>
          </a:xfrm>
          <a:prstGeom prst="rect">
            <a:avLst/>
          </a:prstGeom>
          <a:noFill/>
        </p:spPr>
        <p:txBody>
          <a:bodyPr wrap="none" rtlCol="0">
            <a:spAutoFit/>
          </a:bodyPr>
          <a:lstStyle/>
          <a:p>
            <a:r>
              <a:rPr lang="en-GB" dirty="0"/>
              <a:t>Current: Green</a:t>
            </a:r>
          </a:p>
        </p:txBody>
      </p:sp>
      <p:cxnSp>
        <p:nvCxnSpPr>
          <p:cNvPr id="22" name="Straight Arrow Connector 21">
            <a:extLst>
              <a:ext uri="{FF2B5EF4-FFF2-40B4-BE49-F238E27FC236}">
                <a16:creationId xmlns:a16="http://schemas.microsoft.com/office/drawing/2014/main" id="{DBCC9308-D3D6-492F-A24C-E2489D85A4B4}"/>
              </a:ext>
            </a:extLst>
          </p:cNvPr>
          <p:cNvCxnSpPr>
            <a:stCxn id="26" idx="2"/>
          </p:cNvCxnSpPr>
          <p:nvPr/>
        </p:nvCxnSpPr>
        <p:spPr>
          <a:xfrm>
            <a:off x="8924150" y="2168429"/>
            <a:ext cx="0" cy="89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par>
                                <p:cTn id="20" presetID="14"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randombar(horizontal)">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randombar(horizontal)">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p:bldP spid="24" grpId="0"/>
      <p:bldP spid="39" grpId="0"/>
      <p:bldP spid="3"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9FFD-86E7-4127-B7C9-4BC54F669E5E}"/>
              </a:ext>
            </a:extLst>
          </p:cNvPr>
          <p:cNvSpPr>
            <a:spLocks noGrp="1"/>
          </p:cNvSpPr>
          <p:nvPr>
            <p:ph type="title"/>
          </p:nvPr>
        </p:nvSpPr>
        <p:spPr/>
        <p:txBody>
          <a:bodyPr/>
          <a:lstStyle/>
          <a:p>
            <a:r>
              <a:rPr lang="en-GB" dirty="0"/>
              <a:t>Sine Wave – Period (reminder)</a:t>
            </a:r>
          </a:p>
        </p:txBody>
      </p:sp>
      <p:pic>
        <p:nvPicPr>
          <p:cNvPr id="5" name="Content Placeholder 4">
            <a:extLst>
              <a:ext uri="{FF2B5EF4-FFF2-40B4-BE49-F238E27FC236}">
                <a16:creationId xmlns:a16="http://schemas.microsoft.com/office/drawing/2014/main" id="{6B9B65E2-04F7-4F46-B4A9-396DE38C61E5}"/>
              </a:ext>
            </a:extLst>
          </p:cNvPr>
          <p:cNvPicPr>
            <a:picLocks noGrp="1" noChangeAspect="1"/>
          </p:cNvPicPr>
          <p:nvPr>
            <p:ph idx="1"/>
          </p:nvPr>
        </p:nvPicPr>
        <p:blipFill rotWithShape="1">
          <a:blip r:embed="rId2"/>
          <a:srcRect b="4038"/>
          <a:stretch/>
        </p:blipFill>
        <p:spPr>
          <a:xfrm>
            <a:off x="2908971" y="1846264"/>
            <a:ext cx="6434383" cy="3860280"/>
          </a:xfrm>
        </p:spPr>
      </p:pic>
      <p:sp>
        <p:nvSpPr>
          <p:cNvPr id="7" name="TextBox 6">
            <a:extLst>
              <a:ext uri="{FF2B5EF4-FFF2-40B4-BE49-F238E27FC236}">
                <a16:creationId xmlns:a16="http://schemas.microsoft.com/office/drawing/2014/main" id="{0087E01C-0B4F-4A67-A613-4D6AA0E7E76A}"/>
              </a:ext>
            </a:extLst>
          </p:cNvPr>
          <p:cNvSpPr txBox="1"/>
          <p:nvPr/>
        </p:nvSpPr>
        <p:spPr>
          <a:xfrm>
            <a:off x="3827748" y="1846263"/>
            <a:ext cx="1980220" cy="369332"/>
          </a:xfrm>
          <a:prstGeom prst="rect">
            <a:avLst/>
          </a:prstGeom>
          <a:noFill/>
        </p:spPr>
        <p:txBody>
          <a:bodyPr wrap="square">
            <a:spAutoFit/>
          </a:bodyPr>
          <a:lstStyle/>
          <a:p>
            <a:r>
              <a:rPr lang="en-GB" sz="1800" b="0" i="0" u="none" strike="noStrike" baseline="0">
                <a:solidFill>
                  <a:srgbClr val="FF00FF"/>
                </a:solidFill>
                <a:latin typeface="Times-Roman"/>
              </a:rPr>
              <a:t>Positive maximum</a:t>
            </a:r>
            <a:endParaRPr lang="en-GB" dirty="0"/>
          </a:p>
        </p:txBody>
      </p:sp>
      <p:sp>
        <p:nvSpPr>
          <p:cNvPr id="9" name="TextBox 8">
            <a:extLst>
              <a:ext uri="{FF2B5EF4-FFF2-40B4-BE49-F238E27FC236}">
                <a16:creationId xmlns:a16="http://schemas.microsoft.com/office/drawing/2014/main" id="{12586DF7-8535-4E44-AE3C-42D9D5899E33}"/>
              </a:ext>
            </a:extLst>
          </p:cNvPr>
          <p:cNvSpPr txBox="1"/>
          <p:nvPr/>
        </p:nvSpPr>
        <p:spPr>
          <a:xfrm>
            <a:off x="5087888" y="5337212"/>
            <a:ext cx="2291916" cy="369332"/>
          </a:xfrm>
          <a:prstGeom prst="rect">
            <a:avLst/>
          </a:prstGeom>
          <a:noFill/>
        </p:spPr>
        <p:txBody>
          <a:bodyPr wrap="square">
            <a:spAutoFit/>
          </a:bodyPr>
          <a:lstStyle/>
          <a:p>
            <a:r>
              <a:rPr lang="en-GB" sz="1800" b="0" i="0" u="none" strike="noStrike" baseline="0" dirty="0">
                <a:solidFill>
                  <a:srgbClr val="FF00FF"/>
                </a:solidFill>
                <a:latin typeface="Times-Roman"/>
              </a:rPr>
              <a:t>Negative maximum</a:t>
            </a:r>
            <a:endParaRPr lang="en-GB" dirty="0"/>
          </a:p>
        </p:txBody>
      </p:sp>
      <p:cxnSp>
        <p:nvCxnSpPr>
          <p:cNvPr id="11" name="Straight Connector 10">
            <a:extLst>
              <a:ext uri="{FF2B5EF4-FFF2-40B4-BE49-F238E27FC236}">
                <a16:creationId xmlns:a16="http://schemas.microsoft.com/office/drawing/2014/main" id="{8E71682A-C0E5-4789-84C6-2EA214914E68}"/>
              </a:ext>
            </a:extLst>
          </p:cNvPr>
          <p:cNvCxnSpPr>
            <a:cxnSpLocks/>
          </p:cNvCxnSpPr>
          <p:nvPr/>
        </p:nvCxnSpPr>
        <p:spPr>
          <a:xfrm flipV="1">
            <a:off x="2908971" y="3829049"/>
            <a:ext cx="7255481"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703CE0-3A26-4275-97FE-E5F8264910FE}"/>
              </a:ext>
            </a:extLst>
          </p:cNvPr>
          <p:cNvCxnSpPr>
            <a:cxnSpLocks/>
          </p:cNvCxnSpPr>
          <p:nvPr/>
        </p:nvCxnSpPr>
        <p:spPr>
          <a:xfrm>
            <a:off x="3143672" y="1952836"/>
            <a:ext cx="0" cy="38602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41CF3D-83F5-43F5-85BF-47EC20ABBD11}"/>
              </a:ext>
            </a:extLst>
          </p:cNvPr>
          <p:cNvSpPr txBox="1"/>
          <p:nvPr/>
        </p:nvSpPr>
        <p:spPr>
          <a:xfrm>
            <a:off x="10235235" y="3776404"/>
            <a:ext cx="920445" cy="369332"/>
          </a:xfrm>
          <a:prstGeom prst="rect">
            <a:avLst/>
          </a:prstGeom>
          <a:noFill/>
        </p:spPr>
        <p:txBody>
          <a:bodyPr wrap="none" rtlCol="0">
            <a:spAutoFit/>
          </a:bodyPr>
          <a:lstStyle/>
          <a:p>
            <a:r>
              <a:rPr lang="en-GB" dirty="0"/>
              <a:t>Time (t)</a:t>
            </a:r>
          </a:p>
        </p:txBody>
      </p:sp>
      <p:sp>
        <p:nvSpPr>
          <p:cNvPr id="16" name="TextBox 15">
            <a:extLst>
              <a:ext uri="{FF2B5EF4-FFF2-40B4-BE49-F238E27FC236}">
                <a16:creationId xmlns:a16="http://schemas.microsoft.com/office/drawing/2014/main" id="{1D4DD919-9187-4CD7-88DA-9ADDEC65AAD8}"/>
              </a:ext>
            </a:extLst>
          </p:cNvPr>
          <p:cNvSpPr txBox="1"/>
          <p:nvPr/>
        </p:nvSpPr>
        <p:spPr>
          <a:xfrm>
            <a:off x="937867" y="2030929"/>
            <a:ext cx="1910779" cy="369332"/>
          </a:xfrm>
          <a:prstGeom prst="rect">
            <a:avLst/>
          </a:prstGeom>
          <a:noFill/>
        </p:spPr>
        <p:txBody>
          <a:bodyPr wrap="none" rtlCol="0">
            <a:spAutoFit/>
          </a:bodyPr>
          <a:lstStyle/>
          <a:p>
            <a:r>
              <a:rPr lang="en-GB" dirty="0"/>
              <a:t>Voltage or Current</a:t>
            </a:r>
          </a:p>
        </p:txBody>
      </p:sp>
      <p:cxnSp>
        <p:nvCxnSpPr>
          <p:cNvPr id="18" name="Straight Connector 17">
            <a:extLst>
              <a:ext uri="{FF2B5EF4-FFF2-40B4-BE49-F238E27FC236}">
                <a16:creationId xmlns:a16="http://schemas.microsoft.com/office/drawing/2014/main" id="{EC185532-F827-450C-BA51-1C40352732A5}"/>
              </a:ext>
            </a:extLst>
          </p:cNvPr>
          <p:cNvCxnSpPr>
            <a:cxnSpLocks/>
          </p:cNvCxnSpPr>
          <p:nvPr/>
        </p:nvCxnSpPr>
        <p:spPr>
          <a:xfrm>
            <a:off x="5627948" y="4473116"/>
            <a:ext cx="2496284"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2E1FC82-9463-4216-93A7-5A0235C55147}"/>
              </a:ext>
            </a:extLst>
          </p:cNvPr>
          <p:cNvCxnSpPr/>
          <p:nvPr/>
        </p:nvCxnSpPr>
        <p:spPr>
          <a:xfrm>
            <a:off x="5627948" y="3829049"/>
            <a:ext cx="0" cy="89609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B238C2-3767-4AEC-8A6D-C9CB5CF226E4}"/>
              </a:ext>
            </a:extLst>
          </p:cNvPr>
          <p:cNvCxnSpPr/>
          <p:nvPr/>
        </p:nvCxnSpPr>
        <p:spPr>
          <a:xfrm>
            <a:off x="8124232" y="3829049"/>
            <a:ext cx="0" cy="89609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AE8DD7-71C7-4185-8982-4B547809DF19}"/>
              </a:ext>
            </a:extLst>
          </p:cNvPr>
          <p:cNvSpPr txBox="1"/>
          <p:nvPr/>
        </p:nvSpPr>
        <p:spPr>
          <a:xfrm>
            <a:off x="6126162" y="4409804"/>
            <a:ext cx="1011111" cy="369332"/>
          </a:xfrm>
          <a:prstGeom prst="rect">
            <a:avLst/>
          </a:prstGeom>
          <a:noFill/>
        </p:spPr>
        <p:txBody>
          <a:bodyPr wrap="none" rtlCol="0">
            <a:spAutoFit/>
          </a:bodyPr>
          <a:lstStyle/>
          <a:p>
            <a:r>
              <a:rPr lang="en-GB" dirty="0"/>
              <a:t>T: period</a:t>
            </a:r>
          </a:p>
        </p:txBody>
      </p:sp>
      <p:sp>
        <p:nvSpPr>
          <p:cNvPr id="24" name="TextBox 23">
            <a:extLst>
              <a:ext uri="{FF2B5EF4-FFF2-40B4-BE49-F238E27FC236}">
                <a16:creationId xmlns:a16="http://schemas.microsoft.com/office/drawing/2014/main" id="{C8A41CF3-600E-432F-91D7-8C7A64A3C507}"/>
              </a:ext>
            </a:extLst>
          </p:cNvPr>
          <p:cNvSpPr txBox="1"/>
          <p:nvPr/>
        </p:nvSpPr>
        <p:spPr>
          <a:xfrm>
            <a:off x="6031155" y="4828712"/>
            <a:ext cx="835742" cy="369332"/>
          </a:xfrm>
          <a:prstGeom prst="rect">
            <a:avLst/>
          </a:prstGeom>
          <a:noFill/>
        </p:spPr>
        <p:txBody>
          <a:bodyPr wrap="none" rtlCol="0">
            <a:spAutoFit/>
          </a:bodyPr>
          <a:lstStyle/>
          <a:p>
            <a:r>
              <a:rPr lang="en-GB" dirty="0"/>
              <a:t>A cycle</a:t>
            </a:r>
          </a:p>
        </p:txBody>
      </p:sp>
    </p:spTree>
    <p:extLst>
      <p:ext uri="{BB962C8B-B14F-4D97-AF65-F5344CB8AC3E}">
        <p14:creationId xmlns:p14="http://schemas.microsoft.com/office/powerpoint/2010/main" val="809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randombar(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80">
                                          <p:stCondLst>
                                            <p:cond delay="0"/>
                                          </p:stCondLst>
                                        </p:cTn>
                                        <p:tgtEl>
                                          <p:spTgt spid="9"/>
                                        </p:tgtEl>
                                      </p:cBhvr>
                                    </p:animEffect>
                                    <p:anim calcmode="lin" valueType="num">
                                      <p:cBhvr>
                                        <p:cTn id="3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9" dur="26">
                                          <p:stCondLst>
                                            <p:cond delay="650"/>
                                          </p:stCondLst>
                                        </p:cTn>
                                        <p:tgtEl>
                                          <p:spTgt spid="9"/>
                                        </p:tgtEl>
                                      </p:cBhvr>
                                      <p:to x="100000" y="60000"/>
                                    </p:animScale>
                                    <p:animScale>
                                      <p:cBhvr>
                                        <p:cTn id="40" dur="166" decel="50000">
                                          <p:stCondLst>
                                            <p:cond delay="676"/>
                                          </p:stCondLst>
                                        </p:cTn>
                                        <p:tgtEl>
                                          <p:spTgt spid="9"/>
                                        </p:tgtEl>
                                      </p:cBhvr>
                                      <p:to x="100000" y="100000"/>
                                    </p:animScale>
                                    <p:animScale>
                                      <p:cBhvr>
                                        <p:cTn id="41" dur="26">
                                          <p:stCondLst>
                                            <p:cond delay="1312"/>
                                          </p:stCondLst>
                                        </p:cTn>
                                        <p:tgtEl>
                                          <p:spTgt spid="9"/>
                                        </p:tgtEl>
                                      </p:cBhvr>
                                      <p:to x="100000" y="80000"/>
                                    </p:animScale>
                                    <p:animScale>
                                      <p:cBhvr>
                                        <p:cTn id="42" dur="166" decel="50000">
                                          <p:stCondLst>
                                            <p:cond delay="1338"/>
                                          </p:stCondLst>
                                        </p:cTn>
                                        <p:tgtEl>
                                          <p:spTgt spid="9"/>
                                        </p:tgtEl>
                                      </p:cBhvr>
                                      <p:to x="100000" y="100000"/>
                                    </p:animScale>
                                    <p:animScale>
                                      <p:cBhvr>
                                        <p:cTn id="43" dur="26">
                                          <p:stCondLst>
                                            <p:cond delay="1642"/>
                                          </p:stCondLst>
                                        </p:cTn>
                                        <p:tgtEl>
                                          <p:spTgt spid="9"/>
                                        </p:tgtEl>
                                      </p:cBhvr>
                                      <p:to x="100000" y="90000"/>
                                    </p:animScale>
                                    <p:animScale>
                                      <p:cBhvr>
                                        <p:cTn id="44" dur="166" decel="50000">
                                          <p:stCondLst>
                                            <p:cond delay="1668"/>
                                          </p:stCondLst>
                                        </p:cTn>
                                        <p:tgtEl>
                                          <p:spTgt spid="9"/>
                                        </p:tgtEl>
                                      </p:cBhvr>
                                      <p:to x="100000" y="100000"/>
                                    </p:animScale>
                                    <p:animScale>
                                      <p:cBhvr>
                                        <p:cTn id="45" dur="26">
                                          <p:stCondLst>
                                            <p:cond delay="1808"/>
                                          </p:stCondLst>
                                        </p:cTn>
                                        <p:tgtEl>
                                          <p:spTgt spid="9"/>
                                        </p:tgtEl>
                                      </p:cBhvr>
                                      <p:to x="100000" y="95000"/>
                                    </p:animScale>
                                    <p:animScale>
                                      <p:cBhvr>
                                        <p:cTn id="46" dur="166" decel="50000">
                                          <p:stCondLst>
                                            <p:cond delay="1834"/>
                                          </p:stCondLst>
                                        </p:cTn>
                                        <p:tgtEl>
                                          <p:spTgt spid="9"/>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1000" fill="hold"/>
                                        <p:tgtEl>
                                          <p:spTgt spid="24"/>
                                        </p:tgtEl>
                                        <p:attrNameLst>
                                          <p:attrName>ppt_w</p:attrName>
                                        </p:attrNameLst>
                                      </p:cBhvr>
                                      <p:tavLst>
                                        <p:tav tm="0">
                                          <p:val>
                                            <p:fltVal val="0"/>
                                          </p:val>
                                        </p:tav>
                                        <p:tav tm="100000">
                                          <p:val>
                                            <p:strVal val="#ppt_w"/>
                                          </p:val>
                                        </p:tav>
                                      </p:tavLst>
                                    </p:anim>
                                    <p:anim calcmode="lin" valueType="num">
                                      <p:cBhvr>
                                        <p:cTn id="52" dur="1000" fill="hold"/>
                                        <p:tgtEl>
                                          <p:spTgt spid="24"/>
                                        </p:tgtEl>
                                        <p:attrNameLst>
                                          <p:attrName>ppt_h</p:attrName>
                                        </p:attrNameLst>
                                      </p:cBhvr>
                                      <p:tavLst>
                                        <p:tav tm="0">
                                          <p:val>
                                            <p:fltVal val="0"/>
                                          </p:val>
                                        </p:tav>
                                        <p:tav tm="100000">
                                          <p:val>
                                            <p:strVal val="#ppt_h"/>
                                          </p:val>
                                        </p:tav>
                                      </p:tavLst>
                                    </p:anim>
                                    <p:anim calcmode="lin" valueType="num">
                                      <p:cBhvr>
                                        <p:cTn id="53" dur="1000" fill="hold"/>
                                        <p:tgtEl>
                                          <p:spTgt spid="24"/>
                                        </p:tgtEl>
                                        <p:attrNameLst>
                                          <p:attrName>style.rotation</p:attrName>
                                        </p:attrNameLst>
                                      </p:cBhvr>
                                      <p:tavLst>
                                        <p:tav tm="0">
                                          <p:val>
                                            <p:fltVal val="90"/>
                                          </p:val>
                                        </p:tav>
                                        <p:tav tm="100000">
                                          <p:val>
                                            <p:fltVal val="0"/>
                                          </p:val>
                                        </p:tav>
                                      </p:tavLst>
                                    </p:anim>
                                    <p:animEffect transition="in" filter="fade">
                                      <p:cBhvr>
                                        <p:cTn id="54" dur="1000"/>
                                        <p:tgtEl>
                                          <p:spTgt spid="24"/>
                                        </p:tgtEl>
                                      </p:cBhvr>
                                    </p:animEffect>
                                  </p:childTnLst>
                                </p:cTn>
                              </p:par>
                              <p:par>
                                <p:cTn id="55" presetID="3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fltVal val="0"/>
                                          </p:val>
                                        </p:tav>
                                        <p:tav tm="100000">
                                          <p:val>
                                            <p:strVal val="#ppt_w"/>
                                          </p:val>
                                        </p:tav>
                                      </p:tavLst>
                                    </p:anim>
                                    <p:anim calcmode="lin" valueType="num">
                                      <p:cBhvr>
                                        <p:cTn id="58" dur="1000" fill="hold"/>
                                        <p:tgtEl>
                                          <p:spTgt spid="20"/>
                                        </p:tgtEl>
                                        <p:attrNameLst>
                                          <p:attrName>ppt_h</p:attrName>
                                        </p:attrNameLst>
                                      </p:cBhvr>
                                      <p:tavLst>
                                        <p:tav tm="0">
                                          <p:val>
                                            <p:fltVal val="0"/>
                                          </p:val>
                                        </p:tav>
                                        <p:tav tm="100000">
                                          <p:val>
                                            <p:strVal val="#ppt_h"/>
                                          </p:val>
                                        </p:tav>
                                      </p:tavLst>
                                    </p:anim>
                                    <p:anim calcmode="lin" valueType="num">
                                      <p:cBhvr>
                                        <p:cTn id="59" dur="1000" fill="hold"/>
                                        <p:tgtEl>
                                          <p:spTgt spid="20"/>
                                        </p:tgtEl>
                                        <p:attrNameLst>
                                          <p:attrName>style.rotation</p:attrName>
                                        </p:attrNameLst>
                                      </p:cBhvr>
                                      <p:tavLst>
                                        <p:tav tm="0">
                                          <p:val>
                                            <p:fltVal val="90"/>
                                          </p:val>
                                        </p:tav>
                                        <p:tav tm="100000">
                                          <p:val>
                                            <p:fltVal val="0"/>
                                          </p:val>
                                        </p:tav>
                                      </p:tavLst>
                                    </p:anim>
                                    <p:animEffect transition="in" filter="fade">
                                      <p:cBhvr>
                                        <p:cTn id="60" dur="1000"/>
                                        <p:tgtEl>
                                          <p:spTgt spid="20"/>
                                        </p:tgtEl>
                                      </p:cBhvr>
                                    </p:animEffect>
                                  </p:childTnLst>
                                </p:cTn>
                              </p:par>
                              <p:par>
                                <p:cTn id="61" presetID="3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1000" fill="hold"/>
                                        <p:tgtEl>
                                          <p:spTgt spid="21"/>
                                        </p:tgtEl>
                                        <p:attrNameLst>
                                          <p:attrName>ppt_w</p:attrName>
                                        </p:attrNameLst>
                                      </p:cBhvr>
                                      <p:tavLst>
                                        <p:tav tm="0">
                                          <p:val>
                                            <p:fltVal val="0"/>
                                          </p:val>
                                        </p:tav>
                                        <p:tav tm="100000">
                                          <p:val>
                                            <p:strVal val="#ppt_w"/>
                                          </p:val>
                                        </p:tav>
                                      </p:tavLst>
                                    </p:anim>
                                    <p:anim calcmode="lin" valueType="num">
                                      <p:cBhvr>
                                        <p:cTn id="64" dur="1000" fill="hold"/>
                                        <p:tgtEl>
                                          <p:spTgt spid="21"/>
                                        </p:tgtEl>
                                        <p:attrNameLst>
                                          <p:attrName>ppt_h</p:attrName>
                                        </p:attrNameLst>
                                      </p:cBhvr>
                                      <p:tavLst>
                                        <p:tav tm="0">
                                          <p:val>
                                            <p:fltVal val="0"/>
                                          </p:val>
                                        </p:tav>
                                        <p:tav tm="100000">
                                          <p:val>
                                            <p:strVal val="#ppt_h"/>
                                          </p:val>
                                        </p:tav>
                                      </p:tavLst>
                                    </p:anim>
                                    <p:anim calcmode="lin" valueType="num">
                                      <p:cBhvr>
                                        <p:cTn id="65" dur="1000" fill="hold"/>
                                        <p:tgtEl>
                                          <p:spTgt spid="21"/>
                                        </p:tgtEl>
                                        <p:attrNameLst>
                                          <p:attrName>style.rotation</p:attrName>
                                        </p:attrNameLst>
                                      </p:cBhvr>
                                      <p:tavLst>
                                        <p:tav tm="0">
                                          <p:val>
                                            <p:fltVal val="90"/>
                                          </p:val>
                                        </p:tav>
                                        <p:tav tm="100000">
                                          <p:val>
                                            <p:fltVal val="0"/>
                                          </p:val>
                                        </p:tav>
                                      </p:tavLst>
                                    </p:anim>
                                    <p:animEffect transition="in" filter="fade">
                                      <p:cBhvr>
                                        <p:cTn id="66" dur="10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Effect transition="in" filter="fade">
                                      <p:cBhvr>
                                        <p:cTn id="73" dur="500"/>
                                        <p:tgtEl>
                                          <p:spTgt spid="1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5" grpId="0"/>
      <p:bldP spid="16"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9FFD-86E7-4127-B7C9-4BC54F669E5E}"/>
              </a:ext>
            </a:extLst>
          </p:cNvPr>
          <p:cNvSpPr>
            <a:spLocks noGrp="1"/>
          </p:cNvSpPr>
          <p:nvPr>
            <p:ph type="title"/>
          </p:nvPr>
        </p:nvSpPr>
        <p:spPr/>
        <p:txBody>
          <a:bodyPr/>
          <a:lstStyle/>
          <a:p>
            <a:r>
              <a:rPr lang="en-GB" dirty="0"/>
              <a:t>Sine Wave – Frequency (reminder)</a:t>
            </a:r>
          </a:p>
        </p:txBody>
      </p:sp>
      <p:pic>
        <p:nvPicPr>
          <p:cNvPr id="5" name="Content Placeholder 4">
            <a:extLst>
              <a:ext uri="{FF2B5EF4-FFF2-40B4-BE49-F238E27FC236}">
                <a16:creationId xmlns:a16="http://schemas.microsoft.com/office/drawing/2014/main" id="{6B9B65E2-04F7-4F46-B4A9-396DE38C61E5}"/>
              </a:ext>
            </a:extLst>
          </p:cNvPr>
          <p:cNvPicPr>
            <a:picLocks noGrp="1" noChangeAspect="1"/>
          </p:cNvPicPr>
          <p:nvPr>
            <p:ph idx="1"/>
          </p:nvPr>
        </p:nvPicPr>
        <p:blipFill rotWithShape="1">
          <a:blip r:embed="rId2"/>
          <a:srcRect b="4038"/>
          <a:stretch/>
        </p:blipFill>
        <p:spPr>
          <a:xfrm>
            <a:off x="1487488" y="1880828"/>
            <a:ext cx="3109178" cy="1865338"/>
          </a:xfrm>
        </p:spPr>
      </p:pic>
      <p:pic>
        <p:nvPicPr>
          <p:cNvPr id="4" name="Picture 3">
            <a:extLst>
              <a:ext uri="{FF2B5EF4-FFF2-40B4-BE49-F238E27FC236}">
                <a16:creationId xmlns:a16="http://schemas.microsoft.com/office/drawing/2014/main" id="{59454981-FC12-421F-AA2B-EBFB79320AF4}"/>
              </a:ext>
            </a:extLst>
          </p:cNvPr>
          <p:cNvPicPr>
            <a:picLocks noChangeAspect="1"/>
          </p:cNvPicPr>
          <p:nvPr/>
        </p:nvPicPr>
        <p:blipFill>
          <a:blip r:embed="rId3"/>
          <a:stretch>
            <a:fillRect/>
          </a:stretch>
        </p:blipFill>
        <p:spPr>
          <a:xfrm>
            <a:off x="7824192" y="3248980"/>
            <a:ext cx="3109178" cy="1762129"/>
          </a:xfrm>
          <a:prstGeom prst="rect">
            <a:avLst/>
          </a:prstGeom>
        </p:spPr>
      </p:pic>
      <p:sp>
        <p:nvSpPr>
          <p:cNvPr id="19" name="TextBox 18">
            <a:extLst>
              <a:ext uri="{FF2B5EF4-FFF2-40B4-BE49-F238E27FC236}">
                <a16:creationId xmlns:a16="http://schemas.microsoft.com/office/drawing/2014/main" id="{DB2B4AA0-970C-4DE7-9ADB-5689FBB93CD7}"/>
              </a:ext>
            </a:extLst>
          </p:cNvPr>
          <p:cNvSpPr txBox="1"/>
          <p:nvPr/>
        </p:nvSpPr>
        <p:spPr>
          <a:xfrm>
            <a:off x="983432" y="4041068"/>
            <a:ext cx="4320480" cy="369332"/>
          </a:xfrm>
          <a:prstGeom prst="rect">
            <a:avLst/>
          </a:prstGeom>
          <a:noFill/>
        </p:spPr>
        <p:txBody>
          <a:bodyPr wrap="square">
            <a:spAutoFit/>
          </a:bodyPr>
          <a:lstStyle/>
          <a:p>
            <a:r>
              <a:rPr lang="en-US" sz="1800" b="0" i="0" u="none" strike="noStrike" baseline="0" dirty="0">
                <a:latin typeface="Times-Roman"/>
              </a:rPr>
              <a:t>Lower frequency: fewer cycles per second</a:t>
            </a:r>
            <a:endParaRPr lang="en-GB" dirty="0"/>
          </a:p>
        </p:txBody>
      </p:sp>
      <p:sp>
        <p:nvSpPr>
          <p:cNvPr id="22" name="TextBox 21">
            <a:extLst>
              <a:ext uri="{FF2B5EF4-FFF2-40B4-BE49-F238E27FC236}">
                <a16:creationId xmlns:a16="http://schemas.microsoft.com/office/drawing/2014/main" id="{82C40D9D-7F3B-44D6-A676-659C49AB5A5F}"/>
              </a:ext>
            </a:extLst>
          </p:cNvPr>
          <p:cNvSpPr txBox="1"/>
          <p:nvPr/>
        </p:nvSpPr>
        <p:spPr>
          <a:xfrm>
            <a:off x="6996100" y="5265204"/>
            <a:ext cx="4212468" cy="369332"/>
          </a:xfrm>
          <a:prstGeom prst="rect">
            <a:avLst/>
          </a:prstGeom>
          <a:noFill/>
        </p:spPr>
        <p:txBody>
          <a:bodyPr wrap="square">
            <a:spAutoFit/>
          </a:bodyPr>
          <a:lstStyle/>
          <a:p>
            <a:r>
              <a:rPr lang="en-US" sz="1800" b="0" i="0" u="none" strike="noStrike" baseline="0" dirty="0">
                <a:latin typeface="Times-Roman"/>
              </a:rPr>
              <a:t>Higher frequency: more cycles per second</a:t>
            </a:r>
            <a:endParaRPr lang="en-GB" dirty="0"/>
          </a:p>
        </p:txBody>
      </p:sp>
    </p:spTree>
    <p:extLst>
      <p:ext uri="{BB962C8B-B14F-4D97-AF65-F5344CB8AC3E}">
        <p14:creationId xmlns:p14="http://schemas.microsoft.com/office/powerpoint/2010/main" val="137244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9FFD-86E7-4127-B7C9-4BC54F669E5E}"/>
              </a:ext>
            </a:extLst>
          </p:cNvPr>
          <p:cNvSpPr>
            <a:spLocks noGrp="1"/>
          </p:cNvSpPr>
          <p:nvPr>
            <p:ph type="title"/>
          </p:nvPr>
        </p:nvSpPr>
        <p:spPr/>
        <p:txBody>
          <a:bodyPr/>
          <a:lstStyle/>
          <a:p>
            <a:r>
              <a:rPr lang="en-GB" dirty="0"/>
              <a:t>Sine Wave – Values (reminder)</a:t>
            </a:r>
          </a:p>
        </p:txBody>
      </p:sp>
      <p:pic>
        <p:nvPicPr>
          <p:cNvPr id="5" name="Content Placeholder 4">
            <a:extLst>
              <a:ext uri="{FF2B5EF4-FFF2-40B4-BE49-F238E27FC236}">
                <a16:creationId xmlns:a16="http://schemas.microsoft.com/office/drawing/2014/main" id="{6B9B65E2-04F7-4F46-B4A9-396DE38C61E5}"/>
              </a:ext>
            </a:extLst>
          </p:cNvPr>
          <p:cNvPicPr>
            <a:picLocks noGrp="1" noChangeAspect="1"/>
          </p:cNvPicPr>
          <p:nvPr>
            <p:ph idx="1"/>
          </p:nvPr>
        </p:nvPicPr>
        <p:blipFill rotWithShape="1">
          <a:blip r:embed="rId2"/>
          <a:srcRect b="4038"/>
          <a:stretch/>
        </p:blipFill>
        <p:spPr>
          <a:xfrm>
            <a:off x="994972" y="2099062"/>
            <a:ext cx="5101028" cy="3060340"/>
          </a:xfrm>
        </p:spPr>
      </p:pic>
      <p:cxnSp>
        <p:nvCxnSpPr>
          <p:cNvPr id="6" name="Straight Connector 5">
            <a:extLst>
              <a:ext uri="{FF2B5EF4-FFF2-40B4-BE49-F238E27FC236}">
                <a16:creationId xmlns:a16="http://schemas.microsoft.com/office/drawing/2014/main" id="{E8B543C4-E812-40EC-A604-31C244009245}"/>
              </a:ext>
            </a:extLst>
          </p:cNvPr>
          <p:cNvCxnSpPr>
            <a:cxnSpLocks/>
          </p:cNvCxnSpPr>
          <p:nvPr/>
        </p:nvCxnSpPr>
        <p:spPr>
          <a:xfrm flipV="1">
            <a:off x="1667508" y="2387094"/>
            <a:ext cx="0" cy="1273422"/>
          </a:xfrm>
          <a:prstGeom prst="line">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9E5B96-32F5-4CA2-A898-0298A8040F1E}"/>
                  </a:ext>
                </a:extLst>
              </p:cNvPr>
              <p:cNvSpPr txBox="1"/>
              <p:nvPr/>
            </p:nvSpPr>
            <p:spPr>
              <a:xfrm>
                <a:off x="1379476" y="2893543"/>
                <a:ext cx="445122" cy="390748"/>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𝑝</m:t>
                        </m:r>
                      </m:sub>
                    </m:sSub>
                  </m:oMath>
                </a14:m>
                <a:r>
                  <a:rPr lang="en-GB" dirty="0"/>
                  <a:t> </a:t>
                </a:r>
              </a:p>
            </p:txBody>
          </p:sp>
        </mc:Choice>
        <mc:Fallback xmlns="">
          <p:sp>
            <p:nvSpPr>
              <p:cNvPr id="7" name="TextBox 6">
                <a:extLst>
                  <a:ext uri="{FF2B5EF4-FFF2-40B4-BE49-F238E27FC236}">
                    <a16:creationId xmlns:a16="http://schemas.microsoft.com/office/drawing/2014/main" id="{D19E5B96-32F5-4CA2-A898-0298A8040F1E}"/>
                  </a:ext>
                </a:extLst>
              </p:cNvPr>
              <p:cNvSpPr txBox="1">
                <a:spLocks noRot="1" noChangeAspect="1" noMove="1" noResize="1" noEditPoints="1" noAdjustHandles="1" noChangeArrowheads="1" noChangeShapeType="1" noTextEdit="1"/>
              </p:cNvSpPr>
              <p:nvPr/>
            </p:nvSpPr>
            <p:spPr>
              <a:xfrm>
                <a:off x="1379476" y="2893543"/>
                <a:ext cx="445122" cy="390748"/>
              </a:xfrm>
              <a:prstGeom prst="rect">
                <a:avLst/>
              </a:prstGeom>
              <a:blipFill>
                <a:blip r:embed="rId3"/>
                <a:stretch>
                  <a:fillRect b="-31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97746F-09E5-4AFA-AA56-83E40C2C6CEB}"/>
                  </a:ext>
                </a:extLst>
              </p:cNvPr>
              <p:cNvSpPr txBox="1"/>
              <p:nvPr/>
            </p:nvSpPr>
            <p:spPr>
              <a:xfrm>
                <a:off x="7038946" y="2010548"/>
                <a:ext cx="3888432" cy="1407052"/>
              </a:xfrm>
              <a:prstGeom prst="rect">
                <a:avLst/>
              </a:prstGeom>
              <a:noFill/>
            </p:spPr>
            <p:txBody>
              <a:bodyPr wrap="square">
                <a:spAutoFit/>
              </a:bodyPr>
              <a:lstStyle/>
              <a:p>
                <a:r>
                  <a:rPr lang="en-GB" sz="2000" b="1" i="0" u="none" strike="noStrike" baseline="0" dirty="0">
                    <a:solidFill>
                      <a:srgbClr val="3D9AC8"/>
                    </a:solidFill>
                    <a:latin typeface="StrayhornMT-ExtraBold"/>
                  </a:rPr>
                  <a:t>Peak Value</a:t>
                </a:r>
              </a:p>
              <a:p>
                <a14:m>
                  <m:oMath xmlns:m="http://schemas.openxmlformats.org/officeDocument/2006/math">
                    <m:sSub>
                      <m:sSubPr>
                        <m:ctrlPr>
                          <a:rPr lang="en-GB" sz="1600" b="1" i="1" dirty="0" smtClean="0">
                            <a:solidFill>
                              <a:schemeClr val="tx1"/>
                            </a:solidFill>
                            <a:latin typeface="Cambria Math" panose="02040503050406030204" pitchFamily="18" charset="0"/>
                          </a:rPr>
                        </m:ctrlPr>
                      </m:sSubPr>
                      <m:e>
                        <m:r>
                          <a:rPr lang="en-GB" sz="1600" b="1" i="1" dirty="0" smtClean="0">
                            <a:solidFill>
                              <a:schemeClr val="tx1"/>
                            </a:solidFill>
                            <a:latin typeface="Cambria Math" panose="02040503050406030204" pitchFamily="18" charset="0"/>
                          </a:rPr>
                          <m:t>𝑽</m:t>
                        </m:r>
                      </m:e>
                      <m:sub>
                        <m:r>
                          <a:rPr lang="en-GB" sz="1600" b="1" i="1" dirty="0" smtClean="0">
                            <a:solidFill>
                              <a:schemeClr val="tx1"/>
                            </a:solidFill>
                            <a:latin typeface="Cambria Math" panose="02040503050406030204" pitchFamily="18" charset="0"/>
                          </a:rPr>
                          <m:t>𝒑</m:t>
                        </m:r>
                      </m:sub>
                    </m:sSub>
                  </m:oMath>
                </a14:m>
                <a:r>
                  <a:rPr lang="en-GB" sz="1600" dirty="0">
                    <a:solidFill>
                      <a:schemeClr val="tx1"/>
                    </a:solidFill>
                  </a:rPr>
                  <a:t>: </a:t>
                </a:r>
                <a:r>
                  <a:rPr lang="en-US" sz="1600" dirty="0"/>
                  <a:t>The peak value of a sine wave is the value of voltage (or current) at the positive or the negative maximum (peaks) with respect to zero.</a:t>
                </a:r>
                <a:endParaRPr lang="en-GB" sz="1600" dirty="0"/>
              </a:p>
            </p:txBody>
          </p:sp>
        </mc:Choice>
        <mc:Fallback xmlns="">
          <p:sp>
            <p:nvSpPr>
              <p:cNvPr id="11" name="TextBox 10">
                <a:extLst>
                  <a:ext uri="{FF2B5EF4-FFF2-40B4-BE49-F238E27FC236}">
                    <a16:creationId xmlns:a16="http://schemas.microsoft.com/office/drawing/2014/main" id="{7A97746F-09E5-4AFA-AA56-83E40C2C6CEB}"/>
                  </a:ext>
                </a:extLst>
              </p:cNvPr>
              <p:cNvSpPr txBox="1">
                <a:spLocks noRot="1" noChangeAspect="1" noMove="1" noResize="1" noEditPoints="1" noAdjustHandles="1" noChangeArrowheads="1" noChangeShapeType="1" noTextEdit="1"/>
              </p:cNvSpPr>
              <p:nvPr/>
            </p:nvSpPr>
            <p:spPr>
              <a:xfrm>
                <a:off x="7038946" y="2010548"/>
                <a:ext cx="3888432" cy="1407052"/>
              </a:xfrm>
              <a:prstGeom prst="rect">
                <a:avLst/>
              </a:prstGeom>
              <a:blipFill>
                <a:blip r:embed="rId4"/>
                <a:stretch>
                  <a:fillRect l="-1724" t="-2597" b="-4762"/>
                </a:stretch>
              </a:blipFill>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94A7805B-3612-40E8-878D-786F24745268}"/>
              </a:ext>
            </a:extLst>
          </p:cNvPr>
          <p:cNvCxnSpPr>
            <a:cxnSpLocks/>
          </p:cNvCxnSpPr>
          <p:nvPr/>
        </p:nvCxnSpPr>
        <p:spPr>
          <a:xfrm flipV="1">
            <a:off x="1174992" y="3660516"/>
            <a:ext cx="5186110"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F0A902-D63E-4040-8AA7-D9BE5DFE2E5D}"/>
              </a:ext>
            </a:extLst>
          </p:cNvPr>
          <p:cNvCxnSpPr>
            <a:cxnSpLocks/>
          </p:cNvCxnSpPr>
          <p:nvPr/>
        </p:nvCxnSpPr>
        <p:spPr>
          <a:xfrm flipV="1">
            <a:off x="2675620" y="3660516"/>
            <a:ext cx="0" cy="1273422"/>
          </a:xfrm>
          <a:prstGeom prst="line">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223C6C-1C2F-4BAC-9C4C-C96FF60AEBC9}"/>
                  </a:ext>
                </a:extLst>
              </p:cNvPr>
              <p:cNvSpPr txBox="1"/>
              <p:nvPr/>
            </p:nvSpPr>
            <p:spPr>
              <a:xfrm>
                <a:off x="2387588" y="4166965"/>
                <a:ext cx="445122" cy="390748"/>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𝑝</m:t>
                        </m:r>
                      </m:sub>
                    </m:sSub>
                  </m:oMath>
                </a14:m>
                <a:r>
                  <a:rPr lang="en-GB" dirty="0"/>
                  <a:t> </a:t>
                </a:r>
              </a:p>
            </p:txBody>
          </p:sp>
        </mc:Choice>
        <mc:Fallback xmlns="">
          <p:sp>
            <p:nvSpPr>
              <p:cNvPr id="17" name="TextBox 16">
                <a:extLst>
                  <a:ext uri="{FF2B5EF4-FFF2-40B4-BE49-F238E27FC236}">
                    <a16:creationId xmlns:a16="http://schemas.microsoft.com/office/drawing/2014/main" id="{E9223C6C-1C2F-4BAC-9C4C-C96FF60AEBC9}"/>
                  </a:ext>
                </a:extLst>
              </p:cNvPr>
              <p:cNvSpPr txBox="1">
                <a:spLocks noRot="1" noChangeAspect="1" noMove="1" noResize="1" noEditPoints="1" noAdjustHandles="1" noChangeArrowheads="1" noChangeShapeType="1" noTextEdit="1"/>
              </p:cNvSpPr>
              <p:nvPr/>
            </p:nvSpPr>
            <p:spPr>
              <a:xfrm>
                <a:off x="2387588" y="4166965"/>
                <a:ext cx="445122" cy="390748"/>
              </a:xfrm>
              <a:prstGeom prst="rect">
                <a:avLst/>
              </a:prstGeom>
              <a:blipFill>
                <a:blip r:embed="rId5"/>
                <a:stretch>
                  <a:fillRect b="-3125"/>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F016209D-4E7D-40DF-92C8-989B2870022B}"/>
              </a:ext>
            </a:extLst>
          </p:cNvPr>
          <p:cNvSpPr txBox="1"/>
          <p:nvPr/>
        </p:nvSpPr>
        <p:spPr>
          <a:xfrm>
            <a:off x="7067596" y="3367618"/>
            <a:ext cx="3276364" cy="400110"/>
          </a:xfrm>
          <a:prstGeom prst="rect">
            <a:avLst/>
          </a:prstGeom>
          <a:noFill/>
        </p:spPr>
        <p:txBody>
          <a:bodyPr wrap="square">
            <a:spAutoFit/>
          </a:bodyPr>
          <a:lstStyle/>
          <a:p>
            <a:r>
              <a:rPr lang="en-GB" sz="2000" b="1" dirty="0">
                <a:solidFill>
                  <a:srgbClr val="3D9AC8"/>
                </a:solidFill>
                <a:latin typeface="StrayhornMT-ExtraBold"/>
              </a:rPr>
              <a:t>Peak-to-Peak Value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971932B-A6A4-41C4-BF70-C06F3C7FF6F3}"/>
                  </a:ext>
                </a:extLst>
              </p:cNvPr>
              <p:cNvSpPr txBox="1"/>
              <p:nvPr/>
            </p:nvSpPr>
            <p:spPr>
              <a:xfrm>
                <a:off x="7068712" y="3690788"/>
                <a:ext cx="1188082" cy="390748"/>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𝑝</m:t>
                        </m:r>
                        <m:r>
                          <a:rPr lang="en-GB" i="1" dirty="0" smtClean="0">
                            <a:latin typeface="Cambria Math" panose="02040503050406030204" pitchFamily="18" charset="0"/>
                          </a:rPr>
                          <m:t>𝑝</m:t>
                        </m:r>
                      </m:sub>
                    </m:sSub>
                    <m:r>
                      <a:rPr lang="en-GB" b="0" i="1" dirty="0" smtClean="0">
                        <a:latin typeface="Cambria Math" panose="02040503050406030204" pitchFamily="18" charset="0"/>
                      </a:rPr>
                      <m:t>=2</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𝑝</m:t>
                        </m:r>
                      </m:sub>
                    </m:sSub>
                  </m:oMath>
                </a14:m>
                <a:r>
                  <a:rPr lang="en-GB" dirty="0"/>
                  <a:t> </a:t>
                </a:r>
              </a:p>
            </p:txBody>
          </p:sp>
        </mc:Choice>
        <mc:Fallback xmlns="">
          <p:sp>
            <p:nvSpPr>
              <p:cNvPr id="21" name="TextBox 20">
                <a:extLst>
                  <a:ext uri="{FF2B5EF4-FFF2-40B4-BE49-F238E27FC236}">
                    <a16:creationId xmlns:a16="http://schemas.microsoft.com/office/drawing/2014/main" id="{2971932B-A6A4-41C4-BF70-C06F3C7FF6F3}"/>
                  </a:ext>
                </a:extLst>
              </p:cNvPr>
              <p:cNvSpPr txBox="1">
                <a:spLocks noRot="1" noChangeAspect="1" noMove="1" noResize="1" noEditPoints="1" noAdjustHandles="1" noChangeArrowheads="1" noChangeShapeType="1" noTextEdit="1"/>
              </p:cNvSpPr>
              <p:nvPr/>
            </p:nvSpPr>
            <p:spPr>
              <a:xfrm>
                <a:off x="7068712" y="3690788"/>
                <a:ext cx="1188082" cy="390748"/>
              </a:xfrm>
              <a:prstGeom prst="rect">
                <a:avLst/>
              </a:prstGeom>
              <a:blipFill>
                <a:blip r:embed="rId6"/>
                <a:stretch>
                  <a:fillRect b="-3077"/>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A6D3BE7B-F9A5-4E7C-8BB8-FBAB59792AD4}"/>
              </a:ext>
            </a:extLst>
          </p:cNvPr>
          <p:cNvCxnSpPr/>
          <p:nvPr/>
        </p:nvCxnSpPr>
        <p:spPr>
          <a:xfrm>
            <a:off x="3647728" y="2387094"/>
            <a:ext cx="1188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E796020-2C1C-42F8-BE19-BAEA8742EBA8}"/>
              </a:ext>
            </a:extLst>
          </p:cNvPr>
          <p:cNvCxnSpPr/>
          <p:nvPr/>
        </p:nvCxnSpPr>
        <p:spPr>
          <a:xfrm>
            <a:off x="3545486" y="4933938"/>
            <a:ext cx="1188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85EE56-42D2-4E0C-AB63-0A7907383D97}"/>
              </a:ext>
            </a:extLst>
          </p:cNvPr>
          <p:cNvCxnSpPr>
            <a:cxnSpLocks/>
          </p:cNvCxnSpPr>
          <p:nvPr/>
        </p:nvCxnSpPr>
        <p:spPr>
          <a:xfrm flipV="1">
            <a:off x="4367808" y="2400434"/>
            <a:ext cx="0" cy="2533504"/>
          </a:xfrm>
          <a:prstGeom prst="line">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1E48601-EB1E-4AC5-9F1F-A363EACA7195}"/>
                  </a:ext>
                </a:extLst>
              </p:cNvPr>
              <p:cNvSpPr txBox="1"/>
              <p:nvPr/>
            </p:nvSpPr>
            <p:spPr>
              <a:xfrm>
                <a:off x="4345850" y="2915687"/>
                <a:ext cx="550920" cy="390748"/>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𝑝</m:t>
                        </m:r>
                        <m:r>
                          <a:rPr lang="en-GB" b="0" i="1" dirty="0" smtClean="0">
                            <a:latin typeface="Cambria Math" panose="02040503050406030204" pitchFamily="18" charset="0"/>
                          </a:rPr>
                          <m:t>𝑝</m:t>
                        </m:r>
                      </m:sub>
                    </m:sSub>
                  </m:oMath>
                </a14:m>
                <a:r>
                  <a:rPr lang="en-GB" dirty="0"/>
                  <a:t> </a:t>
                </a:r>
              </a:p>
            </p:txBody>
          </p:sp>
        </mc:Choice>
        <mc:Fallback xmlns="">
          <p:sp>
            <p:nvSpPr>
              <p:cNvPr id="26" name="TextBox 25">
                <a:extLst>
                  <a:ext uri="{FF2B5EF4-FFF2-40B4-BE49-F238E27FC236}">
                    <a16:creationId xmlns:a16="http://schemas.microsoft.com/office/drawing/2014/main" id="{21E48601-EB1E-4AC5-9F1F-A363EACA7195}"/>
                  </a:ext>
                </a:extLst>
              </p:cNvPr>
              <p:cNvSpPr txBox="1">
                <a:spLocks noRot="1" noChangeAspect="1" noMove="1" noResize="1" noEditPoints="1" noAdjustHandles="1" noChangeArrowheads="1" noChangeShapeType="1" noTextEdit="1"/>
              </p:cNvSpPr>
              <p:nvPr/>
            </p:nvSpPr>
            <p:spPr>
              <a:xfrm>
                <a:off x="4345850" y="2915687"/>
                <a:ext cx="550920" cy="390748"/>
              </a:xfrm>
              <a:prstGeom prst="rect">
                <a:avLst/>
              </a:prstGeom>
              <a:blipFill>
                <a:blip r:embed="rId7"/>
                <a:stretch>
                  <a:fillRect b="-4688"/>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CB198E08-A572-4320-8801-0D765FFDB949}"/>
              </a:ext>
            </a:extLst>
          </p:cNvPr>
          <p:cNvSpPr txBox="1"/>
          <p:nvPr/>
        </p:nvSpPr>
        <p:spPr>
          <a:xfrm>
            <a:off x="7071844" y="4166965"/>
            <a:ext cx="2268252" cy="400110"/>
          </a:xfrm>
          <a:prstGeom prst="rect">
            <a:avLst/>
          </a:prstGeom>
          <a:noFill/>
        </p:spPr>
        <p:txBody>
          <a:bodyPr wrap="square">
            <a:spAutoFit/>
          </a:bodyPr>
          <a:lstStyle/>
          <a:p>
            <a:r>
              <a:rPr lang="en-GB" sz="2000" b="1" dirty="0">
                <a:solidFill>
                  <a:srgbClr val="3D9AC8"/>
                </a:solidFill>
                <a:latin typeface="StrayhornMT-ExtraBold"/>
              </a:rPr>
              <a:t>RMS Value</a:t>
            </a:r>
          </a:p>
        </p:txBody>
      </p:sp>
      <p:sp>
        <p:nvSpPr>
          <p:cNvPr id="30" name="TextBox 29">
            <a:extLst>
              <a:ext uri="{FF2B5EF4-FFF2-40B4-BE49-F238E27FC236}">
                <a16:creationId xmlns:a16="http://schemas.microsoft.com/office/drawing/2014/main" id="{558492D3-DF86-4EFC-A850-C626D44960F4}"/>
              </a:ext>
            </a:extLst>
          </p:cNvPr>
          <p:cNvSpPr txBox="1"/>
          <p:nvPr/>
        </p:nvSpPr>
        <p:spPr>
          <a:xfrm>
            <a:off x="7067596" y="4480773"/>
            <a:ext cx="4429004" cy="1077218"/>
          </a:xfrm>
          <a:prstGeom prst="rect">
            <a:avLst/>
          </a:prstGeom>
          <a:noFill/>
        </p:spPr>
        <p:txBody>
          <a:bodyPr wrap="square">
            <a:spAutoFit/>
          </a:bodyPr>
          <a:lstStyle/>
          <a:p>
            <a:r>
              <a:rPr lang="en-US" sz="1600" b="0" i="0" u="none" strike="noStrike" baseline="0" dirty="0">
                <a:latin typeface="Times-Roman"/>
              </a:rPr>
              <a:t>The term </a:t>
            </a:r>
            <a:r>
              <a:rPr lang="en-US" sz="1600" b="0" i="0" u="none" strike="noStrike" baseline="0" dirty="0">
                <a:solidFill>
                  <a:srgbClr val="FF0000"/>
                </a:solidFill>
                <a:latin typeface="Times-Roman"/>
              </a:rPr>
              <a:t>rms</a:t>
            </a:r>
            <a:r>
              <a:rPr lang="en-US" sz="1600" b="0" i="0" u="none" strike="noStrike" baseline="0" dirty="0">
                <a:latin typeface="Times-Roman"/>
              </a:rPr>
              <a:t> stands for </a:t>
            </a:r>
            <a:r>
              <a:rPr lang="en-US" sz="1600" b="0" i="0" u="none" strike="noStrike" baseline="0" dirty="0">
                <a:solidFill>
                  <a:srgbClr val="00B0F0"/>
                </a:solidFill>
                <a:latin typeface="Times-Roman"/>
              </a:rPr>
              <a:t>root mean square</a:t>
            </a:r>
            <a:r>
              <a:rPr lang="en-US" sz="1600" b="0" i="0" u="none" strike="noStrike" baseline="0" dirty="0">
                <a:latin typeface="Times-Roman"/>
              </a:rPr>
              <a:t>.</a:t>
            </a:r>
          </a:p>
          <a:p>
            <a:r>
              <a:rPr lang="en-US" sz="1600" b="0" i="0" u="none" strike="noStrike" baseline="0" dirty="0">
                <a:latin typeface="Times-Roman"/>
              </a:rPr>
              <a:t>The </a:t>
            </a:r>
            <a:r>
              <a:rPr lang="en-US" sz="1600" b="0" i="0" u="none" strike="noStrike" baseline="0" dirty="0">
                <a:solidFill>
                  <a:srgbClr val="FF0000"/>
                </a:solidFill>
                <a:latin typeface="Times-Roman"/>
              </a:rPr>
              <a:t>rms</a:t>
            </a:r>
            <a:r>
              <a:rPr lang="en-US" sz="1600" b="0" i="0" u="none" strike="noStrike" baseline="0" dirty="0">
                <a:latin typeface="Times-Roman"/>
              </a:rPr>
              <a:t> value, also referred to as the effective</a:t>
            </a:r>
          </a:p>
          <a:p>
            <a:r>
              <a:rPr lang="en-US" sz="1600" b="0" i="0" u="none" strike="noStrike" baseline="0" dirty="0">
                <a:latin typeface="Times-Roman"/>
              </a:rPr>
              <a:t>value, of a sinusoidal voltage is actually a measure of the heating effect of the sine wave.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44233D0-6AF4-42BE-A46D-8925EC26EA0B}"/>
                  </a:ext>
                </a:extLst>
              </p:cNvPr>
              <p:cNvSpPr txBox="1"/>
              <p:nvPr/>
            </p:nvSpPr>
            <p:spPr>
              <a:xfrm>
                <a:off x="7517696" y="5676425"/>
                <a:ext cx="2320507" cy="6697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𝑟𝑚𝑠</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i="1" dirty="0">
                                  <a:latin typeface="Cambria Math" panose="02040503050406030204" pitchFamily="18" charset="0"/>
                                </a:rPr>
                              </m:ctrlPr>
                            </m:sSubPr>
                            <m:e>
                              <m:r>
                                <a:rPr lang="en-GB" i="1" dirty="0">
                                  <a:latin typeface="Cambria Math" panose="02040503050406030204" pitchFamily="18" charset="0"/>
                                </a:rPr>
                                <m:t>𝑉</m:t>
                              </m:r>
                            </m:e>
                            <m:sub>
                              <m:r>
                                <a:rPr lang="en-GB" i="1" dirty="0">
                                  <a:latin typeface="Cambria Math" panose="02040503050406030204" pitchFamily="18" charset="0"/>
                                </a:rPr>
                                <m:t>𝑝</m:t>
                              </m:r>
                            </m:sub>
                          </m:sSub>
                        </m:num>
                        <m:den>
                          <m:rad>
                            <m:radPr>
                              <m:degHide m:val="on"/>
                              <m:ctrlPr>
                                <a:rPr lang="en-GB" b="0" i="1" dirty="0" smtClean="0">
                                  <a:latin typeface="Cambria Math" panose="02040503050406030204" pitchFamily="18" charset="0"/>
                                </a:rPr>
                              </m:ctrlPr>
                            </m:radPr>
                            <m:deg/>
                            <m:e>
                              <m:r>
                                <a:rPr lang="en-GB" b="0" i="1" dirty="0" smtClean="0">
                                  <a:latin typeface="Cambria Math" panose="02040503050406030204" pitchFamily="18" charset="0"/>
                                </a:rPr>
                                <m:t>2</m:t>
                              </m:r>
                            </m:e>
                          </m:rad>
                        </m:den>
                      </m:f>
                      <m:r>
                        <a:rPr lang="en-GB" b="0" i="1" dirty="0" smtClean="0">
                          <a:latin typeface="Cambria Math" panose="02040503050406030204" pitchFamily="18" charset="0"/>
                        </a:rPr>
                        <m:t>=0.707</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𝑝</m:t>
                          </m:r>
                        </m:sub>
                      </m:sSub>
                    </m:oMath>
                  </m:oMathPara>
                </a14:m>
                <a:endParaRPr lang="en-GB" dirty="0"/>
              </a:p>
            </p:txBody>
          </p:sp>
        </mc:Choice>
        <mc:Fallback xmlns="">
          <p:sp>
            <p:nvSpPr>
              <p:cNvPr id="31" name="TextBox 30">
                <a:extLst>
                  <a:ext uri="{FF2B5EF4-FFF2-40B4-BE49-F238E27FC236}">
                    <a16:creationId xmlns:a16="http://schemas.microsoft.com/office/drawing/2014/main" id="{E44233D0-6AF4-42BE-A46D-8925EC26EA0B}"/>
                  </a:ext>
                </a:extLst>
              </p:cNvPr>
              <p:cNvSpPr txBox="1">
                <a:spLocks noRot="1" noChangeAspect="1" noMove="1" noResize="1" noEditPoints="1" noAdjustHandles="1" noChangeArrowheads="1" noChangeShapeType="1" noTextEdit="1"/>
              </p:cNvSpPr>
              <p:nvPr/>
            </p:nvSpPr>
            <p:spPr>
              <a:xfrm>
                <a:off x="7517696" y="5676425"/>
                <a:ext cx="2320507" cy="669799"/>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875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randombar(horizontal)">
                                      <p:cBhvr>
                                        <p:cTn id="54" dur="500"/>
                                        <p:tgtEl>
                                          <p:spTgt spid="28"/>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randombar(horizontal)">
                                      <p:cBhvr>
                                        <p:cTn id="57" dur="500"/>
                                        <p:tgtEl>
                                          <p:spTgt spid="30"/>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randombar(horizontal)">
                                      <p:cBhvr>
                                        <p:cTn id="6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7" grpId="0"/>
      <p:bldP spid="20" grpId="0"/>
      <p:bldP spid="21" grpId="0"/>
      <p:bldP spid="26" grpId="0"/>
      <p:bldP spid="28"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8E17-662C-4417-9548-FF9189EF77A1}"/>
              </a:ext>
            </a:extLst>
          </p:cNvPr>
          <p:cNvSpPr>
            <a:spLocks noGrp="1"/>
          </p:cNvSpPr>
          <p:nvPr>
            <p:ph type="title"/>
          </p:nvPr>
        </p:nvSpPr>
        <p:spPr/>
        <p:txBody>
          <a:bodyPr/>
          <a:lstStyle/>
          <a:p>
            <a:r>
              <a:rPr lang="en-GB" dirty="0"/>
              <a:t>Reference</a:t>
            </a:r>
          </a:p>
        </p:txBody>
      </p:sp>
      <p:pic>
        <p:nvPicPr>
          <p:cNvPr id="5" name="Content Placeholder 4">
            <a:extLst>
              <a:ext uri="{FF2B5EF4-FFF2-40B4-BE49-F238E27FC236}">
                <a16:creationId xmlns:a16="http://schemas.microsoft.com/office/drawing/2014/main" id="{EABC50C7-3444-45E5-8682-E1BEFCD014EB}"/>
              </a:ext>
            </a:extLst>
          </p:cNvPr>
          <p:cNvPicPr>
            <a:picLocks noGrp="1" noChangeAspect="1"/>
          </p:cNvPicPr>
          <p:nvPr>
            <p:ph idx="1"/>
          </p:nvPr>
        </p:nvPicPr>
        <p:blipFill>
          <a:blip r:embed="rId2"/>
          <a:stretch>
            <a:fillRect/>
          </a:stretch>
        </p:blipFill>
        <p:spPr>
          <a:xfrm>
            <a:off x="6972314" y="1880828"/>
            <a:ext cx="4565583" cy="4022725"/>
          </a:xfrm>
        </p:spPr>
      </p:pic>
      <p:sp>
        <p:nvSpPr>
          <p:cNvPr id="6" name="TextBox 5">
            <a:extLst>
              <a:ext uri="{FF2B5EF4-FFF2-40B4-BE49-F238E27FC236}">
                <a16:creationId xmlns:a16="http://schemas.microsoft.com/office/drawing/2014/main" id="{2F894030-C1B8-4D12-ACA6-F9ED463A4986}"/>
              </a:ext>
            </a:extLst>
          </p:cNvPr>
          <p:cNvSpPr txBox="1"/>
          <p:nvPr/>
        </p:nvSpPr>
        <p:spPr>
          <a:xfrm>
            <a:off x="1235460" y="2168860"/>
            <a:ext cx="2463495" cy="523220"/>
          </a:xfrm>
          <a:prstGeom prst="rect">
            <a:avLst/>
          </a:prstGeom>
          <a:noFill/>
        </p:spPr>
        <p:txBody>
          <a:bodyPr wrap="none" rtlCol="0">
            <a:spAutoFit/>
          </a:bodyPr>
          <a:lstStyle/>
          <a:p>
            <a:r>
              <a:rPr lang="en-GB" sz="2800" dirty="0"/>
              <a:t>Chapter 9 &amp; 10 </a:t>
            </a:r>
          </a:p>
        </p:txBody>
      </p:sp>
      <p:sp>
        <p:nvSpPr>
          <p:cNvPr id="8" name="TextBox 7">
            <a:extLst>
              <a:ext uri="{FF2B5EF4-FFF2-40B4-BE49-F238E27FC236}">
                <a16:creationId xmlns:a16="http://schemas.microsoft.com/office/drawing/2014/main" id="{894DE7C0-516F-454E-92FE-A9B893372262}"/>
              </a:ext>
            </a:extLst>
          </p:cNvPr>
          <p:cNvSpPr txBox="1"/>
          <p:nvPr/>
        </p:nvSpPr>
        <p:spPr>
          <a:xfrm>
            <a:off x="509954" y="3429000"/>
            <a:ext cx="6378001" cy="646331"/>
          </a:xfrm>
          <a:prstGeom prst="rect">
            <a:avLst/>
          </a:prstGeom>
          <a:noFill/>
        </p:spPr>
        <p:txBody>
          <a:bodyPr wrap="square">
            <a:spAutoFit/>
          </a:bodyPr>
          <a:lstStyle/>
          <a:p>
            <a:pPr algn="l"/>
            <a:r>
              <a:rPr lang="en-GB" sz="1800" b="0" i="0" u="none" strike="noStrike" baseline="0" dirty="0">
                <a:latin typeface="HelveticaNeueLTStd-Roman-Identity-H"/>
              </a:rPr>
              <a:t>Electronics Fundamentals Circuits, Devices and Applications</a:t>
            </a:r>
          </a:p>
          <a:p>
            <a:pPr algn="l"/>
            <a:r>
              <a:rPr lang="en-GB" sz="1800" b="0" i="0" u="none" strike="noStrike" baseline="0" dirty="0">
                <a:latin typeface="HelveticaNeueLTStd-Roman-Identity-H"/>
              </a:rPr>
              <a:t>Thomas L. Floyd David L. Buchla Eighth Edition</a:t>
            </a:r>
            <a:endParaRPr lang="en-GB" dirty="0"/>
          </a:p>
        </p:txBody>
      </p:sp>
    </p:spTree>
    <p:extLst>
      <p:ext uri="{BB962C8B-B14F-4D97-AF65-F5344CB8AC3E}">
        <p14:creationId xmlns:p14="http://schemas.microsoft.com/office/powerpoint/2010/main" val="185636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413-CB72-470A-855A-B1AC84C345B1}"/>
              </a:ext>
            </a:extLst>
          </p:cNvPr>
          <p:cNvSpPr>
            <a:spLocks noGrp="1"/>
          </p:cNvSpPr>
          <p:nvPr>
            <p:ph type="title"/>
          </p:nvPr>
        </p:nvSpPr>
        <p:spPr/>
        <p:txBody>
          <a:bodyPr/>
          <a:lstStyle/>
          <a:p>
            <a:r>
              <a:rPr lang="en-GB" dirty="0"/>
              <a:t>Capacitor in AC </a:t>
            </a:r>
          </a:p>
        </p:txBody>
      </p:sp>
      <p:grpSp>
        <p:nvGrpSpPr>
          <p:cNvPr id="23" name="Group 22">
            <a:extLst>
              <a:ext uri="{FF2B5EF4-FFF2-40B4-BE49-F238E27FC236}">
                <a16:creationId xmlns:a16="http://schemas.microsoft.com/office/drawing/2014/main" id="{FC62902B-02EE-4031-BDCD-A199C7EF15A0}"/>
              </a:ext>
            </a:extLst>
          </p:cNvPr>
          <p:cNvGrpSpPr/>
          <p:nvPr/>
        </p:nvGrpSpPr>
        <p:grpSpPr>
          <a:xfrm rot="5400000">
            <a:off x="2520943" y="2426896"/>
            <a:ext cx="545745" cy="420033"/>
            <a:chOff x="2315580" y="1975431"/>
            <a:chExt cx="972108" cy="829099"/>
          </a:xfrm>
        </p:grpSpPr>
        <p:cxnSp>
          <p:nvCxnSpPr>
            <p:cNvPr id="25" name="Straight Connector 24">
              <a:extLst>
                <a:ext uri="{FF2B5EF4-FFF2-40B4-BE49-F238E27FC236}">
                  <a16:creationId xmlns:a16="http://schemas.microsoft.com/office/drawing/2014/main" id="{25F238AC-6E60-42EC-8D48-32627200718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92A9B-E4B3-49CE-8339-6B840CA7BA17}"/>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69FE06-E7E5-45AD-9238-7C4B7F27A92C}"/>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D7904D-F4D7-49EC-A84B-45F9BDA2D2E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3228B3-40DA-4B95-B533-7D926FB4766F}"/>
                    </a:ext>
                  </a:extLst>
                </p:cNvPr>
                <p:cNvSpPr txBox="1"/>
                <p:nvPr/>
              </p:nvSpPr>
              <p:spPr>
                <a:xfrm rot="16200000">
                  <a:off x="2673901" y="1983543"/>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29" name="TextBox 28">
                  <a:extLst>
                    <a:ext uri="{FF2B5EF4-FFF2-40B4-BE49-F238E27FC236}">
                      <a16:creationId xmlns:a16="http://schemas.microsoft.com/office/drawing/2014/main" id="{8D3228B3-40DA-4B95-B533-7D926FB4766F}"/>
                    </a:ext>
                  </a:extLst>
                </p:cNvPr>
                <p:cNvSpPr txBox="1">
                  <a:spLocks noRot="1" noChangeAspect="1" noMove="1" noResize="1" noEditPoints="1" noAdjustHandles="1" noChangeArrowheads="1" noChangeShapeType="1" noTextEdit="1"/>
                </p:cNvSpPr>
                <p:nvPr/>
              </p:nvSpPr>
              <p:spPr>
                <a:xfrm rot="16200000">
                  <a:off x="2673901" y="1983543"/>
                  <a:ext cx="385555" cy="369332"/>
                </a:xfrm>
                <a:prstGeom prst="rect">
                  <a:avLst/>
                </a:prstGeom>
                <a:blipFill>
                  <a:blip r:embed="rId2"/>
                  <a:stretch>
                    <a:fillRect r="-59375" b="-64706"/>
                  </a:stretch>
                </a:blipFill>
              </p:spPr>
              <p:txBody>
                <a:bodyPr/>
                <a:lstStyle/>
                <a:p>
                  <a:r>
                    <a:rPr lang="en-GB">
                      <a:noFill/>
                    </a:rPr>
                    <a:t> </a:t>
                  </a:r>
                </a:p>
              </p:txBody>
            </p:sp>
          </mc:Fallback>
        </mc:AlternateContent>
      </p:grpSp>
      <p:cxnSp>
        <p:nvCxnSpPr>
          <p:cNvPr id="30" name="Straight Connector 29">
            <a:extLst>
              <a:ext uri="{FF2B5EF4-FFF2-40B4-BE49-F238E27FC236}">
                <a16:creationId xmlns:a16="http://schemas.microsoft.com/office/drawing/2014/main" id="{4F87A836-F14D-4C5D-968F-3EDA886F487F}"/>
              </a:ext>
            </a:extLst>
          </p:cNvPr>
          <p:cNvCxnSpPr>
            <a:cxnSpLocks/>
          </p:cNvCxnSpPr>
          <p:nvPr/>
        </p:nvCxnSpPr>
        <p:spPr>
          <a:xfrm flipH="1">
            <a:off x="1343472" y="3212976"/>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461C43-E3B6-454D-A77C-C6FF59A9A86C}"/>
              </a:ext>
            </a:extLst>
          </p:cNvPr>
          <p:cNvCxnSpPr>
            <a:cxnSpLocks/>
          </p:cNvCxnSpPr>
          <p:nvPr/>
        </p:nvCxnSpPr>
        <p:spPr>
          <a:xfrm flipV="1">
            <a:off x="2696152" y="2909785"/>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0771C-ADC1-40F1-83F6-52E871CA13E3}"/>
              </a:ext>
            </a:extLst>
          </p:cNvPr>
          <p:cNvCxnSpPr>
            <a:cxnSpLocks/>
          </p:cNvCxnSpPr>
          <p:nvPr/>
        </p:nvCxnSpPr>
        <p:spPr>
          <a:xfrm flipV="1">
            <a:off x="2696152" y="206084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117E53-A36B-44BC-85D4-A3641271FF18}"/>
              </a:ext>
            </a:extLst>
          </p:cNvPr>
          <p:cNvCxnSpPr>
            <a:cxnSpLocks/>
            <a:stCxn id="35" idx="0"/>
          </p:cNvCxnSpPr>
          <p:nvPr/>
        </p:nvCxnSpPr>
        <p:spPr>
          <a:xfrm flipV="1">
            <a:off x="1377091" y="2060849"/>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D09213-EC35-4757-A98E-7DAC738757A3}"/>
              </a:ext>
            </a:extLst>
          </p:cNvPr>
          <p:cNvCxnSpPr>
            <a:cxnSpLocks/>
          </p:cNvCxnSpPr>
          <p:nvPr/>
        </p:nvCxnSpPr>
        <p:spPr>
          <a:xfrm flipV="1">
            <a:off x="1343472" y="284247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177C22A-F7A9-4CF7-B133-063527E21E89}"/>
              </a:ext>
            </a:extLst>
          </p:cNvPr>
          <p:cNvSpPr/>
          <p:nvPr/>
        </p:nvSpPr>
        <p:spPr>
          <a:xfrm>
            <a:off x="1161091" y="2431347"/>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F9563986-9228-4D00-90B4-38BF2738BAFC}"/>
              </a:ext>
            </a:extLst>
          </p:cNvPr>
          <p:cNvSpPr txBox="1"/>
          <p:nvPr/>
        </p:nvSpPr>
        <p:spPr>
          <a:xfrm>
            <a:off x="2677382" y="2317737"/>
            <a:ext cx="152026" cy="207344"/>
          </a:xfrm>
          <a:prstGeom prst="rect">
            <a:avLst/>
          </a:prstGeom>
          <a:noFill/>
        </p:spPr>
        <p:txBody>
          <a:bodyPr wrap="none" rtlCol="0">
            <a:spAutoFit/>
          </a:bodyPr>
          <a:lstStyle/>
          <a:p>
            <a:r>
              <a:rPr lang="en-GB" dirty="0"/>
              <a:t>+</a:t>
            </a:r>
          </a:p>
        </p:txBody>
      </p:sp>
      <p:sp>
        <p:nvSpPr>
          <p:cNvPr id="37" name="TextBox 36">
            <a:extLst>
              <a:ext uri="{FF2B5EF4-FFF2-40B4-BE49-F238E27FC236}">
                <a16:creationId xmlns:a16="http://schemas.microsoft.com/office/drawing/2014/main" id="{EC744E56-D962-4A36-B825-39CD04BB8F8E}"/>
              </a:ext>
            </a:extLst>
          </p:cNvPr>
          <p:cNvSpPr txBox="1"/>
          <p:nvPr/>
        </p:nvSpPr>
        <p:spPr>
          <a:xfrm>
            <a:off x="2700121" y="2673429"/>
            <a:ext cx="129287" cy="207344"/>
          </a:xfrm>
          <a:prstGeom prst="rect">
            <a:avLst/>
          </a:prstGeom>
          <a:noFill/>
        </p:spPr>
        <p:txBody>
          <a:bodyPr wrap="none" rtlCol="0">
            <a:spAutoFit/>
          </a:bodyPr>
          <a:lstStyle/>
          <a:p>
            <a:r>
              <a:rPr lang="en-GB" dirty="0"/>
              <a:t>-</a:t>
            </a:r>
          </a:p>
        </p:txBody>
      </p:sp>
      <p:cxnSp>
        <p:nvCxnSpPr>
          <p:cNvPr id="38" name="Straight Connector 37">
            <a:extLst>
              <a:ext uri="{FF2B5EF4-FFF2-40B4-BE49-F238E27FC236}">
                <a16:creationId xmlns:a16="http://schemas.microsoft.com/office/drawing/2014/main" id="{945BD923-A755-41D1-A4A6-DBC13BBD1BDC}"/>
              </a:ext>
            </a:extLst>
          </p:cNvPr>
          <p:cNvCxnSpPr>
            <a:cxnSpLocks/>
          </p:cNvCxnSpPr>
          <p:nvPr/>
        </p:nvCxnSpPr>
        <p:spPr>
          <a:xfrm flipH="1" flipV="1">
            <a:off x="1374344" y="2060849"/>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DCA5A2A-ECCE-4F1A-AFDA-54E609A0A3A1}"/>
                  </a:ext>
                </a:extLst>
              </p:cNvPr>
              <p:cNvSpPr txBox="1"/>
              <p:nvPr/>
            </p:nvSpPr>
            <p:spPr>
              <a:xfrm>
                <a:off x="806892" y="2389538"/>
                <a:ext cx="214038" cy="207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40" name="TextBox 39">
                <a:extLst>
                  <a:ext uri="{FF2B5EF4-FFF2-40B4-BE49-F238E27FC236}">
                    <a16:creationId xmlns:a16="http://schemas.microsoft.com/office/drawing/2014/main" id="{4DCA5A2A-ECCE-4F1A-AFDA-54E609A0A3A1}"/>
                  </a:ext>
                </a:extLst>
              </p:cNvPr>
              <p:cNvSpPr txBox="1">
                <a:spLocks noRot="1" noChangeAspect="1" noMove="1" noResize="1" noEditPoints="1" noAdjustHandles="1" noChangeArrowheads="1" noChangeShapeType="1" noTextEdit="1"/>
              </p:cNvSpPr>
              <p:nvPr/>
            </p:nvSpPr>
            <p:spPr>
              <a:xfrm>
                <a:off x="806892" y="2389538"/>
                <a:ext cx="214038" cy="207344"/>
              </a:xfrm>
              <a:prstGeom prst="rect">
                <a:avLst/>
              </a:prstGeom>
              <a:blipFill>
                <a:blip r:embed="rId3"/>
                <a:stretch>
                  <a:fillRect r="-51429" b="-70588"/>
                </a:stretch>
              </a:blipFill>
            </p:spPr>
            <p:txBody>
              <a:bodyPr/>
              <a:lstStyle/>
              <a:p>
                <a:r>
                  <a:rPr lang="en-GB">
                    <a:noFill/>
                  </a:rPr>
                  <a:t> </a:t>
                </a:r>
              </a:p>
            </p:txBody>
          </p:sp>
        </mc:Fallback>
      </mc:AlternateContent>
      <p:sp>
        <p:nvSpPr>
          <p:cNvPr id="41" name="TextBox 40">
            <a:extLst>
              <a:ext uri="{FF2B5EF4-FFF2-40B4-BE49-F238E27FC236}">
                <a16:creationId xmlns:a16="http://schemas.microsoft.com/office/drawing/2014/main" id="{E850FF8A-5A16-4499-A78B-3053B7B88F39}"/>
              </a:ext>
            </a:extLst>
          </p:cNvPr>
          <p:cNvSpPr txBox="1"/>
          <p:nvPr/>
        </p:nvSpPr>
        <p:spPr>
          <a:xfrm>
            <a:off x="1125678" y="2336494"/>
            <a:ext cx="248666" cy="466525"/>
          </a:xfrm>
          <a:prstGeom prst="rect">
            <a:avLst/>
          </a:prstGeom>
          <a:noFill/>
        </p:spPr>
        <p:txBody>
          <a:bodyPr wrap="none" rtlCol="0">
            <a:spAutoFit/>
          </a:bodyPr>
          <a:lstStyle/>
          <a:p>
            <a:r>
              <a:rPr lang="en-GB" sz="4800" b="1" dirty="0"/>
              <a:t>~</a:t>
            </a:r>
            <a:endParaRPr lang="en-GB" b="1" dirty="0"/>
          </a:p>
        </p:txBody>
      </p:sp>
      <p:pic>
        <p:nvPicPr>
          <p:cNvPr id="13" name="Picture 12">
            <a:extLst>
              <a:ext uri="{FF2B5EF4-FFF2-40B4-BE49-F238E27FC236}">
                <a16:creationId xmlns:a16="http://schemas.microsoft.com/office/drawing/2014/main" id="{6DF0719A-D397-41F8-B51A-DD2121AB9953}"/>
              </a:ext>
            </a:extLst>
          </p:cNvPr>
          <p:cNvPicPr>
            <a:picLocks noChangeAspect="1"/>
          </p:cNvPicPr>
          <p:nvPr/>
        </p:nvPicPr>
        <p:blipFill>
          <a:blip r:embed="rId4"/>
          <a:stretch>
            <a:fillRect/>
          </a:stretch>
        </p:blipFill>
        <p:spPr>
          <a:xfrm>
            <a:off x="3671647" y="2270409"/>
            <a:ext cx="2984793" cy="2868739"/>
          </a:xfrm>
          <a:prstGeom prst="rect">
            <a:avLst/>
          </a:prstGeom>
        </p:spPr>
      </p:pic>
      <p:pic>
        <p:nvPicPr>
          <p:cNvPr id="18" name="Picture 17">
            <a:extLst>
              <a:ext uri="{FF2B5EF4-FFF2-40B4-BE49-F238E27FC236}">
                <a16:creationId xmlns:a16="http://schemas.microsoft.com/office/drawing/2014/main" id="{45767EDF-F4AC-49A6-A191-A2D421B2058B}"/>
              </a:ext>
            </a:extLst>
          </p:cNvPr>
          <p:cNvPicPr>
            <a:picLocks noChangeAspect="1"/>
          </p:cNvPicPr>
          <p:nvPr/>
        </p:nvPicPr>
        <p:blipFill>
          <a:blip r:embed="rId5"/>
          <a:stretch>
            <a:fillRect/>
          </a:stretch>
        </p:blipFill>
        <p:spPr>
          <a:xfrm>
            <a:off x="7324256" y="2210407"/>
            <a:ext cx="2516160" cy="2540889"/>
          </a:xfrm>
          <a:prstGeom prst="rect">
            <a:avLst/>
          </a:prstGeom>
        </p:spPr>
      </p:pic>
      <p:sp>
        <p:nvSpPr>
          <p:cNvPr id="22" name="TextBox 21">
            <a:extLst>
              <a:ext uri="{FF2B5EF4-FFF2-40B4-BE49-F238E27FC236}">
                <a16:creationId xmlns:a16="http://schemas.microsoft.com/office/drawing/2014/main" id="{067E7A5A-5B31-46C6-8F17-5AC9B7679E8C}"/>
              </a:ext>
            </a:extLst>
          </p:cNvPr>
          <p:cNvSpPr txBox="1"/>
          <p:nvPr/>
        </p:nvSpPr>
        <p:spPr>
          <a:xfrm>
            <a:off x="4439816" y="5283663"/>
            <a:ext cx="888385" cy="369332"/>
          </a:xfrm>
          <a:prstGeom prst="rect">
            <a:avLst/>
          </a:prstGeom>
          <a:noFill/>
        </p:spPr>
        <p:txBody>
          <a:bodyPr wrap="none" rtlCol="0">
            <a:spAutoFit/>
          </a:bodyPr>
          <a:lstStyle/>
          <a:p>
            <a:r>
              <a:rPr lang="en-GB" dirty="0"/>
              <a:t>Voltage</a:t>
            </a:r>
          </a:p>
        </p:txBody>
      </p:sp>
      <p:sp>
        <p:nvSpPr>
          <p:cNvPr id="62" name="TextBox 61">
            <a:extLst>
              <a:ext uri="{FF2B5EF4-FFF2-40B4-BE49-F238E27FC236}">
                <a16:creationId xmlns:a16="http://schemas.microsoft.com/office/drawing/2014/main" id="{0122C635-48CE-45FD-A284-14C476B6AE2C}"/>
              </a:ext>
            </a:extLst>
          </p:cNvPr>
          <p:cNvSpPr txBox="1"/>
          <p:nvPr/>
        </p:nvSpPr>
        <p:spPr>
          <a:xfrm>
            <a:off x="7932204" y="4718414"/>
            <a:ext cx="899285" cy="369332"/>
          </a:xfrm>
          <a:prstGeom prst="rect">
            <a:avLst/>
          </a:prstGeom>
          <a:noFill/>
        </p:spPr>
        <p:txBody>
          <a:bodyPr wrap="none" rtlCol="0">
            <a:spAutoFit/>
          </a:bodyPr>
          <a:lstStyle/>
          <a:p>
            <a:r>
              <a:rPr lang="en-GB" dirty="0"/>
              <a:t>Current</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67ED67A-C170-4A03-91A7-47B804582C89}"/>
                  </a:ext>
                </a:extLst>
              </p:cNvPr>
              <p:cNvSpPr txBox="1"/>
              <p:nvPr/>
            </p:nvSpPr>
            <p:spPr>
              <a:xfrm>
                <a:off x="1927347" y="4114502"/>
                <a:ext cx="1564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𝑓</m:t>
                      </m:r>
                      <m:r>
                        <a:rPr lang="en-GB" b="0" i="1" dirty="0" smtClean="0">
                          <a:latin typeface="Cambria Math" panose="02040503050406030204" pitchFamily="18" charset="0"/>
                        </a:rPr>
                        <m:t>:</m:t>
                      </m:r>
                      <m:r>
                        <a:rPr lang="en-GB" b="0" i="1" dirty="0" smtClean="0">
                          <a:latin typeface="Cambria Math" panose="02040503050406030204" pitchFamily="18" charset="0"/>
                        </a:rPr>
                        <m:t>𝑓𝑟𝑒𝑞𝑢𝑒𝑛𝑐𝑦</m:t>
                      </m:r>
                    </m:oMath>
                  </m:oMathPara>
                </a14:m>
                <a:endParaRPr lang="en-GB" dirty="0"/>
              </a:p>
            </p:txBody>
          </p:sp>
        </mc:Choice>
        <mc:Fallback xmlns="">
          <p:sp>
            <p:nvSpPr>
              <p:cNvPr id="63" name="TextBox 62">
                <a:extLst>
                  <a:ext uri="{FF2B5EF4-FFF2-40B4-BE49-F238E27FC236}">
                    <a16:creationId xmlns:a16="http://schemas.microsoft.com/office/drawing/2014/main" id="{067ED67A-C170-4A03-91A7-47B804582C89}"/>
                  </a:ext>
                </a:extLst>
              </p:cNvPr>
              <p:cNvSpPr txBox="1">
                <a:spLocks noRot="1" noChangeAspect="1" noMove="1" noResize="1" noEditPoints="1" noAdjustHandles="1" noChangeArrowheads="1" noChangeShapeType="1" noTextEdit="1"/>
              </p:cNvSpPr>
              <p:nvPr/>
            </p:nvSpPr>
            <p:spPr>
              <a:xfrm>
                <a:off x="1927347" y="4114502"/>
                <a:ext cx="1564339" cy="369332"/>
              </a:xfrm>
              <a:prstGeom prst="rect">
                <a:avLst/>
              </a:prstGeom>
              <a:blipFill>
                <a:blip r:embed="rId6"/>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63250B5-4242-4EA8-A1F6-8E9974A10F60}"/>
                  </a:ext>
                </a:extLst>
              </p:cNvPr>
              <p:cNvSpPr txBox="1"/>
              <p:nvPr/>
            </p:nvSpPr>
            <p:spPr>
              <a:xfrm>
                <a:off x="1784436" y="4954482"/>
                <a:ext cx="17943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𝑚</m:t>
                          </m:r>
                        </m:sub>
                      </m:sSub>
                      <m:r>
                        <a:rPr lang="en-GB" b="0" i="1" dirty="0" smtClean="0">
                          <a:latin typeface="Cambria Math" panose="02040503050406030204" pitchFamily="18" charset="0"/>
                        </a:rPr>
                        <m:t>:</m:t>
                      </m:r>
                      <m:r>
                        <a:rPr lang="en-GB" b="0" i="1" dirty="0" smtClean="0">
                          <a:latin typeface="Cambria Math" panose="02040503050406030204" pitchFamily="18" charset="0"/>
                        </a:rPr>
                        <m:t>𝑎𝑚𝑝𝑙𝑖𝑡𝑖𝑢𝑑𝑒</m:t>
                      </m:r>
                      <m:r>
                        <a:rPr lang="en-GB" b="0" i="1" dirty="0" smtClean="0">
                          <a:latin typeface="Cambria Math" panose="02040503050406030204" pitchFamily="18" charset="0"/>
                        </a:rPr>
                        <m:t> </m:t>
                      </m:r>
                    </m:oMath>
                  </m:oMathPara>
                </a14:m>
                <a:endParaRPr lang="en-GB" dirty="0"/>
              </a:p>
            </p:txBody>
          </p:sp>
        </mc:Choice>
        <mc:Fallback xmlns="">
          <p:sp>
            <p:nvSpPr>
              <p:cNvPr id="65" name="TextBox 64">
                <a:extLst>
                  <a:ext uri="{FF2B5EF4-FFF2-40B4-BE49-F238E27FC236}">
                    <a16:creationId xmlns:a16="http://schemas.microsoft.com/office/drawing/2014/main" id="{D63250B5-4242-4EA8-A1F6-8E9974A10F60}"/>
                  </a:ext>
                </a:extLst>
              </p:cNvPr>
              <p:cNvSpPr txBox="1">
                <a:spLocks noRot="1" noChangeAspect="1" noMove="1" noResize="1" noEditPoints="1" noAdjustHandles="1" noChangeArrowheads="1" noChangeShapeType="1" noTextEdit="1"/>
              </p:cNvSpPr>
              <p:nvPr/>
            </p:nvSpPr>
            <p:spPr>
              <a:xfrm>
                <a:off x="1784436" y="4954482"/>
                <a:ext cx="1794337" cy="369332"/>
              </a:xfrm>
              <a:prstGeom prst="rect">
                <a:avLst/>
              </a:prstGeom>
              <a:blipFill>
                <a:blip r:embed="rId7"/>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A18D11F-9E35-4B40-9B98-6E9104BEF920}"/>
                  </a:ext>
                </a:extLst>
              </p:cNvPr>
              <p:cNvSpPr txBox="1"/>
              <p:nvPr/>
            </p:nvSpPr>
            <p:spPr>
              <a:xfrm>
                <a:off x="1833264" y="4533748"/>
                <a:ext cx="11099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𝜙</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𝑝h𝑎𝑠𝑒</m:t>
                      </m:r>
                    </m:oMath>
                  </m:oMathPara>
                </a14:m>
                <a:endParaRPr lang="en-GB" dirty="0"/>
              </a:p>
            </p:txBody>
          </p:sp>
        </mc:Choice>
        <mc:Fallback xmlns="">
          <p:sp>
            <p:nvSpPr>
              <p:cNvPr id="66" name="TextBox 65">
                <a:extLst>
                  <a:ext uri="{FF2B5EF4-FFF2-40B4-BE49-F238E27FC236}">
                    <a16:creationId xmlns:a16="http://schemas.microsoft.com/office/drawing/2014/main" id="{AA18D11F-9E35-4B40-9B98-6E9104BEF920}"/>
                  </a:ext>
                </a:extLst>
              </p:cNvPr>
              <p:cNvSpPr txBox="1">
                <a:spLocks noRot="1" noChangeAspect="1" noMove="1" noResize="1" noEditPoints="1" noAdjustHandles="1" noChangeArrowheads="1" noChangeShapeType="1" noTextEdit="1"/>
              </p:cNvSpPr>
              <p:nvPr/>
            </p:nvSpPr>
            <p:spPr>
              <a:xfrm>
                <a:off x="1833264" y="4533748"/>
                <a:ext cx="1109984" cy="369332"/>
              </a:xfrm>
              <a:prstGeom prst="rect">
                <a:avLst/>
              </a:prstGeom>
              <a:blipFill>
                <a:blip r:embed="rId8"/>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E8B4F0C-A47C-4A86-BBFF-98AFB4C2265D}"/>
                  </a:ext>
                </a:extLst>
              </p:cNvPr>
              <p:cNvSpPr txBox="1"/>
              <p:nvPr/>
            </p:nvSpPr>
            <p:spPr>
              <a:xfrm>
                <a:off x="2033061" y="5609796"/>
                <a:ext cx="20086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𝑉</m:t>
                      </m:r>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𝑚</m:t>
                          </m:r>
                        </m:sub>
                      </m:sSub>
                      <m:r>
                        <m:rPr>
                          <m:sty m:val="p"/>
                        </m:rPr>
                        <a:rPr lang="en-GB" b="0" i="0" dirty="0" smtClean="0">
                          <a:latin typeface="Cambria Math" panose="02040503050406030204" pitchFamily="18" charset="0"/>
                        </a:rPr>
                        <m:t>sin</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𝜙</m:t>
                      </m:r>
                      <m:r>
                        <a:rPr lang="en-GB" b="0" i="1" dirty="0"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7" name="TextBox 66">
                <a:extLst>
                  <a:ext uri="{FF2B5EF4-FFF2-40B4-BE49-F238E27FC236}">
                    <a16:creationId xmlns:a16="http://schemas.microsoft.com/office/drawing/2014/main" id="{7E8B4F0C-A47C-4A86-BBFF-98AFB4C2265D}"/>
                  </a:ext>
                </a:extLst>
              </p:cNvPr>
              <p:cNvSpPr txBox="1">
                <a:spLocks noRot="1" noChangeAspect="1" noMove="1" noResize="1" noEditPoints="1" noAdjustHandles="1" noChangeArrowheads="1" noChangeShapeType="1" noTextEdit="1"/>
              </p:cNvSpPr>
              <p:nvPr/>
            </p:nvSpPr>
            <p:spPr>
              <a:xfrm>
                <a:off x="2033061" y="5609796"/>
                <a:ext cx="2008627" cy="369332"/>
              </a:xfrm>
              <a:prstGeom prst="rect">
                <a:avLst/>
              </a:prstGeom>
              <a:blipFill>
                <a:blip r:embed="rId9"/>
                <a:stretch>
                  <a:fillRect b="-13115"/>
                </a:stretch>
              </a:blipFill>
            </p:spPr>
            <p:txBody>
              <a:bodyPr/>
              <a:lstStyle/>
              <a:p>
                <a:r>
                  <a:rPr lang="en-GB">
                    <a:noFill/>
                  </a:rPr>
                  <a:t> </a:t>
                </a:r>
              </a:p>
            </p:txBody>
          </p:sp>
        </mc:Fallback>
      </mc:AlternateContent>
    </p:spTree>
    <p:extLst>
      <p:ext uri="{BB962C8B-B14F-4D97-AF65-F5344CB8AC3E}">
        <p14:creationId xmlns:p14="http://schemas.microsoft.com/office/powerpoint/2010/main" val="8272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randombar(horizontal)">
                                      <p:cBhvr>
                                        <p:cTn id="10" dur="500"/>
                                        <p:tgtEl>
                                          <p:spTgt spid="30"/>
                                        </p:tgtEl>
                                      </p:cBhvr>
                                    </p:animEffect>
                                  </p:childTnLst>
                                </p:cTn>
                              </p:par>
                              <p:par>
                                <p:cTn id="11" presetID="14" presetClass="entr" presetSubtype="1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par>
                                <p:cTn id="14" presetID="14"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par>
                                <p:cTn id="17" presetID="14" presetClass="entr" presetSubtype="1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500"/>
                                        <p:tgtEl>
                                          <p:spTgt spid="33"/>
                                        </p:tgtEl>
                                      </p:cBhvr>
                                    </p:animEffect>
                                  </p:childTnLst>
                                </p:cTn>
                              </p:par>
                              <p:par>
                                <p:cTn id="20" presetID="14" presetClass="entr" presetSubtype="1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randombar(horizontal)">
                                      <p:cBhvr>
                                        <p:cTn id="22" dur="500"/>
                                        <p:tgtEl>
                                          <p:spTgt spid="3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randombar(horizontal)">
                                      <p:cBhvr>
                                        <p:cTn id="25" dur="500"/>
                                        <p:tgtEl>
                                          <p:spTgt spid="3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par>
                                <p:cTn id="32" presetID="14"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randombar(horizontal)">
                                      <p:cBhvr>
                                        <p:cTn id="37" dur="500"/>
                                        <p:tgtEl>
                                          <p:spTgt spid="4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par>
                                <p:cTn id="46" presetID="14" presetClass="entr" presetSubtype="1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randombar(horizontal)">
                                      <p:cBhvr>
                                        <p:cTn id="48" dur="500"/>
                                        <p:tgtEl>
                                          <p:spTgt spid="1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randombar(horizontal)">
                                      <p:cBhvr>
                                        <p:cTn id="51" dur="500"/>
                                        <p:tgtEl>
                                          <p:spTgt spid="2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500"/>
                                        <p:tgtEl>
                                          <p:spTgt spid="6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500"/>
                                        <p:tgtEl>
                                          <p:spTgt spid="6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6"/>
                                        </p:tgtEl>
                                        <p:attrNameLst>
                                          <p:attrName>style.visibility</p:attrName>
                                        </p:attrNameLst>
                                      </p:cBhvr>
                                      <p:to>
                                        <p:strVal val="visible"/>
                                      </p:to>
                                    </p:set>
                                    <p:animEffect transition="in" filter="wipe(left)">
                                      <p:cBhvr>
                                        <p:cTn id="62" dur="500"/>
                                        <p:tgtEl>
                                          <p:spTgt spid="66"/>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wipe(down)">
                                      <p:cBhvr>
                                        <p:cTn id="70" dur="580">
                                          <p:stCondLst>
                                            <p:cond delay="0"/>
                                          </p:stCondLst>
                                        </p:cTn>
                                        <p:tgtEl>
                                          <p:spTgt spid="67"/>
                                        </p:tgtEl>
                                      </p:cBhvr>
                                    </p:animEffect>
                                    <p:anim calcmode="lin" valueType="num">
                                      <p:cBhvr>
                                        <p:cTn id="71" dur="1822" tmFilter="0,0; 0.14,0.36; 0.43,0.73; 0.71,0.91; 1.0,1.0">
                                          <p:stCondLst>
                                            <p:cond delay="0"/>
                                          </p:stCondLst>
                                        </p:cTn>
                                        <p:tgtEl>
                                          <p:spTgt spid="6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6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6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6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67"/>
                                        </p:tgtEl>
                                        <p:attrNameLst>
                                          <p:attrName>ppt_y</p:attrName>
                                        </p:attrNameLst>
                                      </p:cBhvr>
                                      <p:tavLst>
                                        <p:tav tm="0" fmla="#ppt_y-sin(pi*$)/81">
                                          <p:val>
                                            <p:fltVal val="0"/>
                                          </p:val>
                                        </p:tav>
                                        <p:tav tm="100000">
                                          <p:val>
                                            <p:fltVal val="1"/>
                                          </p:val>
                                        </p:tav>
                                      </p:tavLst>
                                    </p:anim>
                                    <p:animScale>
                                      <p:cBhvr>
                                        <p:cTn id="76" dur="26">
                                          <p:stCondLst>
                                            <p:cond delay="650"/>
                                          </p:stCondLst>
                                        </p:cTn>
                                        <p:tgtEl>
                                          <p:spTgt spid="67"/>
                                        </p:tgtEl>
                                      </p:cBhvr>
                                      <p:to x="100000" y="60000"/>
                                    </p:animScale>
                                    <p:animScale>
                                      <p:cBhvr>
                                        <p:cTn id="77" dur="166" decel="50000">
                                          <p:stCondLst>
                                            <p:cond delay="676"/>
                                          </p:stCondLst>
                                        </p:cTn>
                                        <p:tgtEl>
                                          <p:spTgt spid="67"/>
                                        </p:tgtEl>
                                      </p:cBhvr>
                                      <p:to x="100000" y="100000"/>
                                    </p:animScale>
                                    <p:animScale>
                                      <p:cBhvr>
                                        <p:cTn id="78" dur="26">
                                          <p:stCondLst>
                                            <p:cond delay="1312"/>
                                          </p:stCondLst>
                                        </p:cTn>
                                        <p:tgtEl>
                                          <p:spTgt spid="67"/>
                                        </p:tgtEl>
                                      </p:cBhvr>
                                      <p:to x="100000" y="80000"/>
                                    </p:animScale>
                                    <p:animScale>
                                      <p:cBhvr>
                                        <p:cTn id="79" dur="166" decel="50000">
                                          <p:stCondLst>
                                            <p:cond delay="1338"/>
                                          </p:stCondLst>
                                        </p:cTn>
                                        <p:tgtEl>
                                          <p:spTgt spid="67"/>
                                        </p:tgtEl>
                                      </p:cBhvr>
                                      <p:to x="100000" y="100000"/>
                                    </p:animScale>
                                    <p:animScale>
                                      <p:cBhvr>
                                        <p:cTn id="80" dur="26">
                                          <p:stCondLst>
                                            <p:cond delay="1642"/>
                                          </p:stCondLst>
                                        </p:cTn>
                                        <p:tgtEl>
                                          <p:spTgt spid="67"/>
                                        </p:tgtEl>
                                      </p:cBhvr>
                                      <p:to x="100000" y="90000"/>
                                    </p:animScale>
                                    <p:animScale>
                                      <p:cBhvr>
                                        <p:cTn id="81" dur="166" decel="50000">
                                          <p:stCondLst>
                                            <p:cond delay="1668"/>
                                          </p:stCondLst>
                                        </p:cTn>
                                        <p:tgtEl>
                                          <p:spTgt spid="67"/>
                                        </p:tgtEl>
                                      </p:cBhvr>
                                      <p:to x="100000" y="100000"/>
                                    </p:animScale>
                                    <p:animScale>
                                      <p:cBhvr>
                                        <p:cTn id="82" dur="26">
                                          <p:stCondLst>
                                            <p:cond delay="1808"/>
                                          </p:stCondLst>
                                        </p:cTn>
                                        <p:tgtEl>
                                          <p:spTgt spid="67"/>
                                        </p:tgtEl>
                                      </p:cBhvr>
                                      <p:to x="100000" y="95000"/>
                                    </p:animScale>
                                    <p:animScale>
                                      <p:cBhvr>
                                        <p:cTn id="83" dur="166" decel="50000">
                                          <p:stCondLst>
                                            <p:cond delay="1834"/>
                                          </p:stCondLst>
                                        </p:cTn>
                                        <p:tgtEl>
                                          <p:spTgt spid="6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p:bldP spid="40" grpId="0"/>
      <p:bldP spid="41" grpId="0"/>
      <p:bldP spid="22" grpId="0"/>
      <p:bldP spid="62" grpId="0"/>
      <p:bldP spid="63" grpId="0"/>
      <p:bldP spid="65" grpId="0"/>
      <p:bldP spid="66" grpId="0"/>
      <p:bldP spid="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413-CB72-470A-855A-B1AC84C345B1}"/>
              </a:ext>
            </a:extLst>
          </p:cNvPr>
          <p:cNvSpPr>
            <a:spLocks noGrp="1"/>
          </p:cNvSpPr>
          <p:nvPr>
            <p:ph type="title"/>
          </p:nvPr>
        </p:nvSpPr>
        <p:spPr/>
        <p:txBody>
          <a:bodyPr/>
          <a:lstStyle/>
          <a:p>
            <a:r>
              <a:rPr lang="en-GB" dirty="0"/>
              <a:t>Capacitor in AC </a:t>
            </a:r>
          </a:p>
        </p:txBody>
      </p:sp>
      <p:grpSp>
        <p:nvGrpSpPr>
          <p:cNvPr id="23" name="Group 22">
            <a:extLst>
              <a:ext uri="{FF2B5EF4-FFF2-40B4-BE49-F238E27FC236}">
                <a16:creationId xmlns:a16="http://schemas.microsoft.com/office/drawing/2014/main" id="{FC62902B-02EE-4031-BDCD-A199C7EF15A0}"/>
              </a:ext>
            </a:extLst>
          </p:cNvPr>
          <p:cNvGrpSpPr/>
          <p:nvPr/>
        </p:nvGrpSpPr>
        <p:grpSpPr>
          <a:xfrm rot="5400000">
            <a:off x="2520943" y="2426896"/>
            <a:ext cx="545745" cy="420033"/>
            <a:chOff x="2315580" y="1975431"/>
            <a:chExt cx="972108" cy="829099"/>
          </a:xfrm>
        </p:grpSpPr>
        <p:cxnSp>
          <p:nvCxnSpPr>
            <p:cNvPr id="25" name="Straight Connector 24">
              <a:extLst>
                <a:ext uri="{FF2B5EF4-FFF2-40B4-BE49-F238E27FC236}">
                  <a16:creationId xmlns:a16="http://schemas.microsoft.com/office/drawing/2014/main" id="{25F238AC-6E60-42EC-8D48-32627200718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92A9B-E4B3-49CE-8339-6B840CA7BA17}"/>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69FE06-E7E5-45AD-9238-7C4B7F27A92C}"/>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D7904D-F4D7-49EC-A84B-45F9BDA2D2E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3228B3-40DA-4B95-B533-7D926FB4766F}"/>
                    </a:ext>
                  </a:extLst>
                </p:cNvPr>
                <p:cNvSpPr txBox="1"/>
                <p:nvPr/>
              </p:nvSpPr>
              <p:spPr>
                <a:xfrm rot="16200000">
                  <a:off x="2673901" y="1983543"/>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29" name="TextBox 28">
                  <a:extLst>
                    <a:ext uri="{FF2B5EF4-FFF2-40B4-BE49-F238E27FC236}">
                      <a16:creationId xmlns:a16="http://schemas.microsoft.com/office/drawing/2014/main" id="{8D3228B3-40DA-4B95-B533-7D926FB4766F}"/>
                    </a:ext>
                  </a:extLst>
                </p:cNvPr>
                <p:cNvSpPr txBox="1">
                  <a:spLocks noRot="1" noChangeAspect="1" noMove="1" noResize="1" noEditPoints="1" noAdjustHandles="1" noChangeArrowheads="1" noChangeShapeType="1" noTextEdit="1"/>
                </p:cNvSpPr>
                <p:nvPr/>
              </p:nvSpPr>
              <p:spPr>
                <a:xfrm rot="16200000">
                  <a:off x="2673901" y="1983543"/>
                  <a:ext cx="385555" cy="369332"/>
                </a:xfrm>
                <a:prstGeom prst="rect">
                  <a:avLst/>
                </a:prstGeom>
                <a:blipFill>
                  <a:blip r:embed="rId2"/>
                  <a:stretch>
                    <a:fillRect r="-59375" b="-64706"/>
                  </a:stretch>
                </a:blipFill>
              </p:spPr>
              <p:txBody>
                <a:bodyPr/>
                <a:lstStyle/>
                <a:p>
                  <a:r>
                    <a:rPr lang="en-GB">
                      <a:noFill/>
                    </a:rPr>
                    <a:t> </a:t>
                  </a:r>
                </a:p>
              </p:txBody>
            </p:sp>
          </mc:Fallback>
        </mc:AlternateContent>
      </p:grpSp>
      <p:cxnSp>
        <p:nvCxnSpPr>
          <p:cNvPr id="30" name="Straight Connector 29">
            <a:extLst>
              <a:ext uri="{FF2B5EF4-FFF2-40B4-BE49-F238E27FC236}">
                <a16:creationId xmlns:a16="http://schemas.microsoft.com/office/drawing/2014/main" id="{4F87A836-F14D-4C5D-968F-3EDA886F487F}"/>
              </a:ext>
            </a:extLst>
          </p:cNvPr>
          <p:cNvCxnSpPr>
            <a:cxnSpLocks/>
          </p:cNvCxnSpPr>
          <p:nvPr/>
        </p:nvCxnSpPr>
        <p:spPr>
          <a:xfrm flipH="1">
            <a:off x="1343472" y="3212976"/>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461C43-E3B6-454D-A77C-C6FF59A9A86C}"/>
              </a:ext>
            </a:extLst>
          </p:cNvPr>
          <p:cNvCxnSpPr>
            <a:cxnSpLocks/>
          </p:cNvCxnSpPr>
          <p:nvPr/>
        </p:nvCxnSpPr>
        <p:spPr>
          <a:xfrm flipV="1">
            <a:off x="2696152" y="2909785"/>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0771C-ADC1-40F1-83F6-52E871CA13E3}"/>
              </a:ext>
            </a:extLst>
          </p:cNvPr>
          <p:cNvCxnSpPr>
            <a:cxnSpLocks/>
          </p:cNvCxnSpPr>
          <p:nvPr/>
        </p:nvCxnSpPr>
        <p:spPr>
          <a:xfrm flipV="1">
            <a:off x="2696152" y="206084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117E53-A36B-44BC-85D4-A3641271FF18}"/>
              </a:ext>
            </a:extLst>
          </p:cNvPr>
          <p:cNvCxnSpPr>
            <a:cxnSpLocks/>
            <a:stCxn id="35" idx="0"/>
          </p:cNvCxnSpPr>
          <p:nvPr/>
        </p:nvCxnSpPr>
        <p:spPr>
          <a:xfrm flipV="1">
            <a:off x="1377091" y="2060849"/>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D09213-EC35-4757-A98E-7DAC738757A3}"/>
              </a:ext>
            </a:extLst>
          </p:cNvPr>
          <p:cNvCxnSpPr>
            <a:cxnSpLocks/>
          </p:cNvCxnSpPr>
          <p:nvPr/>
        </p:nvCxnSpPr>
        <p:spPr>
          <a:xfrm flipV="1">
            <a:off x="1343472" y="284247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177C22A-F7A9-4CF7-B133-063527E21E89}"/>
              </a:ext>
            </a:extLst>
          </p:cNvPr>
          <p:cNvSpPr/>
          <p:nvPr/>
        </p:nvSpPr>
        <p:spPr>
          <a:xfrm>
            <a:off x="1161091" y="2431347"/>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F9563986-9228-4D00-90B4-38BF2738BAFC}"/>
              </a:ext>
            </a:extLst>
          </p:cNvPr>
          <p:cNvSpPr txBox="1"/>
          <p:nvPr/>
        </p:nvSpPr>
        <p:spPr>
          <a:xfrm>
            <a:off x="2677382" y="2317737"/>
            <a:ext cx="152026" cy="207344"/>
          </a:xfrm>
          <a:prstGeom prst="rect">
            <a:avLst/>
          </a:prstGeom>
          <a:noFill/>
        </p:spPr>
        <p:txBody>
          <a:bodyPr wrap="none" rtlCol="0">
            <a:spAutoFit/>
          </a:bodyPr>
          <a:lstStyle/>
          <a:p>
            <a:r>
              <a:rPr lang="en-GB" dirty="0"/>
              <a:t>+</a:t>
            </a:r>
          </a:p>
        </p:txBody>
      </p:sp>
      <p:sp>
        <p:nvSpPr>
          <p:cNvPr id="37" name="TextBox 36">
            <a:extLst>
              <a:ext uri="{FF2B5EF4-FFF2-40B4-BE49-F238E27FC236}">
                <a16:creationId xmlns:a16="http://schemas.microsoft.com/office/drawing/2014/main" id="{EC744E56-D962-4A36-B825-39CD04BB8F8E}"/>
              </a:ext>
            </a:extLst>
          </p:cNvPr>
          <p:cNvSpPr txBox="1"/>
          <p:nvPr/>
        </p:nvSpPr>
        <p:spPr>
          <a:xfrm>
            <a:off x="2700121" y="2673429"/>
            <a:ext cx="129287" cy="207344"/>
          </a:xfrm>
          <a:prstGeom prst="rect">
            <a:avLst/>
          </a:prstGeom>
          <a:noFill/>
        </p:spPr>
        <p:txBody>
          <a:bodyPr wrap="none" rtlCol="0">
            <a:spAutoFit/>
          </a:bodyPr>
          <a:lstStyle/>
          <a:p>
            <a:r>
              <a:rPr lang="en-GB" dirty="0"/>
              <a:t>-</a:t>
            </a:r>
          </a:p>
        </p:txBody>
      </p:sp>
      <p:cxnSp>
        <p:nvCxnSpPr>
          <p:cNvPr id="38" name="Straight Connector 37">
            <a:extLst>
              <a:ext uri="{FF2B5EF4-FFF2-40B4-BE49-F238E27FC236}">
                <a16:creationId xmlns:a16="http://schemas.microsoft.com/office/drawing/2014/main" id="{945BD923-A755-41D1-A4A6-DBC13BBD1BDC}"/>
              </a:ext>
            </a:extLst>
          </p:cNvPr>
          <p:cNvCxnSpPr>
            <a:cxnSpLocks/>
          </p:cNvCxnSpPr>
          <p:nvPr/>
        </p:nvCxnSpPr>
        <p:spPr>
          <a:xfrm flipH="1" flipV="1">
            <a:off x="1374344" y="2060849"/>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DCA5A2A-ECCE-4F1A-AFDA-54E609A0A3A1}"/>
                  </a:ext>
                </a:extLst>
              </p:cNvPr>
              <p:cNvSpPr txBox="1"/>
              <p:nvPr/>
            </p:nvSpPr>
            <p:spPr>
              <a:xfrm>
                <a:off x="806892" y="2389538"/>
                <a:ext cx="214038" cy="207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40" name="TextBox 39">
                <a:extLst>
                  <a:ext uri="{FF2B5EF4-FFF2-40B4-BE49-F238E27FC236}">
                    <a16:creationId xmlns:a16="http://schemas.microsoft.com/office/drawing/2014/main" id="{4DCA5A2A-ECCE-4F1A-AFDA-54E609A0A3A1}"/>
                  </a:ext>
                </a:extLst>
              </p:cNvPr>
              <p:cNvSpPr txBox="1">
                <a:spLocks noRot="1" noChangeAspect="1" noMove="1" noResize="1" noEditPoints="1" noAdjustHandles="1" noChangeArrowheads="1" noChangeShapeType="1" noTextEdit="1"/>
              </p:cNvSpPr>
              <p:nvPr/>
            </p:nvSpPr>
            <p:spPr>
              <a:xfrm>
                <a:off x="806892" y="2389538"/>
                <a:ext cx="214038" cy="207344"/>
              </a:xfrm>
              <a:prstGeom prst="rect">
                <a:avLst/>
              </a:prstGeom>
              <a:blipFill>
                <a:blip r:embed="rId3"/>
                <a:stretch>
                  <a:fillRect r="-51429" b="-70588"/>
                </a:stretch>
              </a:blipFill>
            </p:spPr>
            <p:txBody>
              <a:bodyPr/>
              <a:lstStyle/>
              <a:p>
                <a:r>
                  <a:rPr lang="en-GB">
                    <a:noFill/>
                  </a:rPr>
                  <a:t> </a:t>
                </a:r>
              </a:p>
            </p:txBody>
          </p:sp>
        </mc:Fallback>
      </mc:AlternateContent>
      <p:sp>
        <p:nvSpPr>
          <p:cNvPr id="41" name="TextBox 40">
            <a:extLst>
              <a:ext uri="{FF2B5EF4-FFF2-40B4-BE49-F238E27FC236}">
                <a16:creationId xmlns:a16="http://schemas.microsoft.com/office/drawing/2014/main" id="{E850FF8A-5A16-4499-A78B-3053B7B88F39}"/>
              </a:ext>
            </a:extLst>
          </p:cNvPr>
          <p:cNvSpPr txBox="1"/>
          <p:nvPr/>
        </p:nvSpPr>
        <p:spPr>
          <a:xfrm>
            <a:off x="1125678" y="2336494"/>
            <a:ext cx="248666" cy="466525"/>
          </a:xfrm>
          <a:prstGeom prst="rect">
            <a:avLst/>
          </a:prstGeom>
          <a:noFill/>
        </p:spPr>
        <p:txBody>
          <a:bodyPr wrap="none" rtlCol="0">
            <a:spAutoFit/>
          </a:bodyPr>
          <a:lstStyle/>
          <a:p>
            <a:r>
              <a:rPr lang="en-GB" sz="4800" b="1" dirty="0"/>
              <a:t>~</a:t>
            </a:r>
            <a:endParaRPr lang="en-GB" b="1" dirty="0"/>
          </a:p>
        </p:txBody>
      </p:sp>
      <p:cxnSp>
        <p:nvCxnSpPr>
          <p:cNvPr id="4" name="Straight Arrow Connector 3">
            <a:extLst>
              <a:ext uri="{FF2B5EF4-FFF2-40B4-BE49-F238E27FC236}">
                <a16:creationId xmlns:a16="http://schemas.microsoft.com/office/drawing/2014/main" id="{47CE14FE-F989-4727-9876-02046E06837A}"/>
              </a:ext>
            </a:extLst>
          </p:cNvPr>
          <p:cNvCxnSpPr/>
          <p:nvPr/>
        </p:nvCxnSpPr>
        <p:spPr>
          <a:xfrm>
            <a:off x="1784436" y="2240868"/>
            <a:ext cx="675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8F7926-CB80-4A38-9661-A3FEF4652097}"/>
                  </a:ext>
                </a:extLst>
              </p:cNvPr>
              <p:cNvSpPr txBox="1"/>
              <p:nvPr/>
            </p:nvSpPr>
            <p:spPr>
              <a:xfrm>
                <a:off x="2171564" y="2317737"/>
                <a:ext cx="333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m:t>
                      </m:r>
                    </m:oMath>
                  </m:oMathPara>
                </a14:m>
                <a:endParaRPr lang="en-GB" dirty="0"/>
              </a:p>
            </p:txBody>
          </p:sp>
        </mc:Choice>
        <mc:Fallback xmlns="">
          <p:sp>
            <p:nvSpPr>
              <p:cNvPr id="5" name="TextBox 4">
                <a:extLst>
                  <a:ext uri="{FF2B5EF4-FFF2-40B4-BE49-F238E27FC236}">
                    <a16:creationId xmlns:a16="http://schemas.microsoft.com/office/drawing/2014/main" id="{348F7926-CB80-4A38-9661-A3FEF4652097}"/>
                  </a:ext>
                </a:extLst>
              </p:cNvPr>
              <p:cNvSpPr txBox="1">
                <a:spLocks noRot="1" noChangeAspect="1" noMove="1" noResize="1" noEditPoints="1" noAdjustHandles="1" noChangeArrowheads="1" noChangeShapeType="1" noTextEdit="1"/>
              </p:cNvSpPr>
              <p:nvPr/>
            </p:nvSpPr>
            <p:spPr>
              <a:xfrm>
                <a:off x="2171564" y="2317737"/>
                <a:ext cx="333040"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AFA8A3-0E2D-4B99-9D14-C491E4D1455F}"/>
                  </a:ext>
                </a:extLst>
              </p:cNvPr>
              <p:cNvSpPr txBox="1"/>
              <p:nvPr/>
            </p:nvSpPr>
            <p:spPr>
              <a:xfrm>
                <a:off x="4403812" y="2606593"/>
                <a:ext cx="1205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𝐶</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𝑐</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𝐼</m:t>
                          </m:r>
                        </m:e>
                        <m:sub>
                          <m:r>
                            <a:rPr lang="en-GB" b="0" i="1" dirty="0" smtClean="0">
                              <a:latin typeface="Cambria Math" panose="02040503050406030204" pitchFamily="18" charset="0"/>
                            </a:rPr>
                            <m:t>𝐶</m:t>
                          </m:r>
                        </m:sub>
                      </m:sSub>
                    </m:oMath>
                  </m:oMathPara>
                </a14:m>
                <a:endParaRPr lang="en-GB" dirty="0"/>
              </a:p>
            </p:txBody>
          </p:sp>
        </mc:Choice>
        <mc:Fallback xmlns="">
          <p:sp>
            <p:nvSpPr>
              <p:cNvPr id="7" name="TextBox 6">
                <a:extLst>
                  <a:ext uri="{FF2B5EF4-FFF2-40B4-BE49-F238E27FC236}">
                    <a16:creationId xmlns:a16="http://schemas.microsoft.com/office/drawing/2014/main" id="{C4AFA8A3-0E2D-4B99-9D14-C491E4D1455F}"/>
                  </a:ext>
                </a:extLst>
              </p:cNvPr>
              <p:cNvSpPr txBox="1">
                <a:spLocks noRot="1" noChangeAspect="1" noMove="1" noResize="1" noEditPoints="1" noAdjustHandles="1" noChangeArrowheads="1" noChangeShapeType="1" noTextEdit="1"/>
              </p:cNvSpPr>
              <p:nvPr/>
            </p:nvSpPr>
            <p:spPr>
              <a:xfrm>
                <a:off x="4403812" y="2606593"/>
                <a:ext cx="1205010" cy="369332"/>
              </a:xfrm>
              <a:prstGeom prst="rect">
                <a:avLst/>
              </a:prstGeom>
              <a:blipFill>
                <a:blip r:embed="rId9"/>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0288D93D-6131-4A35-AF75-955A10004DFD}"/>
              </a:ext>
            </a:extLst>
          </p:cNvPr>
          <p:cNvCxnSpPr>
            <a:cxnSpLocks/>
          </p:cNvCxnSpPr>
          <p:nvPr/>
        </p:nvCxnSpPr>
        <p:spPr>
          <a:xfrm flipH="1" flipV="1">
            <a:off x="5159896" y="2909786"/>
            <a:ext cx="288032" cy="59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9E60ACF-5930-4C9D-A958-454831D6BC12}"/>
              </a:ext>
            </a:extLst>
          </p:cNvPr>
          <p:cNvSpPr txBox="1"/>
          <p:nvPr/>
        </p:nvSpPr>
        <p:spPr>
          <a:xfrm>
            <a:off x="4691844" y="3528567"/>
            <a:ext cx="2166491" cy="369332"/>
          </a:xfrm>
          <a:prstGeom prst="rect">
            <a:avLst/>
          </a:prstGeom>
          <a:noFill/>
        </p:spPr>
        <p:txBody>
          <a:bodyPr wrap="none" rtlCol="0">
            <a:spAutoFit/>
          </a:bodyPr>
          <a:lstStyle/>
          <a:p>
            <a:r>
              <a:rPr lang="en-GB" dirty="0"/>
              <a:t>Capacitive Reactance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5089352-5D5E-44DE-A2C1-254F06208188}"/>
                  </a:ext>
                </a:extLst>
              </p:cNvPr>
              <p:cNvSpPr txBox="1"/>
              <p:nvPr/>
            </p:nvSpPr>
            <p:spPr>
              <a:xfrm>
                <a:off x="7331755" y="2521476"/>
                <a:ext cx="1316835" cy="661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2</m:t>
                          </m:r>
                          <m:r>
                            <a:rPr lang="en-GB" b="0" i="1" dirty="0" smtClean="0">
                              <a:latin typeface="Cambria Math" panose="02040503050406030204" pitchFamily="18" charset="0"/>
                              <a:ea typeface="Cambria Math" panose="02040503050406030204" pitchFamily="18" charset="0"/>
                            </a:rPr>
                            <m:t>𝜋</m:t>
                          </m:r>
                          <m:r>
                            <a:rPr lang="en-GB" b="0" i="1" dirty="0" smtClean="0">
                              <a:latin typeface="Cambria Math" panose="02040503050406030204" pitchFamily="18" charset="0"/>
                              <a:ea typeface="Cambria Math" panose="02040503050406030204" pitchFamily="18" charset="0"/>
                            </a:rPr>
                            <m:t>𝑓𝐶</m:t>
                          </m:r>
                        </m:den>
                      </m:f>
                    </m:oMath>
                  </m:oMathPara>
                </a14:m>
                <a:endParaRPr lang="en-GB" dirty="0"/>
              </a:p>
            </p:txBody>
          </p:sp>
        </mc:Choice>
        <mc:Fallback xmlns="">
          <p:sp>
            <p:nvSpPr>
              <p:cNvPr id="39" name="TextBox 38">
                <a:extLst>
                  <a:ext uri="{FF2B5EF4-FFF2-40B4-BE49-F238E27FC236}">
                    <a16:creationId xmlns:a16="http://schemas.microsoft.com/office/drawing/2014/main" id="{15089352-5D5E-44DE-A2C1-254F06208188}"/>
                  </a:ext>
                </a:extLst>
              </p:cNvPr>
              <p:cNvSpPr txBox="1">
                <a:spLocks noRot="1" noChangeAspect="1" noMove="1" noResize="1" noEditPoints="1" noAdjustHandles="1" noChangeArrowheads="1" noChangeShapeType="1" noTextEdit="1"/>
              </p:cNvSpPr>
              <p:nvPr/>
            </p:nvSpPr>
            <p:spPr>
              <a:xfrm>
                <a:off x="7331755" y="2521476"/>
                <a:ext cx="1316835" cy="661335"/>
              </a:xfrm>
              <a:prstGeom prst="rect">
                <a:avLst/>
              </a:prstGeom>
              <a:blipFill>
                <a:blip r:embed="rId10"/>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C6918458-7FF2-4A6E-8AEC-BF38B2245BB7}"/>
              </a:ext>
            </a:extLst>
          </p:cNvPr>
          <p:cNvCxnSpPr/>
          <p:nvPr/>
        </p:nvCxnSpPr>
        <p:spPr>
          <a:xfrm flipV="1">
            <a:off x="5467574" y="3015253"/>
            <a:ext cx="1715652" cy="4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2AC22C1-9F57-440E-98F5-36A397B254F6}"/>
                  </a:ext>
                </a:extLst>
              </p:cNvPr>
              <p:cNvSpPr txBox="1"/>
              <p:nvPr/>
            </p:nvSpPr>
            <p:spPr>
              <a:xfrm>
                <a:off x="8724292" y="3258130"/>
                <a:ext cx="1420582" cy="369332"/>
              </a:xfrm>
              <a:prstGeom prst="rect">
                <a:avLst/>
              </a:prstGeom>
              <a:noFill/>
            </p:spPr>
            <p:txBody>
              <a:bodyPr wrap="none" rtlCol="0">
                <a:spAutoFit/>
              </a:bodyPr>
              <a:lstStyle/>
              <a:p>
                <a:r>
                  <a:rPr lang="en-GB" dirty="0"/>
                  <a:t>Unit:  Ohm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endParaRPr lang="en-GB" dirty="0"/>
              </a:p>
            </p:txBody>
          </p:sp>
        </mc:Choice>
        <mc:Fallback xmlns="">
          <p:sp>
            <p:nvSpPr>
              <p:cNvPr id="15" name="TextBox 14">
                <a:extLst>
                  <a:ext uri="{FF2B5EF4-FFF2-40B4-BE49-F238E27FC236}">
                    <a16:creationId xmlns:a16="http://schemas.microsoft.com/office/drawing/2014/main" id="{82AC22C1-9F57-440E-98F5-36A397B254F6}"/>
                  </a:ext>
                </a:extLst>
              </p:cNvPr>
              <p:cNvSpPr txBox="1">
                <a:spLocks noRot="1" noChangeAspect="1" noMove="1" noResize="1" noEditPoints="1" noAdjustHandles="1" noChangeArrowheads="1" noChangeShapeType="1" noTextEdit="1"/>
              </p:cNvSpPr>
              <p:nvPr/>
            </p:nvSpPr>
            <p:spPr>
              <a:xfrm>
                <a:off x="8724292" y="3258130"/>
                <a:ext cx="1420582" cy="369332"/>
              </a:xfrm>
              <a:prstGeom prst="rect">
                <a:avLst/>
              </a:prstGeom>
              <a:blipFill>
                <a:blip r:embed="rId11"/>
                <a:stretch>
                  <a:fillRect l="-3433"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28373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randombar(horizontal)">
                                      <p:cBhvr>
                                        <p:cTn id="10" dur="500"/>
                                        <p:tgtEl>
                                          <p:spTgt spid="30"/>
                                        </p:tgtEl>
                                      </p:cBhvr>
                                    </p:animEffect>
                                  </p:childTnLst>
                                </p:cTn>
                              </p:par>
                              <p:par>
                                <p:cTn id="11" presetID="14" presetClass="entr" presetSubtype="1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par>
                                <p:cTn id="14" presetID="14"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par>
                                <p:cTn id="17" presetID="14" presetClass="entr" presetSubtype="1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500"/>
                                        <p:tgtEl>
                                          <p:spTgt spid="33"/>
                                        </p:tgtEl>
                                      </p:cBhvr>
                                    </p:animEffect>
                                  </p:childTnLst>
                                </p:cTn>
                              </p:par>
                              <p:par>
                                <p:cTn id="20" presetID="14" presetClass="entr" presetSubtype="1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randombar(horizontal)">
                                      <p:cBhvr>
                                        <p:cTn id="22" dur="500"/>
                                        <p:tgtEl>
                                          <p:spTgt spid="3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randombar(horizontal)">
                                      <p:cBhvr>
                                        <p:cTn id="25" dur="500"/>
                                        <p:tgtEl>
                                          <p:spTgt spid="3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par>
                                <p:cTn id="32" presetID="14" presetClass="entr" presetSubtype="1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randombar(horizontal)">
                                      <p:cBhvr>
                                        <p:cTn id="37" dur="500"/>
                                        <p:tgtEl>
                                          <p:spTgt spid="4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randombar(horizontal)">
                                      <p:cBhvr>
                                        <p:cTn id="40" dur="500"/>
                                        <p:tgtEl>
                                          <p:spTgt spid="41"/>
                                        </p:tgtEl>
                                      </p:cBhvr>
                                    </p:animEffect>
                                  </p:childTnLst>
                                </p:cTn>
                              </p:par>
                              <p:par>
                                <p:cTn id="41" presetID="14" presetClass="entr" presetSubtype="1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randombar(horizontal)">
                                      <p:cBhvr>
                                        <p:cTn id="43" dur="500"/>
                                        <p:tgtEl>
                                          <p:spTgt spid="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randombar(horizontal)">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randombar(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randombar(horizontal)">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par>
                                <p:cTn id="62" presetID="22" presetClass="entr" presetSubtype="4"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down)">
                                      <p:cBhvr>
                                        <p:cTn id="64" dur="500"/>
                                        <p:tgtEl>
                                          <p:spTgt spid="14"/>
                                        </p:tgtEl>
                                      </p:cBhvr>
                                    </p:animEffect>
                                  </p:childTnLst>
                                </p:cTn>
                              </p:par>
                              <p:par>
                                <p:cTn id="65" presetID="22" presetClass="entr" presetSubtype="4" fill="hold"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80">
                                          <p:stCondLst>
                                            <p:cond delay="0"/>
                                          </p:stCondLst>
                                        </p:cTn>
                                        <p:tgtEl>
                                          <p:spTgt spid="15"/>
                                        </p:tgtEl>
                                      </p:cBhvr>
                                    </p:animEffect>
                                    <p:anim calcmode="lin" valueType="num">
                                      <p:cBhvr>
                                        <p:cTn id="7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8" dur="26">
                                          <p:stCondLst>
                                            <p:cond delay="650"/>
                                          </p:stCondLst>
                                        </p:cTn>
                                        <p:tgtEl>
                                          <p:spTgt spid="15"/>
                                        </p:tgtEl>
                                      </p:cBhvr>
                                      <p:to x="100000" y="60000"/>
                                    </p:animScale>
                                    <p:animScale>
                                      <p:cBhvr>
                                        <p:cTn id="79" dur="166" decel="50000">
                                          <p:stCondLst>
                                            <p:cond delay="676"/>
                                          </p:stCondLst>
                                        </p:cTn>
                                        <p:tgtEl>
                                          <p:spTgt spid="15"/>
                                        </p:tgtEl>
                                      </p:cBhvr>
                                      <p:to x="100000" y="100000"/>
                                    </p:animScale>
                                    <p:animScale>
                                      <p:cBhvr>
                                        <p:cTn id="80" dur="26">
                                          <p:stCondLst>
                                            <p:cond delay="1312"/>
                                          </p:stCondLst>
                                        </p:cTn>
                                        <p:tgtEl>
                                          <p:spTgt spid="15"/>
                                        </p:tgtEl>
                                      </p:cBhvr>
                                      <p:to x="100000" y="80000"/>
                                    </p:animScale>
                                    <p:animScale>
                                      <p:cBhvr>
                                        <p:cTn id="81" dur="166" decel="50000">
                                          <p:stCondLst>
                                            <p:cond delay="1338"/>
                                          </p:stCondLst>
                                        </p:cTn>
                                        <p:tgtEl>
                                          <p:spTgt spid="15"/>
                                        </p:tgtEl>
                                      </p:cBhvr>
                                      <p:to x="100000" y="100000"/>
                                    </p:animScale>
                                    <p:animScale>
                                      <p:cBhvr>
                                        <p:cTn id="82" dur="26">
                                          <p:stCondLst>
                                            <p:cond delay="1642"/>
                                          </p:stCondLst>
                                        </p:cTn>
                                        <p:tgtEl>
                                          <p:spTgt spid="15"/>
                                        </p:tgtEl>
                                      </p:cBhvr>
                                      <p:to x="100000" y="90000"/>
                                    </p:animScale>
                                    <p:animScale>
                                      <p:cBhvr>
                                        <p:cTn id="83" dur="166" decel="50000">
                                          <p:stCondLst>
                                            <p:cond delay="1668"/>
                                          </p:stCondLst>
                                        </p:cTn>
                                        <p:tgtEl>
                                          <p:spTgt spid="15"/>
                                        </p:tgtEl>
                                      </p:cBhvr>
                                      <p:to x="100000" y="100000"/>
                                    </p:animScale>
                                    <p:animScale>
                                      <p:cBhvr>
                                        <p:cTn id="84" dur="26">
                                          <p:stCondLst>
                                            <p:cond delay="1808"/>
                                          </p:stCondLst>
                                        </p:cTn>
                                        <p:tgtEl>
                                          <p:spTgt spid="15"/>
                                        </p:tgtEl>
                                      </p:cBhvr>
                                      <p:to x="100000" y="95000"/>
                                    </p:animScale>
                                    <p:animScale>
                                      <p:cBhvr>
                                        <p:cTn id="8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p:bldP spid="40" grpId="0"/>
      <p:bldP spid="41" grpId="0"/>
      <p:bldP spid="5" grpId="0"/>
      <p:bldP spid="7" grpId="0"/>
      <p:bldP spid="11" grpId="0"/>
      <p:bldP spid="39"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21A-EC6C-45E3-82F9-BB07DD41A2E9}"/>
              </a:ext>
            </a:extLst>
          </p:cNvPr>
          <p:cNvSpPr>
            <a:spLocks noGrp="1"/>
          </p:cNvSpPr>
          <p:nvPr>
            <p:ph type="title"/>
          </p:nvPr>
        </p:nvSpPr>
        <p:spPr/>
        <p:txBody>
          <a:bodyPr/>
          <a:lstStyle/>
          <a:p>
            <a:r>
              <a:rPr lang="en-GB" dirty="0"/>
              <a:t>Example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A71A49-E882-4ADD-A773-9A9A2892E62D}"/>
                  </a:ext>
                </a:extLst>
              </p:cNvPr>
              <p:cNvSpPr txBox="1"/>
              <p:nvPr/>
            </p:nvSpPr>
            <p:spPr>
              <a:xfrm>
                <a:off x="1271464" y="1952836"/>
                <a:ext cx="10649262" cy="646331"/>
              </a:xfrm>
              <a:prstGeom prst="rect">
                <a:avLst/>
              </a:prstGeom>
              <a:noFill/>
            </p:spPr>
            <p:txBody>
              <a:bodyPr wrap="none" rtlCol="0">
                <a:spAutoFit/>
              </a:bodyPr>
              <a:lstStyle/>
              <a:p>
                <a:r>
                  <a:rPr lang="en-GB" dirty="0"/>
                  <a:t>A sinusoidal voltage is applied to a capacitor, as shown in this figure. The frequency of the sine wave is </a:t>
                </a:r>
                <a14:m>
                  <m:oMath xmlns:m="http://schemas.openxmlformats.org/officeDocument/2006/math">
                    <m:r>
                      <a:rPr lang="en-GB" i="1" dirty="0" smtClean="0">
                        <a:latin typeface="Cambria Math" panose="02040503050406030204" pitchFamily="18" charset="0"/>
                      </a:rPr>
                      <m:t>1.0</m:t>
                    </m:r>
                    <m:r>
                      <a:rPr lang="en-GB" b="0" i="1" dirty="0" smtClean="0">
                        <a:latin typeface="Cambria Math" panose="02040503050406030204" pitchFamily="18" charset="0"/>
                      </a:rPr>
                      <m:t> </m:t>
                    </m:r>
                    <m:r>
                      <a:rPr lang="en-GB" b="0" i="1" dirty="0" smtClean="0">
                        <a:latin typeface="Cambria Math" panose="02040503050406030204" pitchFamily="18" charset="0"/>
                      </a:rPr>
                      <m:t>𝐾𝐻𝑧</m:t>
                    </m:r>
                    <m:r>
                      <a:rPr lang="en-GB" b="0" i="0" dirty="0" smtClean="0">
                        <a:latin typeface="Cambria Math" panose="02040503050406030204" pitchFamily="18" charset="0"/>
                      </a:rPr>
                      <m:t>.</m:t>
                    </m:r>
                  </m:oMath>
                </a14:m>
                <a:endParaRPr lang="en-GB" b="0" dirty="0"/>
              </a:p>
              <a:p>
                <a:r>
                  <a:rPr lang="en-GB" dirty="0"/>
                  <a:t>Determine the capacitive reactance.</a:t>
                </a:r>
              </a:p>
            </p:txBody>
          </p:sp>
        </mc:Choice>
        <mc:Fallback xmlns="">
          <p:sp>
            <p:nvSpPr>
              <p:cNvPr id="4" name="TextBox 3">
                <a:extLst>
                  <a:ext uri="{FF2B5EF4-FFF2-40B4-BE49-F238E27FC236}">
                    <a16:creationId xmlns:a16="http://schemas.microsoft.com/office/drawing/2014/main" id="{80A71A49-E882-4ADD-A773-9A9A2892E62D}"/>
                  </a:ext>
                </a:extLst>
              </p:cNvPr>
              <p:cNvSpPr txBox="1">
                <a:spLocks noRot="1" noChangeAspect="1" noMove="1" noResize="1" noEditPoints="1" noAdjustHandles="1" noChangeArrowheads="1" noChangeShapeType="1" noTextEdit="1"/>
              </p:cNvSpPr>
              <p:nvPr/>
            </p:nvSpPr>
            <p:spPr>
              <a:xfrm>
                <a:off x="1271464" y="1952836"/>
                <a:ext cx="10649262" cy="646331"/>
              </a:xfrm>
              <a:prstGeom prst="rect">
                <a:avLst/>
              </a:prstGeom>
              <a:blipFill>
                <a:blip r:embed="rId2"/>
                <a:stretch>
                  <a:fillRect l="-515" t="-4717" b="-14151"/>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FB9C51F5-E160-47D7-A57B-616AC2955E59}"/>
              </a:ext>
            </a:extLst>
          </p:cNvPr>
          <p:cNvGrpSpPr/>
          <p:nvPr/>
        </p:nvGrpSpPr>
        <p:grpSpPr>
          <a:xfrm rot="5400000">
            <a:off x="3620791" y="3063103"/>
            <a:ext cx="575049" cy="1928954"/>
            <a:chOff x="2315580" y="-1003009"/>
            <a:chExt cx="1024305" cy="3807539"/>
          </a:xfrm>
        </p:grpSpPr>
        <p:cxnSp>
          <p:nvCxnSpPr>
            <p:cNvPr id="6" name="Straight Connector 5">
              <a:extLst>
                <a:ext uri="{FF2B5EF4-FFF2-40B4-BE49-F238E27FC236}">
                  <a16:creationId xmlns:a16="http://schemas.microsoft.com/office/drawing/2014/main" id="{1CB759F2-B14E-407D-B24D-B3CF6F85528C}"/>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515244-525C-45AE-9516-40F580071035}"/>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147EAD8-6010-455E-99D3-BEB23D06D281}"/>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4D6B29-0A2A-434D-AEDF-2DD856AAE3A4}"/>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47DB13-CCF9-4FC6-8481-CF6A7D21BDBC}"/>
                    </a:ext>
                  </a:extLst>
                </p:cNvPr>
                <p:cNvSpPr txBox="1"/>
                <p:nvPr/>
              </p:nvSpPr>
              <p:spPr>
                <a:xfrm rot="16200000">
                  <a:off x="1328951" y="350053"/>
                  <a:ext cx="3363996" cy="6578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r>
                          <a:rPr lang="en-GB" b="0" i="1" dirty="0" smtClean="0">
                            <a:latin typeface="Cambria Math" panose="02040503050406030204" pitchFamily="18" charset="0"/>
                          </a:rPr>
                          <m:t>=0.0047 </m:t>
                        </m:r>
                        <m:r>
                          <a:rPr lang="en-GB" b="0" i="1" dirty="0" smtClean="0">
                            <a:latin typeface="Cambria Math" panose="02040503050406030204" pitchFamily="18" charset="0"/>
                            <a:ea typeface="Cambria Math" panose="02040503050406030204" pitchFamily="18" charset="0"/>
                          </a:rPr>
                          <m:t>𝜇</m:t>
                        </m:r>
                        <m:r>
                          <a:rPr lang="en-GB" b="0" i="1" dirty="0" smtClean="0">
                            <a:latin typeface="Cambria Math" panose="02040503050406030204" pitchFamily="18" charset="0"/>
                            <a:ea typeface="Cambria Math" panose="02040503050406030204" pitchFamily="18" charset="0"/>
                          </a:rPr>
                          <m:t>𝐹</m:t>
                        </m:r>
                      </m:oMath>
                    </m:oMathPara>
                  </a14:m>
                  <a:endParaRPr lang="en-GB" dirty="0"/>
                </a:p>
              </p:txBody>
            </p:sp>
          </mc:Choice>
          <mc:Fallback xmlns="">
            <p:sp>
              <p:nvSpPr>
                <p:cNvPr id="10" name="TextBox 9">
                  <a:extLst>
                    <a:ext uri="{FF2B5EF4-FFF2-40B4-BE49-F238E27FC236}">
                      <a16:creationId xmlns:a16="http://schemas.microsoft.com/office/drawing/2014/main" id="{AC47DB13-CCF9-4FC6-8481-CF6A7D21BDBC}"/>
                    </a:ext>
                  </a:extLst>
                </p:cNvPr>
                <p:cNvSpPr txBox="1">
                  <a:spLocks noRot="1" noChangeAspect="1" noMove="1" noResize="1" noEditPoints="1" noAdjustHandles="1" noChangeArrowheads="1" noChangeShapeType="1" noTextEdit="1"/>
                </p:cNvSpPr>
                <p:nvPr/>
              </p:nvSpPr>
              <p:spPr>
                <a:xfrm rot="16200000">
                  <a:off x="1328951" y="350053"/>
                  <a:ext cx="3363996" cy="657872"/>
                </a:xfrm>
                <a:prstGeom prst="rect">
                  <a:avLst/>
                </a:prstGeom>
                <a:blipFill>
                  <a:blip r:embed="rId3"/>
                  <a:stretch>
                    <a:fillRect b="-9836"/>
                  </a:stretch>
                </a:blipFill>
              </p:spPr>
              <p:txBody>
                <a:bodyPr/>
                <a:lstStyle/>
                <a:p>
                  <a:r>
                    <a:rPr lang="en-GB">
                      <a:noFill/>
                    </a:rPr>
                    <a:t> </a:t>
                  </a:r>
                </a:p>
              </p:txBody>
            </p:sp>
          </mc:Fallback>
        </mc:AlternateContent>
      </p:grpSp>
      <p:cxnSp>
        <p:nvCxnSpPr>
          <p:cNvPr id="11" name="Straight Connector 10">
            <a:extLst>
              <a:ext uri="{FF2B5EF4-FFF2-40B4-BE49-F238E27FC236}">
                <a16:creationId xmlns:a16="http://schemas.microsoft.com/office/drawing/2014/main" id="{680D7A8D-A331-43EB-9615-FC1B8C3DBE88}"/>
              </a:ext>
            </a:extLst>
          </p:cNvPr>
          <p:cNvCxnSpPr>
            <a:cxnSpLocks/>
          </p:cNvCxnSpPr>
          <p:nvPr/>
        </p:nvCxnSpPr>
        <p:spPr>
          <a:xfrm flipH="1">
            <a:off x="1703512" y="4588990"/>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1F020C-3757-4D7E-92C0-18B4F61D9D98}"/>
              </a:ext>
            </a:extLst>
          </p:cNvPr>
          <p:cNvCxnSpPr>
            <a:cxnSpLocks/>
          </p:cNvCxnSpPr>
          <p:nvPr/>
        </p:nvCxnSpPr>
        <p:spPr>
          <a:xfrm flipV="1">
            <a:off x="3056192" y="428579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6FAB12-B60B-4371-AD0C-D0AAE5A91A94}"/>
              </a:ext>
            </a:extLst>
          </p:cNvPr>
          <p:cNvCxnSpPr>
            <a:cxnSpLocks/>
          </p:cNvCxnSpPr>
          <p:nvPr/>
        </p:nvCxnSpPr>
        <p:spPr>
          <a:xfrm flipV="1">
            <a:off x="3056192" y="3436863"/>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9841AF-7A58-40D8-8181-89B39F6D5AB3}"/>
              </a:ext>
            </a:extLst>
          </p:cNvPr>
          <p:cNvCxnSpPr>
            <a:cxnSpLocks/>
            <a:stCxn id="16" idx="0"/>
          </p:cNvCxnSpPr>
          <p:nvPr/>
        </p:nvCxnSpPr>
        <p:spPr>
          <a:xfrm flipV="1">
            <a:off x="1737131" y="3436863"/>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2E8BD-8612-4318-8D48-F867FACFD9C6}"/>
              </a:ext>
            </a:extLst>
          </p:cNvPr>
          <p:cNvCxnSpPr>
            <a:cxnSpLocks/>
          </p:cNvCxnSpPr>
          <p:nvPr/>
        </p:nvCxnSpPr>
        <p:spPr>
          <a:xfrm flipV="1">
            <a:off x="1703512" y="4218492"/>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31672B2-DA4C-4709-B25D-9AA012EDC1F9}"/>
              </a:ext>
            </a:extLst>
          </p:cNvPr>
          <p:cNvSpPr/>
          <p:nvPr/>
        </p:nvSpPr>
        <p:spPr>
          <a:xfrm>
            <a:off x="1521131" y="3807361"/>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E0654C48-CD37-4958-B242-7241C73267C9}"/>
              </a:ext>
            </a:extLst>
          </p:cNvPr>
          <p:cNvSpPr txBox="1"/>
          <p:nvPr/>
        </p:nvSpPr>
        <p:spPr>
          <a:xfrm>
            <a:off x="3037422" y="3693751"/>
            <a:ext cx="152026" cy="207344"/>
          </a:xfrm>
          <a:prstGeom prst="rect">
            <a:avLst/>
          </a:prstGeom>
          <a:noFill/>
        </p:spPr>
        <p:txBody>
          <a:bodyPr wrap="none" rtlCol="0">
            <a:spAutoFit/>
          </a:bodyPr>
          <a:lstStyle/>
          <a:p>
            <a:r>
              <a:rPr lang="en-GB" dirty="0"/>
              <a:t>+</a:t>
            </a:r>
          </a:p>
        </p:txBody>
      </p:sp>
      <p:sp>
        <p:nvSpPr>
          <p:cNvPr id="18" name="TextBox 17">
            <a:extLst>
              <a:ext uri="{FF2B5EF4-FFF2-40B4-BE49-F238E27FC236}">
                <a16:creationId xmlns:a16="http://schemas.microsoft.com/office/drawing/2014/main" id="{4A122014-34E5-45BE-81DB-EE77A017E291}"/>
              </a:ext>
            </a:extLst>
          </p:cNvPr>
          <p:cNvSpPr txBox="1"/>
          <p:nvPr/>
        </p:nvSpPr>
        <p:spPr>
          <a:xfrm>
            <a:off x="3060161" y="4049443"/>
            <a:ext cx="129287" cy="207344"/>
          </a:xfrm>
          <a:prstGeom prst="rect">
            <a:avLst/>
          </a:prstGeom>
          <a:noFill/>
        </p:spPr>
        <p:txBody>
          <a:bodyPr wrap="none" rtlCol="0">
            <a:spAutoFit/>
          </a:bodyPr>
          <a:lstStyle/>
          <a:p>
            <a:r>
              <a:rPr lang="en-GB" dirty="0"/>
              <a:t>-</a:t>
            </a:r>
          </a:p>
        </p:txBody>
      </p:sp>
      <p:cxnSp>
        <p:nvCxnSpPr>
          <p:cNvPr id="19" name="Straight Connector 18">
            <a:extLst>
              <a:ext uri="{FF2B5EF4-FFF2-40B4-BE49-F238E27FC236}">
                <a16:creationId xmlns:a16="http://schemas.microsoft.com/office/drawing/2014/main" id="{897B17C3-FDF6-4472-B6FC-82EDDAC88B89}"/>
              </a:ext>
            </a:extLst>
          </p:cNvPr>
          <p:cNvCxnSpPr>
            <a:cxnSpLocks/>
          </p:cNvCxnSpPr>
          <p:nvPr/>
        </p:nvCxnSpPr>
        <p:spPr>
          <a:xfrm flipH="1" flipV="1">
            <a:off x="1734384" y="3436863"/>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F117E-00B0-467E-8C81-1DDFFC2C61D5}"/>
                  </a:ext>
                </a:extLst>
              </p:cNvPr>
              <p:cNvSpPr txBox="1"/>
              <p:nvPr/>
            </p:nvSpPr>
            <p:spPr>
              <a:xfrm>
                <a:off x="1166932" y="3765552"/>
                <a:ext cx="214038" cy="207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20" name="TextBox 19">
                <a:extLst>
                  <a:ext uri="{FF2B5EF4-FFF2-40B4-BE49-F238E27FC236}">
                    <a16:creationId xmlns:a16="http://schemas.microsoft.com/office/drawing/2014/main" id="{FC2F117E-00B0-467E-8C81-1DDFFC2C61D5}"/>
                  </a:ext>
                </a:extLst>
              </p:cNvPr>
              <p:cNvSpPr txBox="1">
                <a:spLocks noRot="1" noChangeAspect="1" noMove="1" noResize="1" noEditPoints="1" noAdjustHandles="1" noChangeArrowheads="1" noChangeShapeType="1" noTextEdit="1"/>
              </p:cNvSpPr>
              <p:nvPr/>
            </p:nvSpPr>
            <p:spPr>
              <a:xfrm>
                <a:off x="1166932" y="3765552"/>
                <a:ext cx="214038" cy="207344"/>
              </a:xfrm>
              <a:prstGeom prst="rect">
                <a:avLst/>
              </a:prstGeom>
              <a:blipFill>
                <a:blip r:embed="rId4"/>
                <a:stretch>
                  <a:fillRect r="-47222" b="-70588"/>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91CE2F82-FED0-48FE-8999-9B46AE4E1E82}"/>
              </a:ext>
            </a:extLst>
          </p:cNvPr>
          <p:cNvSpPr txBox="1"/>
          <p:nvPr/>
        </p:nvSpPr>
        <p:spPr>
          <a:xfrm>
            <a:off x="1485718" y="3712508"/>
            <a:ext cx="248666" cy="466525"/>
          </a:xfrm>
          <a:prstGeom prst="rect">
            <a:avLst/>
          </a:prstGeom>
          <a:noFill/>
        </p:spPr>
        <p:txBody>
          <a:bodyPr wrap="none" rtlCol="0">
            <a:spAutoFit/>
          </a:bodyPr>
          <a:lstStyle/>
          <a:p>
            <a:r>
              <a:rPr lang="en-GB" sz="4800" b="1" dirty="0"/>
              <a:t>~</a:t>
            </a:r>
            <a:endParaRPr lang="en-GB" b="1" dirty="0"/>
          </a:p>
        </p:txBody>
      </p:sp>
      <p:cxnSp>
        <p:nvCxnSpPr>
          <p:cNvPr id="22" name="Straight Arrow Connector 21">
            <a:extLst>
              <a:ext uri="{FF2B5EF4-FFF2-40B4-BE49-F238E27FC236}">
                <a16:creationId xmlns:a16="http://schemas.microsoft.com/office/drawing/2014/main" id="{F1170E27-6A84-42FA-BF59-C8C6886049E9}"/>
              </a:ext>
            </a:extLst>
          </p:cNvPr>
          <p:cNvCxnSpPr/>
          <p:nvPr/>
        </p:nvCxnSpPr>
        <p:spPr>
          <a:xfrm>
            <a:off x="2144476" y="3616882"/>
            <a:ext cx="675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DE324CC-459A-44C8-A17E-A77139DD5C8D}"/>
                  </a:ext>
                </a:extLst>
              </p:cNvPr>
              <p:cNvSpPr txBox="1"/>
              <p:nvPr/>
            </p:nvSpPr>
            <p:spPr>
              <a:xfrm>
                <a:off x="2531604" y="3693751"/>
                <a:ext cx="333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m:t>
                      </m:r>
                    </m:oMath>
                  </m:oMathPara>
                </a14:m>
                <a:endParaRPr lang="en-GB" dirty="0"/>
              </a:p>
            </p:txBody>
          </p:sp>
        </mc:Choice>
        <mc:Fallback xmlns="">
          <p:sp>
            <p:nvSpPr>
              <p:cNvPr id="23" name="TextBox 22">
                <a:extLst>
                  <a:ext uri="{FF2B5EF4-FFF2-40B4-BE49-F238E27FC236}">
                    <a16:creationId xmlns:a16="http://schemas.microsoft.com/office/drawing/2014/main" id="{8DE324CC-459A-44C8-A17E-A77139DD5C8D}"/>
                  </a:ext>
                </a:extLst>
              </p:cNvPr>
              <p:cNvSpPr txBox="1">
                <a:spLocks noRot="1" noChangeAspect="1" noMove="1" noResize="1" noEditPoints="1" noAdjustHandles="1" noChangeArrowheads="1" noChangeShapeType="1" noTextEdit="1"/>
              </p:cNvSpPr>
              <p:nvPr/>
            </p:nvSpPr>
            <p:spPr>
              <a:xfrm>
                <a:off x="2531604" y="3693751"/>
                <a:ext cx="333040"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9D28FE-F242-40A1-A2EF-4BF4AB174FA2}"/>
                  </a:ext>
                </a:extLst>
              </p:cNvPr>
              <p:cNvSpPr txBox="1"/>
              <p:nvPr/>
            </p:nvSpPr>
            <p:spPr>
              <a:xfrm>
                <a:off x="4871864" y="3436863"/>
                <a:ext cx="5906425" cy="661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𝑐</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𝑓𝐶</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(1.0×</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𝐻𝑧</m:t>
                          </m:r>
                          <m:r>
                            <a:rPr lang="en-GB" b="0" i="1" smtClean="0">
                              <a:latin typeface="Cambria Math" panose="02040503050406030204" pitchFamily="18" charset="0"/>
                              <a:ea typeface="Cambria Math" panose="02040503050406030204" pitchFamily="18" charset="0"/>
                            </a:rPr>
                            <m:t>)(0.0047×</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6</m:t>
                              </m:r>
                            </m:sup>
                          </m:sSup>
                          <m:r>
                            <a:rPr lang="en-GB" b="0" i="1" smtClean="0">
                              <a:latin typeface="Cambria Math" panose="02040503050406030204" pitchFamily="18" charset="0"/>
                              <a:ea typeface="Cambria Math" panose="02040503050406030204" pitchFamily="18" charset="0"/>
                            </a:rPr>
                            <m:t>𝐹</m:t>
                          </m:r>
                          <m:r>
                            <a:rPr lang="en-GB" b="0" i="1" smtClean="0">
                              <a:latin typeface="Cambria Math" panose="02040503050406030204" pitchFamily="18" charset="0"/>
                              <a:ea typeface="Cambria Math" panose="02040503050406030204" pitchFamily="18" charset="0"/>
                            </a:rPr>
                            <m:t>)</m:t>
                          </m:r>
                        </m:den>
                      </m:f>
                      <m:r>
                        <a:rPr lang="en-GB" b="0" i="1" smtClean="0">
                          <a:latin typeface="Cambria Math" panose="02040503050406030204" pitchFamily="18" charset="0"/>
                        </a:rPr>
                        <m:t>=33.9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24" name="TextBox 23">
                <a:extLst>
                  <a:ext uri="{FF2B5EF4-FFF2-40B4-BE49-F238E27FC236}">
                    <a16:creationId xmlns:a16="http://schemas.microsoft.com/office/drawing/2014/main" id="{599D28FE-F242-40A1-A2EF-4BF4AB174FA2}"/>
                  </a:ext>
                </a:extLst>
              </p:cNvPr>
              <p:cNvSpPr txBox="1">
                <a:spLocks noRot="1" noChangeAspect="1" noMove="1" noResize="1" noEditPoints="1" noAdjustHandles="1" noChangeArrowheads="1" noChangeShapeType="1" noTextEdit="1"/>
              </p:cNvSpPr>
              <p:nvPr/>
            </p:nvSpPr>
            <p:spPr>
              <a:xfrm>
                <a:off x="4871864" y="3436863"/>
                <a:ext cx="5906425" cy="66191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19637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par>
                                <p:cTn id="19" presetID="14"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par>
                                <p:cTn id="25" presetID="14"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500"/>
                                        <p:tgtEl>
                                          <p:spTgt spid="18"/>
                                        </p:tgtEl>
                                      </p:cBhvr>
                                    </p:animEffect>
                                  </p:childTnLst>
                                </p:cTn>
                              </p:par>
                              <p:par>
                                <p:cTn id="37" presetID="14" presetClass="entr" presetSubtype="1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randombar(horizontal)">
                                      <p:cBhvr>
                                        <p:cTn id="45" dur="500"/>
                                        <p:tgtEl>
                                          <p:spTgt spid="21"/>
                                        </p:tgtEl>
                                      </p:cBhvr>
                                    </p:animEffect>
                                  </p:childTnLst>
                                </p:cTn>
                              </p:par>
                              <p:par>
                                <p:cTn id="46" presetID="14" presetClass="entr" presetSubtype="1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randombar(horizontal)">
                                      <p:cBhvr>
                                        <p:cTn id="48" dur="500"/>
                                        <p:tgtEl>
                                          <p:spTgt spid="22"/>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randombar(horizontal)">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80">
                                          <p:stCondLst>
                                            <p:cond delay="0"/>
                                          </p:stCondLst>
                                        </p:cTn>
                                        <p:tgtEl>
                                          <p:spTgt spid="24"/>
                                        </p:tgtEl>
                                      </p:cBhvr>
                                    </p:animEffect>
                                    <p:anim calcmode="lin" valueType="num">
                                      <p:cBhvr>
                                        <p:cTn id="57"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62" dur="26">
                                          <p:stCondLst>
                                            <p:cond delay="650"/>
                                          </p:stCondLst>
                                        </p:cTn>
                                        <p:tgtEl>
                                          <p:spTgt spid="24"/>
                                        </p:tgtEl>
                                      </p:cBhvr>
                                      <p:to x="100000" y="60000"/>
                                    </p:animScale>
                                    <p:animScale>
                                      <p:cBhvr>
                                        <p:cTn id="63" dur="166" decel="50000">
                                          <p:stCondLst>
                                            <p:cond delay="676"/>
                                          </p:stCondLst>
                                        </p:cTn>
                                        <p:tgtEl>
                                          <p:spTgt spid="24"/>
                                        </p:tgtEl>
                                      </p:cBhvr>
                                      <p:to x="100000" y="100000"/>
                                    </p:animScale>
                                    <p:animScale>
                                      <p:cBhvr>
                                        <p:cTn id="64" dur="26">
                                          <p:stCondLst>
                                            <p:cond delay="1312"/>
                                          </p:stCondLst>
                                        </p:cTn>
                                        <p:tgtEl>
                                          <p:spTgt spid="24"/>
                                        </p:tgtEl>
                                      </p:cBhvr>
                                      <p:to x="100000" y="80000"/>
                                    </p:animScale>
                                    <p:animScale>
                                      <p:cBhvr>
                                        <p:cTn id="65" dur="166" decel="50000">
                                          <p:stCondLst>
                                            <p:cond delay="1338"/>
                                          </p:stCondLst>
                                        </p:cTn>
                                        <p:tgtEl>
                                          <p:spTgt spid="24"/>
                                        </p:tgtEl>
                                      </p:cBhvr>
                                      <p:to x="100000" y="100000"/>
                                    </p:animScale>
                                    <p:animScale>
                                      <p:cBhvr>
                                        <p:cTn id="66" dur="26">
                                          <p:stCondLst>
                                            <p:cond delay="1642"/>
                                          </p:stCondLst>
                                        </p:cTn>
                                        <p:tgtEl>
                                          <p:spTgt spid="24"/>
                                        </p:tgtEl>
                                      </p:cBhvr>
                                      <p:to x="100000" y="90000"/>
                                    </p:animScale>
                                    <p:animScale>
                                      <p:cBhvr>
                                        <p:cTn id="67" dur="166" decel="50000">
                                          <p:stCondLst>
                                            <p:cond delay="1668"/>
                                          </p:stCondLst>
                                        </p:cTn>
                                        <p:tgtEl>
                                          <p:spTgt spid="24"/>
                                        </p:tgtEl>
                                      </p:cBhvr>
                                      <p:to x="100000" y="100000"/>
                                    </p:animScale>
                                    <p:animScale>
                                      <p:cBhvr>
                                        <p:cTn id="68" dur="26">
                                          <p:stCondLst>
                                            <p:cond delay="1808"/>
                                          </p:stCondLst>
                                        </p:cTn>
                                        <p:tgtEl>
                                          <p:spTgt spid="24"/>
                                        </p:tgtEl>
                                      </p:cBhvr>
                                      <p:to x="100000" y="95000"/>
                                    </p:animScale>
                                    <p:animScale>
                                      <p:cBhvr>
                                        <p:cTn id="69"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p:bldP spid="18" grpId="0"/>
      <p:bldP spid="20" grpId="0"/>
      <p:bldP spid="21" grpId="0"/>
      <p:bldP spid="23"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21A-EC6C-45E3-82F9-BB07DD41A2E9}"/>
              </a:ext>
            </a:extLst>
          </p:cNvPr>
          <p:cNvSpPr>
            <a:spLocks noGrp="1"/>
          </p:cNvSpPr>
          <p:nvPr>
            <p:ph type="title"/>
          </p:nvPr>
        </p:nvSpPr>
        <p:spPr/>
        <p:txBody>
          <a:bodyPr/>
          <a:lstStyle/>
          <a:p>
            <a:r>
              <a:rPr lang="en-GB" dirty="0"/>
              <a:t>Quiz</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A71A49-E882-4ADD-A773-9A9A2892E62D}"/>
                  </a:ext>
                </a:extLst>
              </p:cNvPr>
              <p:cNvSpPr txBox="1"/>
              <p:nvPr/>
            </p:nvSpPr>
            <p:spPr>
              <a:xfrm>
                <a:off x="1271464" y="1952836"/>
                <a:ext cx="9274462" cy="369332"/>
              </a:xfrm>
              <a:prstGeom prst="rect">
                <a:avLst/>
              </a:prstGeom>
              <a:noFill/>
            </p:spPr>
            <p:txBody>
              <a:bodyPr wrap="none" rtlCol="0">
                <a:spAutoFit/>
              </a:bodyPr>
              <a:lstStyle/>
              <a:p>
                <a:r>
                  <a:rPr lang="en-GB" dirty="0"/>
                  <a:t>Determine the frequency required to make the capacitive reactance in this figure equal to </a:t>
                </a:r>
                <a14:m>
                  <m:oMath xmlns:m="http://schemas.openxmlformats.org/officeDocument/2006/math">
                    <m:r>
                      <a:rPr lang="en-GB" i="1" dirty="0" smtClean="0">
                        <a:latin typeface="Cambria Math" panose="02040503050406030204" pitchFamily="18" charset="0"/>
                      </a:rPr>
                      <m:t>10</m:t>
                    </m:r>
                    <m:r>
                      <a:rPr lang="en-GB" b="0" i="1" dirty="0" smtClean="0">
                        <a:latin typeface="Cambria Math" panose="02040503050406030204" pitchFamily="18" charset="0"/>
                      </a:rPr>
                      <m:t> </m:t>
                    </m:r>
                    <m:r>
                      <a:rPr lang="en-GB" b="0" i="1" dirty="0" smtClean="0">
                        <a:latin typeface="Cambria Math" panose="02040503050406030204" pitchFamily="18" charset="0"/>
                      </a:rPr>
                      <m:t>𝐾</m:t>
                    </m:r>
                    <m:r>
                      <m:rPr>
                        <m:sty m:val="p"/>
                      </m:rPr>
                      <a:rPr lang="el-GR" b="0" i="1" dirty="0" smtClean="0">
                        <a:latin typeface="Cambria Math" panose="02040503050406030204" pitchFamily="18" charset="0"/>
                        <a:ea typeface="Cambria Math" panose="02040503050406030204" pitchFamily="18" charset="0"/>
                      </a:rPr>
                      <m:t>Ω</m:t>
                    </m:r>
                    <m:r>
                      <a:rPr lang="en-GB" b="0" i="1" dirty="0" smtClean="0">
                        <a:latin typeface="Cambria Math" panose="02040503050406030204" pitchFamily="18" charset="0"/>
                        <a:ea typeface="Cambria Math" panose="02040503050406030204" pitchFamily="18" charset="0"/>
                      </a:rPr>
                      <m:t>.</m:t>
                    </m:r>
                  </m:oMath>
                </a14:m>
                <a:endParaRPr lang="en-GB" dirty="0"/>
              </a:p>
            </p:txBody>
          </p:sp>
        </mc:Choice>
        <mc:Fallback xmlns="">
          <p:sp>
            <p:nvSpPr>
              <p:cNvPr id="4" name="TextBox 3">
                <a:extLst>
                  <a:ext uri="{FF2B5EF4-FFF2-40B4-BE49-F238E27FC236}">
                    <a16:creationId xmlns:a16="http://schemas.microsoft.com/office/drawing/2014/main" id="{80A71A49-E882-4ADD-A773-9A9A2892E62D}"/>
                  </a:ext>
                </a:extLst>
              </p:cNvPr>
              <p:cNvSpPr txBox="1">
                <a:spLocks noRot="1" noChangeAspect="1" noMove="1" noResize="1" noEditPoints="1" noAdjustHandles="1" noChangeArrowheads="1" noChangeShapeType="1" noTextEdit="1"/>
              </p:cNvSpPr>
              <p:nvPr/>
            </p:nvSpPr>
            <p:spPr>
              <a:xfrm>
                <a:off x="1271464" y="1952836"/>
                <a:ext cx="9274462" cy="369332"/>
              </a:xfrm>
              <a:prstGeom prst="rect">
                <a:avLst/>
              </a:prstGeom>
              <a:blipFill>
                <a:blip r:embed="rId2"/>
                <a:stretch>
                  <a:fillRect l="-592" t="-8197" b="-24590"/>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FB9C51F5-E160-47D7-A57B-616AC2955E59}"/>
              </a:ext>
            </a:extLst>
          </p:cNvPr>
          <p:cNvGrpSpPr/>
          <p:nvPr/>
        </p:nvGrpSpPr>
        <p:grpSpPr>
          <a:xfrm rot="5400000">
            <a:off x="3527816" y="3156076"/>
            <a:ext cx="575049" cy="1743006"/>
            <a:chOff x="2315580" y="-635970"/>
            <a:chExt cx="1024306" cy="3440500"/>
          </a:xfrm>
        </p:grpSpPr>
        <p:cxnSp>
          <p:nvCxnSpPr>
            <p:cNvPr id="6" name="Straight Connector 5">
              <a:extLst>
                <a:ext uri="{FF2B5EF4-FFF2-40B4-BE49-F238E27FC236}">
                  <a16:creationId xmlns:a16="http://schemas.microsoft.com/office/drawing/2014/main" id="{1CB759F2-B14E-407D-B24D-B3CF6F85528C}"/>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515244-525C-45AE-9516-40F580071035}"/>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147EAD8-6010-455E-99D3-BEB23D06D281}"/>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4D6B29-0A2A-434D-AEDF-2DD856AAE3A4}"/>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47DB13-CCF9-4FC6-8481-CF6A7D21BDBC}"/>
                    </a:ext>
                  </a:extLst>
                </p:cNvPr>
                <p:cNvSpPr txBox="1"/>
                <p:nvPr/>
              </p:nvSpPr>
              <p:spPr>
                <a:xfrm rot="16200000">
                  <a:off x="1512471" y="533572"/>
                  <a:ext cx="2996957" cy="657873"/>
                </a:xfrm>
                <a:prstGeom prst="rect">
                  <a:avLst/>
                </a:prstGeom>
                <a:noFill/>
              </p:spPr>
              <p:txBody>
                <a:bodyPr wrap="none" rtlCol="0">
                  <a:spAutoFit/>
                </a:bodyPr>
                <a:lstStyle/>
                <a:p>
                  <a14:m>
                    <m:oMath xmlns:m="http://schemas.openxmlformats.org/officeDocument/2006/math">
                      <m:r>
                        <a:rPr lang="en-GB" b="0" i="1" dirty="0" smtClean="0">
                          <a:latin typeface="Cambria Math" panose="02040503050406030204" pitchFamily="18" charset="0"/>
                        </a:rPr>
                        <m:t>𝐶</m:t>
                      </m:r>
                    </m:oMath>
                  </a14:m>
                  <a:r>
                    <a:rPr lang="en-GB" dirty="0"/>
                    <a:t>= </a:t>
                  </a:r>
                  <a14:m>
                    <m:oMath xmlns:m="http://schemas.openxmlformats.org/officeDocument/2006/math">
                      <m:r>
                        <a:rPr lang="en-GB" i="1" dirty="0">
                          <a:latin typeface="Cambria Math" panose="02040503050406030204" pitchFamily="18" charset="0"/>
                        </a:rPr>
                        <m:t>0.0047 </m:t>
                      </m:r>
                      <m:r>
                        <a:rPr lang="en-GB" i="1" dirty="0">
                          <a:latin typeface="Cambria Math" panose="02040503050406030204" pitchFamily="18" charset="0"/>
                          <a:ea typeface="Cambria Math" panose="02040503050406030204" pitchFamily="18" charset="0"/>
                        </a:rPr>
                        <m:t>𝜇</m:t>
                      </m:r>
                      <m:r>
                        <a:rPr lang="en-GB" i="1" dirty="0">
                          <a:latin typeface="Cambria Math" panose="02040503050406030204" pitchFamily="18" charset="0"/>
                          <a:ea typeface="Cambria Math" panose="02040503050406030204" pitchFamily="18" charset="0"/>
                        </a:rPr>
                        <m:t>𝐹</m:t>
                      </m:r>
                    </m:oMath>
                  </a14:m>
                  <a:endParaRPr lang="en-GB" dirty="0"/>
                </a:p>
              </p:txBody>
            </p:sp>
          </mc:Choice>
          <mc:Fallback xmlns="">
            <p:sp>
              <p:nvSpPr>
                <p:cNvPr id="10" name="TextBox 9">
                  <a:extLst>
                    <a:ext uri="{FF2B5EF4-FFF2-40B4-BE49-F238E27FC236}">
                      <a16:creationId xmlns:a16="http://schemas.microsoft.com/office/drawing/2014/main" id="{AC47DB13-CCF9-4FC6-8481-CF6A7D21BDBC}"/>
                    </a:ext>
                  </a:extLst>
                </p:cNvPr>
                <p:cNvSpPr txBox="1">
                  <a:spLocks noRot="1" noChangeAspect="1" noMove="1" noResize="1" noEditPoints="1" noAdjustHandles="1" noChangeArrowheads="1" noChangeShapeType="1" noTextEdit="1"/>
                </p:cNvSpPr>
                <p:nvPr/>
              </p:nvSpPr>
              <p:spPr>
                <a:xfrm rot="16200000">
                  <a:off x="1512471" y="533572"/>
                  <a:ext cx="2996957" cy="657873"/>
                </a:xfrm>
                <a:prstGeom prst="rect">
                  <a:avLst/>
                </a:prstGeom>
                <a:blipFill>
                  <a:blip r:embed="rId3"/>
                  <a:stretch>
                    <a:fillRect t="-8197" b="-24590"/>
                  </a:stretch>
                </a:blipFill>
              </p:spPr>
              <p:txBody>
                <a:bodyPr/>
                <a:lstStyle/>
                <a:p>
                  <a:r>
                    <a:rPr lang="en-GB">
                      <a:noFill/>
                    </a:rPr>
                    <a:t> </a:t>
                  </a:r>
                </a:p>
              </p:txBody>
            </p:sp>
          </mc:Fallback>
        </mc:AlternateContent>
      </p:grpSp>
      <p:cxnSp>
        <p:nvCxnSpPr>
          <p:cNvPr id="11" name="Straight Connector 10">
            <a:extLst>
              <a:ext uri="{FF2B5EF4-FFF2-40B4-BE49-F238E27FC236}">
                <a16:creationId xmlns:a16="http://schemas.microsoft.com/office/drawing/2014/main" id="{680D7A8D-A331-43EB-9615-FC1B8C3DBE88}"/>
              </a:ext>
            </a:extLst>
          </p:cNvPr>
          <p:cNvCxnSpPr>
            <a:cxnSpLocks/>
          </p:cNvCxnSpPr>
          <p:nvPr/>
        </p:nvCxnSpPr>
        <p:spPr>
          <a:xfrm flipH="1">
            <a:off x="1703512" y="4588990"/>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1F020C-3757-4D7E-92C0-18B4F61D9D98}"/>
              </a:ext>
            </a:extLst>
          </p:cNvPr>
          <p:cNvCxnSpPr>
            <a:cxnSpLocks/>
          </p:cNvCxnSpPr>
          <p:nvPr/>
        </p:nvCxnSpPr>
        <p:spPr>
          <a:xfrm flipV="1">
            <a:off x="3056192" y="428579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6FAB12-B60B-4371-AD0C-D0AAE5A91A94}"/>
              </a:ext>
            </a:extLst>
          </p:cNvPr>
          <p:cNvCxnSpPr>
            <a:cxnSpLocks/>
          </p:cNvCxnSpPr>
          <p:nvPr/>
        </p:nvCxnSpPr>
        <p:spPr>
          <a:xfrm flipV="1">
            <a:off x="3056192" y="3436863"/>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9841AF-7A58-40D8-8181-89B39F6D5AB3}"/>
              </a:ext>
            </a:extLst>
          </p:cNvPr>
          <p:cNvCxnSpPr>
            <a:cxnSpLocks/>
            <a:stCxn id="16" idx="0"/>
          </p:cNvCxnSpPr>
          <p:nvPr/>
        </p:nvCxnSpPr>
        <p:spPr>
          <a:xfrm flipV="1">
            <a:off x="1737131" y="3436863"/>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E2E8BD-8612-4318-8D48-F867FACFD9C6}"/>
              </a:ext>
            </a:extLst>
          </p:cNvPr>
          <p:cNvCxnSpPr>
            <a:cxnSpLocks/>
          </p:cNvCxnSpPr>
          <p:nvPr/>
        </p:nvCxnSpPr>
        <p:spPr>
          <a:xfrm flipV="1">
            <a:off x="1703512" y="4218492"/>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31672B2-DA4C-4709-B25D-9AA012EDC1F9}"/>
              </a:ext>
            </a:extLst>
          </p:cNvPr>
          <p:cNvSpPr/>
          <p:nvPr/>
        </p:nvSpPr>
        <p:spPr>
          <a:xfrm>
            <a:off x="1521131" y="3807361"/>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E0654C48-CD37-4958-B242-7241C73267C9}"/>
              </a:ext>
            </a:extLst>
          </p:cNvPr>
          <p:cNvSpPr txBox="1"/>
          <p:nvPr/>
        </p:nvSpPr>
        <p:spPr>
          <a:xfrm>
            <a:off x="3037422" y="3693751"/>
            <a:ext cx="152026" cy="207344"/>
          </a:xfrm>
          <a:prstGeom prst="rect">
            <a:avLst/>
          </a:prstGeom>
          <a:noFill/>
        </p:spPr>
        <p:txBody>
          <a:bodyPr wrap="none" rtlCol="0">
            <a:spAutoFit/>
          </a:bodyPr>
          <a:lstStyle/>
          <a:p>
            <a:r>
              <a:rPr lang="en-GB" dirty="0"/>
              <a:t>+</a:t>
            </a:r>
          </a:p>
        </p:txBody>
      </p:sp>
      <p:sp>
        <p:nvSpPr>
          <p:cNvPr id="18" name="TextBox 17">
            <a:extLst>
              <a:ext uri="{FF2B5EF4-FFF2-40B4-BE49-F238E27FC236}">
                <a16:creationId xmlns:a16="http://schemas.microsoft.com/office/drawing/2014/main" id="{4A122014-34E5-45BE-81DB-EE77A017E291}"/>
              </a:ext>
            </a:extLst>
          </p:cNvPr>
          <p:cNvSpPr txBox="1"/>
          <p:nvPr/>
        </p:nvSpPr>
        <p:spPr>
          <a:xfrm>
            <a:off x="3060161" y="4049443"/>
            <a:ext cx="129287" cy="207344"/>
          </a:xfrm>
          <a:prstGeom prst="rect">
            <a:avLst/>
          </a:prstGeom>
          <a:noFill/>
        </p:spPr>
        <p:txBody>
          <a:bodyPr wrap="none" rtlCol="0">
            <a:spAutoFit/>
          </a:bodyPr>
          <a:lstStyle/>
          <a:p>
            <a:r>
              <a:rPr lang="en-GB" dirty="0"/>
              <a:t>-</a:t>
            </a:r>
          </a:p>
        </p:txBody>
      </p:sp>
      <p:cxnSp>
        <p:nvCxnSpPr>
          <p:cNvPr id="19" name="Straight Connector 18">
            <a:extLst>
              <a:ext uri="{FF2B5EF4-FFF2-40B4-BE49-F238E27FC236}">
                <a16:creationId xmlns:a16="http://schemas.microsoft.com/office/drawing/2014/main" id="{897B17C3-FDF6-4472-B6FC-82EDDAC88B89}"/>
              </a:ext>
            </a:extLst>
          </p:cNvPr>
          <p:cNvCxnSpPr>
            <a:cxnSpLocks/>
          </p:cNvCxnSpPr>
          <p:nvPr/>
        </p:nvCxnSpPr>
        <p:spPr>
          <a:xfrm flipH="1" flipV="1">
            <a:off x="1734384" y="3436863"/>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F117E-00B0-467E-8C81-1DDFFC2C61D5}"/>
                  </a:ext>
                </a:extLst>
              </p:cNvPr>
              <p:cNvSpPr txBox="1"/>
              <p:nvPr/>
            </p:nvSpPr>
            <p:spPr>
              <a:xfrm>
                <a:off x="1166932" y="3765552"/>
                <a:ext cx="214038" cy="2073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𝑠</m:t>
                          </m:r>
                        </m:sub>
                      </m:sSub>
                    </m:oMath>
                  </m:oMathPara>
                </a14:m>
                <a:endParaRPr lang="en-GB" dirty="0"/>
              </a:p>
            </p:txBody>
          </p:sp>
        </mc:Choice>
        <mc:Fallback xmlns="">
          <p:sp>
            <p:nvSpPr>
              <p:cNvPr id="20" name="TextBox 19">
                <a:extLst>
                  <a:ext uri="{FF2B5EF4-FFF2-40B4-BE49-F238E27FC236}">
                    <a16:creationId xmlns:a16="http://schemas.microsoft.com/office/drawing/2014/main" id="{FC2F117E-00B0-467E-8C81-1DDFFC2C61D5}"/>
                  </a:ext>
                </a:extLst>
              </p:cNvPr>
              <p:cNvSpPr txBox="1">
                <a:spLocks noRot="1" noChangeAspect="1" noMove="1" noResize="1" noEditPoints="1" noAdjustHandles="1" noChangeArrowheads="1" noChangeShapeType="1" noTextEdit="1"/>
              </p:cNvSpPr>
              <p:nvPr/>
            </p:nvSpPr>
            <p:spPr>
              <a:xfrm>
                <a:off x="1166932" y="3765552"/>
                <a:ext cx="214038" cy="207344"/>
              </a:xfrm>
              <a:prstGeom prst="rect">
                <a:avLst/>
              </a:prstGeom>
              <a:blipFill>
                <a:blip r:embed="rId4"/>
                <a:stretch>
                  <a:fillRect r="-47222" b="-70588"/>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91CE2F82-FED0-48FE-8999-9B46AE4E1E82}"/>
              </a:ext>
            </a:extLst>
          </p:cNvPr>
          <p:cNvSpPr txBox="1"/>
          <p:nvPr/>
        </p:nvSpPr>
        <p:spPr>
          <a:xfrm>
            <a:off x="1485718" y="3712508"/>
            <a:ext cx="248666" cy="466525"/>
          </a:xfrm>
          <a:prstGeom prst="rect">
            <a:avLst/>
          </a:prstGeom>
          <a:noFill/>
        </p:spPr>
        <p:txBody>
          <a:bodyPr wrap="none" rtlCol="0">
            <a:spAutoFit/>
          </a:bodyPr>
          <a:lstStyle/>
          <a:p>
            <a:r>
              <a:rPr lang="en-GB" sz="4800" b="1" dirty="0"/>
              <a:t>~</a:t>
            </a:r>
            <a:endParaRPr lang="en-GB" b="1" dirty="0"/>
          </a:p>
        </p:txBody>
      </p:sp>
      <p:cxnSp>
        <p:nvCxnSpPr>
          <p:cNvPr id="22" name="Straight Arrow Connector 21">
            <a:extLst>
              <a:ext uri="{FF2B5EF4-FFF2-40B4-BE49-F238E27FC236}">
                <a16:creationId xmlns:a16="http://schemas.microsoft.com/office/drawing/2014/main" id="{F1170E27-6A84-42FA-BF59-C8C6886049E9}"/>
              </a:ext>
            </a:extLst>
          </p:cNvPr>
          <p:cNvCxnSpPr/>
          <p:nvPr/>
        </p:nvCxnSpPr>
        <p:spPr>
          <a:xfrm>
            <a:off x="2144476" y="3616882"/>
            <a:ext cx="675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DE324CC-459A-44C8-A17E-A77139DD5C8D}"/>
                  </a:ext>
                </a:extLst>
              </p:cNvPr>
              <p:cNvSpPr txBox="1"/>
              <p:nvPr/>
            </p:nvSpPr>
            <p:spPr>
              <a:xfrm>
                <a:off x="2531604" y="3693751"/>
                <a:ext cx="333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m:t>
                      </m:r>
                    </m:oMath>
                  </m:oMathPara>
                </a14:m>
                <a:endParaRPr lang="en-GB" dirty="0"/>
              </a:p>
            </p:txBody>
          </p:sp>
        </mc:Choice>
        <mc:Fallback xmlns="">
          <p:sp>
            <p:nvSpPr>
              <p:cNvPr id="23" name="TextBox 22">
                <a:extLst>
                  <a:ext uri="{FF2B5EF4-FFF2-40B4-BE49-F238E27FC236}">
                    <a16:creationId xmlns:a16="http://schemas.microsoft.com/office/drawing/2014/main" id="{8DE324CC-459A-44C8-A17E-A77139DD5C8D}"/>
                  </a:ext>
                </a:extLst>
              </p:cNvPr>
              <p:cNvSpPr txBox="1">
                <a:spLocks noRot="1" noChangeAspect="1" noMove="1" noResize="1" noEditPoints="1" noAdjustHandles="1" noChangeArrowheads="1" noChangeShapeType="1" noTextEdit="1"/>
              </p:cNvSpPr>
              <p:nvPr/>
            </p:nvSpPr>
            <p:spPr>
              <a:xfrm>
                <a:off x="2531604" y="3693751"/>
                <a:ext cx="333040" cy="369332"/>
              </a:xfrm>
              <a:prstGeom prst="rect">
                <a:avLst/>
              </a:prstGeom>
              <a:blipFill>
                <a:blip r:embed="rId5"/>
                <a:stretch>
                  <a:fillRect/>
                </a:stretch>
              </a:blipFill>
            </p:spPr>
            <p:txBody>
              <a:bodyPr/>
              <a:lstStyle/>
              <a:p>
                <a:r>
                  <a:rPr lang="en-GB">
                    <a:noFill/>
                  </a:rPr>
                  <a:t> </a:t>
                </a:r>
              </a:p>
            </p:txBody>
          </p:sp>
        </mc:Fallback>
      </mc:AlternateContent>
      <p:grpSp>
        <p:nvGrpSpPr>
          <p:cNvPr id="27" name="Group 26">
            <a:extLst>
              <a:ext uri="{FF2B5EF4-FFF2-40B4-BE49-F238E27FC236}">
                <a16:creationId xmlns:a16="http://schemas.microsoft.com/office/drawing/2014/main" id="{6F3B4D51-D1CE-41A1-97F6-C81D35D5FA6D}"/>
              </a:ext>
            </a:extLst>
          </p:cNvPr>
          <p:cNvGrpSpPr/>
          <p:nvPr/>
        </p:nvGrpSpPr>
        <p:grpSpPr>
          <a:xfrm>
            <a:off x="8796300" y="4535833"/>
            <a:ext cx="1584176" cy="941608"/>
            <a:chOff x="6888088" y="4179033"/>
            <a:chExt cx="1584176" cy="941608"/>
          </a:xfrm>
        </p:grpSpPr>
        <p:sp>
          <p:nvSpPr>
            <p:cNvPr id="25" name="TextBox 24">
              <a:extLst>
                <a:ext uri="{FF2B5EF4-FFF2-40B4-BE49-F238E27FC236}">
                  <a16:creationId xmlns:a16="http://schemas.microsoft.com/office/drawing/2014/main" id="{FEA218CF-E7C0-482E-9A46-6601033A4504}"/>
                </a:ext>
              </a:extLst>
            </p:cNvPr>
            <p:cNvSpPr txBox="1"/>
            <p:nvPr/>
          </p:nvSpPr>
          <p:spPr>
            <a:xfrm>
              <a:off x="7068108" y="4751309"/>
              <a:ext cx="1404156" cy="369332"/>
            </a:xfrm>
            <a:prstGeom prst="rect">
              <a:avLst/>
            </a:prstGeom>
            <a:noFill/>
          </p:spPr>
          <p:txBody>
            <a:bodyPr wrap="square">
              <a:spAutoFit/>
            </a:bodyPr>
            <a:lstStyle/>
            <a:p>
              <a:r>
                <a:rPr lang="en-GB" sz="1800" b="0" i="0" u="none" strike="noStrike" baseline="0" dirty="0">
                  <a:latin typeface="Times-Roman"/>
                </a:rPr>
                <a:t>3.39 kHz</a:t>
              </a:r>
              <a:endParaRPr lang="en-GB" dirty="0"/>
            </a:p>
          </p:txBody>
        </p:sp>
        <p:sp>
          <p:nvSpPr>
            <p:cNvPr id="26" name="TextBox 25">
              <a:extLst>
                <a:ext uri="{FF2B5EF4-FFF2-40B4-BE49-F238E27FC236}">
                  <a16:creationId xmlns:a16="http://schemas.microsoft.com/office/drawing/2014/main" id="{08E44C37-2496-4BFB-84B0-FD38267285BF}"/>
                </a:ext>
              </a:extLst>
            </p:cNvPr>
            <p:cNvSpPr txBox="1"/>
            <p:nvPr/>
          </p:nvSpPr>
          <p:spPr>
            <a:xfrm>
              <a:off x="6888088" y="4179033"/>
              <a:ext cx="939681" cy="369332"/>
            </a:xfrm>
            <a:prstGeom prst="rect">
              <a:avLst/>
            </a:prstGeom>
            <a:noFill/>
          </p:spPr>
          <p:txBody>
            <a:bodyPr wrap="none" rtlCol="0">
              <a:spAutoFit/>
            </a:bodyPr>
            <a:lstStyle/>
            <a:p>
              <a:r>
                <a:rPr lang="en-GB" dirty="0"/>
                <a:t>Answer </a:t>
              </a:r>
            </a:p>
          </p:txBody>
        </p:sp>
      </p:grpSp>
    </p:spTree>
    <p:extLst>
      <p:ext uri="{BB962C8B-B14F-4D97-AF65-F5344CB8AC3E}">
        <p14:creationId xmlns:p14="http://schemas.microsoft.com/office/powerpoint/2010/main" val="2426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fltVal val="0"/>
                                          </p:val>
                                        </p:tav>
                                        <p:tav tm="100000">
                                          <p:val>
                                            <p:strVal val="#ppt_w"/>
                                          </p:val>
                                        </p:tav>
                                      </p:tavLst>
                                    </p:anim>
                                    <p:anim calcmode="lin" valueType="num">
                                      <p:cBhvr>
                                        <p:cTn id="20" dur="1000" fill="hold"/>
                                        <p:tgtEl>
                                          <p:spTgt spid="11"/>
                                        </p:tgtEl>
                                        <p:attrNameLst>
                                          <p:attrName>ppt_h</p:attrName>
                                        </p:attrNameLst>
                                      </p:cBhvr>
                                      <p:tavLst>
                                        <p:tav tm="0">
                                          <p:val>
                                            <p:fltVal val="0"/>
                                          </p:val>
                                        </p:tav>
                                        <p:tav tm="100000">
                                          <p:val>
                                            <p:strVal val="#ppt_h"/>
                                          </p:val>
                                        </p:tav>
                                      </p:tavLst>
                                    </p:anim>
                                    <p:anim calcmode="lin" valueType="num">
                                      <p:cBhvr>
                                        <p:cTn id="21" dur="1000" fill="hold"/>
                                        <p:tgtEl>
                                          <p:spTgt spid="11"/>
                                        </p:tgtEl>
                                        <p:attrNameLst>
                                          <p:attrName>style.rotation</p:attrName>
                                        </p:attrNameLst>
                                      </p:cBhvr>
                                      <p:tavLst>
                                        <p:tav tm="0">
                                          <p:val>
                                            <p:fltVal val="90"/>
                                          </p:val>
                                        </p:tav>
                                        <p:tav tm="100000">
                                          <p:val>
                                            <p:fltVal val="0"/>
                                          </p:val>
                                        </p:tav>
                                      </p:tavLst>
                                    </p:anim>
                                    <p:animEffect transition="in" filter="fade">
                                      <p:cBhvr>
                                        <p:cTn id="22" dur="1000"/>
                                        <p:tgtEl>
                                          <p:spTgt spid="11"/>
                                        </p:tgtEl>
                                      </p:cBhvr>
                                    </p:animEffect>
                                  </p:childTnLst>
                                </p:cTn>
                              </p:par>
                              <p:par>
                                <p:cTn id="23" presetID="3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par>
                                <p:cTn id="29" presetID="3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par>
                                <p:cTn id="35" presetID="3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par>
                                <p:cTn id="41" presetID="3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1000" fill="hold"/>
                                        <p:tgtEl>
                                          <p:spTgt spid="15"/>
                                        </p:tgtEl>
                                        <p:attrNameLst>
                                          <p:attrName>ppt_w</p:attrName>
                                        </p:attrNameLst>
                                      </p:cBhvr>
                                      <p:tavLst>
                                        <p:tav tm="0">
                                          <p:val>
                                            <p:fltVal val="0"/>
                                          </p:val>
                                        </p:tav>
                                        <p:tav tm="100000">
                                          <p:val>
                                            <p:strVal val="#ppt_w"/>
                                          </p:val>
                                        </p:tav>
                                      </p:tavLst>
                                    </p:anim>
                                    <p:anim calcmode="lin" valueType="num">
                                      <p:cBhvr>
                                        <p:cTn id="44" dur="1000" fill="hold"/>
                                        <p:tgtEl>
                                          <p:spTgt spid="15"/>
                                        </p:tgtEl>
                                        <p:attrNameLst>
                                          <p:attrName>ppt_h</p:attrName>
                                        </p:attrNameLst>
                                      </p:cBhvr>
                                      <p:tavLst>
                                        <p:tav tm="0">
                                          <p:val>
                                            <p:fltVal val="0"/>
                                          </p:val>
                                        </p:tav>
                                        <p:tav tm="100000">
                                          <p:val>
                                            <p:strVal val="#ppt_h"/>
                                          </p:val>
                                        </p:tav>
                                      </p:tavLst>
                                    </p:anim>
                                    <p:anim calcmode="lin" valueType="num">
                                      <p:cBhvr>
                                        <p:cTn id="45" dur="1000" fill="hold"/>
                                        <p:tgtEl>
                                          <p:spTgt spid="15"/>
                                        </p:tgtEl>
                                        <p:attrNameLst>
                                          <p:attrName>style.rotation</p:attrName>
                                        </p:attrNameLst>
                                      </p:cBhvr>
                                      <p:tavLst>
                                        <p:tav tm="0">
                                          <p:val>
                                            <p:fltVal val="90"/>
                                          </p:val>
                                        </p:tav>
                                        <p:tav tm="100000">
                                          <p:val>
                                            <p:fltVal val="0"/>
                                          </p:val>
                                        </p:tav>
                                      </p:tavLst>
                                    </p:anim>
                                    <p:animEffect transition="in" filter="fade">
                                      <p:cBhvr>
                                        <p:cTn id="46" dur="1000"/>
                                        <p:tgtEl>
                                          <p:spTgt spid="15"/>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1000" fill="hold"/>
                                        <p:tgtEl>
                                          <p:spTgt spid="16"/>
                                        </p:tgtEl>
                                        <p:attrNameLst>
                                          <p:attrName>ppt_w</p:attrName>
                                        </p:attrNameLst>
                                      </p:cBhvr>
                                      <p:tavLst>
                                        <p:tav tm="0">
                                          <p:val>
                                            <p:fltVal val="0"/>
                                          </p:val>
                                        </p:tav>
                                        <p:tav tm="100000">
                                          <p:val>
                                            <p:strVal val="#ppt_w"/>
                                          </p:val>
                                        </p:tav>
                                      </p:tavLst>
                                    </p:anim>
                                    <p:anim calcmode="lin" valueType="num">
                                      <p:cBhvr>
                                        <p:cTn id="50" dur="1000" fill="hold"/>
                                        <p:tgtEl>
                                          <p:spTgt spid="16"/>
                                        </p:tgtEl>
                                        <p:attrNameLst>
                                          <p:attrName>ppt_h</p:attrName>
                                        </p:attrNameLst>
                                      </p:cBhvr>
                                      <p:tavLst>
                                        <p:tav tm="0">
                                          <p:val>
                                            <p:fltVal val="0"/>
                                          </p:val>
                                        </p:tav>
                                        <p:tav tm="100000">
                                          <p:val>
                                            <p:strVal val="#ppt_h"/>
                                          </p:val>
                                        </p:tav>
                                      </p:tavLst>
                                    </p:anim>
                                    <p:anim calcmode="lin" valueType="num">
                                      <p:cBhvr>
                                        <p:cTn id="51" dur="1000" fill="hold"/>
                                        <p:tgtEl>
                                          <p:spTgt spid="16"/>
                                        </p:tgtEl>
                                        <p:attrNameLst>
                                          <p:attrName>style.rotation</p:attrName>
                                        </p:attrNameLst>
                                      </p:cBhvr>
                                      <p:tavLst>
                                        <p:tav tm="0">
                                          <p:val>
                                            <p:fltVal val="90"/>
                                          </p:val>
                                        </p:tav>
                                        <p:tav tm="100000">
                                          <p:val>
                                            <p:fltVal val="0"/>
                                          </p:val>
                                        </p:tav>
                                      </p:tavLst>
                                    </p:anim>
                                    <p:animEffect transition="in" filter="fade">
                                      <p:cBhvr>
                                        <p:cTn id="52" dur="1000"/>
                                        <p:tgtEl>
                                          <p:spTgt spid="16"/>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1000" fill="hold"/>
                                        <p:tgtEl>
                                          <p:spTgt spid="17"/>
                                        </p:tgtEl>
                                        <p:attrNameLst>
                                          <p:attrName>ppt_w</p:attrName>
                                        </p:attrNameLst>
                                      </p:cBhvr>
                                      <p:tavLst>
                                        <p:tav tm="0">
                                          <p:val>
                                            <p:fltVal val="0"/>
                                          </p:val>
                                        </p:tav>
                                        <p:tav tm="100000">
                                          <p:val>
                                            <p:strVal val="#ppt_w"/>
                                          </p:val>
                                        </p:tav>
                                      </p:tavLst>
                                    </p:anim>
                                    <p:anim calcmode="lin" valueType="num">
                                      <p:cBhvr>
                                        <p:cTn id="56" dur="1000" fill="hold"/>
                                        <p:tgtEl>
                                          <p:spTgt spid="17"/>
                                        </p:tgtEl>
                                        <p:attrNameLst>
                                          <p:attrName>ppt_h</p:attrName>
                                        </p:attrNameLst>
                                      </p:cBhvr>
                                      <p:tavLst>
                                        <p:tav tm="0">
                                          <p:val>
                                            <p:fltVal val="0"/>
                                          </p:val>
                                        </p:tav>
                                        <p:tav tm="100000">
                                          <p:val>
                                            <p:strVal val="#ppt_h"/>
                                          </p:val>
                                        </p:tav>
                                      </p:tavLst>
                                    </p:anim>
                                    <p:anim calcmode="lin" valueType="num">
                                      <p:cBhvr>
                                        <p:cTn id="57" dur="1000" fill="hold"/>
                                        <p:tgtEl>
                                          <p:spTgt spid="17"/>
                                        </p:tgtEl>
                                        <p:attrNameLst>
                                          <p:attrName>style.rotation</p:attrName>
                                        </p:attrNameLst>
                                      </p:cBhvr>
                                      <p:tavLst>
                                        <p:tav tm="0">
                                          <p:val>
                                            <p:fltVal val="90"/>
                                          </p:val>
                                        </p:tav>
                                        <p:tav tm="100000">
                                          <p:val>
                                            <p:fltVal val="0"/>
                                          </p:val>
                                        </p:tav>
                                      </p:tavLst>
                                    </p:anim>
                                    <p:animEffect transition="in" filter="fade">
                                      <p:cBhvr>
                                        <p:cTn id="58" dur="1000"/>
                                        <p:tgtEl>
                                          <p:spTgt spid="17"/>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fltVal val="0"/>
                                          </p:val>
                                        </p:tav>
                                        <p:tav tm="100000">
                                          <p:val>
                                            <p:strVal val="#ppt_w"/>
                                          </p:val>
                                        </p:tav>
                                      </p:tavLst>
                                    </p:anim>
                                    <p:anim calcmode="lin" valueType="num">
                                      <p:cBhvr>
                                        <p:cTn id="62" dur="1000" fill="hold"/>
                                        <p:tgtEl>
                                          <p:spTgt spid="18"/>
                                        </p:tgtEl>
                                        <p:attrNameLst>
                                          <p:attrName>ppt_h</p:attrName>
                                        </p:attrNameLst>
                                      </p:cBhvr>
                                      <p:tavLst>
                                        <p:tav tm="0">
                                          <p:val>
                                            <p:fltVal val="0"/>
                                          </p:val>
                                        </p:tav>
                                        <p:tav tm="100000">
                                          <p:val>
                                            <p:strVal val="#ppt_h"/>
                                          </p:val>
                                        </p:tav>
                                      </p:tavLst>
                                    </p:anim>
                                    <p:anim calcmode="lin" valueType="num">
                                      <p:cBhvr>
                                        <p:cTn id="63" dur="1000" fill="hold"/>
                                        <p:tgtEl>
                                          <p:spTgt spid="18"/>
                                        </p:tgtEl>
                                        <p:attrNameLst>
                                          <p:attrName>style.rotation</p:attrName>
                                        </p:attrNameLst>
                                      </p:cBhvr>
                                      <p:tavLst>
                                        <p:tav tm="0">
                                          <p:val>
                                            <p:fltVal val="90"/>
                                          </p:val>
                                        </p:tav>
                                        <p:tav tm="100000">
                                          <p:val>
                                            <p:fltVal val="0"/>
                                          </p:val>
                                        </p:tav>
                                      </p:tavLst>
                                    </p:anim>
                                    <p:animEffect transition="in" filter="fade">
                                      <p:cBhvr>
                                        <p:cTn id="64" dur="1000"/>
                                        <p:tgtEl>
                                          <p:spTgt spid="18"/>
                                        </p:tgtEl>
                                      </p:cBhvr>
                                    </p:animEffect>
                                  </p:childTnLst>
                                </p:cTn>
                              </p:par>
                              <p:par>
                                <p:cTn id="65" presetID="31"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1000" fill="hold"/>
                                        <p:tgtEl>
                                          <p:spTgt spid="20"/>
                                        </p:tgtEl>
                                        <p:attrNameLst>
                                          <p:attrName>ppt_w</p:attrName>
                                        </p:attrNameLst>
                                      </p:cBhvr>
                                      <p:tavLst>
                                        <p:tav tm="0">
                                          <p:val>
                                            <p:fltVal val="0"/>
                                          </p:val>
                                        </p:tav>
                                        <p:tav tm="100000">
                                          <p:val>
                                            <p:strVal val="#ppt_w"/>
                                          </p:val>
                                        </p:tav>
                                      </p:tavLst>
                                    </p:anim>
                                    <p:anim calcmode="lin" valueType="num">
                                      <p:cBhvr>
                                        <p:cTn id="74" dur="1000" fill="hold"/>
                                        <p:tgtEl>
                                          <p:spTgt spid="20"/>
                                        </p:tgtEl>
                                        <p:attrNameLst>
                                          <p:attrName>ppt_h</p:attrName>
                                        </p:attrNameLst>
                                      </p:cBhvr>
                                      <p:tavLst>
                                        <p:tav tm="0">
                                          <p:val>
                                            <p:fltVal val="0"/>
                                          </p:val>
                                        </p:tav>
                                        <p:tav tm="100000">
                                          <p:val>
                                            <p:strVal val="#ppt_h"/>
                                          </p:val>
                                        </p:tav>
                                      </p:tavLst>
                                    </p:anim>
                                    <p:anim calcmode="lin" valueType="num">
                                      <p:cBhvr>
                                        <p:cTn id="75" dur="1000" fill="hold"/>
                                        <p:tgtEl>
                                          <p:spTgt spid="20"/>
                                        </p:tgtEl>
                                        <p:attrNameLst>
                                          <p:attrName>style.rotation</p:attrName>
                                        </p:attrNameLst>
                                      </p:cBhvr>
                                      <p:tavLst>
                                        <p:tav tm="0">
                                          <p:val>
                                            <p:fltVal val="90"/>
                                          </p:val>
                                        </p:tav>
                                        <p:tav tm="100000">
                                          <p:val>
                                            <p:fltVal val="0"/>
                                          </p:val>
                                        </p:tav>
                                      </p:tavLst>
                                    </p:anim>
                                    <p:animEffect transition="in" filter="fade">
                                      <p:cBhvr>
                                        <p:cTn id="76" dur="1000"/>
                                        <p:tgtEl>
                                          <p:spTgt spid="2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1000" fill="hold"/>
                                        <p:tgtEl>
                                          <p:spTgt spid="21"/>
                                        </p:tgtEl>
                                        <p:attrNameLst>
                                          <p:attrName>ppt_w</p:attrName>
                                        </p:attrNameLst>
                                      </p:cBhvr>
                                      <p:tavLst>
                                        <p:tav tm="0">
                                          <p:val>
                                            <p:fltVal val="0"/>
                                          </p:val>
                                        </p:tav>
                                        <p:tav tm="100000">
                                          <p:val>
                                            <p:strVal val="#ppt_w"/>
                                          </p:val>
                                        </p:tav>
                                      </p:tavLst>
                                    </p:anim>
                                    <p:anim calcmode="lin" valueType="num">
                                      <p:cBhvr>
                                        <p:cTn id="80" dur="1000" fill="hold"/>
                                        <p:tgtEl>
                                          <p:spTgt spid="21"/>
                                        </p:tgtEl>
                                        <p:attrNameLst>
                                          <p:attrName>ppt_h</p:attrName>
                                        </p:attrNameLst>
                                      </p:cBhvr>
                                      <p:tavLst>
                                        <p:tav tm="0">
                                          <p:val>
                                            <p:fltVal val="0"/>
                                          </p:val>
                                        </p:tav>
                                        <p:tav tm="100000">
                                          <p:val>
                                            <p:strVal val="#ppt_h"/>
                                          </p:val>
                                        </p:tav>
                                      </p:tavLst>
                                    </p:anim>
                                    <p:anim calcmode="lin" valueType="num">
                                      <p:cBhvr>
                                        <p:cTn id="81" dur="1000" fill="hold"/>
                                        <p:tgtEl>
                                          <p:spTgt spid="21"/>
                                        </p:tgtEl>
                                        <p:attrNameLst>
                                          <p:attrName>style.rotation</p:attrName>
                                        </p:attrNameLst>
                                      </p:cBhvr>
                                      <p:tavLst>
                                        <p:tav tm="0">
                                          <p:val>
                                            <p:fltVal val="90"/>
                                          </p:val>
                                        </p:tav>
                                        <p:tav tm="100000">
                                          <p:val>
                                            <p:fltVal val="0"/>
                                          </p:val>
                                        </p:tav>
                                      </p:tavLst>
                                    </p:anim>
                                    <p:animEffect transition="in" filter="fade">
                                      <p:cBhvr>
                                        <p:cTn id="82" dur="1000"/>
                                        <p:tgtEl>
                                          <p:spTgt spid="21"/>
                                        </p:tgtEl>
                                      </p:cBhvr>
                                    </p:animEffect>
                                  </p:childTnLst>
                                </p:cTn>
                              </p:par>
                              <p:par>
                                <p:cTn id="83" presetID="31"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1000" fill="hold"/>
                                        <p:tgtEl>
                                          <p:spTgt spid="22"/>
                                        </p:tgtEl>
                                        <p:attrNameLst>
                                          <p:attrName>ppt_w</p:attrName>
                                        </p:attrNameLst>
                                      </p:cBhvr>
                                      <p:tavLst>
                                        <p:tav tm="0">
                                          <p:val>
                                            <p:fltVal val="0"/>
                                          </p:val>
                                        </p:tav>
                                        <p:tav tm="100000">
                                          <p:val>
                                            <p:strVal val="#ppt_w"/>
                                          </p:val>
                                        </p:tav>
                                      </p:tavLst>
                                    </p:anim>
                                    <p:anim calcmode="lin" valueType="num">
                                      <p:cBhvr>
                                        <p:cTn id="86" dur="1000" fill="hold"/>
                                        <p:tgtEl>
                                          <p:spTgt spid="22"/>
                                        </p:tgtEl>
                                        <p:attrNameLst>
                                          <p:attrName>ppt_h</p:attrName>
                                        </p:attrNameLst>
                                      </p:cBhvr>
                                      <p:tavLst>
                                        <p:tav tm="0">
                                          <p:val>
                                            <p:fltVal val="0"/>
                                          </p:val>
                                        </p:tav>
                                        <p:tav tm="100000">
                                          <p:val>
                                            <p:strVal val="#ppt_h"/>
                                          </p:val>
                                        </p:tav>
                                      </p:tavLst>
                                    </p:anim>
                                    <p:anim calcmode="lin" valueType="num">
                                      <p:cBhvr>
                                        <p:cTn id="87" dur="1000" fill="hold"/>
                                        <p:tgtEl>
                                          <p:spTgt spid="22"/>
                                        </p:tgtEl>
                                        <p:attrNameLst>
                                          <p:attrName>style.rotation</p:attrName>
                                        </p:attrNameLst>
                                      </p:cBhvr>
                                      <p:tavLst>
                                        <p:tav tm="0">
                                          <p:val>
                                            <p:fltVal val="90"/>
                                          </p:val>
                                        </p:tav>
                                        <p:tav tm="100000">
                                          <p:val>
                                            <p:fltVal val="0"/>
                                          </p:val>
                                        </p:tav>
                                      </p:tavLst>
                                    </p:anim>
                                    <p:animEffect transition="in" filter="fade">
                                      <p:cBhvr>
                                        <p:cTn id="88" dur="1000"/>
                                        <p:tgtEl>
                                          <p:spTgt spid="22"/>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1000" fill="hold"/>
                                        <p:tgtEl>
                                          <p:spTgt spid="23"/>
                                        </p:tgtEl>
                                        <p:attrNameLst>
                                          <p:attrName>ppt_w</p:attrName>
                                        </p:attrNameLst>
                                      </p:cBhvr>
                                      <p:tavLst>
                                        <p:tav tm="0">
                                          <p:val>
                                            <p:fltVal val="0"/>
                                          </p:val>
                                        </p:tav>
                                        <p:tav tm="100000">
                                          <p:val>
                                            <p:strVal val="#ppt_w"/>
                                          </p:val>
                                        </p:tav>
                                      </p:tavLst>
                                    </p:anim>
                                    <p:anim calcmode="lin" valueType="num">
                                      <p:cBhvr>
                                        <p:cTn id="92" dur="1000" fill="hold"/>
                                        <p:tgtEl>
                                          <p:spTgt spid="23"/>
                                        </p:tgtEl>
                                        <p:attrNameLst>
                                          <p:attrName>ppt_h</p:attrName>
                                        </p:attrNameLst>
                                      </p:cBhvr>
                                      <p:tavLst>
                                        <p:tav tm="0">
                                          <p:val>
                                            <p:fltVal val="0"/>
                                          </p:val>
                                        </p:tav>
                                        <p:tav tm="100000">
                                          <p:val>
                                            <p:strVal val="#ppt_h"/>
                                          </p:val>
                                        </p:tav>
                                      </p:tavLst>
                                    </p:anim>
                                    <p:anim calcmode="lin" valueType="num">
                                      <p:cBhvr>
                                        <p:cTn id="93" dur="1000" fill="hold"/>
                                        <p:tgtEl>
                                          <p:spTgt spid="23"/>
                                        </p:tgtEl>
                                        <p:attrNameLst>
                                          <p:attrName>style.rotation</p:attrName>
                                        </p:attrNameLst>
                                      </p:cBhvr>
                                      <p:tavLst>
                                        <p:tav tm="0">
                                          <p:val>
                                            <p:fltVal val="90"/>
                                          </p:val>
                                        </p:tav>
                                        <p:tav tm="100000">
                                          <p:val>
                                            <p:fltVal val="0"/>
                                          </p:val>
                                        </p:tav>
                                      </p:tavLst>
                                    </p:anim>
                                    <p:animEffect transition="in" filter="fade">
                                      <p:cBhvr>
                                        <p:cTn id="94" dur="10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down)">
                                      <p:cBhvr>
                                        <p:cTn id="99" dur="580">
                                          <p:stCondLst>
                                            <p:cond delay="0"/>
                                          </p:stCondLst>
                                        </p:cTn>
                                        <p:tgtEl>
                                          <p:spTgt spid="27"/>
                                        </p:tgtEl>
                                      </p:cBhvr>
                                    </p:animEffect>
                                    <p:anim calcmode="lin" valueType="num">
                                      <p:cBhvr>
                                        <p:cTn id="10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05" dur="26">
                                          <p:stCondLst>
                                            <p:cond delay="650"/>
                                          </p:stCondLst>
                                        </p:cTn>
                                        <p:tgtEl>
                                          <p:spTgt spid="27"/>
                                        </p:tgtEl>
                                      </p:cBhvr>
                                      <p:to x="100000" y="60000"/>
                                    </p:animScale>
                                    <p:animScale>
                                      <p:cBhvr>
                                        <p:cTn id="106" dur="166" decel="50000">
                                          <p:stCondLst>
                                            <p:cond delay="676"/>
                                          </p:stCondLst>
                                        </p:cTn>
                                        <p:tgtEl>
                                          <p:spTgt spid="27"/>
                                        </p:tgtEl>
                                      </p:cBhvr>
                                      <p:to x="100000" y="100000"/>
                                    </p:animScale>
                                    <p:animScale>
                                      <p:cBhvr>
                                        <p:cTn id="107" dur="26">
                                          <p:stCondLst>
                                            <p:cond delay="1312"/>
                                          </p:stCondLst>
                                        </p:cTn>
                                        <p:tgtEl>
                                          <p:spTgt spid="27"/>
                                        </p:tgtEl>
                                      </p:cBhvr>
                                      <p:to x="100000" y="80000"/>
                                    </p:animScale>
                                    <p:animScale>
                                      <p:cBhvr>
                                        <p:cTn id="108" dur="166" decel="50000">
                                          <p:stCondLst>
                                            <p:cond delay="1338"/>
                                          </p:stCondLst>
                                        </p:cTn>
                                        <p:tgtEl>
                                          <p:spTgt spid="27"/>
                                        </p:tgtEl>
                                      </p:cBhvr>
                                      <p:to x="100000" y="100000"/>
                                    </p:animScale>
                                    <p:animScale>
                                      <p:cBhvr>
                                        <p:cTn id="109" dur="26">
                                          <p:stCondLst>
                                            <p:cond delay="1642"/>
                                          </p:stCondLst>
                                        </p:cTn>
                                        <p:tgtEl>
                                          <p:spTgt spid="27"/>
                                        </p:tgtEl>
                                      </p:cBhvr>
                                      <p:to x="100000" y="90000"/>
                                    </p:animScale>
                                    <p:animScale>
                                      <p:cBhvr>
                                        <p:cTn id="110" dur="166" decel="50000">
                                          <p:stCondLst>
                                            <p:cond delay="1668"/>
                                          </p:stCondLst>
                                        </p:cTn>
                                        <p:tgtEl>
                                          <p:spTgt spid="27"/>
                                        </p:tgtEl>
                                      </p:cBhvr>
                                      <p:to x="100000" y="100000"/>
                                    </p:animScale>
                                    <p:animScale>
                                      <p:cBhvr>
                                        <p:cTn id="111" dur="26">
                                          <p:stCondLst>
                                            <p:cond delay="1808"/>
                                          </p:stCondLst>
                                        </p:cTn>
                                        <p:tgtEl>
                                          <p:spTgt spid="27"/>
                                        </p:tgtEl>
                                      </p:cBhvr>
                                      <p:to x="100000" y="95000"/>
                                    </p:animScale>
                                    <p:animScale>
                                      <p:cBhvr>
                                        <p:cTn id="112" dur="166" decel="50000">
                                          <p:stCondLst>
                                            <p:cond delay="1834"/>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animBg="1"/>
      <p:bldP spid="17" grpId="0"/>
      <p:bldP spid="18" grpId="0"/>
      <p:bldP spid="20" grpId="0"/>
      <p:bldP spid="21" grpId="0"/>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Reactance for Series Capacitors</a:t>
            </a:r>
          </a:p>
        </p:txBody>
      </p:sp>
      <p:grpSp>
        <p:nvGrpSpPr>
          <p:cNvPr id="23" name="Group 22">
            <a:extLst>
              <a:ext uri="{FF2B5EF4-FFF2-40B4-BE49-F238E27FC236}">
                <a16:creationId xmlns:a16="http://schemas.microsoft.com/office/drawing/2014/main" id="{F4CE1E2B-4757-4AA2-895F-218C8C84534E}"/>
              </a:ext>
            </a:extLst>
          </p:cNvPr>
          <p:cNvGrpSpPr/>
          <p:nvPr/>
        </p:nvGrpSpPr>
        <p:grpSpPr>
          <a:xfrm rot="16200000">
            <a:off x="3616619" y="2412334"/>
            <a:ext cx="228675" cy="545744"/>
            <a:chOff x="4043771" y="3429001"/>
            <a:chExt cx="228675" cy="545744"/>
          </a:xfrm>
        </p:grpSpPr>
        <p:cxnSp>
          <p:nvCxnSpPr>
            <p:cNvPr id="5" name="Straight Connector 4">
              <a:extLst>
                <a:ext uri="{FF2B5EF4-FFF2-40B4-BE49-F238E27FC236}">
                  <a16:creationId xmlns:a16="http://schemas.microsoft.com/office/drawing/2014/main" id="{193AC328-F40E-4FBA-B3BD-AFE299560E47}"/>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81470B-3333-4B92-8519-E6C3536889D4}"/>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34AC1-3CD8-489D-A700-1962650EE1BC}"/>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7A27F63-A863-48AB-8020-C048CA00F99F}"/>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092992D-823C-4015-9F8D-897C98DBB23E}"/>
                  </a:ext>
                </a:extLst>
              </p:cNvPr>
              <p:cNvSpPr txBox="1"/>
              <p:nvPr/>
            </p:nvSpPr>
            <p:spPr>
              <a:xfrm>
                <a:off x="3482464" y="2213064"/>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1</m:t>
                          </m:r>
                        </m:sub>
                      </m:sSub>
                    </m:oMath>
                  </m:oMathPara>
                </a14:m>
                <a:endParaRPr lang="en-GB" dirty="0"/>
              </a:p>
            </p:txBody>
          </p:sp>
        </mc:Choice>
        <mc:Fallback>
          <p:sp>
            <p:nvSpPr>
              <p:cNvPr id="9" name="TextBox 8">
                <a:extLst>
                  <a:ext uri="{FF2B5EF4-FFF2-40B4-BE49-F238E27FC236}">
                    <a16:creationId xmlns:a16="http://schemas.microsoft.com/office/drawing/2014/main" id="{3092992D-823C-4015-9F8D-897C98DBB23E}"/>
                  </a:ext>
                </a:extLst>
              </p:cNvPr>
              <p:cNvSpPr txBox="1">
                <a:spLocks noRot="1" noChangeAspect="1" noMove="1" noResize="1" noEditPoints="1" noAdjustHandles="1" noChangeArrowheads="1" noChangeShapeType="1" noTextEdit="1"/>
              </p:cNvSpPr>
              <p:nvPr/>
            </p:nvSpPr>
            <p:spPr>
              <a:xfrm>
                <a:off x="3482464" y="2213064"/>
                <a:ext cx="598049" cy="396712"/>
              </a:xfrm>
              <a:prstGeom prst="rect">
                <a:avLst/>
              </a:prstGeom>
              <a:blipFill>
                <a:blip r:embed="rId2"/>
                <a:stretch>
                  <a:fillRect b="-3077"/>
                </a:stretch>
              </a:blipFill>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829425DD-7D6C-48EF-BB0B-7975396336BD}"/>
              </a:ext>
            </a:extLst>
          </p:cNvPr>
          <p:cNvCxnSpPr>
            <a:cxnSpLocks/>
          </p:cNvCxnSpPr>
          <p:nvPr/>
        </p:nvCxnSpPr>
        <p:spPr>
          <a:xfrm flipV="1">
            <a:off x="5017057" y="2685205"/>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901F03-0E5E-4F55-BC1F-93BC4995FDCA}"/>
              </a:ext>
            </a:extLst>
          </p:cNvPr>
          <p:cNvCxnSpPr>
            <a:cxnSpLocks/>
          </p:cNvCxnSpPr>
          <p:nvPr/>
        </p:nvCxnSpPr>
        <p:spPr>
          <a:xfrm flipV="1">
            <a:off x="3468016" y="2685205"/>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C9924A-0E69-44FA-B47D-BF335AEADCFC}"/>
              </a:ext>
            </a:extLst>
          </p:cNvPr>
          <p:cNvCxnSpPr>
            <a:cxnSpLocks/>
          </p:cNvCxnSpPr>
          <p:nvPr/>
        </p:nvCxnSpPr>
        <p:spPr>
          <a:xfrm flipH="1">
            <a:off x="4003829" y="2685206"/>
            <a:ext cx="49660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6D38C694-9A33-48DE-8049-D5778897FB2D}"/>
              </a:ext>
            </a:extLst>
          </p:cNvPr>
          <p:cNvGrpSpPr/>
          <p:nvPr/>
        </p:nvGrpSpPr>
        <p:grpSpPr>
          <a:xfrm rot="16200000">
            <a:off x="4634355" y="2412334"/>
            <a:ext cx="228675" cy="545744"/>
            <a:chOff x="4043771" y="3429001"/>
            <a:chExt cx="228675" cy="545744"/>
          </a:xfrm>
        </p:grpSpPr>
        <p:cxnSp>
          <p:nvCxnSpPr>
            <p:cNvPr id="25" name="Straight Connector 24">
              <a:extLst>
                <a:ext uri="{FF2B5EF4-FFF2-40B4-BE49-F238E27FC236}">
                  <a16:creationId xmlns:a16="http://schemas.microsoft.com/office/drawing/2014/main" id="{47B5BD0E-61FB-49E3-B496-8420A46B22BF}"/>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55E0DF-BD23-46F1-8284-1DA27E74A5F7}"/>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564E218-C542-4D77-9068-E2BC50B943AA}"/>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498B9-4DD8-4196-AE4C-AD64DBC19E3A}"/>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188D103-931F-4D3F-ADF2-EC329AAE0C89}"/>
                  </a:ext>
                </a:extLst>
              </p:cNvPr>
              <p:cNvSpPr txBox="1"/>
              <p:nvPr/>
            </p:nvSpPr>
            <p:spPr>
              <a:xfrm>
                <a:off x="4501323" y="2185643"/>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2</m:t>
                          </m:r>
                        </m:sub>
                      </m:sSub>
                    </m:oMath>
                  </m:oMathPara>
                </a14:m>
                <a:endParaRPr lang="en-GB" dirty="0"/>
              </a:p>
            </p:txBody>
          </p:sp>
        </mc:Choice>
        <mc:Fallback>
          <p:sp>
            <p:nvSpPr>
              <p:cNvPr id="29" name="TextBox 28">
                <a:extLst>
                  <a:ext uri="{FF2B5EF4-FFF2-40B4-BE49-F238E27FC236}">
                    <a16:creationId xmlns:a16="http://schemas.microsoft.com/office/drawing/2014/main" id="{2188D103-931F-4D3F-ADF2-EC329AAE0C89}"/>
                  </a:ext>
                </a:extLst>
              </p:cNvPr>
              <p:cNvSpPr txBox="1">
                <a:spLocks noRot="1" noChangeAspect="1" noMove="1" noResize="1" noEditPoints="1" noAdjustHandles="1" noChangeArrowheads="1" noChangeShapeType="1" noTextEdit="1"/>
              </p:cNvSpPr>
              <p:nvPr/>
            </p:nvSpPr>
            <p:spPr>
              <a:xfrm>
                <a:off x="4501323" y="2185643"/>
                <a:ext cx="598049" cy="396712"/>
              </a:xfrm>
              <a:prstGeom prst="rect">
                <a:avLst/>
              </a:prstGeom>
              <a:blipFill>
                <a:blip r:embed="rId3"/>
                <a:stretch>
                  <a:fillRect b="-307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236587BD-57C4-43CC-B670-080860A0433E}"/>
                  </a:ext>
                </a:extLst>
              </p:cNvPr>
              <p:cNvSpPr txBox="1"/>
              <p:nvPr/>
            </p:nvSpPr>
            <p:spPr>
              <a:xfrm>
                <a:off x="3871720" y="3628425"/>
                <a:ext cx="1744517"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𝑋</m:t>
                          </m:r>
                        </m:e>
                        <m:sub>
                          <m:r>
                            <a:rPr lang="en-GB" i="1" dirty="0" smtClean="0">
                              <a:latin typeface="Cambria Math" panose="02040503050406030204" pitchFamily="18" charset="0"/>
                            </a:rPr>
                            <m:t>𝑇</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1</m:t>
                              </m:r>
                            </m:sub>
                          </m:sSub>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oMath>
                  </m:oMathPara>
                </a14:m>
                <a:endParaRPr lang="en-GB" dirty="0"/>
              </a:p>
            </p:txBody>
          </p:sp>
        </mc:Choice>
        <mc:Fallback>
          <p:sp>
            <p:nvSpPr>
              <p:cNvPr id="30" name="TextBox 29">
                <a:extLst>
                  <a:ext uri="{FF2B5EF4-FFF2-40B4-BE49-F238E27FC236}">
                    <a16:creationId xmlns:a16="http://schemas.microsoft.com/office/drawing/2014/main" id="{236587BD-57C4-43CC-B670-080860A0433E}"/>
                  </a:ext>
                </a:extLst>
              </p:cNvPr>
              <p:cNvSpPr txBox="1">
                <a:spLocks noRot="1" noChangeAspect="1" noMove="1" noResize="1" noEditPoints="1" noAdjustHandles="1" noChangeArrowheads="1" noChangeShapeType="1" noTextEdit="1"/>
              </p:cNvSpPr>
              <p:nvPr/>
            </p:nvSpPr>
            <p:spPr>
              <a:xfrm>
                <a:off x="3871720" y="3628425"/>
                <a:ext cx="1744517" cy="393121"/>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38328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par>
                                <p:cTn id="17" presetID="14" presetClass="entr" presetSubtype="1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randombar(horizontal)">
                                      <p:cBhvr>
                                        <p:cTn id="19" dur="500"/>
                                        <p:tgtEl>
                                          <p:spTgt spid="18"/>
                                        </p:tgtEl>
                                      </p:cBhvr>
                                    </p:animEffect>
                                  </p:childTnLst>
                                </p:cTn>
                              </p:par>
                              <p:par>
                                <p:cTn id="20" presetID="14" presetClass="entr" presetSubtype="1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randombar(horizontal)">
                                      <p:cBhvr>
                                        <p:cTn id="22" dur="500"/>
                                        <p:tgtEl>
                                          <p:spTgt spid="2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randombar(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fill="hold"/>
                                        <p:tgtEl>
                                          <p:spTgt spid="30"/>
                                        </p:tgtEl>
                                        <p:attrNameLst>
                                          <p:attrName>ppt_x</p:attrName>
                                        </p:attrNameLst>
                                      </p:cBhvr>
                                      <p:tavLst>
                                        <p:tav tm="0">
                                          <p:val>
                                            <p:strVal val="0-#ppt_w/2"/>
                                          </p:val>
                                        </p:tav>
                                        <p:tav tm="100000">
                                          <p:val>
                                            <p:strVal val="#ppt_x"/>
                                          </p:val>
                                        </p:tav>
                                      </p:tavLst>
                                    </p:anim>
                                    <p:anim calcmode="lin" valueType="num">
                                      <p:cBhvr additive="base">
                                        <p:cTn id="3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Reactance for Parallel Capacitors</a:t>
            </a:r>
          </a:p>
        </p:txBody>
      </p:sp>
      <p:grpSp>
        <p:nvGrpSpPr>
          <p:cNvPr id="23" name="Group 22">
            <a:extLst>
              <a:ext uri="{FF2B5EF4-FFF2-40B4-BE49-F238E27FC236}">
                <a16:creationId xmlns:a16="http://schemas.microsoft.com/office/drawing/2014/main" id="{F4CE1E2B-4757-4AA2-895F-218C8C84534E}"/>
              </a:ext>
            </a:extLst>
          </p:cNvPr>
          <p:cNvGrpSpPr/>
          <p:nvPr/>
        </p:nvGrpSpPr>
        <p:grpSpPr>
          <a:xfrm>
            <a:off x="3626243" y="2413166"/>
            <a:ext cx="228675" cy="545744"/>
            <a:chOff x="4043771" y="3429001"/>
            <a:chExt cx="228675" cy="545744"/>
          </a:xfrm>
        </p:grpSpPr>
        <p:cxnSp>
          <p:nvCxnSpPr>
            <p:cNvPr id="5" name="Straight Connector 4">
              <a:extLst>
                <a:ext uri="{FF2B5EF4-FFF2-40B4-BE49-F238E27FC236}">
                  <a16:creationId xmlns:a16="http://schemas.microsoft.com/office/drawing/2014/main" id="{193AC328-F40E-4FBA-B3BD-AFE299560E47}"/>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81470B-3333-4B92-8519-E6C3536889D4}"/>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34AC1-3CD8-489D-A700-1962650EE1BC}"/>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7A27F63-A863-48AB-8020-C048CA00F99F}"/>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BF1674EB-F454-437B-A1D0-0BED79A85C72}"/>
              </a:ext>
            </a:extLst>
          </p:cNvPr>
          <p:cNvCxnSpPr>
            <a:cxnSpLocks/>
          </p:cNvCxnSpPr>
          <p:nvPr/>
        </p:nvCxnSpPr>
        <p:spPr>
          <a:xfrm flipH="1">
            <a:off x="2897351" y="2943556"/>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C9924A-0E69-44FA-B47D-BF335AEADCFC}"/>
              </a:ext>
            </a:extLst>
          </p:cNvPr>
          <p:cNvCxnSpPr>
            <a:cxnSpLocks/>
          </p:cNvCxnSpPr>
          <p:nvPr/>
        </p:nvCxnSpPr>
        <p:spPr>
          <a:xfrm flipH="1" flipV="1">
            <a:off x="2912787" y="2396150"/>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6D38C694-9A33-48DE-8049-D5778897FB2D}"/>
              </a:ext>
            </a:extLst>
          </p:cNvPr>
          <p:cNvGrpSpPr/>
          <p:nvPr/>
        </p:nvGrpSpPr>
        <p:grpSpPr>
          <a:xfrm>
            <a:off x="4115780" y="2397812"/>
            <a:ext cx="228675" cy="545744"/>
            <a:chOff x="4043771" y="3429001"/>
            <a:chExt cx="228675" cy="545744"/>
          </a:xfrm>
        </p:grpSpPr>
        <p:cxnSp>
          <p:nvCxnSpPr>
            <p:cNvPr id="25" name="Straight Connector 24">
              <a:extLst>
                <a:ext uri="{FF2B5EF4-FFF2-40B4-BE49-F238E27FC236}">
                  <a16:creationId xmlns:a16="http://schemas.microsoft.com/office/drawing/2014/main" id="{47B5BD0E-61FB-49E3-B496-8420A46B22BF}"/>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55E0DF-BD23-46F1-8284-1DA27E74A5F7}"/>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564E218-C542-4D77-9068-E2BC50B943AA}"/>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498B9-4DD8-4196-AE4C-AD64DBC19E3A}"/>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F16F314-1B44-4BA2-A9B9-1005A3083861}"/>
                  </a:ext>
                </a:extLst>
              </p:cNvPr>
              <p:cNvSpPr txBox="1"/>
              <p:nvPr/>
            </p:nvSpPr>
            <p:spPr>
              <a:xfrm>
                <a:off x="3119239" y="2429883"/>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1</m:t>
                          </m:r>
                        </m:sub>
                      </m:sSub>
                    </m:oMath>
                  </m:oMathPara>
                </a14:m>
                <a:endParaRPr lang="en-GB" dirty="0"/>
              </a:p>
            </p:txBody>
          </p:sp>
        </mc:Choice>
        <mc:Fallback>
          <p:sp>
            <p:nvSpPr>
              <p:cNvPr id="29" name="TextBox 28">
                <a:extLst>
                  <a:ext uri="{FF2B5EF4-FFF2-40B4-BE49-F238E27FC236}">
                    <a16:creationId xmlns:a16="http://schemas.microsoft.com/office/drawing/2014/main" id="{CF16F314-1B44-4BA2-A9B9-1005A3083861}"/>
                  </a:ext>
                </a:extLst>
              </p:cNvPr>
              <p:cNvSpPr txBox="1">
                <a:spLocks noRot="1" noChangeAspect="1" noMove="1" noResize="1" noEditPoints="1" noAdjustHandles="1" noChangeArrowheads="1" noChangeShapeType="1" noTextEdit="1"/>
              </p:cNvSpPr>
              <p:nvPr/>
            </p:nvSpPr>
            <p:spPr>
              <a:xfrm>
                <a:off x="3119239" y="2429883"/>
                <a:ext cx="598049" cy="396712"/>
              </a:xfrm>
              <a:prstGeom prst="rect">
                <a:avLst/>
              </a:prstGeom>
              <a:blipFill>
                <a:blip r:embed="rId2"/>
                <a:stretch>
                  <a:fillRect b="-307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B963095-7F32-4EC8-9031-BF9217494FF1}"/>
                  </a:ext>
                </a:extLst>
              </p:cNvPr>
              <p:cNvSpPr txBox="1"/>
              <p:nvPr/>
            </p:nvSpPr>
            <p:spPr>
              <a:xfrm>
                <a:off x="4344161" y="2488467"/>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2</m:t>
                          </m:r>
                        </m:sub>
                      </m:sSub>
                    </m:oMath>
                  </m:oMathPara>
                </a14:m>
                <a:endParaRPr lang="en-GB" dirty="0"/>
              </a:p>
            </p:txBody>
          </p:sp>
        </mc:Choice>
        <mc:Fallback>
          <p:sp>
            <p:nvSpPr>
              <p:cNvPr id="30" name="TextBox 29">
                <a:extLst>
                  <a:ext uri="{FF2B5EF4-FFF2-40B4-BE49-F238E27FC236}">
                    <a16:creationId xmlns:a16="http://schemas.microsoft.com/office/drawing/2014/main" id="{7B963095-7F32-4EC8-9031-BF9217494FF1}"/>
                  </a:ext>
                </a:extLst>
              </p:cNvPr>
              <p:cNvSpPr txBox="1">
                <a:spLocks noRot="1" noChangeAspect="1" noMove="1" noResize="1" noEditPoints="1" noAdjustHandles="1" noChangeArrowheads="1" noChangeShapeType="1" noTextEdit="1"/>
              </p:cNvSpPr>
              <p:nvPr/>
            </p:nvSpPr>
            <p:spPr>
              <a:xfrm>
                <a:off x="4344161" y="2488467"/>
                <a:ext cx="598049" cy="396712"/>
              </a:xfrm>
              <a:prstGeom prst="rect">
                <a:avLst/>
              </a:prstGeom>
              <a:blipFill>
                <a:blip r:embed="rId3"/>
                <a:stretch>
                  <a:fillRect b="-307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1639415-19F9-4510-B11A-93EF0680472A}"/>
                  </a:ext>
                </a:extLst>
              </p:cNvPr>
              <p:cNvSpPr txBox="1"/>
              <p:nvPr/>
            </p:nvSpPr>
            <p:spPr>
              <a:xfrm>
                <a:off x="3871720" y="3628425"/>
                <a:ext cx="1744517" cy="7162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𝑋</m:t>
                          </m:r>
                        </m:e>
                        <m:sub>
                          <m:r>
                            <a:rPr lang="en-GB" i="1" dirty="0" smtClean="0">
                              <a:latin typeface="Cambria Math" panose="02040503050406030204" pitchFamily="18" charset="0"/>
                            </a:rPr>
                            <m:t>𝑇</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i="1" dirty="0">
                                  <a:latin typeface="Cambria Math" panose="02040503050406030204" pitchFamily="18" charset="0"/>
                                </a:rPr>
                              </m:ctrlPr>
                            </m:sSubPr>
                            <m:e>
                              <m:r>
                                <a:rPr lang="en-GB" i="1" dirty="0">
                                  <a:latin typeface="Cambria Math" panose="02040503050406030204" pitchFamily="18" charset="0"/>
                                </a:rPr>
                                <m:t>𝑋</m:t>
                              </m:r>
                            </m:e>
                            <m:sub>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1</m:t>
                                  </m:r>
                                </m:sub>
                              </m:sSub>
                            </m:sub>
                          </m:sSub>
                          <m:sSub>
                            <m:sSubPr>
                              <m:ctrlPr>
                                <a:rPr lang="en-GB" i="1" dirty="0">
                                  <a:latin typeface="Cambria Math" panose="02040503050406030204" pitchFamily="18" charset="0"/>
                                </a:rPr>
                              </m:ctrlPr>
                            </m:sSubPr>
                            <m:e>
                              <m:r>
                                <a:rPr lang="en-GB" i="1" dirty="0">
                                  <a:latin typeface="Cambria Math" panose="02040503050406030204" pitchFamily="18" charset="0"/>
                                </a:rPr>
                                <m:t>𝑋</m:t>
                              </m:r>
                            </m:e>
                            <m:sub>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2</m:t>
                                  </m:r>
                                </m:sub>
                              </m:sSub>
                            </m:sub>
                          </m:sSub>
                        </m:num>
                        <m:den>
                          <m:sSub>
                            <m:sSubPr>
                              <m:ctrlPr>
                                <a:rPr lang="en-GB" i="1" dirty="0">
                                  <a:latin typeface="Cambria Math" panose="02040503050406030204" pitchFamily="18" charset="0"/>
                                </a:rPr>
                              </m:ctrlPr>
                            </m:sSubPr>
                            <m:e>
                              <m:r>
                                <a:rPr lang="en-GB" i="1" dirty="0">
                                  <a:latin typeface="Cambria Math" panose="02040503050406030204" pitchFamily="18" charset="0"/>
                                </a:rPr>
                                <m:t>𝑋</m:t>
                              </m:r>
                            </m:e>
                            <m:sub>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1</m:t>
                                  </m:r>
                                </m:sub>
                              </m:sSub>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𝑋</m:t>
                              </m:r>
                            </m:e>
                            <m:sub>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2</m:t>
                                  </m:r>
                                </m:sub>
                              </m:sSub>
                            </m:sub>
                          </m:sSub>
                        </m:den>
                      </m:f>
                    </m:oMath>
                  </m:oMathPara>
                </a14:m>
                <a:endParaRPr lang="en-GB" dirty="0"/>
              </a:p>
            </p:txBody>
          </p:sp>
        </mc:Choice>
        <mc:Fallback>
          <p:sp>
            <p:nvSpPr>
              <p:cNvPr id="31" name="TextBox 30">
                <a:extLst>
                  <a:ext uri="{FF2B5EF4-FFF2-40B4-BE49-F238E27FC236}">
                    <a16:creationId xmlns:a16="http://schemas.microsoft.com/office/drawing/2014/main" id="{91639415-19F9-4510-B11A-93EF0680472A}"/>
                  </a:ext>
                </a:extLst>
              </p:cNvPr>
              <p:cNvSpPr txBox="1">
                <a:spLocks noRot="1" noChangeAspect="1" noMove="1" noResize="1" noEditPoints="1" noAdjustHandles="1" noChangeArrowheads="1" noChangeShapeType="1" noTextEdit="1"/>
              </p:cNvSpPr>
              <p:nvPr/>
            </p:nvSpPr>
            <p:spPr>
              <a:xfrm>
                <a:off x="3871720" y="3628425"/>
                <a:ext cx="1744517" cy="716222"/>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03743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randombar(horizontal)">
                                      <p:cBhvr>
                                        <p:cTn id="19" dur="500"/>
                                        <p:tgtEl>
                                          <p:spTgt spid="2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randombar(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80">
                                          <p:stCondLst>
                                            <p:cond delay="0"/>
                                          </p:stCondLst>
                                        </p:cTn>
                                        <p:tgtEl>
                                          <p:spTgt spid="31"/>
                                        </p:tgtEl>
                                      </p:cBhvr>
                                    </p:animEffect>
                                    <p:anim calcmode="lin" valueType="num">
                                      <p:cBhvr>
                                        <p:cTn id="2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3" dur="26">
                                          <p:stCondLst>
                                            <p:cond delay="650"/>
                                          </p:stCondLst>
                                        </p:cTn>
                                        <p:tgtEl>
                                          <p:spTgt spid="31"/>
                                        </p:tgtEl>
                                      </p:cBhvr>
                                      <p:to x="100000" y="60000"/>
                                    </p:animScale>
                                    <p:animScale>
                                      <p:cBhvr>
                                        <p:cTn id="34" dur="166" decel="50000">
                                          <p:stCondLst>
                                            <p:cond delay="676"/>
                                          </p:stCondLst>
                                        </p:cTn>
                                        <p:tgtEl>
                                          <p:spTgt spid="31"/>
                                        </p:tgtEl>
                                      </p:cBhvr>
                                      <p:to x="100000" y="100000"/>
                                    </p:animScale>
                                    <p:animScale>
                                      <p:cBhvr>
                                        <p:cTn id="35" dur="26">
                                          <p:stCondLst>
                                            <p:cond delay="1312"/>
                                          </p:stCondLst>
                                        </p:cTn>
                                        <p:tgtEl>
                                          <p:spTgt spid="31"/>
                                        </p:tgtEl>
                                      </p:cBhvr>
                                      <p:to x="100000" y="80000"/>
                                    </p:animScale>
                                    <p:animScale>
                                      <p:cBhvr>
                                        <p:cTn id="36" dur="166" decel="50000">
                                          <p:stCondLst>
                                            <p:cond delay="1338"/>
                                          </p:stCondLst>
                                        </p:cTn>
                                        <p:tgtEl>
                                          <p:spTgt spid="31"/>
                                        </p:tgtEl>
                                      </p:cBhvr>
                                      <p:to x="100000" y="100000"/>
                                    </p:animScale>
                                    <p:animScale>
                                      <p:cBhvr>
                                        <p:cTn id="37" dur="26">
                                          <p:stCondLst>
                                            <p:cond delay="1642"/>
                                          </p:stCondLst>
                                        </p:cTn>
                                        <p:tgtEl>
                                          <p:spTgt spid="31"/>
                                        </p:tgtEl>
                                      </p:cBhvr>
                                      <p:to x="100000" y="90000"/>
                                    </p:animScale>
                                    <p:animScale>
                                      <p:cBhvr>
                                        <p:cTn id="38" dur="166" decel="50000">
                                          <p:stCondLst>
                                            <p:cond delay="1668"/>
                                          </p:stCondLst>
                                        </p:cTn>
                                        <p:tgtEl>
                                          <p:spTgt spid="31"/>
                                        </p:tgtEl>
                                      </p:cBhvr>
                                      <p:to x="100000" y="100000"/>
                                    </p:animScale>
                                    <p:animScale>
                                      <p:cBhvr>
                                        <p:cTn id="39" dur="26">
                                          <p:stCondLst>
                                            <p:cond delay="1808"/>
                                          </p:stCondLst>
                                        </p:cTn>
                                        <p:tgtEl>
                                          <p:spTgt spid="31"/>
                                        </p:tgtEl>
                                      </p:cBhvr>
                                      <p:to x="100000" y="95000"/>
                                    </p:animScale>
                                    <p:animScale>
                                      <p:cBhvr>
                                        <p:cTn id="40"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Example </a:t>
            </a:r>
          </a:p>
        </p:txBody>
      </p:sp>
      <p:pic>
        <p:nvPicPr>
          <p:cNvPr id="4" name="Picture 3">
            <a:extLst>
              <a:ext uri="{FF2B5EF4-FFF2-40B4-BE49-F238E27FC236}">
                <a16:creationId xmlns:a16="http://schemas.microsoft.com/office/drawing/2014/main" id="{E648A50D-5A9E-4AC3-AE5A-FE3E7E74547E}"/>
              </a:ext>
            </a:extLst>
          </p:cNvPr>
          <p:cNvPicPr>
            <a:picLocks noChangeAspect="1"/>
          </p:cNvPicPr>
          <p:nvPr/>
        </p:nvPicPr>
        <p:blipFill>
          <a:blip r:embed="rId2"/>
          <a:stretch>
            <a:fillRect/>
          </a:stretch>
        </p:blipFill>
        <p:spPr>
          <a:xfrm>
            <a:off x="2096842" y="2321620"/>
            <a:ext cx="8059275" cy="2133898"/>
          </a:xfrm>
          <a:prstGeom prst="rect">
            <a:avLst/>
          </a:prstGeom>
        </p:spPr>
      </p:pic>
      <p:sp>
        <p:nvSpPr>
          <p:cNvPr id="30" name="TextBox 29">
            <a:extLst>
              <a:ext uri="{FF2B5EF4-FFF2-40B4-BE49-F238E27FC236}">
                <a16:creationId xmlns:a16="http://schemas.microsoft.com/office/drawing/2014/main" id="{F142D1BF-DBA8-404A-881D-63CC868FB05D}"/>
              </a:ext>
            </a:extLst>
          </p:cNvPr>
          <p:cNvSpPr txBox="1"/>
          <p:nvPr/>
        </p:nvSpPr>
        <p:spPr>
          <a:xfrm>
            <a:off x="1523492" y="1844824"/>
            <a:ext cx="8460940" cy="369332"/>
          </a:xfrm>
          <a:prstGeom prst="rect">
            <a:avLst/>
          </a:prstGeom>
          <a:noFill/>
        </p:spPr>
        <p:txBody>
          <a:bodyPr wrap="square">
            <a:spAutoFit/>
          </a:bodyPr>
          <a:lstStyle/>
          <a:p>
            <a:r>
              <a:rPr lang="en-GB" sz="1800" b="0" i="0" u="none" strike="noStrike" baseline="0" dirty="0">
                <a:latin typeface="Times-Roman"/>
              </a:rPr>
              <a:t>What is the total capacitive reactance in each circuit in this figure?</a:t>
            </a:r>
            <a:endParaRPr lang="en-GB"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113FE60-22B0-48DB-A197-FD9FBADAAA76}"/>
                  </a:ext>
                </a:extLst>
              </p:cNvPr>
              <p:cNvSpPr txBox="1"/>
              <p:nvPr/>
            </p:nvSpPr>
            <p:spPr>
              <a:xfrm>
                <a:off x="304664" y="4673764"/>
                <a:ext cx="2437655" cy="661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1</m:t>
                              </m:r>
                            </m:sub>
                          </m:sSub>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𝐶</m:t>
                              </m:r>
                            </m:e>
                            <m:sub>
                              <m:r>
                                <a:rPr lang="en-GB" b="0" i="1" smtClean="0">
                                  <a:latin typeface="Cambria Math" panose="02040503050406030204" pitchFamily="18" charset="0"/>
                                  <a:ea typeface="Cambria Math" panose="02040503050406030204" pitchFamily="18" charset="0"/>
                                </a:rPr>
                                <m:t>1</m:t>
                              </m:r>
                            </m:sub>
                          </m:sSub>
                        </m:den>
                      </m:f>
                      <m:r>
                        <a:rPr lang="en-GB" b="0" i="1" smtClean="0">
                          <a:latin typeface="Cambria Math" panose="02040503050406030204" pitchFamily="18" charset="0"/>
                        </a:rPr>
                        <m:t>=3.18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31" name="TextBox 30">
                <a:extLst>
                  <a:ext uri="{FF2B5EF4-FFF2-40B4-BE49-F238E27FC236}">
                    <a16:creationId xmlns:a16="http://schemas.microsoft.com/office/drawing/2014/main" id="{5113FE60-22B0-48DB-A197-FD9FBADAAA76}"/>
                  </a:ext>
                </a:extLst>
              </p:cNvPr>
              <p:cNvSpPr txBox="1">
                <a:spLocks noRot="1" noChangeAspect="1" noMove="1" noResize="1" noEditPoints="1" noAdjustHandles="1" noChangeArrowheads="1" noChangeShapeType="1" noTextEdit="1"/>
              </p:cNvSpPr>
              <p:nvPr/>
            </p:nvSpPr>
            <p:spPr>
              <a:xfrm>
                <a:off x="304664" y="4673764"/>
                <a:ext cx="2437655" cy="66133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7B748D-B63B-4D1D-B920-6B5AE82AFEB2}"/>
                  </a:ext>
                </a:extLst>
              </p:cNvPr>
              <p:cNvSpPr txBox="1"/>
              <p:nvPr/>
            </p:nvSpPr>
            <p:spPr>
              <a:xfrm>
                <a:off x="328708" y="5445224"/>
                <a:ext cx="2389565" cy="661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2</m:t>
                              </m:r>
                            </m:sub>
                          </m:sSub>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𝐶</m:t>
                              </m:r>
                            </m:e>
                            <m:sub>
                              <m:r>
                                <a:rPr lang="en-GB" b="0" i="1" smtClean="0">
                                  <a:latin typeface="Cambria Math" panose="02040503050406030204" pitchFamily="18" charset="0"/>
                                  <a:ea typeface="Cambria Math" panose="02040503050406030204" pitchFamily="18" charset="0"/>
                                </a:rPr>
                                <m:t>2</m:t>
                              </m:r>
                            </m:sub>
                          </m:sSub>
                        </m:den>
                      </m:f>
                      <m:r>
                        <a:rPr lang="en-GB" b="0" i="1" smtClean="0">
                          <a:latin typeface="Cambria Math" panose="02040503050406030204" pitchFamily="18" charset="0"/>
                        </a:rPr>
                        <m:t>=468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32" name="TextBox 31">
                <a:extLst>
                  <a:ext uri="{FF2B5EF4-FFF2-40B4-BE49-F238E27FC236}">
                    <a16:creationId xmlns:a16="http://schemas.microsoft.com/office/drawing/2014/main" id="{8B7B748D-B63B-4D1D-B920-6B5AE82AFEB2}"/>
                  </a:ext>
                </a:extLst>
              </p:cNvPr>
              <p:cNvSpPr txBox="1">
                <a:spLocks noRot="1" noChangeAspect="1" noMove="1" noResize="1" noEditPoints="1" noAdjustHandles="1" noChangeArrowheads="1" noChangeShapeType="1" noTextEdit="1"/>
              </p:cNvSpPr>
              <p:nvPr/>
            </p:nvSpPr>
            <p:spPr>
              <a:xfrm>
                <a:off x="328708" y="5445224"/>
                <a:ext cx="2389565" cy="66133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3C7EE25-79AE-4ACE-A81A-0EE2134AC3B3}"/>
                  </a:ext>
                </a:extLst>
              </p:cNvPr>
              <p:cNvSpPr txBox="1"/>
              <p:nvPr/>
            </p:nvSpPr>
            <p:spPr>
              <a:xfrm>
                <a:off x="3287688" y="4673763"/>
                <a:ext cx="3067186"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𝑡𝑜𝑡𝑎𝑙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rPr>
                            <m:t>𝑋</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2</m:t>
                              </m:r>
                            </m:sub>
                          </m:sSub>
                        </m:sub>
                      </m:sSub>
                      <m:r>
                        <a:rPr lang="en-GB" b="0" i="1" smtClean="0">
                          <a:latin typeface="Cambria Math" panose="02040503050406030204" pitchFamily="18" charset="0"/>
                        </a:rPr>
                        <m:t>=3.65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33" name="TextBox 32">
                <a:extLst>
                  <a:ext uri="{FF2B5EF4-FFF2-40B4-BE49-F238E27FC236}">
                    <a16:creationId xmlns:a16="http://schemas.microsoft.com/office/drawing/2014/main" id="{C3C7EE25-79AE-4ACE-A81A-0EE2134AC3B3}"/>
                  </a:ext>
                </a:extLst>
              </p:cNvPr>
              <p:cNvSpPr txBox="1">
                <a:spLocks noRot="1" noChangeAspect="1" noMove="1" noResize="1" noEditPoints="1" noAdjustHandles="1" noChangeArrowheads="1" noChangeShapeType="1" noTextEdit="1"/>
              </p:cNvSpPr>
              <p:nvPr/>
            </p:nvSpPr>
            <p:spPr>
              <a:xfrm>
                <a:off x="3287688" y="4673763"/>
                <a:ext cx="3067186" cy="396712"/>
              </a:xfrm>
              <a:prstGeom prst="rect">
                <a:avLst/>
              </a:prstGeom>
              <a:blipFill>
                <a:blip r:embed="rId5"/>
                <a:stretch>
                  <a:fillRect b="-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1F4EB2D-4E6D-4786-99F6-44E98B3BF15B}"/>
                  </a:ext>
                </a:extLst>
              </p:cNvPr>
              <p:cNvSpPr txBox="1"/>
              <p:nvPr/>
            </p:nvSpPr>
            <p:spPr>
              <a:xfrm>
                <a:off x="7500156" y="4475690"/>
                <a:ext cx="3049746" cy="7071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𝑡𝑜𝑡𝑎𝑙</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e>
                            <m:sub>
                              <m:r>
                                <a:rPr lang="en-GB" b="0" i="1" smtClean="0">
                                  <a:latin typeface="Cambria Math" panose="02040503050406030204" pitchFamily="18" charset="0"/>
                                </a:rPr>
                                <m:t>2</m:t>
                              </m:r>
                            </m:sub>
                          </m:sSub>
                        </m:den>
                      </m:f>
                      <m:r>
                        <a:rPr lang="en-GB" b="0" i="1" smtClean="0">
                          <a:latin typeface="Cambria Math" panose="02040503050406030204" pitchFamily="18" charset="0"/>
                        </a:rPr>
                        <m:t>=3.16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34" name="TextBox 33">
                <a:extLst>
                  <a:ext uri="{FF2B5EF4-FFF2-40B4-BE49-F238E27FC236}">
                    <a16:creationId xmlns:a16="http://schemas.microsoft.com/office/drawing/2014/main" id="{F1F4EB2D-4E6D-4786-99F6-44E98B3BF15B}"/>
                  </a:ext>
                </a:extLst>
              </p:cNvPr>
              <p:cNvSpPr txBox="1">
                <a:spLocks noRot="1" noChangeAspect="1" noMove="1" noResize="1" noEditPoints="1" noAdjustHandles="1" noChangeArrowheads="1" noChangeShapeType="1" noTextEdit="1"/>
              </p:cNvSpPr>
              <p:nvPr/>
            </p:nvSpPr>
            <p:spPr>
              <a:xfrm>
                <a:off x="7500156" y="4475690"/>
                <a:ext cx="3049746" cy="707117"/>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9122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randombar(horizontal)">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Example </a:t>
            </a:r>
          </a:p>
        </p:txBody>
      </p:sp>
      <p:grpSp>
        <p:nvGrpSpPr>
          <p:cNvPr id="11" name="Group 10">
            <a:extLst>
              <a:ext uri="{FF2B5EF4-FFF2-40B4-BE49-F238E27FC236}">
                <a16:creationId xmlns:a16="http://schemas.microsoft.com/office/drawing/2014/main" id="{B4142FA8-AF34-404B-A5A1-8727ECFAC3AF}"/>
              </a:ext>
            </a:extLst>
          </p:cNvPr>
          <p:cNvGrpSpPr/>
          <p:nvPr/>
        </p:nvGrpSpPr>
        <p:grpSpPr>
          <a:xfrm rot="5400000">
            <a:off x="3527817" y="3156075"/>
            <a:ext cx="575048" cy="1743006"/>
            <a:chOff x="2315580" y="-635970"/>
            <a:chExt cx="1024305" cy="3440500"/>
          </a:xfrm>
        </p:grpSpPr>
        <p:cxnSp>
          <p:nvCxnSpPr>
            <p:cNvPr id="12" name="Straight Connector 11">
              <a:extLst>
                <a:ext uri="{FF2B5EF4-FFF2-40B4-BE49-F238E27FC236}">
                  <a16:creationId xmlns:a16="http://schemas.microsoft.com/office/drawing/2014/main" id="{8E8E0DF7-85BC-4E17-B587-2582CF840D3E}"/>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4AF2935-7E1A-4326-AA78-DD1260E50CB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EA3D3-AFBF-4982-A33A-F318C03BD6CE}"/>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378CCB-C1AB-44BD-8A5E-11EF2220EAD1}"/>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A2E57FA-4B3D-4562-AFA4-29636D511393}"/>
                    </a:ext>
                  </a:extLst>
                </p:cNvPr>
                <p:cNvSpPr txBox="1"/>
                <p:nvPr/>
              </p:nvSpPr>
              <p:spPr>
                <a:xfrm rot="16200000">
                  <a:off x="1512470" y="533572"/>
                  <a:ext cx="2996958" cy="657873"/>
                </a:xfrm>
                <a:prstGeom prst="rect">
                  <a:avLst/>
                </a:prstGeom>
                <a:noFill/>
              </p:spPr>
              <p:txBody>
                <a:bodyPr wrap="none" rtlCol="0">
                  <a:spAutoFit/>
                </a:bodyPr>
                <a:lstStyle/>
                <a:p>
                  <a14:m>
                    <m:oMath xmlns:m="http://schemas.openxmlformats.org/officeDocument/2006/math">
                      <m:r>
                        <a:rPr lang="en-GB" b="0" i="1" dirty="0" smtClean="0">
                          <a:latin typeface="Cambria Math" panose="02040503050406030204" pitchFamily="18" charset="0"/>
                        </a:rPr>
                        <m:t>𝐶</m:t>
                      </m:r>
                    </m:oMath>
                  </a14:m>
                  <a:r>
                    <a:rPr lang="en-GB" dirty="0"/>
                    <a:t>= </a:t>
                  </a:r>
                  <a14:m>
                    <m:oMath xmlns:m="http://schemas.openxmlformats.org/officeDocument/2006/math">
                      <m:r>
                        <a:rPr lang="en-GB" i="1" dirty="0">
                          <a:latin typeface="Cambria Math" panose="02040503050406030204" pitchFamily="18" charset="0"/>
                        </a:rPr>
                        <m:t>0.00</m:t>
                      </m:r>
                      <m:r>
                        <a:rPr lang="en-GB" b="0" i="1" dirty="0" smtClean="0">
                          <a:latin typeface="Cambria Math" panose="02040503050406030204" pitchFamily="18" charset="0"/>
                        </a:rPr>
                        <m:t>56</m:t>
                      </m:r>
                      <m:r>
                        <a:rPr lang="en-GB" i="1" dirty="0">
                          <a:latin typeface="Cambria Math" panose="02040503050406030204" pitchFamily="18" charset="0"/>
                        </a:rPr>
                        <m:t> </m:t>
                      </m:r>
                      <m:r>
                        <a:rPr lang="en-GB" i="1" dirty="0">
                          <a:latin typeface="Cambria Math" panose="02040503050406030204" pitchFamily="18" charset="0"/>
                          <a:ea typeface="Cambria Math" panose="02040503050406030204" pitchFamily="18" charset="0"/>
                        </a:rPr>
                        <m:t>𝜇</m:t>
                      </m:r>
                      <m:r>
                        <a:rPr lang="en-GB" i="1" dirty="0">
                          <a:latin typeface="Cambria Math" panose="02040503050406030204" pitchFamily="18" charset="0"/>
                          <a:ea typeface="Cambria Math" panose="02040503050406030204" pitchFamily="18" charset="0"/>
                        </a:rPr>
                        <m:t>𝐹</m:t>
                      </m:r>
                    </m:oMath>
                  </a14:m>
                  <a:endParaRPr lang="en-GB" dirty="0"/>
                </a:p>
              </p:txBody>
            </p:sp>
          </mc:Choice>
          <mc:Fallback xmlns="">
            <p:sp>
              <p:nvSpPr>
                <p:cNvPr id="16" name="TextBox 15">
                  <a:extLst>
                    <a:ext uri="{FF2B5EF4-FFF2-40B4-BE49-F238E27FC236}">
                      <a16:creationId xmlns:a16="http://schemas.microsoft.com/office/drawing/2014/main" id="{7A2E57FA-4B3D-4562-AFA4-29636D511393}"/>
                    </a:ext>
                  </a:extLst>
                </p:cNvPr>
                <p:cNvSpPr txBox="1">
                  <a:spLocks noRot="1" noChangeAspect="1" noMove="1" noResize="1" noEditPoints="1" noAdjustHandles="1" noChangeArrowheads="1" noChangeShapeType="1" noTextEdit="1"/>
                </p:cNvSpPr>
                <p:nvPr/>
              </p:nvSpPr>
              <p:spPr>
                <a:xfrm rot="16200000">
                  <a:off x="1512470" y="533572"/>
                  <a:ext cx="2996958" cy="657873"/>
                </a:xfrm>
                <a:prstGeom prst="rect">
                  <a:avLst/>
                </a:prstGeom>
                <a:blipFill>
                  <a:blip r:embed="rId2"/>
                  <a:stretch>
                    <a:fillRect t="-8197" b="-24590"/>
                  </a:stretch>
                </a:blipFill>
              </p:spPr>
              <p:txBody>
                <a:bodyPr/>
                <a:lstStyle/>
                <a:p>
                  <a:r>
                    <a:rPr lang="en-GB">
                      <a:noFill/>
                    </a:rPr>
                    <a:t> </a:t>
                  </a:r>
                </a:p>
              </p:txBody>
            </p:sp>
          </mc:Fallback>
        </mc:AlternateContent>
      </p:grpSp>
      <p:cxnSp>
        <p:nvCxnSpPr>
          <p:cNvPr id="17" name="Straight Connector 16">
            <a:extLst>
              <a:ext uri="{FF2B5EF4-FFF2-40B4-BE49-F238E27FC236}">
                <a16:creationId xmlns:a16="http://schemas.microsoft.com/office/drawing/2014/main" id="{1C338A0A-2BEE-4B33-8C2E-306F4A3D71D1}"/>
              </a:ext>
            </a:extLst>
          </p:cNvPr>
          <p:cNvCxnSpPr>
            <a:cxnSpLocks/>
          </p:cNvCxnSpPr>
          <p:nvPr/>
        </p:nvCxnSpPr>
        <p:spPr>
          <a:xfrm flipH="1">
            <a:off x="1703512" y="4588990"/>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323881-DAAE-4D6D-A0F3-4AB2D7A1C9A9}"/>
              </a:ext>
            </a:extLst>
          </p:cNvPr>
          <p:cNvCxnSpPr>
            <a:cxnSpLocks/>
          </p:cNvCxnSpPr>
          <p:nvPr/>
        </p:nvCxnSpPr>
        <p:spPr>
          <a:xfrm flipV="1">
            <a:off x="3056192" y="428579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BFBA6C-F046-4B41-8054-54697FB0F984}"/>
              </a:ext>
            </a:extLst>
          </p:cNvPr>
          <p:cNvCxnSpPr>
            <a:cxnSpLocks/>
          </p:cNvCxnSpPr>
          <p:nvPr/>
        </p:nvCxnSpPr>
        <p:spPr>
          <a:xfrm flipV="1">
            <a:off x="3056192" y="3436863"/>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68D91A-710D-40BA-B677-CDFD3EF42C07}"/>
              </a:ext>
            </a:extLst>
          </p:cNvPr>
          <p:cNvCxnSpPr>
            <a:cxnSpLocks/>
            <a:stCxn id="22" idx="0"/>
          </p:cNvCxnSpPr>
          <p:nvPr/>
        </p:nvCxnSpPr>
        <p:spPr>
          <a:xfrm flipV="1">
            <a:off x="1737131" y="3436863"/>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B6CA97-70FB-408C-87AD-15A0A7B32452}"/>
              </a:ext>
            </a:extLst>
          </p:cNvPr>
          <p:cNvCxnSpPr>
            <a:cxnSpLocks/>
          </p:cNvCxnSpPr>
          <p:nvPr/>
        </p:nvCxnSpPr>
        <p:spPr>
          <a:xfrm flipV="1">
            <a:off x="1703512" y="4218492"/>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FA44D95-7A81-4256-BBD6-FD0A55683754}"/>
              </a:ext>
            </a:extLst>
          </p:cNvPr>
          <p:cNvSpPr/>
          <p:nvPr/>
        </p:nvSpPr>
        <p:spPr>
          <a:xfrm>
            <a:off x="1521131" y="3807361"/>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11D7830-FA36-4C3E-99F6-144E98CF2C15}"/>
              </a:ext>
            </a:extLst>
          </p:cNvPr>
          <p:cNvSpPr txBox="1"/>
          <p:nvPr/>
        </p:nvSpPr>
        <p:spPr>
          <a:xfrm>
            <a:off x="3037422" y="3693751"/>
            <a:ext cx="152026" cy="207344"/>
          </a:xfrm>
          <a:prstGeom prst="rect">
            <a:avLst/>
          </a:prstGeom>
          <a:noFill/>
        </p:spPr>
        <p:txBody>
          <a:bodyPr wrap="none" rtlCol="0">
            <a:spAutoFit/>
          </a:bodyPr>
          <a:lstStyle/>
          <a:p>
            <a:r>
              <a:rPr lang="en-GB" dirty="0"/>
              <a:t>+</a:t>
            </a:r>
          </a:p>
        </p:txBody>
      </p:sp>
      <p:sp>
        <p:nvSpPr>
          <p:cNvPr id="24" name="TextBox 23">
            <a:extLst>
              <a:ext uri="{FF2B5EF4-FFF2-40B4-BE49-F238E27FC236}">
                <a16:creationId xmlns:a16="http://schemas.microsoft.com/office/drawing/2014/main" id="{3EE8DDEB-1093-472F-B6D8-88790DE5864A}"/>
              </a:ext>
            </a:extLst>
          </p:cNvPr>
          <p:cNvSpPr txBox="1"/>
          <p:nvPr/>
        </p:nvSpPr>
        <p:spPr>
          <a:xfrm>
            <a:off x="3060161" y="4049443"/>
            <a:ext cx="129287" cy="207344"/>
          </a:xfrm>
          <a:prstGeom prst="rect">
            <a:avLst/>
          </a:prstGeom>
          <a:noFill/>
        </p:spPr>
        <p:txBody>
          <a:bodyPr wrap="none" rtlCol="0">
            <a:spAutoFit/>
          </a:bodyPr>
          <a:lstStyle/>
          <a:p>
            <a:r>
              <a:rPr lang="en-GB" dirty="0"/>
              <a:t>-</a:t>
            </a:r>
          </a:p>
        </p:txBody>
      </p:sp>
      <p:cxnSp>
        <p:nvCxnSpPr>
          <p:cNvPr id="25" name="Straight Connector 24">
            <a:extLst>
              <a:ext uri="{FF2B5EF4-FFF2-40B4-BE49-F238E27FC236}">
                <a16:creationId xmlns:a16="http://schemas.microsoft.com/office/drawing/2014/main" id="{0CB66D5F-E462-4EA6-9CB1-0A9B54165AE9}"/>
              </a:ext>
            </a:extLst>
          </p:cNvPr>
          <p:cNvCxnSpPr>
            <a:cxnSpLocks/>
          </p:cNvCxnSpPr>
          <p:nvPr/>
        </p:nvCxnSpPr>
        <p:spPr>
          <a:xfrm flipH="1" flipV="1">
            <a:off x="1734384" y="3436863"/>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17F9CB-C326-4381-A444-8D197E4143BF}"/>
                  </a:ext>
                </a:extLst>
              </p:cNvPr>
              <p:cNvSpPr txBox="1"/>
              <p:nvPr/>
            </p:nvSpPr>
            <p:spPr>
              <a:xfrm>
                <a:off x="398295" y="3494333"/>
                <a:ext cx="1534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𝑟𝑚𝑠</m:t>
                          </m:r>
                        </m:sub>
                      </m:sSub>
                      <m:r>
                        <a:rPr lang="en-GB" b="0" i="1" dirty="0" smtClean="0">
                          <a:latin typeface="Cambria Math" panose="02040503050406030204" pitchFamily="18" charset="0"/>
                        </a:rPr>
                        <m:t>=5</m:t>
                      </m:r>
                    </m:oMath>
                  </m:oMathPara>
                </a14:m>
                <a:endParaRPr lang="en-GB" dirty="0"/>
              </a:p>
            </p:txBody>
          </p:sp>
        </mc:Choice>
        <mc:Fallback xmlns="">
          <p:sp>
            <p:nvSpPr>
              <p:cNvPr id="26" name="TextBox 25">
                <a:extLst>
                  <a:ext uri="{FF2B5EF4-FFF2-40B4-BE49-F238E27FC236}">
                    <a16:creationId xmlns:a16="http://schemas.microsoft.com/office/drawing/2014/main" id="{5517F9CB-C326-4381-A444-8D197E4143BF}"/>
                  </a:ext>
                </a:extLst>
              </p:cNvPr>
              <p:cNvSpPr txBox="1">
                <a:spLocks noRot="1" noChangeAspect="1" noMove="1" noResize="1" noEditPoints="1" noAdjustHandles="1" noChangeArrowheads="1" noChangeShapeType="1" noTextEdit="1"/>
              </p:cNvSpPr>
              <p:nvPr/>
            </p:nvSpPr>
            <p:spPr>
              <a:xfrm>
                <a:off x="398295" y="3494333"/>
                <a:ext cx="1534855" cy="369332"/>
              </a:xfrm>
              <a:prstGeom prst="rect">
                <a:avLst/>
              </a:prstGeom>
              <a:blipFill>
                <a:blip r:embed="rId3"/>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012ED7A0-A4C5-4D82-97B0-ECA4AEE619FB}"/>
              </a:ext>
            </a:extLst>
          </p:cNvPr>
          <p:cNvSpPr txBox="1"/>
          <p:nvPr/>
        </p:nvSpPr>
        <p:spPr>
          <a:xfrm>
            <a:off x="1485718" y="3712508"/>
            <a:ext cx="248666" cy="466525"/>
          </a:xfrm>
          <a:prstGeom prst="rect">
            <a:avLst/>
          </a:prstGeom>
          <a:noFill/>
        </p:spPr>
        <p:txBody>
          <a:bodyPr wrap="none" rtlCol="0">
            <a:spAutoFit/>
          </a:bodyPr>
          <a:lstStyle/>
          <a:p>
            <a:r>
              <a:rPr lang="en-GB" sz="4800" b="1" dirty="0"/>
              <a:t>~</a:t>
            </a:r>
            <a:endParaRPr lang="en-GB" b="1" dirty="0"/>
          </a:p>
        </p:txBody>
      </p:sp>
      <p:cxnSp>
        <p:nvCxnSpPr>
          <p:cNvPr id="28" name="Straight Arrow Connector 27">
            <a:extLst>
              <a:ext uri="{FF2B5EF4-FFF2-40B4-BE49-F238E27FC236}">
                <a16:creationId xmlns:a16="http://schemas.microsoft.com/office/drawing/2014/main" id="{C705C630-F761-4992-8666-E789B1F7AB1C}"/>
              </a:ext>
            </a:extLst>
          </p:cNvPr>
          <p:cNvCxnSpPr/>
          <p:nvPr/>
        </p:nvCxnSpPr>
        <p:spPr>
          <a:xfrm>
            <a:off x="2144476" y="3616882"/>
            <a:ext cx="675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1C071B3-70BD-4457-AB03-11C26749A0D0}"/>
                  </a:ext>
                </a:extLst>
              </p:cNvPr>
              <p:cNvSpPr txBox="1"/>
              <p:nvPr/>
            </p:nvSpPr>
            <p:spPr>
              <a:xfrm>
                <a:off x="2531604" y="3693751"/>
                <a:ext cx="333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m:t>
                      </m:r>
                    </m:oMath>
                  </m:oMathPara>
                </a14:m>
                <a:endParaRPr lang="en-GB" dirty="0"/>
              </a:p>
            </p:txBody>
          </p:sp>
        </mc:Choice>
        <mc:Fallback xmlns="">
          <p:sp>
            <p:nvSpPr>
              <p:cNvPr id="29" name="TextBox 28">
                <a:extLst>
                  <a:ext uri="{FF2B5EF4-FFF2-40B4-BE49-F238E27FC236}">
                    <a16:creationId xmlns:a16="http://schemas.microsoft.com/office/drawing/2014/main" id="{A1C071B3-70BD-4457-AB03-11C26749A0D0}"/>
                  </a:ext>
                </a:extLst>
              </p:cNvPr>
              <p:cNvSpPr txBox="1">
                <a:spLocks noRot="1" noChangeAspect="1" noMove="1" noResize="1" noEditPoints="1" noAdjustHandles="1" noChangeArrowheads="1" noChangeShapeType="1" noTextEdit="1"/>
              </p:cNvSpPr>
              <p:nvPr/>
            </p:nvSpPr>
            <p:spPr>
              <a:xfrm>
                <a:off x="2531604" y="3693751"/>
                <a:ext cx="333040" cy="369332"/>
              </a:xfrm>
              <a:prstGeom prst="rect">
                <a:avLst/>
              </a:prstGeom>
              <a:blipFill>
                <a:blip r:embed="rId4"/>
                <a:stretch>
                  <a:fillRect/>
                </a:stretch>
              </a:blipFill>
            </p:spPr>
            <p:txBody>
              <a:bodyPr/>
              <a:lstStyle/>
              <a:p>
                <a:r>
                  <a:rPr lang="en-GB">
                    <a:noFill/>
                  </a:rPr>
                  <a:t> </a:t>
                </a:r>
              </a:p>
            </p:txBody>
          </p:sp>
        </mc:Fallback>
      </mc:AlternateContent>
      <p:sp>
        <p:nvSpPr>
          <p:cNvPr id="35" name="TextBox 34">
            <a:extLst>
              <a:ext uri="{FF2B5EF4-FFF2-40B4-BE49-F238E27FC236}">
                <a16:creationId xmlns:a16="http://schemas.microsoft.com/office/drawing/2014/main" id="{B72BB420-E1DA-43DB-8DA3-19CE60CA0EAA}"/>
              </a:ext>
            </a:extLst>
          </p:cNvPr>
          <p:cNvSpPr txBox="1"/>
          <p:nvPr/>
        </p:nvSpPr>
        <p:spPr>
          <a:xfrm>
            <a:off x="1703512" y="1897684"/>
            <a:ext cx="6094428" cy="369332"/>
          </a:xfrm>
          <a:prstGeom prst="rect">
            <a:avLst/>
          </a:prstGeom>
          <a:noFill/>
        </p:spPr>
        <p:txBody>
          <a:bodyPr wrap="square">
            <a:spAutoFit/>
          </a:bodyPr>
          <a:lstStyle/>
          <a:p>
            <a:r>
              <a:rPr lang="en-GB" sz="1800" b="0" i="0" u="none" strike="noStrike" baseline="0" dirty="0">
                <a:latin typeface="Times-Roman"/>
              </a:rPr>
              <a:t>Determine the </a:t>
            </a:r>
            <a:r>
              <a:rPr lang="en-GB" sz="1800" b="0" i="0" u="none" strike="noStrike" baseline="0" dirty="0">
                <a:solidFill>
                  <a:srgbClr val="FF0000"/>
                </a:solidFill>
                <a:latin typeface="Times-Roman"/>
              </a:rPr>
              <a:t>rms</a:t>
            </a:r>
            <a:r>
              <a:rPr lang="en-GB" sz="1800" b="0" i="0" u="none" strike="noStrike" baseline="0" dirty="0">
                <a:latin typeface="Times-Roman"/>
              </a:rPr>
              <a:t> current in this figure.</a:t>
            </a:r>
            <a:endParaRPr lang="en-GB"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87D9F1-347E-46BA-AEF3-07981C97CFCE}"/>
                  </a:ext>
                </a:extLst>
              </p:cNvPr>
              <p:cNvSpPr txBox="1"/>
              <p:nvPr/>
            </p:nvSpPr>
            <p:spPr>
              <a:xfrm>
                <a:off x="329852" y="4153699"/>
                <a:ext cx="1534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𝑓</m:t>
                      </m:r>
                      <m:r>
                        <a:rPr lang="en-GB" b="0" i="1" dirty="0" smtClean="0">
                          <a:latin typeface="Cambria Math" panose="02040503050406030204" pitchFamily="18" charset="0"/>
                        </a:rPr>
                        <m:t>=10</m:t>
                      </m:r>
                      <m:r>
                        <a:rPr lang="en-GB" b="0" i="1" dirty="0" smtClean="0">
                          <a:latin typeface="Cambria Math" panose="02040503050406030204" pitchFamily="18" charset="0"/>
                        </a:rPr>
                        <m:t>𝐾𝐻𝑧</m:t>
                      </m:r>
                    </m:oMath>
                  </m:oMathPara>
                </a14:m>
                <a:endParaRPr lang="en-GB" dirty="0"/>
              </a:p>
            </p:txBody>
          </p:sp>
        </mc:Choice>
        <mc:Fallback xmlns="">
          <p:sp>
            <p:nvSpPr>
              <p:cNvPr id="36" name="TextBox 35">
                <a:extLst>
                  <a:ext uri="{FF2B5EF4-FFF2-40B4-BE49-F238E27FC236}">
                    <a16:creationId xmlns:a16="http://schemas.microsoft.com/office/drawing/2014/main" id="{B287D9F1-347E-46BA-AEF3-07981C97CFCE}"/>
                  </a:ext>
                </a:extLst>
              </p:cNvPr>
              <p:cNvSpPr txBox="1">
                <a:spLocks noRot="1" noChangeAspect="1" noMove="1" noResize="1" noEditPoints="1" noAdjustHandles="1" noChangeArrowheads="1" noChangeShapeType="1" noTextEdit="1"/>
              </p:cNvSpPr>
              <p:nvPr/>
            </p:nvSpPr>
            <p:spPr>
              <a:xfrm>
                <a:off x="329852" y="4153699"/>
                <a:ext cx="1534855" cy="369332"/>
              </a:xfrm>
              <a:prstGeom prst="rect">
                <a:avLst/>
              </a:prstGeom>
              <a:blipFill>
                <a:blip r:embed="rId5"/>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090D2D1-E1B2-4A8C-B1FA-17D4DEA0ECD8}"/>
                  </a:ext>
                </a:extLst>
              </p:cNvPr>
              <p:cNvSpPr txBox="1"/>
              <p:nvPr/>
            </p:nvSpPr>
            <p:spPr>
              <a:xfrm>
                <a:off x="4871864" y="3436863"/>
                <a:ext cx="6034665" cy="661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𝑐</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𝑓𝐶</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(10.0×</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𝐻𝑧</m:t>
                          </m:r>
                          <m:r>
                            <a:rPr lang="en-GB" b="0" i="1" smtClean="0">
                              <a:latin typeface="Cambria Math" panose="02040503050406030204" pitchFamily="18" charset="0"/>
                              <a:ea typeface="Cambria Math" panose="02040503050406030204" pitchFamily="18" charset="0"/>
                            </a:rPr>
                            <m:t>)(0.0056×</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6</m:t>
                              </m:r>
                            </m:sup>
                          </m:sSup>
                          <m:r>
                            <a:rPr lang="en-GB" b="0" i="1" smtClean="0">
                              <a:latin typeface="Cambria Math" panose="02040503050406030204" pitchFamily="18" charset="0"/>
                              <a:ea typeface="Cambria Math" panose="02040503050406030204" pitchFamily="18" charset="0"/>
                            </a:rPr>
                            <m:t>𝐹</m:t>
                          </m:r>
                          <m:r>
                            <a:rPr lang="en-GB" b="0" i="1" smtClean="0">
                              <a:latin typeface="Cambria Math" panose="02040503050406030204" pitchFamily="18" charset="0"/>
                              <a:ea typeface="Cambria Math" panose="02040503050406030204" pitchFamily="18" charset="0"/>
                            </a:rPr>
                            <m:t>)</m:t>
                          </m:r>
                        </m:den>
                      </m:f>
                      <m:r>
                        <a:rPr lang="en-GB" b="0" i="1" smtClean="0">
                          <a:latin typeface="Cambria Math" panose="02040503050406030204" pitchFamily="18" charset="0"/>
                        </a:rPr>
                        <m:t>=2.84 </m:t>
                      </m:r>
                      <m:r>
                        <m:rPr>
                          <m:sty m:val="p"/>
                        </m:rPr>
                        <a:rPr lang="el-GR" b="0" i="1"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37" name="TextBox 36">
                <a:extLst>
                  <a:ext uri="{FF2B5EF4-FFF2-40B4-BE49-F238E27FC236}">
                    <a16:creationId xmlns:a16="http://schemas.microsoft.com/office/drawing/2014/main" id="{8090D2D1-E1B2-4A8C-B1FA-17D4DEA0ECD8}"/>
                  </a:ext>
                </a:extLst>
              </p:cNvPr>
              <p:cNvSpPr txBox="1">
                <a:spLocks noRot="1" noChangeAspect="1" noMove="1" noResize="1" noEditPoints="1" noAdjustHandles="1" noChangeArrowheads="1" noChangeShapeType="1" noTextEdit="1"/>
              </p:cNvSpPr>
              <p:nvPr/>
            </p:nvSpPr>
            <p:spPr>
              <a:xfrm>
                <a:off x="4871864" y="3436863"/>
                <a:ext cx="6034665" cy="66191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0182050-0B2C-4FED-99A3-2D08D3CFE143}"/>
                  </a:ext>
                </a:extLst>
              </p:cNvPr>
              <p:cNvSpPr txBox="1"/>
              <p:nvPr/>
            </p:nvSpPr>
            <p:spPr>
              <a:xfrm>
                <a:off x="4979876" y="4523031"/>
                <a:ext cx="3256148" cy="523990"/>
              </a:xfrm>
              <a:prstGeom prst="rect">
                <a:avLst/>
              </a:prstGeom>
              <a:noFill/>
            </p:spPr>
            <p:txBody>
              <a:bodyPr wrap="none" rtlCol="0">
                <a:spAutoFit/>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𝑟𝑚𝑠</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𝑟𝑚𝑠</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𝐶</m:t>
                            </m:r>
                          </m:sub>
                        </m:sSub>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2.84 </m:t>
                        </m:r>
                        <m:r>
                          <m:rPr>
                            <m:sty m:val="p"/>
                          </m:rPr>
                          <a:rPr lang="el-GR" b="0" i="1" smtClean="0">
                            <a:latin typeface="Cambria Math" panose="02040503050406030204" pitchFamily="18" charset="0"/>
                            <a:ea typeface="Cambria Math" panose="02040503050406030204" pitchFamily="18" charset="0"/>
                          </a:rPr>
                          <m:t>Ω</m:t>
                        </m:r>
                      </m:den>
                    </m:f>
                    <m:r>
                      <a:rPr lang="en-GB" b="0" i="1" smtClean="0">
                        <a:latin typeface="Cambria Math" panose="02040503050406030204" pitchFamily="18" charset="0"/>
                      </a:rPr>
                      <m:t>=1.76 </m:t>
                    </m:r>
                    <m:r>
                      <a:rPr lang="en-GB" b="0" i="1" smtClean="0">
                        <a:latin typeface="Cambria Math" panose="02040503050406030204" pitchFamily="18" charset="0"/>
                      </a:rPr>
                      <m:t>𝑚𝐴</m:t>
                    </m:r>
                  </m:oMath>
                </a14:m>
                <a:r>
                  <a:rPr lang="en-GB" dirty="0"/>
                  <a:t> </a:t>
                </a:r>
              </a:p>
            </p:txBody>
          </p:sp>
        </mc:Choice>
        <mc:Fallback xmlns="">
          <p:sp>
            <p:nvSpPr>
              <p:cNvPr id="38" name="TextBox 37">
                <a:extLst>
                  <a:ext uri="{FF2B5EF4-FFF2-40B4-BE49-F238E27FC236}">
                    <a16:creationId xmlns:a16="http://schemas.microsoft.com/office/drawing/2014/main" id="{C0182050-0B2C-4FED-99A3-2D08D3CFE143}"/>
                  </a:ext>
                </a:extLst>
              </p:cNvPr>
              <p:cNvSpPr txBox="1">
                <a:spLocks noRot="1" noChangeAspect="1" noMove="1" noResize="1" noEditPoints="1" noAdjustHandles="1" noChangeArrowheads="1" noChangeShapeType="1" noTextEdit="1"/>
              </p:cNvSpPr>
              <p:nvPr/>
            </p:nvSpPr>
            <p:spPr>
              <a:xfrm>
                <a:off x="4979876" y="4523031"/>
                <a:ext cx="3256148" cy="523990"/>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516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par>
                                <p:cTn id="14" presetID="14"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par>
                                <p:cTn id="17" presetID="14" presetClass="entr" presetSubtype="1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par>
                                <p:cTn id="20" presetID="14"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par>
                                <p:cTn id="23" presetID="14" presetClass="entr" presetSubtype="1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randombar(horizontal)">
                                      <p:cBhvr>
                                        <p:cTn id="25" dur="500"/>
                                        <p:tgtEl>
                                          <p:spTgt spid="2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randombar(horizontal)">
                                      <p:cBhvr>
                                        <p:cTn id="28" dur="500"/>
                                        <p:tgtEl>
                                          <p:spTgt spid="2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par>
                                <p:cTn id="35" presetID="14" presetClass="entr" presetSubtype="1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randombar(horizontal)">
                                      <p:cBhvr>
                                        <p:cTn id="37" dur="500"/>
                                        <p:tgtEl>
                                          <p:spTgt spid="25"/>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randombar(horizontal)">
                                      <p:cBhvr>
                                        <p:cTn id="43" dur="500"/>
                                        <p:tgtEl>
                                          <p:spTgt spid="27"/>
                                        </p:tgtEl>
                                      </p:cBhvr>
                                    </p:animEffect>
                                  </p:childTnLst>
                                </p:cTn>
                              </p:par>
                              <p:par>
                                <p:cTn id="44" presetID="14" presetClass="entr" presetSubtype="1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randombar(horizontal)">
                                      <p:cBhvr>
                                        <p:cTn id="49" dur="500"/>
                                        <p:tgtEl>
                                          <p:spTgt spid="2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randombar(horizontal)">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6" grpId="0"/>
      <p:bldP spid="27" grpId="0"/>
      <p:bldP spid="29" grpId="0"/>
      <p:bldP spid="35" grpId="0"/>
      <p:bldP spid="36" grpId="0"/>
      <p:bldP spid="37"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Quiz </a:t>
            </a:r>
          </a:p>
        </p:txBody>
      </p:sp>
      <p:grpSp>
        <p:nvGrpSpPr>
          <p:cNvPr id="11" name="Group 10">
            <a:extLst>
              <a:ext uri="{FF2B5EF4-FFF2-40B4-BE49-F238E27FC236}">
                <a16:creationId xmlns:a16="http://schemas.microsoft.com/office/drawing/2014/main" id="{B4142FA8-AF34-404B-A5A1-8727ECFAC3AF}"/>
              </a:ext>
            </a:extLst>
          </p:cNvPr>
          <p:cNvGrpSpPr/>
          <p:nvPr/>
        </p:nvGrpSpPr>
        <p:grpSpPr>
          <a:xfrm rot="5400000">
            <a:off x="3527817" y="3156075"/>
            <a:ext cx="575048" cy="1743006"/>
            <a:chOff x="2315580" y="-635970"/>
            <a:chExt cx="1024305" cy="3440500"/>
          </a:xfrm>
        </p:grpSpPr>
        <p:cxnSp>
          <p:nvCxnSpPr>
            <p:cNvPr id="12" name="Straight Connector 11">
              <a:extLst>
                <a:ext uri="{FF2B5EF4-FFF2-40B4-BE49-F238E27FC236}">
                  <a16:creationId xmlns:a16="http://schemas.microsoft.com/office/drawing/2014/main" id="{8E8E0DF7-85BC-4E17-B587-2582CF840D3E}"/>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4AF2935-7E1A-4326-AA78-DD1260E50CB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4EEA3D3-AFBF-4982-A33A-F318C03BD6CE}"/>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378CCB-C1AB-44BD-8A5E-11EF2220EAD1}"/>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A2E57FA-4B3D-4562-AFA4-29636D511393}"/>
                    </a:ext>
                  </a:extLst>
                </p:cNvPr>
                <p:cNvSpPr txBox="1"/>
                <p:nvPr/>
              </p:nvSpPr>
              <p:spPr>
                <a:xfrm rot="16200000">
                  <a:off x="1512470" y="533572"/>
                  <a:ext cx="2996958" cy="657873"/>
                </a:xfrm>
                <a:prstGeom prst="rect">
                  <a:avLst/>
                </a:prstGeom>
                <a:noFill/>
              </p:spPr>
              <p:txBody>
                <a:bodyPr wrap="none" rtlCol="0">
                  <a:spAutoFit/>
                </a:bodyPr>
                <a:lstStyle/>
                <a:p>
                  <a14:m>
                    <m:oMath xmlns:m="http://schemas.openxmlformats.org/officeDocument/2006/math">
                      <m:r>
                        <a:rPr lang="en-GB" b="0" i="1" dirty="0" smtClean="0">
                          <a:latin typeface="Cambria Math" panose="02040503050406030204" pitchFamily="18" charset="0"/>
                        </a:rPr>
                        <m:t>𝐶</m:t>
                      </m:r>
                    </m:oMath>
                  </a14:m>
                  <a:r>
                    <a:rPr lang="en-GB" dirty="0"/>
                    <a:t>= </a:t>
                  </a:r>
                  <a14:m>
                    <m:oMath xmlns:m="http://schemas.openxmlformats.org/officeDocument/2006/math">
                      <m:r>
                        <a:rPr lang="en-GB" i="1" dirty="0">
                          <a:latin typeface="Cambria Math" panose="02040503050406030204" pitchFamily="18" charset="0"/>
                        </a:rPr>
                        <m:t>0.00</m:t>
                      </m:r>
                      <m:r>
                        <a:rPr lang="en-GB" b="0" i="1" dirty="0" smtClean="0">
                          <a:latin typeface="Cambria Math" panose="02040503050406030204" pitchFamily="18" charset="0"/>
                        </a:rPr>
                        <m:t>56</m:t>
                      </m:r>
                      <m:r>
                        <a:rPr lang="en-GB" i="1" dirty="0">
                          <a:latin typeface="Cambria Math" panose="02040503050406030204" pitchFamily="18" charset="0"/>
                        </a:rPr>
                        <m:t> </m:t>
                      </m:r>
                      <m:r>
                        <a:rPr lang="en-GB" i="1" dirty="0">
                          <a:latin typeface="Cambria Math" panose="02040503050406030204" pitchFamily="18" charset="0"/>
                          <a:ea typeface="Cambria Math" panose="02040503050406030204" pitchFamily="18" charset="0"/>
                        </a:rPr>
                        <m:t>𝜇</m:t>
                      </m:r>
                      <m:r>
                        <a:rPr lang="en-GB" i="1" dirty="0">
                          <a:latin typeface="Cambria Math" panose="02040503050406030204" pitchFamily="18" charset="0"/>
                          <a:ea typeface="Cambria Math" panose="02040503050406030204" pitchFamily="18" charset="0"/>
                        </a:rPr>
                        <m:t>𝐹</m:t>
                      </m:r>
                    </m:oMath>
                  </a14:m>
                  <a:endParaRPr lang="en-GB" dirty="0"/>
                </a:p>
              </p:txBody>
            </p:sp>
          </mc:Choice>
          <mc:Fallback xmlns="">
            <p:sp>
              <p:nvSpPr>
                <p:cNvPr id="16" name="TextBox 15">
                  <a:extLst>
                    <a:ext uri="{FF2B5EF4-FFF2-40B4-BE49-F238E27FC236}">
                      <a16:creationId xmlns:a16="http://schemas.microsoft.com/office/drawing/2014/main" id="{7A2E57FA-4B3D-4562-AFA4-29636D511393}"/>
                    </a:ext>
                  </a:extLst>
                </p:cNvPr>
                <p:cNvSpPr txBox="1">
                  <a:spLocks noRot="1" noChangeAspect="1" noMove="1" noResize="1" noEditPoints="1" noAdjustHandles="1" noChangeArrowheads="1" noChangeShapeType="1" noTextEdit="1"/>
                </p:cNvSpPr>
                <p:nvPr/>
              </p:nvSpPr>
              <p:spPr>
                <a:xfrm rot="16200000">
                  <a:off x="1512470" y="533572"/>
                  <a:ext cx="2996958" cy="657873"/>
                </a:xfrm>
                <a:prstGeom prst="rect">
                  <a:avLst/>
                </a:prstGeom>
                <a:blipFill>
                  <a:blip r:embed="rId2"/>
                  <a:stretch>
                    <a:fillRect t="-8197" b="-24590"/>
                  </a:stretch>
                </a:blipFill>
              </p:spPr>
              <p:txBody>
                <a:bodyPr/>
                <a:lstStyle/>
                <a:p>
                  <a:r>
                    <a:rPr lang="en-GB">
                      <a:noFill/>
                    </a:rPr>
                    <a:t> </a:t>
                  </a:r>
                </a:p>
              </p:txBody>
            </p:sp>
          </mc:Fallback>
        </mc:AlternateContent>
      </p:grpSp>
      <p:cxnSp>
        <p:nvCxnSpPr>
          <p:cNvPr id="17" name="Straight Connector 16">
            <a:extLst>
              <a:ext uri="{FF2B5EF4-FFF2-40B4-BE49-F238E27FC236}">
                <a16:creationId xmlns:a16="http://schemas.microsoft.com/office/drawing/2014/main" id="{1C338A0A-2BEE-4B33-8C2E-306F4A3D71D1}"/>
              </a:ext>
            </a:extLst>
          </p:cNvPr>
          <p:cNvCxnSpPr>
            <a:cxnSpLocks/>
          </p:cNvCxnSpPr>
          <p:nvPr/>
        </p:nvCxnSpPr>
        <p:spPr>
          <a:xfrm flipH="1">
            <a:off x="1703512" y="4588990"/>
            <a:ext cx="13526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323881-DAAE-4D6D-A0F3-4AB2D7A1C9A9}"/>
              </a:ext>
            </a:extLst>
          </p:cNvPr>
          <p:cNvCxnSpPr>
            <a:cxnSpLocks/>
          </p:cNvCxnSpPr>
          <p:nvPr/>
        </p:nvCxnSpPr>
        <p:spPr>
          <a:xfrm flipV="1">
            <a:off x="3056192" y="4285799"/>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BFBA6C-F046-4B41-8054-54697FB0F984}"/>
              </a:ext>
            </a:extLst>
          </p:cNvPr>
          <p:cNvCxnSpPr>
            <a:cxnSpLocks/>
          </p:cNvCxnSpPr>
          <p:nvPr/>
        </p:nvCxnSpPr>
        <p:spPr>
          <a:xfrm flipV="1">
            <a:off x="3056192" y="3436863"/>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68D91A-710D-40BA-B677-CDFD3EF42C07}"/>
              </a:ext>
            </a:extLst>
          </p:cNvPr>
          <p:cNvCxnSpPr>
            <a:cxnSpLocks/>
            <a:stCxn id="22" idx="0"/>
          </p:cNvCxnSpPr>
          <p:nvPr/>
        </p:nvCxnSpPr>
        <p:spPr>
          <a:xfrm flipV="1">
            <a:off x="1737131" y="3436863"/>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B6CA97-70FB-408C-87AD-15A0A7B32452}"/>
              </a:ext>
            </a:extLst>
          </p:cNvPr>
          <p:cNvCxnSpPr>
            <a:cxnSpLocks/>
          </p:cNvCxnSpPr>
          <p:nvPr/>
        </p:nvCxnSpPr>
        <p:spPr>
          <a:xfrm flipV="1">
            <a:off x="1703512" y="4218492"/>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FA44D95-7A81-4256-BBD6-FD0A55683754}"/>
              </a:ext>
            </a:extLst>
          </p:cNvPr>
          <p:cNvSpPr/>
          <p:nvPr/>
        </p:nvSpPr>
        <p:spPr>
          <a:xfrm>
            <a:off x="1521131" y="3807361"/>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11D7830-FA36-4C3E-99F6-144E98CF2C15}"/>
              </a:ext>
            </a:extLst>
          </p:cNvPr>
          <p:cNvSpPr txBox="1"/>
          <p:nvPr/>
        </p:nvSpPr>
        <p:spPr>
          <a:xfrm>
            <a:off x="3037422" y="3693751"/>
            <a:ext cx="152026" cy="207344"/>
          </a:xfrm>
          <a:prstGeom prst="rect">
            <a:avLst/>
          </a:prstGeom>
          <a:noFill/>
        </p:spPr>
        <p:txBody>
          <a:bodyPr wrap="none" rtlCol="0">
            <a:spAutoFit/>
          </a:bodyPr>
          <a:lstStyle/>
          <a:p>
            <a:r>
              <a:rPr lang="en-GB" dirty="0"/>
              <a:t>+</a:t>
            </a:r>
          </a:p>
        </p:txBody>
      </p:sp>
      <p:sp>
        <p:nvSpPr>
          <p:cNvPr id="24" name="TextBox 23">
            <a:extLst>
              <a:ext uri="{FF2B5EF4-FFF2-40B4-BE49-F238E27FC236}">
                <a16:creationId xmlns:a16="http://schemas.microsoft.com/office/drawing/2014/main" id="{3EE8DDEB-1093-472F-B6D8-88790DE5864A}"/>
              </a:ext>
            </a:extLst>
          </p:cNvPr>
          <p:cNvSpPr txBox="1"/>
          <p:nvPr/>
        </p:nvSpPr>
        <p:spPr>
          <a:xfrm>
            <a:off x="3060161" y="4049443"/>
            <a:ext cx="129287" cy="207344"/>
          </a:xfrm>
          <a:prstGeom prst="rect">
            <a:avLst/>
          </a:prstGeom>
          <a:noFill/>
        </p:spPr>
        <p:txBody>
          <a:bodyPr wrap="none" rtlCol="0">
            <a:spAutoFit/>
          </a:bodyPr>
          <a:lstStyle/>
          <a:p>
            <a:r>
              <a:rPr lang="en-GB" dirty="0"/>
              <a:t>-</a:t>
            </a:r>
          </a:p>
        </p:txBody>
      </p:sp>
      <p:cxnSp>
        <p:nvCxnSpPr>
          <p:cNvPr id="25" name="Straight Connector 24">
            <a:extLst>
              <a:ext uri="{FF2B5EF4-FFF2-40B4-BE49-F238E27FC236}">
                <a16:creationId xmlns:a16="http://schemas.microsoft.com/office/drawing/2014/main" id="{0CB66D5F-E462-4EA6-9CB1-0A9B54165AE9}"/>
              </a:ext>
            </a:extLst>
          </p:cNvPr>
          <p:cNvCxnSpPr>
            <a:cxnSpLocks/>
          </p:cNvCxnSpPr>
          <p:nvPr/>
        </p:nvCxnSpPr>
        <p:spPr>
          <a:xfrm flipH="1" flipV="1">
            <a:off x="1734384" y="3436863"/>
            <a:ext cx="1321808" cy="332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17F9CB-C326-4381-A444-8D197E4143BF}"/>
                  </a:ext>
                </a:extLst>
              </p:cNvPr>
              <p:cNvSpPr txBox="1"/>
              <p:nvPr/>
            </p:nvSpPr>
            <p:spPr>
              <a:xfrm>
                <a:off x="398295" y="3494333"/>
                <a:ext cx="1534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𝑟𝑚𝑠</m:t>
                          </m:r>
                        </m:sub>
                      </m:sSub>
                      <m:r>
                        <a:rPr lang="en-GB" b="0" i="1" dirty="0" smtClean="0">
                          <a:latin typeface="Cambria Math" panose="02040503050406030204" pitchFamily="18" charset="0"/>
                        </a:rPr>
                        <m:t>=5</m:t>
                      </m:r>
                    </m:oMath>
                  </m:oMathPara>
                </a14:m>
                <a:endParaRPr lang="en-GB" dirty="0"/>
              </a:p>
            </p:txBody>
          </p:sp>
        </mc:Choice>
        <mc:Fallback xmlns="">
          <p:sp>
            <p:nvSpPr>
              <p:cNvPr id="26" name="TextBox 25">
                <a:extLst>
                  <a:ext uri="{FF2B5EF4-FFF2-40B4-BE49-F238E27FC236}">
                    <a16:creationId xmlns:a16="http://schemas.microsoft.com/office/drawing/2014/main" id="{5517F9CB-C326-4381-A444-8D197E4143BF}"/>
                  </a:ext>
                </a:extLst>
              </p:cNvPr>
              <p:cNvSpPr txBox="1">
                <a:spLocks noRot="1" noChangeAspect="1" noMove="1" noResize="1" noEditPoints="1" noAdjustHandles="1" noChangeArrowheads="1" noChangeShapeType="1" noTextEdit="1"/>
              </p:cNvSpPr>
              <p:nvPr/>
            </p:nvSpPr>
            <p:spPr>
              <a:xfrm>
                <a:off x="398295" y="3494333"/>
                <a:ext cx="1534855" cy="369332"/>
              </a:xfrm>
              <a:prstGeom prst="rect">
                <a:avLst/>
              </a:prstGeom>
              <a:blipFill>
                <a:blip r:embed="rId3"/>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012ED7A0-A4C5-4D82-97B0-ECA4AEE619FB}"/>
              </a:ext>
            </a:extLst>
          </p:cNvPr>
          <p:cNvSpPr txBox="1"/>
          <p:nvPr/>
        </p:nvSpPr>
        <p:spPr>
          <a:xfrm>
            <a:off x="1485718" y="3712508"/>
            <a:ext cx="248666" cy="466525"/>
          </a:xfrm>
          <a:prstGeom prst="rect">
            <a:avLst/>
          </a:prstGeom>
          <a:noFill/>
        </p:spPr>
        <p:txBody>
          <a:bodyPr wrap="none" rtlCol="0">
            <a:spAutoFit/>
          </a:bodyPr>
          <a:lstStyle/>
          <a:p>
            <a:r>
              <a:rPr lang="en-GB" sz="4800" b="1" dirty="0"/>
              <a:t>~</a:t>
            </a:r>
            <a:endParaRPr lang="en-GB" b="1" dirty="0"/>
          </a:p>
        </p:txBody>
      </p:sp>
      <p:cxnSp>
        <p:nvCxnSpPr>
          <p:cNvPr id="28" name="Straight Arrow Connector 27">
            <a:extLst>
              <a:ext uri="{FF2B5EF4-FFF2-40B4-BE49-F238E27FC236}">
                <a16:creationId xmlns:a16="http://schemas.microsoft.com/office/drawing/2014/main" id="{C705C630-F761-4992-8666-E789B1F7AB1C}"/>
              </a:ext>
            </a:extLst>
          </p:cNvPr>
          <p:cNvCxnSpPr/>
          <p:nvPr/>
        </p:nvCxnSpPr>
        <p:spPr>
          <a:xfrm>
            <a:off x="2144476" y="3616882"/>
            <a:ext cx="675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1C071B3-70BD-4457-AB03-11C26749A0D0}"/>
                  </a:ext>
                </a:extLst>
              </p:cNvPr>
              <p:cNvSpPr txBox="1"/>
              <p:nvPr/>
            </p:nvSpPr>
            <p:spPr>
              <a:xfrm>
                <a:off x="2531604" y="3693751"/>
                <a:ext cx="333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𝐼</m:t>
                      </m:r>
                    </m:oMath>
                  </m:oMathPara>
                </a14:m>
                <a:endParaRPr lang="en-GB" dirty="0"/>
              </a:p>
            </p:txBody>
          </p:sp>
        </mc:Choice>
        <mc:Fallback xmlns="">
          <p:sp>
            <p:nvSpPr>
              <p:cNvPr id="29" name="TextBox 28">
                <a:extLst>
                  <a:ext uri="{FF2B5EF4-FFF2-40B4-BE49-F238E27FC236}">
                    <a16:creationId xmlns:a16="http://schemas.microsoft.com/office/drawing/2014/main" id="{A1C071B3-70BD-4457-AB03-11C26749A0D0}"/>
                  </a:ext>
                </a:extLst>
              </p:cNvPr>
              <p:cNvSpPr txBox="1">
                <a:spLocks noRot="1" noChangeAspect="1" noMove="1" noResize="1" noEditPoints="1" noAdjustHandles="1" noChangeArrowheads="1" noChangeShapeType="1" noTextEdit="1"/>
              </p:cNvSpPr>
              <p:nvPr/>
            </p:nvSpPr>
            <p:spPr>
              <a:xfrm>
                <a:off x="2531604" y="3693751"/>
                <a:ext cx="333040" cy="369332"/>
              </a:xfrm>
              <a:prstGeom prst="rect">
                <a:avLst/>
              </a:prstGeom>
              <a:blipFill>
                <a:blip r:embed="rId4"/>
                <a:stretch>
                  <a:fillRect/>
                </a:stretch>
              </a:blipFill>
            </p:spPr>
            <p:txBody>
              <a:bodyPr/>
              <a:lstStyle/>
              <a:p>
                <a:r>
                  <a:rPr lang="en-GB">
                    <a:noFill/>
                  </a:rPr>
                  <a:t> </a:t>
                </a:r>
              </a:p>
            </p:txBody>
          </p:sp>
        </mc:Fallback>
      </mc:AlternateContent>
      <p:sp>
        <p:nvSpPr>
          <p:cNvPr id="35" name="TextBox 34">
            <a:extLst>
              <a:ext uri="{FF2B5EF4-FFF2-40B4-BE49-F238E27FC236}">
                <a16:creationId xmlns:a16="http://schemas.microsoft.com/office/drawing/2014/main" id="{B72BB420-E1DA-43DB-8DA3-19CE60CA0EAA}"/>
              </a:ext>
            </a:extLst>
          </p:cNvPr>
          <p:cNvSpPr txBox="1"/>
          <p:nvPr/>
        </p:nvSpPr>
        <p:spPr>
          <a:xfrm>
            <a:off x="1703512" y="1897684"/>
            <a:ext cx="6094428" cy="369332"/>
          </a:xfrm>
          <a:prstGeom prst="rect">
            <a:avLst/>
          </a:prstGeom>
          <a:noFill/>
        </p:spPr>
        <p:txBody>
          <a:bodyPr wrap="square">
            <a:spAutoFit/>
          </a:bodyPr>
          <a:lstStyle/>
          <a:p>
            <a:r>
              <a:rPr lang="en-GB" sz="1800" b="0" i="0" u="none" strike="noStrike" baseline="0" dirty="0">
                <a:latin typeface="Times-Roman"/>
              </a:rPr>
              <a:t>Determine the </a:t>
            </a:r>
            <a:r>
              <a:rPr lang="en-GB" sz="1800" b="0" i="0" u="none" strike="noStrike" baseline="0" dirty="0">
                <a:solidFill>
                  <a:srgbClr val="FF0000"/>
                </a:solidFill>
                <a:latin typeface="Times-Roman"/>
              </a:rPr>
              <a:t>rms</a:t>
            </a:r>
            <a:r>
              <a:rPr lang="en-GB" sz="1800" b="0" i="0" u="none" strike="noStrike" baseline="0" dirty="0">
                <a:latin typeface="Times-Roman"/>
              </a:rPr>
              <a:t> current in this figure.</a:t>
            </a:r>
            <a:endParaRPr lang="en-GB"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87D9F1-347E-46BA-AEF3-07981C97CFCE}"/>
                  </a:ext>
                </a:extLst>
              </p:cNvPr>
              <p:cNvSpPr txBox="1"/>
              <p:nvPr/>
            </p:nvSpPr>
            <p:spPr>
              <a:xfrm>
                <a:off x="329852" y="4153699"/>
                <a:ext cx="15348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𝑓</m:t>
                      </m:r>
                      <m:r>
                        <a:rPr lang="en-GB" b="0" i="1" dirty="0" smtClean="0">
                          <a:latin typeface="Cambria Math" panose="02040503050406030204" pitchFamily="18" charset="0"/>
                        </a:rPr>
                        <m:t>=25</m:t>
                      </m:r>
                      <m:r>
                        <a:rPr lang="en-GB" b="0" i="1" dirty="0" smtClean="0">
                          <a:latin typeface="Cambria Math" panose="02040503050406030204" pitchFamily="18" charset="0"/>
                        </a:rPr>
                        <m:t>𝐾𝐻𝑧</m:t>
                      </m:r>
                    </m:oMath>
                  </m:oMathPara>
                </a14:m>
                <a:endParaRPr lang="en-GB" dirty="0"/>
              </a:p>
            </p:txBody>
          </p:sp>
        </mc:Choice>
        <mc:Fallback xmlns="">
          <p:sp>
            <p:nvSpPr>
              <p:cNvPr id="36" name="TextBox 35">
                <a:extLst>
                  <a:ext uri="{FF2B5EF4-FFF2-40B4-BE49-F238E27FC236}">
                    <a16:creationId xmlns:a16="http://schemas.microsoft.com/office/drawing/2014/main" id="{B287D9F1-347E-46BA-AEF3-07981C97CFCE}"/>
                  </a:ext>
                </a:extLst>
              </p:cNvPr>
              <p:cNvSpPr txBox="1">
                <a:spLocks noRot="1" noChangeAspect="1" noMove="1" noResize="1" noEditPoints="1" noAdjustHandles="1" noChangeArrowheads="1" noChangeShapeType="1" noTextEdit="1"/>
              </p:cNvSpPr>
              <p:nvPr/>
            </p:nvSpPr>
            <p:spPr>
              <a:xfrm>
                <a:off x="329852" y="4153699"/>
                <a:ext cx="1534855" cy="369332"/>
              </a:xfrm>
              <a:prstGeom prst="rect">
                <a:avLst/>
              </a:prstGeom>
              <a:blipFill>
                <a:blip r:embed="rId5"/>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0182050-0B2C-4FED-99A3-2D08D3CFE143}"/>
                  </a:ext>
                </a:extLst>
              </p:cNvPr>
              <p:cNvSpPr txBox="1"/>
              <p:nvPr/>
            </p:nvSpPr>
            <p:spPr>
              <a:xfrm>
                <a:off x="8364252" y="4935975"/>
                <a:ext cx="1781385" cy="369332"/>
              </a:xfrm>
              <a:prstGeom prst="rect">
                <a:avLst/>
              </a:prstGeom>
              <a:noFill/>
            </p:spPr>
            <p:txBody>
              <a:bodyPr wrap="none" rtlCol="0">
                <a:spAutoFit/>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𝑟𝑚𝑠</m:t>
                        </m:r>
                      </m:sub>
                    </m:sSub>
                    <m:r>
                      <a:rPr lang="en-GB" b="0" i="1" smtClean="0">
                        <a:latin typeface="Cambria Math" panose="02040503050406030204" pitchFamily="18" charset="0"/>
                      </a:rPr>
                      <m:t>=4.40 </m:t>
                    </m:r>
                    <m:r>
                      <a:rPr lang="en-GB" b="0" i="1" smtClean="0">
                        <a:latin typeface="Cambria Math" panose="02040503050406030204" pitchFamily="18" charset="0"/>
                      </a:rPr>
                      <m:t>𝑚𝐴</m:t>
                    </m:r>
                  </m:oMath>
                </a14:m>
                <a:r>
                  <a:rPr lang="en-GB" dirty="0"/>
                  <a:t> </a:t>
                </a:r>
              </a:p>
            </p:txBody>
          </p:sp>
        </mc:Choice>
        <mc:Fallback xmlns="">
          <p:sp>
            <p:nvSpPr>
              <p:cNvPr id="38" name="TextBox 37">
                <a:extLst>
                  <a:ext uri="{FF2B5EF4-FFF2-40B4-BE49-F238E27FC236}">
                    <a16:creationId xmlns:a16="http://schemas.microsoft.com/office/drawing/2014/main" id="{C0182050-0B2C-4FED-99A3-2D08D3CFE143}"/>
                  </a:ext>
                </a:extLst>
              </p:cNvPr>
              <p:cNvSpPr txBox="1">
                <a:spLocks noRot="1" noChangeAspect="1" noMove="1" noResize="1" noEditPoints="1" noAdjustHandles="1" noChangeArrowheads="1" noChangeShapeType="1" noTextEdit="1"/>
              </p:cNvSpPr>
              <p:nvPr/>
            </p:nvSpPr>
            <p:spPr>
              <a:xfrm>
                <a:off x="8364252" y="4935975"/>
                <a:ext cx="178138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8192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par>
                                <p:cTn id="13" presetID="14" presetClass="entr" presetSubtype="1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par>
                                <p:cTn id="16" presetID="14"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par>
                                <p:cTn id="22" presetID="14" presetClass="entr" presetSubtype="1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randombar(horizontal)">
                                      <p:cBhvr>
                                        <p:cTn id="24" dur="500"/>
                                        <p:tgtEl>
                                          <p:spTgt spid="20"/>
                                        </p:tgtEl>
                                      </p:cBhvr>
                                    </p:animEffect>
                                  </p:childTnLst>
                                </p:cTn>
                              </p:par>
                              <p:par>
                                <p:cTn id="25" presetID="14" presetClass="entr" presetSubtype="1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randombar(horizontal)">
                                      <p:cBhvr>
                                        <p:cTn id="27" dur="500"/>
                                        <p:tgtEl>
                                          <p:spTgt spid="2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randombar(horizontal)">
                                      <p:cBhvr>
                                        <p:cTn id="33" dur="500"/>
                                        <p:tgtEl>
                                          <p:spTgt spid="2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randombar(horizontal)">
                                      <p:cBhvr>
                                        <p:cTn id="36" dur="500"/>
                                        <p:tgtEl>
                                          <p:spTgt spid="24"/>
                                        </p:tgtEl>
                                      </p:cBhvr>
                                    </p:animEffect>
                                  </p:childTnLst>
                                </p:cTn>
                              </p:par>
                              <p:par>
                                <p:cTn id="37" presetID="14" presetClass="entr" presetSubtype="1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randombar(horizontal)">
                                      <p:cBhvr>
                                        <p:cTn id="39" dur="500"/>
                                        <p:tgtEl>
                                          <p:spTgt spid="2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randombar(horizontal)">
                                      <p:cBhvr>
                                        <p:cTn id="42" dur="500"/>
                                        <p:tgtEl>
                                          <p:spTgt spid="2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par>
                                <p:cTn id="46" presetID="14" presetClass="entr" presetSubtype="1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randombar(horizontal)">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580">
                                          <p:stCondLst>
                                            <p:cond delay="0"/>
                                          </p:stCondLst>
                                        </p:cTn>
                                        <p:tgtEl>
                                          <p:spTgt spid="38"/>
                                        </p:tgtEl>
                                      </p:cBhvr>
                                    </p:animEffect>
                                    <p:anim calcmode="lin" valueType="num">
                                      <p:cBhvr>
                                        <p:cTn id="60"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5" dur="26">
                                          <p:stCondLst>
                                            <p:cond delay="650"/>
                                          </p:stCondLst>
                                        </p:cTn>
                                        <p:tgtEl>
                                          <p:spTgt spid="38"/>
                                        </p:tgtEl>
                                      </p:cBhvr>
                                      <p:to x="100000" y="60000"/>
                                    </p:animScale>
                                    <p:animScale>
                                      <p:cBhvr>
                                        <p:cTn id="66" dur="166" decel="50000">
                                          <p:stCondLst>
                                            <p:cond delay="676"/>
                                          </p:stCondLst>
                                        </p:cTn>
                                        <p:tgtEl>
                                          <p:spTgt spid="38"/>
                                        </p:tgtEl>
                                      </p:cBhvr>
                                      <p:to x="100000" y="100000"/>
                                    </p:animScale>
                                    <p:animScale>
                                      <p:cBhvr>
                                        <p:cTn id="67" dur="26">
                                          <p:stCondLst>
                                            <p:cond delay="1312"/>
                                          </p:stCondLst>
                                        </p:cTn>
                                        <p:tgtEl>
                                          <p:spTgt spid="38"/>
                                        </p:tgtEl>
                                      </p:cBhvr>
                                      <p:to x="100000" y="80000"/>
                                    </p:animScale>
                                    <p:animScale>
                                      <p:cBhvr>
                                        <p:cTn id="68" dur="166" decel="50000">
                                          <p:stCondLst>
                                            <p:cond delay="1338"/>
                                          </p:stCondLst>
                                        </p:cTn>
                                        <p:tgtEl>
                                          <p:spTgt spid="38"/>
                                        </p:tgtEl>
                                      </p:cBhvr>
                                      <p:to x="100000" y="100000"/>
                                    </p:animScale>
                                    <p:animScale>
                                      <p:cBhvr>
                                        <p:cTn id="69" dur="26">
                                          <p:stCondLst>
                                            <p:cond delay="1642"/>
                                          </p:stCondLst>
                                        </p:cTn>
                                        <p:tgtEl>
                                          <p:spTgt spid="38"/>
                                        </p:tgtEl>
                                      </p:cBhvr>
                                      <p:to x="100000" y="90000"/>
                                    </p:animScale>
                                    <p:animScale>
                                      <p:cBhvr>
                                        <p:cTn id="70" dur="166" decel="50000">
                                          <p:stCondLst>
                                            <p:cond delay="1668"/>
                                          </p:stCondLst>
                                        </p:cTn>
                                        <p:tgtEl>
                                          <p:spTgt spid="38"/>
                                        </p:tgtEl>
                                      </p:cBhvr>
                                      <p:to x="100000" y="100000"/>
                                    </p:animScale>
                                    <p:animScale>
                                      <p:cBhvr>
                                        <p:cTn id="71" dur="26">
                                          <p:stCondLst>
                                            <p:cond delay="1808"/>
                                          </p:stCondLst>
                                        </p:cTn>
                                        <p:tgtEl>
                                          <p:spTgt spid="38"/>
                                        </p:tgtEl>
                                      </p:cBhvr>
                                      <p:to x="100000" y="95000"/>
                                    </p:animScale>
                                    <p:animScale>
                                      <p:cBhvr>
                                        <p:cTn id="72"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6" grpId="0"/>
      <p:bldP spid="27" grpId="0"/>
      <p:bldP spid="29" grpId="0"/>
      <p:bldP spid="35" grpId="0"/>
      <p:bldP spid="36"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Capacitive Voltage Divider </a:t>
            </a:r>
          </a:p>
        </p:txBody>
      </p:sp>
      <p:grpSp>
        <p:nvGrpSpPr>
          <p:cNvPr id="3" name="Group 2">
            <a:extLst>
              <a:ext uri="{FF2B5EF4-FFF2-40B4-BE49-F238E27FC236}">
                <a16:creationId xmlns:a16="http://schemas.microsoft.com/office/drawing/2014/main" id="{E2E42E3E-3394-489B-9586-6989274F71FF}"/>
              </a:ext>
            </a:extLst>
          </p:cNvPr>
          <p:cNvGrpSpPr/>
          <p:nvPr/>
        </p:nvGrpSpPr>
        <p:grpSpPr>
          <a:xfrm rot="16200000">
            <a:off x="1752416" y="2473573"/>
            <a:ext cx="228675" cy="545744"/>
            <a:chOff x="4043771" y="3429001"/>
            <a:chExt cx="228675" cy="545744"/>
          </a:xfrm>
        </p:grpSpPr>
        <p:cxnSp>
          <p:nvCxnSpPr>
            <p:cNvPr id="4" name="Straight Connector 3">
              <a:extLst>
                <a:ext uri="{FF2B5EF4-FFF2-40B4-BE49-F238E27FC236}">
                  <a16:creationId xmlns:a16="http://schemas.microsoft.com/office/drawing/2014/main" id="{477479FD-2392-4D8D-8C73-77B4A0BCAB5A}"/>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734B617-14C4-49EF-8255-3071A22E9CFD}"/>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BA260DA-E575-4C49-BC40-71EE23B66C85}"/>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97FF53-70B1-4B14-8F88-3B38515D47B7}"/>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01429EA-0C6B-473B-8646-D98AD1405D21}"/>
                  </a:ext>
                </a:extLst>
              </p:cNvPr>
              <p:cNvSpPr txBox="1"/>
              <p:nvPr/>
            </p:nvSpPr>
            <p:spPr>
              <a:xfrm>
                <a:off x="1794147" y="2283179"/>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1</m:t>
                          </m:r>
                        </m:sub>
                      </m:sSub>
                    </m:oMath>
                  </m:oMathPara>
                </a14:m>
                <a:endParaRPr lang="en-GB" dirty="0"/>
              </a:p>
            </p:txBody>
          </p:sp>
        </mc:Choice>
        <mc:Fallback>
          <p:sp>
            <p:nvSpPr>
              <p:cNvPr id="8" name="TextBox 7">
                <a:extLst>
                  <a:ext uri="{FF2B5EF4-FFF2-40B4-BE49-F238E27FC236}">
                    <a16:creationId xmlns:a16="http://schemas.microsoft.com/office/drawing/2014/main" id="{C01429EA-0C6B-473B-8646-D98AD1405D21}"/>
                  </a:ext>
                </a:extLst>
              </p:cNvPr>
              <p:cNvSpPr txBox="1">
                <a:spLocks noRot="1" noChangeAspect="1" noMove="1" noResize="1" noEditPoints="1" noAdjustHandles="1" noChangeArrowheads="1" noChangeShapeType="1" noTextEdit="1"/>
              </p:cNvSpPr>
              <p:nvPr/>
            </p:nvSpPr>
            <p:spPr>
              <a:xfrm>
                <a:off x="1794147" y="2283179"/>
                <a:ext cx="598049" cy="396712"/>
              </a:xfrm>
              <a:prstGeom prst="rect">
                <a:avLst/>
              </a:prstGeom>
              <a:blipFill>
                <a:blip r:embed="rId2"/>
                <a:stretch>
                  <a:fillRect b="-3077"/>
                </a:stretch>
              </a:blipFill>
            </p:spPr>
            <p:txBody>
              <a:bodyPr/>
              <a:lstStyle/>
              <a:p>
                <a:r>
                  <a:rPr lang="en-GB">
                    <a:noFill/>
                  </a:rPr>
                  <a:t> </a:t>
                </a:r>
              </a:p>
            </p:txBody>
          </p:sp>
        </mc:Fallback>
      </mc:AlternateContent>
      <p:cxnSp>
        <p:nvCxnSpPr>
          <p:cNvPr id="9" name="Straight Connector 8">
            <a:extLst>
              <a:ext uri="{FF2B5EF4-FFF2-40B4-BE49-F238E27FC236}">
                <a16:creationId xmlns:a16="http://schemas.microsoft.com/office/drawing/2014/main" id="{A383DAC2-A731-47C0-8972-A64ABA1A26BD}"/>
              </a:ext>
            </a:extLst>
          </p:cNvPr>
          <p:cNvCxnSpPr>
            <a:cxnSpLocks/>
          </p:cNvCxnSpPr>
          <p:nvPr/>
        </p:nvCxnSpPr>
        <p:spPr>
          <a:xfrm flipV="1">
            <a:off x="2564742" y="2736111"/>
            <a:ext cx="0" cy="303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9489135-74C4-44B2-831E-29F7D122BF4E}"/>
              </a:ext>
            </a:extLst>
          </p:cNvPr>
          <p:cNvCxnSpPr>
            <a:cxnSpLocks/>
          </p:cNvCxnSpPr>
          <p:nvPr/>
        </p:nvCxnSpPr>
        <p:spPr>
          <a:xfrm flipV="1">
            <a:off x="1098099" y="2736111"/>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4E43B-1A73-4DB7-B017-6EC9145692E6}"/>
              </a:ext>
            </a:extLst>
          </p:cNvPr>
          <p:cNvCxnSpPr>
            <a:cxnSpLocks/>
          </p:cNvCxnSpPr>
          <p:nvPr/>
        </p:nvCxnSpPr>
        <p:spPr>
          <a:xfrm flipH="1">
            <a:off x="2070125" y="2746444"/>
            <a:ext cx="49660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5DA3F42-7B78-4EE9-81B7-50C561D1A9A6}"/>
              </a:ext>
            </a:extLst>
          </p:cNvPr>
          <p:cNvGrpSpPr/>
          <p:nvPr/>
        </p:nvGrpSpPr>
        <p:grpSpPr>
          <a:xfrm>
            <a:off x="2450404" y="3010048"/>
            <a:ext cx="228675" cy="545744"/>
            <a:chOff x="4043771" y="3429001"/>
            <a:chExt cx="228675" cy="545744"/>
          </a:xfrm>
        </p:grpSpPr>
        <p:cxnSp>
          <p:nvCxnSpPr>
            <p:cNvPr id="13" name="Straight Connector 12">
              <a:extLst>
                <a:ext uri="{FF2B5EF4-FFF2-40B4-BE49-F238E27FC236}">
                  <a16:creationId xmlns:a16="http://schemas.microsoft.com/office/drawing/2014/main" id="{7D221EE1-EF6D-49BD-B6D2-69F8A770B41A}"/>
                </a:ext>
              </a:extLst>
            </p:cNvPr>
            <p:cNvCxnSpPr>
              <a:cxnSpLocks/>
            </p:cNvCxnSpPr>
            <p:nvPr/>
          </p:nvCxnSpPr>
          <p:spPr>
            <a:xfrm rot="5400000">
              <a:off x="4036832" y="3550277"/>
              <a:ext cx="242553" cy="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4A52DF-0E11-49A0-9FD4-E38122CC551C}"/>
                </a:ext>
              </a:extLst>
            </p:cNvPr>
            <p:cNvCxnSpPr/>
            <p:nvPr/>
          </p:nvCxnSpPr>
          <p:spPr>
            <a:xfrm rot="5400000">
              <a:off x="4158108" y="3557217"/>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15F2933-28FF-4A94-9DCB-9318F5FCFC25}"/>
                </a:ext>
              </a:extLst>
            </p:cNvPr>
            <p:cNvCxnSpPr/>
            <p:nvPr/>
          </p:nvCxnSpPr>
          <p:spPr>
            <a:xfrm rot="5400000">
              <a:off x="4158109" y="3638068"/>
              <a:ext cx="0" cy="22867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E47E79-D99A-4F58-A34A-8927C0C6BAB1}"/>
                </a:ext>
              </a:extLst>
            </p:cNvPr>
            <p:cNvCxnSpPr>
              <a:cxnSpLocks/>
            </p:cNvCxnSpPr>
            <p:nvPr/>
          </p:nvCxnSpPr>
          <p:spPr>
            <a:xfrm rot="5400000">
              <a:off x="4044954" y="3863575"/>
              <a:ext cx="22234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835A45F-E082-4B80-9DFE-F5C62FEF7D09}"/>
                  </a:ext>
                </a:extLst>
              </p:cNvPr>
              <p:cNvSpPr txBox="1"/>
              <p:nvPr/>
            </p:nvSpPr>
            <p:spPr>
              <a:xfrm>
                <a:off x="2692275" y="3129842"/>
                <a:ext cx="598049" cy="396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e>
                        <m:sub>
                          <m:r>
                            <a:rPr lang="en-GB" b="0" i="1" dirty="0" smtClean="0">
                              <a:latin typeface="Cambria Math" panose="02040503050406030204" pitchFamily="18" charset="0"/>
                            </a:rPr>
                            <m:t>2</m:t>
                          </m:r>
                        </m:sub>
                      </m:sSub>
                    </m:oMath>
                  </m:oMathPara>
                </a14:m>
                <a:endParaRPr lang="en-GB" dirty="0"/>
              </a:p>
            </p:txBody>
          </p:sp>
        </mc:Choice>
        <mc:Fallback>
          <p:sp>
            <p:nvSpPr>
              <p:cNvPr id="17" name="TextBox 16">
                <a:extLst>
                  <a:ext uri="{FF2B5EF4-FFF2-40B4-BE49-F238E27FC236}">
                    <a16:creationId xmlns:a16="http://schemas.microsoft.com/office/drawing/2014/main" id="{7835A45F-E082-4B80-9DFE-F5C62FEF7D09}"/>
                  </a:ext>
                </a:extLst>
              </p:cNvPr>
              <p:cNvSpPr txBox="1">
                <a:spLocks noRot="1" noChangeAspect="1" noMove="1" noResize="1" noEditPoints="1" noAdjustHandles="1" noChangeArrowheads="1" noChangeShapeType="1" noTextEdit="1"/>
              </p:cNvSpPr>
              <p:nvPr/>
            </p:nvSpPr>
            <p:spPr>
              <a:xfrm>
                <a:off x="2692275" y="3129842"/>
                <a:ext cx="598049" cy="396712"/>
              </a:xfrm>
              <a:prstGeom prst="rect">
                <a:avLst/>
              </a:prstGeom>
              <a:blipFill>
                <a:blip r:embed="rId3"/>
                <a:stretch>
                  <a:fillRect b="-1515"/>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EA77B06F-3380-4116-A832-792414129C79}"/>
              </a:ext>
            </a:extLst>
          </p:cNvPr>
          <p:cNvCxnSpPr>
            <a:cxnSpLocks/>
          </p:cNvCxnSpPr>
          <p:nvPr/>
        </p:nvCxnSpPr>
        <p:spPr>
          <a:xfrm flipH="1">
            <a:off x="1097280" y="2746444"/>
            <a:ext cx="49660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8771BA-C248-4BE2-9A4D-A867001C1BC0}"/>
              </a:ext>
            </a:extLst>
          </p:cNvPr>
          <p:cNvCxnSpPr>
            <a:cxnSpLocks/>
          </p:cNvCxnSpPr>
          <p:nvPr/>
        </p:nvCxnSpPr>
        <p:spPr>
          <a:xfrm flipH="1">
            <a:off x="1097280" y="3897052"/>
            <a:ext cx="14654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4110A4-D6A3-4077-8683-902BF7B05042}"/>
              </a:ext>
            </a:extLst>
          </p:cNvPr>
          <p:cNvCxnSpPr>
            <a:cxnSpLocks/>
          </p:cNvCxnSpPr>
          <p:nvPr/>
        </p:nvCxnSpPr>
        <p:spPr>
          <a:xfrm flipV="1">
            <a:off x="2562757" y="3526554"/>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0799C39-A964-4C17-ADCA-508EEF6FD0C6}"/>
              </a:ext>
            </a:extLst>
          </p:cNvPr>
          <p:cNvSpPr/>
          <p:nvPr/>
        </p:nvSpPr>
        <p:spPr>
          <a:xfrm>
            <a:off x="881280" y="3106609"/>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29FB08B-2189-4F25-BD24-BBA1DF065F49}"/>
              </a:ext>
            </a:extLst>
          </p:cNvPr>
          <p:cNvSpPr txBox="1"/>
          <p:nvPr/>
        </p:nvSpPr>
        <p:spPr>
          <a:xfrm>
            <a:off x="845867" y="3011756"/>
            <a:ext cx="248666" cy="466525"/>
          </a:xfrm>
          <a:prstGeom prst="rect">
            <a:avLst/>
          </a:prstGeom>
          <a:noFill/>
        </p:spPr>
        <p:txBody>
          <a:bodyPr wrap="none" rtlCol="0">
            <a:spAutoFit/>
          </a:bodyPr>
          <a:lstStyle/>
          <a:p>
            <a:r>
              <a:rPr lang="en-GB" sz="4800" b="1" dirty="0"/>
              <a:t>~</a:t>
            </a:r>
            <a:endParaRPr lang="en-GB" b="1" dirty="0"/>
          </a:p>
        </p:txBody>
      </p:sp>
      <p:cxnSp>
        <p:nvCxnSpPr>
          <p:cNvPr id="24" name="Straight Connector 23">
            <a:extLst>
              <a:ext uri="{FF2B5EF4-FFF2-40B4-BE49-F238E27FC236}">
                <a16:creationId xmlns:a16="http://schemas.microsoft.com/office/drawing/2014/main" id="{971D2AEB-3897-42EA-8294-F3E61F2AEAB4}"/>
              </a:ext>
            </a:extLst>
          </p:cNvPr>
          <p:cNvCxnSpPr>
            <a:cxnSpLocks/>
          </p:cNvCxnSpPr>
          <p:nvPr/>
        </p:nvCxnSpPr>
        <p:spPr>
          <a:xfrm flipV="1">
            <a:off x="1094533" y="3526554"/>
            <a:ext cx="0" cy="370498"/>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4DD5B90-D19D-476C-AFA1-6AE314D2F228}"/>
                  </a:ext>
                </a:extLst>
              </p:cNvPr>
              <p:cNvSpPr txBox="1"/>
              <p:nvPr/>
            </p:nvSpPr>
            <p:spPr>
              <a:xfrm>
                <a:off x="441086" y="3118602"/>
                <a:ext cx="42248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𝑠</m:t>
                          </m:r>
                        </m:sub>
                      </m:sSub>
                    </m:oMath>
                  </m:oMathPara>
                </a14:m>
                <a:endParaRPr lang="en-GB" dirty="0"/>
              </a:p>
            </p:txBody>
          </p:sp>
        </mc:Choice>
        <mc:Fallback>
          <p:sp>
            <p:nvSpPr>
              <p:cNvPr id="26" name="TextBox 25">
                <a:extLst>
                  <a:ext uri="{FF2B5EF4-FFF2-40B4-BE49-F238E27FC236}">
                    <a16:creationId xmlns:a16="http://schemas.microsoft.com/office/drawing/2014/main" id="{54DD5B90-D19D-476C-AFA1-6AE314D2F228}"/>
                  </a:ext>
                </a:extLst>
              </p:cNvPr>
              <p:cNvSpPr txBox="1">
                <a:spLocks noRot="1" noChangeAspect="1" noMove="1" noResize="1" noEditPoints="1" noAdjustHandles="1" noChangeArrowheads="1" noChangeShapeType="1" noTextEdit="1"/>
              </p:cNvSpPr>
              <p:nvPr/>
            </p:nvSpPr>
            <p:spPr>
              <a:xfrm>
                <a:off x="441086" y="3118602"/>
                <a:ext cx="42248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E901D52-FB59-42C1-8671-7E7B3AE12186}"/>
                  </a:ext>
                </a:extLst>
              </p:cNvPr>
              <p:cNvSpPr txBox="1"/>
              <p:nvPr/>
            </p:nvSpPr>
            <p:spPr>
              <a:xfrm>
                <a:off x="4031383" y="2429907"/>
                <a:ext cx="2008563" cy="6999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1</m:t>
                                  </m:r>
                                </m:sub>
                              </m:sSub>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𝑠</m:t>
                          </m:r>
                        </m:sub>
                      </m:sSub>
                    </m:oMath>
                  </m:oMathPara>
                </a14:m>
                <a:endParaRPr lang="en-GB" dirty="0"/>
              </a:p>
            </p:txBody>
          </p:sp>
        </mc:Choice>
        <mc:Fallback>
          <p:sp>
            <p:nvSpPr>
              <p:cNvPr id="27" name="TextBox 26">
                <a:extLst>
                  <a:ext uri="{FF2B5EF4-FFF2-40B4-BE49-F238E27FC236}">
                    <a16:creationId xmlns:a16="http://schemas.microsoft.com/office/drawing/2014/main" id="{5E901D52-FB59-42C1-8671-7E7B3AE12186}"/>
                  </a:ext>
                </a:extLst>
              </p:cNvPr>
              <p:cNvSpPr txBox="1">
                <a:spLocks noRot="1" noChangeAspect="1" noMove="1" noResize="1" noEditPoints="1" noAdjustHandles="1" noChangeArrowheads="1" noChangeShapeType="1" noTextEdit="1"/>
              </p:cNvSpPr>
              <p:nvPr/>
            </p:nvSpPr>
            <p:spPr>
              <a:xfrm>
                <a:off x="4031383" y="2429907"/>
                <a:ext cx="2008563" cy="699935"/>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7265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ACA54D7-5B38-4E60-BF1D-70F6646B021A}"/>
              </a:ext>
            </a:extLst>
          </p:cNvPr>
          <p:cNvCxnSpPr/>
          <p:nvPr/>
        </p:nvCxnSpPr>
        <p:spPr>
          <a:xfrm>
            <a:off x="1271464" y="3428999"/>
            <a:ext cx="1224136" cy="575924"/>
          </a:xfrm>
          <a:prstGeom prst="line">
            <a:avLst/>
          </a:prstGeom>
          <a:ln w="174625"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D27D2E-FB57-4DE0-8F63-565F94BD5FF4}"/>
              </a:ext>
            </a:extLst>
          </p:cNvPr>
          <p:cNvSpPr>
            <a:spLocks noGrp="1"/>
          </p:cNvSpPr>
          <p:nvPr>
            <p:ph type="title"/>
          </p:nvPr>
        </p:nvSpPr>
        <p:spPr/>
        <p:txBody>
          <a:bodyPr/>
          <a:lstStyle/>
          <a:p>
            <a:r>
              <a:rPr lang="en-GB" dirty="0"/>
              <a:t>Capacitor (reminder) </a:t>
            </a:r>
          </a:p>
        </p:txBody>
      </p:sp>
      <p:sp>
        <p:nvSpPr>
          <p:cNvPr id="3" name="Content Placeholder 2">
            <a:extLst>
              <a:ext uri="{FF2B5EF4-FFF2-40B4-BE49-F238E27FC236}">
                <a16:creationId xmlns:a16="http://schemas.microsoft.com/office/drawing/2014/main" id="{C953EC02-B952-4961-8EB3-9D6AA168CD88}"/>
              </a:ext>
            </a:extLst>
          </p:cNvPr>
          <p:cNvSpPr>
            <a:spLocks noGrp="1"/>
          </p:cNvSpPr>
          <p:nvPr>
            <p:ph idx="1"/>
          </p:nvPr>
        </p:nvSpPr>
        <p:spPr>
          <a:xfrm>
            <a:off x="1097280" y="1845734"/>
            <a:ext cx="5934824" cy="935194"/>
          </a:xfrm>
        </p:spPr>
        <p:txBody>
          <a:bodyPr/>
          <a:lstStyle/>
          <a:p>
            <a:pPr algn="l"/>
            <a:r>
              <a:rPr lang="en-US" sz="1800" b="0" i="0" u="none" strike="noStrike" baseline="0" dirty="0">
                <a:solidFill>
                  <a:srgbClr val="000000"/>
                </a:solidFill>
                <a:latin typeface="Times-Roman"/>
              </a:rPr>
              <a:t>A </a:t>
            </a:r>
            <a:r>
              <a:rPr lang="en-US" sz="1800" dirty="0">
                <a:solidFill>
                  <a:srgbClr val="FF0000"/>
                </a:solidFill>
                <a:latin typeface="Times-Roman"/>
              </a:rPr>
              <a:t>capacitor</a:t>
            </a:r>
            <a:r>
              <a:rPr lang="en-US" sz="1800" dirty="0">
                <a:solidFill>
                  <a:srgbClr val="000000"/>
                </a:solidFill>
                <a:latin typeface="Times-Roman"/>
              </a:rPr>
              <a:t> is a </a:t>
            </a:r>
            <a:r>
              <a:rPr lang="en-US" sz="1800" dirty="0">
                <a:solidFill>
                  <a:srgbClr val="0070C0"/>
                </a:solidFill>
                <a:latin typeface="Times-Roman"/>
              </a:rPr>
              <a:t>passive </a:t>
            </a:r>
            <a:r>
              <a:rPr lang="en-US" sz="1800" b="0" i="0" u="none" strike="noStrike" baseline="0" dirty="0">
                <a:solidFill>
                  <a:srgbClr val="0070C0"/>
                </a:solidFill>
                <a:latin typeface="Times-Roman"/>
              </a:rPr>
              <a:t>electrical component.</a:t>
            </a:r>
          </a:p>
          <a:p>
            <a:pPr algn="l"/>
            <a:r>
              <a:rPr lang="en-US" sz="1800" dirty="0">
                <a:solidFill>
                  <a:srgbClr val="000000"/>
                </a:solidFill>
                <a:latin typeface="Times-Roman"/>
              </a:rPr>
              <a:t>It</a:t>
            </a:r>
            <a:r>
              <a:rPr lang="en-US" sz="1800" b="0" i="0" u="none" strike="noStrike" baseline="0" dirty="0">
                <a:solidFill>
                  <a:srgbClr val="000000"/>
                </a:solidFill>
                <a:latin typeface="Times-Roman"/>
              </a:rPr>
              <a:t> stores electrical charge and has the </a:t>
            </a:r>
            <a:r>
              <a:rPr lang="en-GB" sz="1800" b="0" i="0" u="none" strike="noStrike" baseline="0" dirty="0">
                <a:solidFill>
                  <a:srgbClr val="000000"/>
                </a:solidFill>
                <a:latin typeface="Times-Roman"/>
              </a:rPr>
              <a:t>property of capacitance.</a:t>
            </a:r>
            <a:endParaRPr lang="en-GB" dirty="0"/>
          </a:p>
        </p:txBody>
      </p:sp>
      <p:pic>
        <p:nvPicPr>
          <p:cNvPr id="1028" name="Picture 4" descr="Capacitor - Wikipedia">
            <a:extLst>
              <a:ext uri="{FF2B5EF4-FFF2-40B4-BE49-F238E27FC236}">
                <a16:creationId xmlns:a16="http://schemas.microsoft.com/office/drawing/2014/main" id="{11BAC7EA-DC44-4C51-BA25-B1133D343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2014533"/>
            <a:ext cx="4243400" cy="28289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F2C3248-478D-4250-B323-EC17C6599A14}"/>
              </a:ext>
            </a:extLst>
          </p:cNvPr>
          <p:cNvSpPr/>
          <p:nvPr/>
        </p:nvSpPr>
        <p:spPr>
          <a:xfrm>
            <a:off x="1703512" y="3392996"/>
            <a:ext cx="1260000" cy="1260000"/>
          </a:xfrm>
          <a:prstGeom prst="rect">
            <a:avLst/>
          </a:prstGeom>
          <a:solidFill>
            <a:srgbClr val="00B0F0"/>
          </a:solidFill>
          <a:ln>
            <a:noFill/>
          </a:ln>
          <a:scene3d>
            <a:camera prst="isometricRightUp"/>
            <a:lightRig rig="threePt" dir="t"/>
          </a:scene3d>
          <a:sp3d extrusionH="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211D3C9-ED84-44D1-8E37-BBF8B4A25966}"/>
              </a:ext>
            </a:extLst>
          </p:cNvPr>
          <p:cNvSpPr/>
          <p:nvPr/>
        </p:nvSpPr>
        <p:spPr>
          <a:xfrm>
            <a:off x="1883532" y="3501148"/>
            <a:ext cx="1260000" cy="1260000"/>
          </a:xfrm>
          <a:prstGeom prst="rect">
            <a:avLst/>
          </a:prstGeom>
          <a:solidFill>
            <a:srgbClr val="7C4607"/>
          </a:solidFill>
          <a:ln>
            <a:noFill/>
          </a:ln>
          <a:scene3d>
            <a:camera prst="isometricRightUp"/>
            <a:lightRig rig="threePt" dir="t"/>
          </a:scene3d>
          <a:sp3d extrusionH="266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451180-7C8A-4506-9846-34B52ABBF724}"/>
              </a:ext>
            </a:extLst>
          </p:cNvPr>
          <p:cNvSpPr/>
          <p:nvPr/>
        </p:nvSpPr>
        <p:spPr>
          <a:xfrm>
            <a:off x="1883532" y="3501008"/>
            <a:ext cx="1260000" cy="1260000"/>
          </a:xfrm>
          <a:prstGeom prst="rect">
            <a:avLst/>
          </a:prstGeom>
          <a:solidFill>
            <a:srgbClr val="00B0F0"/>
          </a:solidFill>
          <a:ln>
            <a:noFill/>
          </a:ln>
          <a:scene3d>
            <a:camera prst="isometricRightUp"/>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7500B0C3-57E1-49D0-8BAC-62D5F1B19E96}"/>
              </a:ext>
            </a:extLst>
          </p:cNvPr>
          <p:cNvCxnSpPr/>
          <p:nvPr/>
        </p:nvCxnSpPr>
        <p:spPr>
          <a:xfrm>
            <a:off x="2603612" y="4077072"/>
            <a:ext cx="1224136" cy="575924"/>
          </a:xfrm>
          <a:prstGeom prst="line">
            <a:avLst/>
          </a:prstGeom>
          <a:ln w="174625" cap="rnd"/>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F31632-432B-4C95-9AD4-96C3B5786D64}"/>
              </a:ext>
            </a:extLst>
          </p:cNvPr>
          <p:cNvSpPr txBox="1"/>
          <p:nvPr/>
        </p:nvSpPr>
        <p:spPr>
          <a:xfrm>
            <a:off x="170808" y="5429478"/>
            <a:ext cx="1852943" cy="369332"/>
          </a:xfrm>
          <a:prstGeom prst="rect">
            <a:avLst/>
          </a:prstGeom>
          <a:noFill/>
        </p:spPr>
        <p:txBody>
          <a:bodyPr wrap="none" rtlCol="0">
            <a:spAutoFit/>
          </a:bodyPr>
          <a:lstStyle/>
          <a:p>
            <a:r>
              <a:rPr lang="en-GB" dirty="0"/>
              <a:t>Conductive Plates</a:t>
            </a:r>
          </a:p>
        </p:txBody>
      </p:sp>
      <p:sp>
        <p:nvSpPr>
          <p:cNvPr id="20" name="TextBox 19">
            <a:extLst>
              <a:ext uri="{FF2B5EF4-FFF2-40B4-BE49-F238E27FC236}">
                <a16:creationId xmlns:a16="http://schemas.microsoft.com/office/drawing/2014/main" id="{F043E9A9-8E7E-4259-8DB1-AE523EBA0507}"/>
              </a:ext>
            </a:extLst>
          </p:cNvPr>
          <p:cNvSpPr txBox="1"/>
          <p:nvPr/>
        </p:nvSpPr>
        <p:spPr>
          <a:xfrm>
            <a:off x="3143532" y="4978101"/>
            <a:ext cx="1835759" cy="369332"/>
          </a:xfrm>
          <a:prstGeom prst="rect">
            <a:avLst/>
          </a:prstGeom>
          <a:noFill/>
        </p:spPr>
        <p:txBody>
          <a:bodyPr wrap="none" rtlCol="0">
            <a:spAutoFit/>
          </a:bodyPr>
          <a:lstStyle/>
          <a:p>
            <a:r>
              <a:rPr lang="en-GB" dirty="0"/>
              <a:t>Connecting Leads</a:t>
            </a:r>
          </a:p>
        </p:txBody>
      </p:sp>
      <p:sp>
        <p:nvSpPr>
          <p:cNvPr id="21" name="TextBox 20">
            <a:extLst>
              <a:ext uri="{FF2B5EF4-FFF2-40B4-BE49-F238E27FC236}">
                <a16:creationId xmlns:a16="http://schemas.microsoft.com/office/drawing/2014/main" id="{A2B52233-B0DB-4397-9CC5-87113FE98019}"/>
              </a:ext>
            </a:extLst>
          </p:cNvPr>
          <p:cNvSpPr txBox="1"/>
          <p:nvPr/>
        </p:nvSpPr>
        <p:spPr>
          <a:xfrm>
            <a:off x="3314174" y="2989616"/>
            <a:ext cx="1122423" cy="369332"/>
          </a:xfrm>
          <a:prstGeom prst="rect">
            <a:avLst/>
          </a:prstGeom>
          <a:noFill/>
        </p:spPr>
        <p:txBody>
          <a:bodyPr wrap="none" rtlCol="0">
            <a:spAutoFit/>
          </a:bodyPr>
          <a:lstStyle/>
          <a:p>
            <a:r>
              <a:rPr lang="en-GB" dirty="0"/>
              <a:t>Dielectric </a:t>
            </a:r>
          </a:p>
        </p:txBody>
      </p:sp>
      <p:sp>
        <p:nvSpPr>
          <p:cNvPr id="16" name="Freeform: Shape 15">
            <a:extLst>
              <a:ext uri="{FF2B5EF4-FFF2-40B4-BE49-F238E27FC236}">
                <a16:creationId xmlns:a16="http://schemas.microsoft.com/office/drawing/2014/main" id="{95BC6969-A5DF-4D13-9B18-E72E7A2A6FDA}"/>
              </a:ext>
            </a:extLst>
          </p:cNvPr>
          <p:cNvSpPr/>
          <p:nvPr/>
        </p:nvSpPr>
        <p:spPr>
          <a:xfrm>
            <a:off x="2885778" y="3141238"/>
            <a:ext cx="838200" cy="375444"/>
          </a:xfrm>
          <a:custGeom>
            <a:avLst/>
            <a:gdLst>
              <a:gd name="connsiteX0" fmla="*/ 838200 w 838200"/>
              <a:gd name="connsiteY0" fmla="*/ 298791 h 375444"/>
              <a:gd name="connsiteX1" fmla="*/ 409575 w 838200"/>
              <a:gd name="connsiteY1" fmla="*/ 355941 h 375444"/>
              <a:gd name="connsiteX2" fmla="*/ 314325 w 838200"/>
              <a:gd name="connsiteY2" fmla="*/ 3516 h 375444"/>
              <a:gd name="connsiteX3" fmla="*/ 0 w 838200"/>
              <a:gd name="connsiteY3" fmla="*/ 165441 h 375444"/>
              <a:gd name="connsiteX4" fmla="*/ 0 w 838200"/>
              <a:gd name="connsiteY4" fmla="*/ 165441 h 37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75444">
                <a:moveTo>
                  <a:pt x="838200" y="298791"/>
                </a:moveTo>
                <a:cubicBezTo>
                  <a:pt x="667544" y="351972"/>
                  <a:pt x="496888" y="405154"/>
                  <a:pt x="409575" y="355941"/>
                </a:cubicBezTo>
                <a:cubicBezTo>
                  <a:pt x="322262" y="306728"/>
                  <a:pt x="382587" y="35266"/>
                  <a:pt x="314325" y="3516"/>
                </a:cubicBezTo>
                <a:cubicBezTo>
                  <a:pt x="246062" y="-28234"/>
                  <a:pt x="0" y="165441"/>
                  <a:pt x="0" y="165441"/>
                </a:cubicBezTo>
                <a:lnTo>
                  <a:pt x="0" y="165441"/>
                </a:ln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7A8AF0C3-BF57-4A46-A112-0EDFD83B325D}"/>
              </a:ext>
            </a:extLst>
          </p:cNvPr>
          <p:cNvCxnSpPr/>
          <p:nvPr/>
        </p:nvCxnSpPr>
        <p:spPr>
          <a:xfrm flipV="1">
            <a:off x="1271464" y="4843466"/>
            <a:ext cx="828092" cy="5860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D7CC0A-D8DD-4221-B206-7BCE27D29BDC}"/>
              </a:ext>
            </a:extLst>
          </p:cNvPr>
          <p:cNvCxnSpPr>
            <a:cxnSpLocks/>
          </p:cNvCxnSpPr>
          <p:nvPr/>
        </p:nvCxnSpPr>
        <p:spPr>
          <a:xfrm flipV="1">
            <a:off x="1271464" y="4688999"/>
            <a:ext cx="540060" cy="7404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797F21E-B935-47A2-87E1-F1EBBE897352}"/>
              </a:ext>
            </a:extLst>
          </p:cNvPr>
          <p:cNvGrpSpPr/>
          <p:nvPr/>
        </p:nvGrpSpPr>
        <p:grpSpPr>
          <a:xfrm>
            <a:off x="6456040" y="5060146"/>
            <a:ext cx="2284846" cy="1149550"/>
            <a:chOff x="6456040" y="5060146"/>
            <a:chExt cx="2284846" cy="1149550"/>
          </a:xfrm>
        </p:grpSpPr>
        <p:cxnSp>
          <p:nvCxnSpPr>
            <p:cNvPr id="27" name="Straight Connector 26">
              <a:extLst>
                <a:ext uri="{FF2B5EF4-FFF2-40B4-BE49-F238E27FC236}">
                  <a16:creationId xmlns:a16="http://schemas.microsoft.com/office/drawing/2014/main" id="{7A69B4DE-BB3E-498B-A977-765F9AC4CB55}"/>
                </a:ext>
              </a:extLst>
            </p:cNvPr>
            <p:cNvCxnSpPr/>
            <p:nvPr/>
          </p:nvCxnSpPr>
          <p:spPr>
            <a:xfrm>
              <a:off x="6456040" y="5614144"/>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E4F191-0928-4FF0-913E-C150F51426CC}"/>
                </a:ext>
              </a:extLst>
            </p:cNvPr>
            <p:cNvCxnSpPr/>
            <p:nvPr/>
          </p:nvCxnSpPr>
          <p:spPr>
            <a:xfrm>
              <a:off x="7320136" y="5388455"/>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BB855D8-85E7-4E60-AC32-729C565B6271}"/>
                </a:ext>
              </a:extLst>
            </p:cNvPr>
            <p:cNvCxnSpPr/>
            <p:nvPr/>
          </p:nvCxnSpPr>
          <p:spPr>
            <a:xfrm>
              <a:off x="7464152" y="5388454"/>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62EA43-7E43-4C4B-B07C-A0DE6AF36C2E}"/>
                </a:ext>
              </a:extLst>
            </p:cNvPr>
            <p:cNvCxnSpPr/>
            <p:nvPr/>
          </p:nvCxnSpPr>
          <p:spPr>
            <a:xfrm>
              <a:off x="7464152" y="5618061"/>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517461A-185C-42AA-9FEE-307E3EE24205}"/>
                </a:ext>
              </a:extLst>
            </p:cNvPr>
            <p:cNvSpPr txBox="1"/>
            <p:nvPr/>
          </p:nvSpPr>
          <p:spPr>
            <a:xfrm>
              <a:off x="7212711" y="5060146"/>
              <a:ext cx="308098" cy="369332"/>
            </a:xfrm>
            <a:prstGeom prst="rect">
              <a:avLst/>
            </a:prstGeom>
            <a:noFill/>
          </p:spPr>
          <p:txBody>
            <a:bodyPr wrap="none" rtlCol="0">
              <a:spAutoFit/>
            </a:bodyPr>
            <a:lstStyle/>
            <a:p>
              <a:r>
                <a:rPr lang="en-GB" dirty="0"/>
                <a:t>C</a:t>
              </a:r>
            </a:p>
          </p:txBody>
        </p:sp>
        <p:sp>
          <p:nvSpPr>
            <p:cNvPr id="31" name="TextBox 30">
              <a:extLst>
                <a:ext uri="{FF2B5EF4-FFF2-40B4-BE49-F238E27FC236}">
                  <a16:creationId xmlns:a16="http://schemas.microsoft.com/office/drawing/2014/main" id="{08F709A1-1B0B-4635-9F75-87AD7F689623}"/>
                </a:ext>
              </a:extLst>
            </p:cNvPr>
            <p:cNvSpPr txBox="1"/>
            <p:nvPr/>
          </p:nvSpPr>
          <p:spPr>
            <a:xfrm>
              <a:off x="7212711" y="5840364"/>
              <a:ext cx="1528175" cy="369332"/>
            </a:xfrm>
            <a:prstGeom prst="rect">
              <a:avLst/>
            </a:prstGeom>
            <a:noFill/>
          </p:spPr>
          <p:txBody>
            <a:bodyPr wrap="none" rtlCol="0">
              <a:spAutoFit/>
            </a:bodyPr>
            <a:lstStyle/>
            <a:p>
              <a:r>
                <a:rPr lang="en-GB" dirty="0"/>
                <a:t>Circuit Symbol</a:t>
              </a:r>
            </a:p>
          </p:txBody>
        </p:sp>
      </p:grpSp>
    </p:spTree>
    <p:extLst>
      <p:ext uri="{BB962C8B-B14F-4D97-AF65-F5344CB8AC3E}">
        <p14:creationId xmlns:p14="http://schemas.microsoft.com/office/powerpoint/2010/main" val="4775344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par>
                                <p:cTn id="26" presetID="2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par>
                                <p:cTn id="56" presetID="53" presetClass="entr" presetSubtype="16"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500" fill="hold"/>
                                        <p:tgtEl>
                                          <p:spTgt spid="18"/>
                                        </p:tgtEl>
                                        <p:attrNameLst>
                                          <p:attrName>ppt_w</p:attrName>
                                        </p:attrNameLst>
                                      </p:cBhvr>
                                      <p:tavLst>
                                        <p:tav tm="0">
                                          <p:val>
                                            <p:fltVal val="0"/>
                                          </p:val>
                                        </p:tav>
                                        <p:tav tm="100000">
                                          <p:val>
                                            <p:strVal val="#ppt_w"/>
                                          </p:val>
                                        </p:tav>
                                      </p:tavLst>
                                    </p:anim>
                                    <p:anim calcmode="lin" valueType="num">
                                      <p:cBhvr>
                                        <p:cTn id="59" dur="500" fill="hold"/>
                                        <p:tgtEl>
                                          <p:spTgt spid="18"/>
                                        </p:tgtEl>
                                        <p:attrNameLst>
                                          <p:attrName>ppt_h</p:attrName>
                                        </p:attrNameLst>
                                      </p:cBhvr>
                                      <p:tavLst>
                                        <p:tav tm="0">
                                          <p:val>
                                            <p:fltVal val="0"/>
                                          </p:val>
                                        </p:tav>
                                        <p:tav tm="100000">
                                          <p:val>
                                            <p:strVal val="#ppt_h"/>
                                          </p:val>
                                        </p:tav>
                                      </p:tavLst>
                                    </p:anim>
                                    <p:animEffect transition="in" filter="fade">
                                      <p:cBhvr>
                                        <p:cTn id="60" dur="500"/>
                                        <p:tgtEl>
                                          <p:spTgt spid="1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fltVal val="0"/>
                                          </p:val>
                                        </p:tav>
                                        <p:tav tm="100000">
                                          <p:val>
                                            <p:strVal val="#ppt_w"/>
                                          </p:val>
                                        </p:tav>
                                      </p:tavLst>
                                    </p:anim>
                                    <p:anim calcmode="lin" valueType="num">
                                      <p:cBhvr>
                                        <p:cTn id="71" dur="500" fill="hold"/>
                                        <p:tgtEl>
                                          <p:spTgt spid="34"/>
                                        </p:tgtEl>
                                        <p:attrNameLst>
                                          <p:attrName>ppt_h</p:attrName>
                                        </p:attrNameLst>
                                      </p:cBhvr>
                                      <p:tavLst>
                                        <p:tav tm="0">
                                          <p:val>
                                            <p:fltVal val="0"/>
                                          </p:val>
                                        </p:tav>
                                        <p:tav tm="100000">
                                          <p:val>
                                            <p:strVal val="#ppt_h"/>
                                          </p:val>
                                        </p:tav>
                                      </p:tavLst>
                                    </p:anim>
                                    <p:animEffect transition="in" filter="fade">
                                      <p:cBhvr>
                                        <p:cTn id="7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2" grpId="0" animBg="1"/>
      <p:bldP spid="13" grpId="0" animBg="1"/>
      <p:bldP spid="15" grpId="0"/>
      <p:bldP spid="20" grpId="0"/>
      <p:bldP spid="21" grpId="0"/>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Example</a:t>
            </a:r>
          </a:p>
        </p:txBody>
      </p:sp>
      <p:pic>
        <p:nvPicPr>
          <p:cNvPr id="4" name="Picture 3">
            <a:extLst>
              <a:ext uri="{FF2B5EF4-FFF2-40B4-BE49-F238E27FC236}">
                <a16:creationId xmlns:a16="http://schemas.microsoft.com/office/drawing/2014/main" id="{0AE3393A-86FF-4A8B-AB27-6223EE9ACCA7}"/>
              </a:ext>
            </a:extLst>
          </p:cNvPr>
          <p:cNvPicPr>
            <a:picLocks noChangeAspect="1"/>
          </p:cNvPicPr>
          <p:nvPr/>
        </p:nvPicPr>
        <p:blipFill>
          <a:blip r:embed="rId2"/>
          <a:stretch>
            <a:fillRect/>
          </a:stretch>
        </p:blipFill>
        <p:spPr>
          <a:xfrm>
            <a:off x="6384032" y="1943286"/>
            <a:ext cx="2609524" cy="1485714"/>
          </a:xfrm>
          <a:prstGeom prst="rect">
            <a:avLst/>
          </a:prstGeom>
        </p:spPr>
      </p:pic>
      <p:sp>
        <p:nvSpPr>
          <p:cNvPr id="6" name="TextBox 5">
            <a:extLst>
              <a:ext uri="{FF2B5EF4-FFF2-40B4-BE49-F238E27FC236}">
                <a16:creationId xmlns:a16="http://schemas.microsoft.com/office/drawing/2014/main" id="{AAAA160D-AD5F-430D-9CED-5EF365FC2FDB}"/>
              </a:ext>
            </a:extLst>
          </p:cNvPr>
          <p:cNvSpPr txBox="1"/>
          <p:nvPr/>
        </p:nvSpPr>
        <p:spPr>
          <a:xfrm>
            <a:off x="1451484" y="1842419"/>
            <a:ext cx="6096000" cy="369332"/>
          </a:xfrm>
          <a:prstGeom prst="rect">
            <a:avLst/>
          </a:prstGeom>
          <a:noFill/>
        </p:spPr>
        <p:txBody>
          <a:bodyPr wrap="square">
            <a:spAutoFit/>
          </a:bodyPr>
          <a:lstStyle/>
          <a:p>
            <a:r>
              <a:rPr lang="en-US" sz="1800" b="0" i="0" u="none" strike="noStrike" baseline="0" dirty="0">
                <a:latin typeface="Times-Roman"/>
              </a:rPr>
              <a:t>What is the voltage across </a:t>
            </a:r>
            <a:r>
              <a:rPr lang="en-US" sz="1800" b="0" i="1" u="none" strike="noStrike" baseline="0" dirty="0">
                <a:latin typeface="Times-Italic"/>
              </a:rPr>
              <a:t>C</a:t>
            </a:r>
            <a:r>
              <a:rPr lang="en-US" sz="800" b="0" i="0" u="none" strike="noStrike" baseline="0" dirty="0">
                <a:latin typeface="Times-Roman"/>
              </a:rPr>
              <a:t>2 </a:t>
            </a:r>
            <a:r>
              <a:rPr lang="en-US" sz="1800" b="0" i="0" u="none" strike="noStrike" baseline="0" dirty="0">
                <a:latin typeface="Times-Roman"/>
              </a:rPr>
              <a:t>in the circuit?</a:t>
            </a:r>
            <a:endParaRPr lang="en-GB"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BEBC56-33C9-4562-A1C2-8AF3500A5A98}"/>
                  </a:ext>
                </a:extLst>
              </p:cNvPr>
              <p:cNvSpPr txBox="1"/>
              <p:nvPr/>
            </p:nvSpPr>
            <p:spPr>
              <a:xfrm>
                <a:off x="2595377" y="3356992"/>
                <a:ext cx="2644763" cy="570605"/>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2</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num>
                      <m:den>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1</m:t>
                                </m:r>
                              </m:sub>
                            </m:sSub>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𝐶</m:t>
                                </m:r>
                              </m:e>
                              <m:sub>
                                <m:r>
                                  <a:rPr lang="en-GB" b="0" i="1" dirty="0" smtClean="0">
                                    <a:latin typeface="Cambria Math" panose="02040503050406030204" pitchFamily="18" charset="0"/>
                                  </a:rPr>
                                  <m:t>2</m:t>
                                </m:r>
                              </m:sub>
                            </m:sSub>
                          </m:sub>
                        </m:sSub>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𝑉</m:t>
                        </m:r>
                      </m:e>
                      <m:sub>
                        <m:r>
                          <a:rPr lang="en-GB" b="0" i="1" dirty="0" smtClean="0">
                            <a:latin typeface="Cambria Math" panose="02040503050406030204" pitchFamily="18" charset="0"/>
                          </a:rPr>
                          <m:t>𝑠</m:t>
                        </m:r>
                      </m:sub>
                    </m:sSub>
                    <m:r>
                      <a:rPr lang="en-GB" b="0" i="1" dirty="0" smtClean="0">
                        <a:latin typeface="Cambria Math" panose="02040503050406030204" pitchFamily="18" charset="0"/>
                      </a:rPr>
                      <m:t>=1.28 </m:t>
                    </m:r>
                    <m:r>
                      <a:rPr lang="en-GB" b="0" i="1" dirty="0" smtClean="0">
                        <a:latin typeface="Cambria Math" panose="02040503050406030204" pitchFamily="18" charset="0"/>
                      </a:rPr>
                      <m:t>𝑉</m:t>
                    </m:r>
                  </m:oMath>
                </a14:m>
                <a:r>
                  <a:rPr lang="en-GB" dirty="0"/>
                  <a:t> </a:t>
                </a:r>
              </a:p>
            </p:txBody>
          </p:sp>
        </mc:Choice>
        <mc:Fallback>
          <p:sp>
            <p:nvSpPr>
              <p:cNvPr id="7" name="TextBox 6">
                <a:extLst>
                  <a:ext uri="{FF2B5EF4-FFF2-40B4-BE49-F238E27FC236}">
                    <a16:creationId xmlns:a16="http://schemas.microsoft.com/office/drawing/2014/main" id="{93BEBC56-33C9-4562-A1C2-8AF3500A5A98}"/>
                  </a:ext>
                </a:extLst>
              </p:cNvPr>
              <p:cNvSpPr txBox="1">
                <a:spLocks noRot="1" noChangeAspect="1" noMove="1" noResize="1" noEditPoints="1" noAdjustHandles="1" noChangeArrowheads="1" noChangeShapeType="1" noTextEdit="1"/>
              </p:cNvSpPr>
              <p:nvPr/>
            </p:nvSpPr>
            <p:spPr>
              <a:xfrm>
                <a:off x="2595377" y="3356992"/>
                <a:ext cx="2644763" cy="570605"/>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6873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RC Circuit</a:t>
            </a:r>
          </a:p>
        </p:txBody>
      </p:sp>
      <p:grpSp>
        <p:nvGrpSpPr>
          <p:cNvPr id="3" name="Group 2">
            <a:extLst>
              <a:ext uri="{FF2B5EF4-FFF2-40B4-BE49-F238E27FC236}">
                <a16:creationId xmlns:a16="http://schemas.microsoft.com/office/drawing/2014/main" id="{044F292D-2247-441D-A8E1-CB37A1DBF02D}"/>
              </a:ext>
            </a:extLst>
          </p:cNvPr>
          <p:cNvGrpSpPr/>
          <p:nvPr/>
        </p:nvGrpSpPr>
        <p:grpSpPr>
          <a:xfrm rot="5400000">
            <a:off x="2738006" y="2389400"/>
            <a:ext cx="883735" cy="769706"/>
            <a:chOff x="2315580" y="2034824"/>
            <a:chExt cx="972108" cy="769706"/>
          </a:xfrm>
        </p:grpSpPr>
        <p:cxnSp>
          <p:nvCxnSpPr>
            <p:cNvPr id="4" name="Straight Connector 3">
              <a:extLst>
                <a:ext uri="{FF2B5EF4-FFF2-40B4-BE49-F238E27FC236}">
                  <a16:creationId xmlns:a16="http://schemas.microsoft.com/office/drawing/2014/main" id="{67AB23CE-1F55-4A74-B80E-AA5BF3AAFE5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B81CF8-7242-4E2D-A369-0A0AF65945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556A9C0-2BC2-4CFD-B6C6-F93B007F40CB}"/>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C04D92-5444-4868-AAEC-B629B02817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41C185-9393-40D1-B52F-023BD10A0172}"/>
                    </a:ext>
                  </a:extLst>
                </p:cNvPr>
                <p:cNvSpPr txBox="1"/>
                <p:nvPr/>
              </p:nvSpPr>
              <p:spPr>
                <a:xfrm rot="16200000">
                  <a:off x="2679380" y="2024468"/>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8" name="TextBox 7">
                  <a:extLst>
                    <a:ext uri="{FF2B5EF4-FFF2-40B4-BE49-F238E27FC236}">
                      <a16:creationId xmlns:a16="http://schemas.microsoft.com/office/drawing/2014/main" id="{0341C185-9393-40D1-B52F-023BD10A0172}"/>
                    </a:ext>
                  </a:extLst>
                </p:cNvPr>
                <p:cNvSpPr txBox="1">
                  <a:spLocks noRot="1" noChangeAspect="1" noMove="1" noResize="1" noEditPoints="1" noAdjustHandles="1" noChangeArrowheads="1" noChangeShapeType="1" noTextEdit="1"/>
                </p:cNvSpPr>
                <p:nvPr/>
              </p:nvSpPr>
              <p:spPr>
                <a:xfrm rot="16200000">
                  <a:off x="2679380" y="2024468"/>
                  <a:ext cx="385554" cy="406265"/>
                </a:xfrm>
                <a:prstGeom prst="rect">
                  <a:avLst/>
                </a:prstGeom>
                <a:blipFill>
                  <a:blip r:embed="rId2"/>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CCB2939E-EB7A-48FC-91AD-54996EEEA2B8}"/>
              </a:ext>
            </a:extLst>
          </p:cNvPr>
          <p:cNvGrpSpPr/>
          <p:nvPr/>
        </p:nvGrpSpPr>
        <p:grpSpPr>
          <a:xfrm>
            <a:off x="1646791" y="2215486"/>
            <a:ext cx="1041598" cy="221163"/>
            <a:chOff x="1073432" y="3212976"/>
            <a:chExt cx="2268072" cy="186473"/>
          </a:xfrm>
        </p:grpSpPr>
        <p:cxnSp>
          <p:nvCxnSpPr>
            <p:cNvPr id="10" name="Straight Connector 9">
              <a:extLst>
                <a:ext uri="{FF2B5EF4-FFF2-40B4-BE49-F238E27FC236}">
                  <a16:creationId xmlns:a16="http://schemas.microsoft.com/office/drawing/2014/main" id="{43F33483-16CB-482E-998B-DE98A0518A4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8B933-45A7-4903-9292-BA7AC6FA3237}"/>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2816B-2A63-4C02-9D61-86372ED34E36}"/>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5FE660-4CFE-438E-9CB8-D761A83AC903}"/>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1A12A7-9A46-4018-97AD-643EF3B070CB}"/>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800893-3131-4DA8-88F6-36705CCEF0A2}"/>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648CF-DEA0-4805-9709-57217F71B2C0}"/>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12F39D-FCA1-4C83-8146-91568FCE9339}"/>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7E44F-F034-4F49-AD15-F92868DB1AA3}"/>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96C7AF-F58C-4C40-A646-6B202E591162}"/>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5C9B713-D252-4FE0-A7C4-74BE318385F8}"/>
              </a:ext>
            </a:extLst>
          </p:cNvPr>
          <p:cNvCxnSpPr>
            <a:cxnSpLocks/>
            <a:stCxn id="34" idx="0"/>
          </p:cNvCxnSpPr>
          <p:nvPr/>
        </p:nvCxnSpPr>
        <p:spPr>
          <a:xfrm flipV="1">
            <a:off x="1328250" y="232606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9B04C3C-0F50-4EE7-9378-96408B40B29C}"/>
              </a:ext>
            </a:extLst>
          </p:cNvPr>
          <p:cNvSpPr/>
          <p:nvPr/>
        </p:nvSpPr>
        <p:spPr>
          <a:xfrm>
            <a:off x="1112250" y="2696566"/>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39E5F732-361D-49EE-A9AB-A3452984C151}"/>
              </a:ext>
            </a:extLst>
          </p:cNvPr>
          <p:cNvSpPr txBox="1"/>
          <p:nvPr/>
        </p:nvSpPr>
        <p:spPr>
          <a:xfrm>
            <a:off x="1122350" y="2595520"/>
            <a:ext cx="248666" cy="466525"/>
          </a:xfrm>
          <a:prstGeom prst="rect">
            <a:avLst/>
          </a:prstGeom>
          <a:noFill/>
        </p:spPr>
        <p:txBody>
          <a:bodyPr wrap="none" rtlCol="0">
            <a:spAutoFit/>
          </a:bodyPr>
          <a:lstStyle/>
          <a:p>
            <a:r>
              <a:rPr lang="en-GB" sz="4800" b="1" dirty="0"/>
              <a:t>~</a:t>
            </a:r>
            <a:endParaRPr lang="en-GB" b="1" dirty="0"/>
          </a:p>
        </p:txBody>
      </p:sp>
      <p:cxnSp>
        <p:nvCxnSpPr>
          <p:cNvPr id="43" name="Straight Connector 42">
            <a:extLst>
              <a:ext uri="{FF2B5EF4-FFF2-40B4-BE49-F238E27FC236}">
                <a16:creationId xmlns:a16="http://schemas.microsoft.com/office/drawing/2014/main" id="{9FC83647-5C6D-41CE-923D-EB1A787E5080}"/>
              </a:ext>
            </a:extLst>
          </p:cNvPr>
          <p:cNvCxnSpPr>
            <a:cxnSpLocks/>
          </p:cNvCxnSpPr>
          <p:nvPr/>
        </p:nvCxnSpPr>
        <p:spPr>
          <a:xfrm>
            <a:off x="2663600" y="2331989"/>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E7DA56-AE10-46AC-8094-88203F89A628}"/>
              </a:ext>
            </a:extLst>
          </p:cNvPr>
          <p:cNvCxnSpPr>
            <a:cxnSpLocks/>
          </p:cNvCxnSpPr>
          <p:nvPr/>
        </p:nvCxnSpPr>
        <p:spPr>
          <a:xfrm>
            <a:off x="1321222" y="2315709"/>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036A81-FF97-48D4-BA73-0232B41A2FA0}"/>
              </a:ext>
            </a:extLst>
          </p:cNvPr>
          <p:cNvCxnSpPr>
            <a:cxnSpLocks/>
          </p:cNvCxnSpPr>
          <p:nvPr/>
        </p:nvCxnSpPr>
        <p:spPr>
          <a:xfrm flipV="1">
            <a:off x="1319814" y="3128566"/>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899A12-CA89-46C9-B16B-8AD8EE738520}"/>
              </a:ext>
            </a:extLst>
          </p:cNvPr>
          <p:cNvCxnSpPr>
            <a:cxnSpLocks/>
          </p:cNvCxnSpPr>
          <p:nvPr/>
        </p:nvCxnSpPr>
        <p:spPr>
          <a:xfrm flipV="1">
            <a:off x="3016791" y="3216120"/>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AB3794-0644-4704-B377-351286419244}"/>
              </a:ext>
            </a:extLst>
          </p:cNvPr>
          <p:cNvCxnSpPr>
            <a:cxnSpLocks/>
          </p:cNvCxnSpPr>
          <p:nvPr/>
        </p:nvCxnSpPr>
        <p:spPr>
          <a:xfrm>
            <a:off x="1319814" y="3573016"/>
            <a:ext cx="171040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B80790D-0203-4957-A04B-C4BC7EB5DB56}"/>
                  </a:ext>
                </a:extLst>
              </p:cNvPr>
              <p:cNvSpPr txBox="1"/>
              <p:nvPr/>
            </p:nvSpPr>
            <p:spPr>
              <a:xfrm>
                <a:off x="1982241" y="1914238"/>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2" name="TextBox 51">
                <a:extLst>
                  <a:ext uri="{FF2B5EF4-FFF2-40B4-BE49-F238E27FC236}">
                    <a16:creationId xmlns:a16="http://schemas.microsoft.com/office/drawing/2014/main" id="{3B80790D-0203-4957-A04B-C4BC7EB5DB56}"/>
                  </a:ext>
                </a:extLst>
              </p:cNvPr>
              <p:cNvSpPr txBox="1">
                <a:spLocks noRot="1" noChangeAspect="1" noMove="1" noResize="1" noEditPoints="1" noAdjustHandles="1" noChangeArrowheads="1" noChangeShapeType="1" noTextEdit="1"/>
              </p:cNvSpPr>
              <p:nvPr/>
            </p:nvSpPr>
            <p:spPr>
              <a:xfrm>
                <a:off x="1982241" y="1914238"/>
                <a:ext cx="391774" cy="369332"/>
              </a:xfrm>
              <a:prstGeom prst="rect">
                <a:avLst/>
              </a:prstGeom>
              <a:blipFill>
                <a:blip r:embed="rId3"/>
                <a:stretch>
                  <a:fillRect/>
                </a:stretch>
              </a:blipFill>
            </p:spPr>
            <p:txBody>
              <a:bodyPr/>
              <a:lstStyle/>
              <a:p>
                <a:r>
                  <a:rPr lang="en-GB">
                    <a:noFill/>
                  </a:rPr>
                  <a:t> </a:t>
                </a:r>
              </a:p>
            </p:txBody>
          </p:sp>
        </mc:Fallback>
      </mc:AlternateContent>
      <p:pic>
        <p:nvPicPr>
          <p:cNvPr id="54" name="Picture 53">
            <a:extLst>
              <a:ext uri="{FF2B5EF4-FFF2-40B4-BE49-F238E27FC236}">
                <a16:creationId xmlns:a16="http://schemas.microsoft.com/office/drawing/2014/main" id="{551BCC33-3FCA-4F20-B697-93D45879616B}"/>
              </a:ext>
            </a:extLst>
          </p:cNvPr>
          <p:cNvPicPr>
            <a:picLocks noChangeAspect="1"/>
          </p:cNvPicPr>
          <p:nvPr/>
        </p:nvPicPr>
        <p:blipFill>
          <a:blip r:embed="rId4"/>
          <a:stretch>
            <a:fillRect/>
          </a:stretch>
        </p:blipFill>
        <p:spPr>
          <a:xfrm>
            <a:off x="3726721" y="1914238"/>
            <a:ext cx="4197793" cy="2149771"/>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A1C6C95-D4BF-4BC1-9169-8BD7B9688FCB}"/>
                  </a:ext>
                </a:extLst>
              </p:cNvPr>
              <p:cNvSpPr txBox="1"/>
              <p:nvPr/>
            </p:nvSpPr>
            <p:spPr>
              <a:xfrm>
                <a:off x="1312330" y="4240887"/>
                <a:ext cx="9628299" cy="1200329"/>
              </a:xfrm>
              <a:prstGeom prst="rect">
                <a:avLst/>
              </a:prstGeom>
              <a:noFill/>
            </p:spPr>
            <p:txBody>
              <a:bodyPr wrap="square">
                <a:spAutoFit/>
              </a:bodyPr>
              <a:lstStyle/>
              <a:p>
                <a:pPr algn="l"/>
                <a:r>
                  <a:rPr lang="en-US" sz="1800" b="0" i="0" u="none" strike="noStrike" baseline="0" dirty="0">
                    <a:latin typeface="Times-Roman"/>
                  </a:rPr>
                  <a:t>In a series </a:t>
                </a:r>
                <a:r>
                  <a:rPr lang="en-US" sz="1800" b="0" i="1" u="none" strike="noStrike" baseline="0" dirty="0">
                    <a:latin typeface="Times-Italic"/>
                  </a:rPr>
                  <a:t>RC </a:t>
                </a:r>
                <a:r>
                  <a:rPr lang="en-US" sz="1800" b="0" i="0" u="none" strike="noStrike" baseline="0" dirty="0">
                    <a:latin typeface="Times-Roman"/>
                  </a:rPr>
                  <a:t>circuit, the current is the same through both the resistor and the capacitor.</a:t>
                </a:r>
              </a:p>
              <a:p>
                <a:pPr algn="l"/>
                <a:r>
                  <a:rPr lang="en-US" sz="1800" b="0" i="0" u="none" strike="noStrike" baseline="0" dirty="0">
                    <a:latin typeface="Times-Roman"/>
                  </a:rPr>
                  <a:t>Thus, the resistor voltage is in phase with the current, and the capacitor voltage</a:t>
                </a:r>
              </a:p>
              <a:p>
                <a:r>
                  <a:rPr lang="en-US" sz="1800" b="0" i="0" u="none" strike="noStrike" baseline="0" dirty="0">
                    <a:latin typeface="Times-Roman"/>
                  </a:rPr>
                  <a:t>lags the current by </a:t>
                </a:r>
                <a14:m>
                  <m:oMath xmlns:m="http://schemas.openxmlformats.org/officeDocument/2006/math">
                    <m:sSup>
                      <m:sSupPr>
                        <m:ctrlPr>
                          <a:rPr lang="en-GB" sz="1800" b="0" i="1" u="none" strike="noStrike" baseline="0" dirty="0" smtClean="0">
                            <a:latin typeface="Cambria Math" panose="02040503050406030204" pitchFamily="18" charset="0"/>
                          </a:rPr>
                        </m:ctrlPr>
                      </m:sSupPr>
                      <m:e>
                        <m:r>
                          <a:rPr lang="en-US" sz="1800" b="0" i="1" u="none" strike="noStrike" baseline="0" dirty="0" smtClean="0">
                            <a:latin typeface="Cambria Math" panose="02040503050406030204" pitchFamily="18" charset="0"/>
                          </a:rPr>
                          <m:t>90</m:t>
                        </m:r>
                      </m:e>
                      <m:sup>
                        <m:r>
                          <a:rPr lang="en-GB" sz="1800" b="0" i="1" u="none" strike="noStrike" baseline="0" dirty="0" smtClean="0">
                            <a:latin typeface="Cambria Math" panose="02040503050406030204" pitchFamily="18" charset="0"/>
                          </a:rPr>
                          <m:t>𝑜</m:t>
                        </m:r>
                      </m:sup>
                    </m:sSup>
                  </m:oMath>
                </a14:m>
                <a:r>
                  <a:rPr lang="en-US" sz="1800" b="0" i="0" u="none" strike="noStrike" baseline="0" dirty="0">
                    <a:latin typeface="Times-Roman"/>
                  </a:rPr>
                  <a:t>.Therefore, there is a phase difference of </a:t>
                </a:r>
                <a14:m>
                  <m:oMath xmlns:m="http://schemas.openxmlformats.org/officeDocument/2006/math">
                    <m:sSup>
                      <m:sSupPr>
                        <m:ctrlPr>
                          <a:rPr lang="en-GB" i="1" dirty="0">
                            <a:latin typeface="Cambria Math" panose="02040503050406030204" pitchFamily="18" charset="0"/>
                          </a:rPr>
                        </m:ctrlPr>
                      </m:sSupPr>
                      <m:e>
                        <m:r>
                          <a:rPr lang="en-US" i="1" dirty="0">
                            <a:latin typeface="Cambria Math" panose="02040503050406030204" pitchFamily="18" charset="0"/>
                          </a:rPr>
                          <m:t>90</m:t>
                        </m:r>
                      </m:e>
                      <m:sup>
                        <m:r>
                          <a:rPr lang="en-GB" i="1" dirty="0">
                            <a:latin typeface="Cambria Math" panose="02040503050406030204" pitchFamily="18" charset="0"/>
                          </a:rPr>
                          <m:t>𝑜</m:t>
                        </m:r>
                      </m:sup>
                    </m:sSup>
                    <m:r>
                      <a:rPr lang="en-GB" i="1" dirty="0">
                        <a:latin typeface="Cambria Math" panose="02040503050406030204" pitchFamily="18" charset="0"/>
                      </a:rPr>
                      <m:t> </m:t>
                    </m:r>
                  </m:oMath>
                </a14:m>
                <a:r>
                  <a:rPr lang="en-US" sz="1800" b="0" i="0" u="none" strike="noStrike" baseline="0" dirty="0">
                    <a:latin typeface="Times-Roman"/>
                  </a:rPr>
                  <a:t>between the resistor</a:t>
                </a:r>
              </a:p>
              <a:p>
                <a:pPr algn="l"/>
                <a:r>
                  <a:rPr lang="en-US" sz="1800" b="0" i="0" u="none" strike="noStrike" baseline="0" dirty="0">
                    <a:latin typeface="Times-Roman"/>
                  </a:rPr>
                  <a:t>voltage, and the capacitor voltage.</a:t>
                </a:r>
                <a:endParaRPr lang="en-GB" dirty="0"/>
              </a:p>
            </p:txBody>
          </p:sp>
        </mc:Choice>
        <mc:Fallback xmlns="">
          <p:sp>
            <p:nvSpPr>
              <p:cNvPr id="58" name="TextBox 57">
                <a:extLst>
                  <a:ext uri="{FF2B5EF4-FFF2-40B4-BE49-F238E27FC236}">
                    <a16:creationId xmlns:a16="http://schemas.microsoft.com/office/drawing/2014/main" id="{0A1C6C95-D4BF-4BC1-9169-8BD7B9688FCB}"/>
                  </a:ext>
                </a:extLst>
              </p:cNvPr>
              <p:cNvSpPr txBox="1">
                <a:spLocks noRot="1" noChangeAspect="1" noMove="1" noResize="1" noEditPoints="1" noAdjustHandles="1" noChangeArrowheads="1" noChangeShapeType="1" noTextEdit="1"/>
              </p:cNvSpPr>
              <p:nvPr/>
            </p:nvSpPr>
            <p:spPr>
              <a:xfrm>
                <a:off x="1312330" y="4240887"/>
                <a:ext cx="9628299" cy="1200329"/>
              </a:xfrm>
              <a:prstGeom prst="rect">
                <a:avLst/>
              </a:prstGeom>
              <a:blipFill>
                <a:blip r:embed="rId5"/>
                <a:stretch>
                  <a:fillRect l="-506" t="-3046" b="-6599"/>
                </a:stretch>
              </a:blipFill>
            </p:spPr>
            <p:txBody>
              <a:bodyPr/>
              <a:lstStyle/>
              <a:p>
                <a:r>
                  <a:rPr lang="en-GB">
                    <a:noFill/>
                  </a:rPr>
                  <a:t> </a:t>
                </a:r>
              </a:p>
            </p:txBody>
          </p:sp>
        </mc:Fallback>
      </mc:AlternateContent>
    </p:spTree>
    <p:extLst>
      <p:ext uri="{BB962C8B-B14F-4D97-AF65-F5344CB8AC3E}">
        <p14:creationId xmlns:p14="http://schemas.microsoft.com/office/powerpoint/2010/main" val="213144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randombar(horizontal)">
                                      <p:cBhvr>
                                        <p:cTn id="13" dur="500"/>
                                        <p:tgtEl>
                                          <p:spTgt spid="3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randombar(horizontal)">
                                      <p:cBhvr>
                                        <p:cTn id="16" dur="500"/>
                                        <p:tgtEl>
                                          <p:spTgt spid="39"/>
                                        </p:tgtEl>
                                      </p:cBhvr>
                                    </p:animEffect>
                                  </p:childTnLst>
                                </p:cTn>
                              </p:par>
                              <p:par>
                                <p:cTn id="17" presetID="14"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randombar(horizontal)">
                                      <p:cBhvr>
                                        <p:cTn id="19" dur="500"/>
                                        <p:tgtEl>
                                          <p:spTgt spid="43"/>
                                        </p:tgtEl>
                                      </p:cBhvr>
                                    </p:animEffect>
                                  </p:childTnLst>
                                </p:cTn>
                              </p:par>
                              <p:par>
                                <p:cTn id="20" presetID="14" presetClass="entr" presetSubtype="1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randombar(horizontal)">
                                      <p:cBhvr>
                                        <p:cTn id="22" dur="500"/>
                                        <p:tgtEl>
                                          <p:spTgt spid="46"/>
                                        </p:tgtEl>
                                      </p:cBhvr>
                                    </p:animEffect>
                                  </p:childTnLst>
                                </p:cTn>
                              </p:par>
                              <p:par>
                                <p:cTn id="23" presetID="14" presetClass="entr" presetSubtype="1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randombar(horizontal)">
                                      <p:cBhvr>
                                        <p:cTn id="25" dur="500"/>
                                        <p:tgtEl>
                                          <p:spTgt spid="47"/>
                                        </p:tgtEl>
                                      </p:cBhvr>
                                    </p:animEffect>
                                  </p:childTnLst>
                                </p:cTn>
                              </p:par>
                              <p:par>
                                <p:cTn id="26" presetID="14" presetClass="entr" presetSubtype="1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randombar(horizontal)">
                                      <p:cBhvr>
                                        <p:cTn id="28" dur="500"/>
                                        <p:tgtEl>
                                          <p:spTgt spid="48"/>
                                        </p:tgtEl>
                                      </p:cBhvr>
                                    </p:animEffect>
                                  </p:childTnLst>
                                </p:cTn>
                              </p:par>
                              <p:par>
                                <p:cTn id="29" presetID="14" presetClass="entr" presetSubtype="1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randombar(horizontal)">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randombar(horizontal)">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wipe(left)">
                                      <p:cBhvr>
                                        <p:cTn id="4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RC Circuit</a:t>
            </a:r>
          </a:p>
        </p:txBody>
      </p:sp>
      <p:grpSp>
        <p:nvGrpSpPr>
          <p:cNvPr id="3" name="Group 2">
            <a:extLst>
              <a:ext uri="{FF2B5EF4-FFF2-40B4-BE49-F238E27FC236}">
                <a16:creationId xmlns:a16="http://schemas.microsoft.com/office/drawing/2014/main" id="{044F292D-2247-441D-A8E1-CB37A1DBF02D}"/>
              </a:ext>
            </a:extLst>
          </p:cNvPr>
          <p:cNvGrpSpPr/>
          <p:nvPr/>
        </p:nvGrpSpPr>
        <p:grpSpPr>
          <a:xfrm rot="5400000">
            <a:off x="2738006" y="2389400"/>
            <a:ext cx="883735" cy="769706"/>
            <a:chOff x="2315580" y="2034824"/>
            <a:chExt cx="972108" cy="769706"/>
          </a:xfrm>
        </p:grpSpPr>
        <p:cxnSp>
          <p:nvCxnSpPr>
            <p:cNvPr id="4" name="Straight Connector 3">
              <a:extLst>
                <a:ext uri="{FF2B5EF4-FFF2-40B4-BE49-F238E27FC236}">
                  <a16:creationId xmlns:a16="http://schemas.microsoft.com/office/drawing/2014/main" id="{67AB23CE-1F55-4A74-B80E-AA5BF3AAFE5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B81CF8-7242-4E2D-A369-0A0AF65945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556A9C0-2BC2-4CFD-B6C6-F93B007F40CB}"/>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C04D92-5444-4868-AAEC-B629B02817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41C185-9393-40D1-B52F-023BD10A0172}"/>
                    </a:ext>
                  </a:extLst>
                </p:cNvPr>
                <p:cNvSpPr txBox="1"/>
                <p:nvPr/>
              </p:nvSpPr>
              <p:spPr>
                <a:xfrm rot="16200000">
                  <a:off x="2679380" y="2024468"/>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8" name="TextBox 7">
                  <a:extLst>
                    <a:ext uri="{FF2B5EF4-FFF2-40B4-BE49-F238E27FC236}">
                      <a16:creationId xmlns:a16="http://schemas.microsoft.com/office/drawing/2014/main" id="{0341C185-9393-40D1-B52F-023BD10A0172}"/>
                    </a:ext>
                  </a:extLst>
                </p:cNvPr>
                <p:cNvSpPr txBox="1">
                  <a:spLocks noRot="1" noChangeAspect="1" noMove="1" noResize="1" noEditPoints="1" noAdjustHandles="1" noChangeArrowheads="1" noChangeShapeType="1" noTextEdit="1"/>
                </p:cNvSpPr>
                <p:nvPr/>
              </p:nvSpPr>
              <p:spPr>
                <a:xfrm rot="16200000">
                  <a:off x="2679380" y="2024468"/>
                  <a:ext cx="385554" cy="406265"/>
                </a:xfrm>
                <a:prstGeom prst="rect">
                  <a:avLst/>
                </a:prstGeom>
                <a:blipFill>
                  <a:blip r:embed="rId2"/>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CCB2939E-EB7A-48FC-91AD-54996EEEA2B8}"/>
              </a:ext>
            </a:extLst>
          </p:cNvPr>
          <p:cNvGrpSpPr/>
          <p:nvPr/>
        </p:nvGrpSpPr>
        <p:grpSpPr>
          <a:xfrm>
            <a:off x="1646791" y="2215486"/>
            <a:ext cx="1041598" cy="221163"/>
            <a:chOff x="1073432" y="3212976"/>
            <a:chExt cx="2268072" cy="186473"/>
          </a:xfrm>
        </p:grpSpPr>
        <p:cxnSp>
          <p:nvCxnSpPr>
            <p:cNvPr id="10" name="Straight Connector 9">
              <a:extLst>
                <a:ext uri="{FF2B5EF4-FFF2-40B4-BE49-F238E27FC236}">
                  <a16:creationId xmlns:a16="http://schemas.microsoft.com/office/drawing/2014/main" id="{43F33483-16CB-482E-998B-DE98A0518A4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8B933-45A7-4903-9292-BA7AC6FA3237}"/>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2816B-2A63-4C02-9D61-86372ED34E36}"/>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5FE660-4CFE-438E-9CB8-D761A83AC903}"/>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1A12A7-9A46-4018-97AD-643EF3B070CB}"/>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800893-3131-4DA8-88F6-36705CCEF0A2}"/>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648CF-DEA0-4805-9709-57217F71B2C0}"/>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12F39D-FCA1-4C83-8146-91568FCE9339}"/>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7E44F-F034-4F49-AD15-F92868DB1AA3}"/>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96C7AF-F58C-4C40-A646-6B202E591162}"/>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5C9B713-D252-4FE0-A7C4-74BE318385F8}"/>
              </a:ext>
            </a:extLst>
          </p:cNvPr>
          <p:cNvCxnSpPr>
            <a:cxnSpLocks/>
            <a:stCxn id="34" idx="0"/>
          </p:cNvCxnSpPr>
          <p:nvPr/>
        </p:nvCxnSpPr>
        <p:spPr>
          <a:xfrm flipV="1">
            <a:off x="1328250" y="232606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9B04C3C-0F50-4EE7-9378-96408B40B29C}"/>
              </a:ext>
            </a:extLst>
          </p:cNvPr>
          <p:cNvSpPr/>
          <p:nvPr/>
        </p:nvSpPr>
        <p:spPr>
          <a:xfrm>
            <a:off x="1112250" y="2696566"/>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39E5F732-361D-49EE-A9AB-A3452984C151}"/>
              </a:ext>
            </a:extLst>
          </p:cNvPr>
          <p:cNvSpPr txBox="1"/>
          <p:nvPr/>
        </p:nvSpPr>
        <p:spPr>
          <a:xfrm>
            <a:off x="1122350" y="2595520"/>
            <a:ext cx="248666" cy="466525"/>
          </a:xfrm>
          <a:prstGeom prst="rect">
            <a:avLst/>
          </a:prstGeom>
          <a:noFill/>
        </p:spPr>
        <p:txBody>
          <a:bodyPr wrap="none" rtlCol="0">
            <a:spAutoFit/>
          </a:bodyPr>
          <a:lstStyle/>
          <a:p>
            <a:r>
              <a:rPr lang="en-GB" sz="4800" b="1" dirty="0"/>
              <a:t>~</a:t>
            </a:r>
            <a:endParaRPr lang="en-GB" b="1" dirty="0"/>
          </a:p>
        </p:txBody>
      </p:sp>
      <p:cxnSp>
        <p:nvCxnSpPr>
          <p:cNvPr id="43" name="Straight Connector 42">
            <a:extLst>
              <a:ext uri="{FF2B5EF4-FFF2-40B4-BE49-F238E27FC236}">
                <a16:creationId xmlns:a16="http://schemas.microsoft.com/office/drawing/2014/main" id="{9FC83647-5C6D-41CE-923D-EB1A787E5080}"/>
              </a:ext>
            </a:extLst>
          </p:cNvPr>
          <p:cNvCxnSpPr>
            <a:cxnSpLocks/>
          </p:cNvCxnSpPr>
          <p:nvPr/>
        </p:nvCxnSpPr>
        <p:spPr>
          <a:xfrm>
            <a:off x="2663600" y="2331989"/>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E7DA56-AE10-46AC-8094-88203F89A628}"/>
              </a:ext>
            </a:extLst>
          </p:cNvPr>
          <p:cNvCxnSpPr>
            <a:cxnSpLocks/>
          </p:cNvCxnSpPr>
          <p:nvPr/>
        </p:nvCxnSpPr>
        <p:spPr>
          <a:xfrm>
            <a:off x="1321222" y="2315709"/>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036A81-FF97-48D4-BA73-0232B41A2FA0}"/>
              </a:ext>
            </a:extLst>
          </p:cNvPr>
          <p:cNvCxnSpPr>
            <a:cxnSpLocks/>
          </p:cNvCxnSpPr>
          <p:nvPr/>
        </p:nvCxnSpPr>
        <p:spPr>
          <a:xfrm flipV="1">
            <a:off x="1319814" y="3128566"/>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899A12-CA89-46C9-B16B-8AD8EE738520}"/>
              </a:ext>
            </a:extLst>
          </p:cNvPr>
          <p:cNvCxnSpPr>
            <a:cxnSpLocks/>
          </p:cNvCxnSpPr>
          <p:nvPr/>
        </p:nvCxnSpPr>
        <p:spPr>
          <a:xfrm flipV="1">
            <a:off x="3016791" y="3216120"/>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AB3794-0644-4704-B377-351286419244}"/>
              </a:ext>
            </a:extLst>
          </p:cNvPr>
          <p:cNvCxnSpPr>
            <a:cxnSpLocks/>
          </p:cNvCxnSpPr>
          <p:nvPr/>
        </p:nvCxnSpPr>
        <p:spPr>
          <a:xfrm>
            <a:off x="1319814" y="3573016"/>
            <a:ext cx="171040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B80790D-0203-4957-A04B-C4BC7EB5DB56}"/>
                  </a:ext>
                </a:extLst>
              </p:cNvPr>
              <p:cNvSpPr txBox="1"/>
              <p:nvPr/>
            </p:nvSpPr>
            <p:spPr>
              <a:xfrm>
                <a:off x="1982241" y="1914238"/>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2" name="TextBox 51">
                <a:extLst>
                  <a:ext uri="{FF2B5EF4-FFF2-40B4-BE49-F238E27FC236}">
                    <a16:creationId xmlns:a16="http://schemas.microsoft.com/office/drawing/2014/main" id="{3B80790D-0203-4957-A04B-C4BC7EB5DB56}"/>
                  </a:ext>
                </a:extLst>
              </p:cNvPr>
              <p:cNvSpPr txBox="1">
                <a:spLocks noRot="1" noChangeAspect="1" noMove="1" noResize="1" noEditPoints="1" noAdjustHandles="1" noChangeArrowheads="1" noChangeShapeType="1" noTextEdit="1"/>
              </p:cNvSpPr>
              <p:nvPr/>
            </p:nvSpPr>
            <p:spPr>
              <a:xfrm>
                <a:off x="1982241" y="1914238"/>
                <a:ext cx="391774" cy="369332"/>
              </a:xfrm>
              <a:prstGeom prst="rect">
                <a:avLst/>
              </a:prstGeom>
              <a:blipFill>
                <a:blip r:embed="rId3"/>
                <a:stretch>
                  <a:fillRect/>
                </a:stretch>
              </a:blipFill>
            </p:spPr>
            <p:txBody>
              <a:bodyPr/>
              <a:lstStyle/>
              <a:p>
                <a:r>
                  <a:rPr lang="en-GB">
                    <a:noFill/>
                  </a:rPr>
                  <a:t> </a:t>
                </a:r>
              </a:p>
            </p:txBody>
          </p:sp>
        </mc:Fallback>
      </mc:AlternateContent>
      <p:pic>
        <p:nvPicPr>
          <p:cNvPr id="54" name="Picture 53">
            <a:extLst>
              <a:ext uri="{FF2B5EF4-FFF2-40B4-BE49-F238E27FC236}">
                <a16:creationId xmlns:a16="http://schemas.microsoft.com/office/drawing/2014/main" id="{551BCC33-3FCA-4F20-B697-93D45879616B}"/>
              </a:ext>
            </a:extLst>
          </p:cNvPr>
          <p:cNvPicPr>
            <a:picLocks noChangeAspect="1"/>
          </p:cNvPicPr>
          <p:nvPr/>
        </p:nvPicPr>
        <p:blipFill>
          <a:blip r:embed="rId4"/>
          <a:stretch>
            <a:fillRect/>
          </a:stretch>
        </p:blipFill>
        <p:spPr>
          <a:xfrm>
            <a:off x="3726721" y="1914238"/>
            <a:ext cx="4197793" cy="2149771"/>
          </a:xfrm>
          <a:prstGeom prst="rect">
            <a:avLst/>
          </a:prstGeom>
        </p:spPr>
      </p:pic>
      <p:sp>
        <p:nvSpPr>
          <p:cNvPr id="56" name="TextBox 55">
            <a:extLst>
              <a:ext uri="{FF2B5EF4-FFF2-40B4-BE49-F238E27FC236}">
                <a16:creationId xmlns:a16="http://schemas.microsoft.com/office/drawing/2014/main" id="{EDAA2E14-9533-412E-841A-F892BDA356DD}"/>
              </a:ext>
            </a:extLst>
          </p:cNvPr>
          <p:cNvSpPr txBox="1"/>
          <p:nvPr/>
        </p:nvSpPr>
        <p:spPr>
          <a:xfrm>
            <a:off x="1112250" y="4308339"/>
            <a:ext cx="6096000" cy="1200329"/>
          </a:xfrm>
          <a:prstGeom prst="rect">
            <a:avLst/>
          </a:prstGeom>
          <a:noFill/>
        </p:spPr>
        <p:txBody>
          <a:bodyPr wrap="square">
            <a:spAutoFit/>
          </a:bodyPr>
          <a:lstStyle/>
          <a:p>
            <a:pPr algn="l"/>
            <a:r>
              <a:rPr lang="en-US" sz="1800" b="0" i="0" u="none" strike="noStrike" baseline="0" dirty="0">
                <a:latin typeface="Times-Roman"/>
              </a:rPr>
              <a:t>You know from Kirchhoff’s voltage law that the sum of the voltage drops must equal the source voltage. However, since and are out of phase with each other, they must be added as phasor quantities, with</a:t>
            </a:r>
            <a:endParaRPr lang="en-GB" dirty="0"/>
          </a:p>
        </p:txBody>
      </p:sp>
      <p:cxnSp>
        <p:nvCxnSpPr>
          <p:cNvPr id="21" name="Straight Arrow Connector 20">
            <a:extLst>
              <a:ext uri="{FF2B5EF4-FFF2-40B4-BE49-F238E27FC236}">
                <a16:creationId xmlns:a16="http://schemas.microsoft.com/office/drawing/2014/main" id="{DF062474-6AF3-439D-823E-C370F730B2CB}"/>
              </a:ext>
            </a:extLst>
          </p:cNvPr>
          <p:cNvCxnSpPr>
            <a:cxnSpLocks/>
          </p:cNvCxnSpPr>
          <p:nvPr/>
        </p:nvCxnSpPr>
        <p:spPr>
          <a:xfrm>
            <a:off x="8868236" y="2565568"/>
            <a:ext cx="14041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9ED618-CB8C-40DA-B1FF-B1EFD32E2CC7}"/>
              </a:ext>
            </a:extLst>
          </p:cNvPr>
          <p:cNvCxnSpPr>
            <a:cxnSpLocks/>
          </p:cNvCxnSpPr>
          <p:nvPr/>
        </p:nvCxnSpPr>
        <p:spPr>
          <a:xfrm>
            <a:off x="8868236" y="2565568"/>
            <a:ext cx="0" cy="128254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FE3CEC0-1486-4678-A5A5-7A205A000F50}"/>
                  </a:ext>
                </a:extLst>
              </p:cNvPr>
              <p:cNvSpPr txBox="1"/>
              <p:nvPr/>
            </p:nvSpPr>
            <p:spPr>
              <a:xfrm>
                <a:off x="9784495" y="2209370"/>
                <a:ext cx="476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𝑅</m:t>
                          </m:r>
                        </m:sub>
                      </m:sSub>
                    </m:oMath>
                  </m:oMathPara>
                </a14:m>
                <a:endParaRPr lang="en-GB" dirty="0"/>
              </a:p>
            </p:txBody>
          </p:sp>
        </mc:Choice>
        <mc:Fallback xmlns="">
          <p:sp>
            <p:nvSpPr>
              <p:cNvPr id="26" name="TextBox 25">
                <a:extLst>
                  <a:ext uri="{FF2B5EF4-FFF2-40B4-BE49-F238E27FC236}">
                    <a16:creationId xmlns:a16="http://schemas.microsoft.com/office/drawing/2014/main" id="{EFE3CEC0-1486-4678-A5A5-7A205A000F50}"/>
                  </a:ext>
                </a:extLst>
              </p:cNvPr>
              <p:cNvSpPr txBox="1">
                <a:spLocks noRot="1" noChangeAspect="1" noMove="1" noResize="1" noEditPoints="1" noAdjustHandles="1" noChangeArrowheads="1" noChangeShapeType="1" noTextEdit="1"/>
              </p:cNvSpPr>
              <p:nvPr/>
            </p:nvSpPr>
            <p:spPr>
              <a:xfrm>
                <a:off x="9784495" y="2209370"/>
                <a:ext cx="47641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912787-615F-4123-A9B4-EFA71803BE2E}"/>
                  </a:ext>
                </a:extLst>
              </p:cNvPr>
              <p:cNvSpPr txBox="1"/>
              <p:nvPr/>
            </p:nvSpPr>
            <p:spPr>
              <a:xfrm>
                <a:off x="8400926" y="3358894"/>
                <a:ext cx="470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𝐶</m:t>
                          </m:r>
                        </m:sub>
                      </m:sSub>
                    </m:oMath>
                  </m:oMathPara>
                </a14:m>
                <a:endParaRPr lang="en-GB" dirty="0"/>
              </a:p>
            </p:txBody>
          </p:sp>
        </mc:Choice>
        <mc:Fallback xmlns="">
          <p:sp>
            <p:nvSpPr>
              <p:cNvPr id="40" name="TextBox 39">
                <a:extLst>
                  <a:ext uri="{FF2B5EF4-FFF2-40B4-BE49-F238E27FC236}">
                    <a16:creationId xmlns:a16="http://schemas.microsoft.com/office/drawing/2014/main" id="{77912787-615F-4123-A9B4-EFA71803BE2E}"/>
                  </a:ext>
                </a:extLst>
              </p:cNvPr>
              <p:cNvSpPr txBox="1">
                <a:spLocks noRot="1" noChangeAspect="1" noMove="1" noResize="1" noEditPoints="1" noAdjustHandles="1" noChangeArrowheads="1" noChangeShapeType="1" noTextEdit="1"/>
              </p:cNvSpPr>
              <p:nvPr/>
            </p:nvSpPr>
            <p:spPr>
              <a:xfrm>
                <a:off x="8400926" y="3358894"/>
                <a:ext cx="470706" cy="369332"/>
              </a:xfrm>
              <a:prstGeom prst="rect">
                <a:avLst/>
              </a:prstGeom>
              <a:blipFill>
                <a:blip r:embed="rId6"/>
                <a:stretch>
                  <a:fillRect/>
                </a:stretch>
              </a:blipFill>
            </p:spPr>
            <p:txBody>
              <a:bodyPr/>
              <a:lstStyle/>
              <a:p>
                <a:r>
                  <a:rPr lang="en-GB">
                    <a:noFill/>
                  </a:rPr>
                  <a:t> </a:t>
                </a:r>
              </a:p>
            </p:txBody>
          </p:sp>
        </mc:Fallback>
      </mc:AlternateContent>
      <p:cxnSp>
        <p:nvCxnSpPr>
          <p:cNvPr id="28" name="Straight Connector 27">
            <a:extLst>
              <a:ext uri="{FF2B5EF4-FFF2-40B4-BE49-F238E27FC236}">
                <a16:creationId xmlns:a16="http://schemas.microsoft.com/office/drawing/2014/main" id="{AC959502-1FD1-496F-A60D-77906CAD97B4}"/>
              </a:ext>
            </a:extLst>
          </p:cNvPr>
          <p:cNvCxnSpPr/>
          <p:nvPr/>
        </p:nvCxnSpPr>
        <p:spPr>
          <a:xfrm>
            <a:off x="10260907" y="2578702"/>
            <a:ext cx="11485" cy="1269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994493-08A3-4FC6-AAF9-DD3A617DD2D7}"/>
              </a:ext>
            </a:extLst>
          </p:cNvPr>
          <p:cNvCxnSpPr/>
          <p:nvPr/>
        </p:nvCxnSpPr>
        <p:spPr>
          <a:xfrm>
            <a:off x="8868236" y="3848110"/>
            <a:ext cx="139267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5629A9B-7302-45B8-BF64-BA4F937005FA}"/>
              </a:ext>
            </a:extLst>
          </p:cNvPr>
          <p:cNvCxnSpPr>
            <a:cxnSpLocks/>
          </p:cNvCxnSpPr>
          <p:nvPr/>
        </p:nvCxnSpPr>
        <p:spPr>
          <a:xfrm>
            <a:off x="8868236" y="2578702"/>
            <a:ext cx="1404156" cy="12694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6BB9FB2-0A53-4095-836F-485BB72174BC}"/>
                  </a:ext>
                </a:extLst>
              </p:cNvPr>
              <p:cNvSpPr txBox="1"/>
              <p:nvPr/>
            </p:nvSpPr>
            <p:spPr>
              <a:xfrm>
                <a:off x="9660324" y="3028740"/>
                <a:ext cx="450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𝑆</m:t>
                          </m:r>
                        </m:sub>
                      </m:sSub>
                    </m:oMath>
                  </m:oMathPara>
                </a14:m>
                <a:endParaRPr lang="en-GB" dirty="0"/>
              </a:p>
            </p:txBody>
          </p:sp>
        </mc:Choice>
        <mc:Fallback xmlns="">
          <p:sp>
            <p:nvSpPr>
              <p:cNvPr id="50" name="TextBox 49">
                <a:extLst>
                  <a:ext uri="{FF2B5EF4-FFF2-40B4-BE49-F238E27FC236}">
                    <a16:creationId xmlns:a16="http://schemas.microsoft.com/office/drawing/2014/main" id="{36BB9FB2-0A53-4095-836F-485BB72174BC}"/>
                  </a:ext>
                </a:extLst>
              </p:cNvPr>
              <p:cNvSpPr txBox="1">
                <a:spLocks noRot="1" noChangeAspect="1" noMove="1" noResize="1" noEditPoints="1" noAdjustHandles="1" noChangeArrowheads="1" noChangeShapeType="1" noTextEdit="1"/>
              </p:cNvSpPr>
              <p:nvPr/>
            </p:nvSpPr>
            <p:spPr>
              <a:xfrm>
                <a:off x="9660324" y="3028740"/>
                <a:ext cx="450444"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44C5BA-B0ED-4598-9B87-6ACFF4958585}"/>
                  </a:ext>
                </a:extLst>
              </p:cNvPr>
              <p:cNvSpPr txBox="1"/>
              <p:nvPr/>
            </p:nvSpPr>
            <p:spPr>
              <a:xfrm>
                <a:off x="8648601" y="4720214"/>
                <a:ext cx="1607556" cy="3765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GB" b="0" i="1" dirty="0" smtClean="0">
                              <a:latin typeface="Cambria Math" panose="02040503050406030204" pitchFamily="18" charset="0"/>
                            </a:rPr>
                          </m:ctrlPr>
                        </m:sSubSupPr>
                        <m:e>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𝑉</m:t>
                              </m:r>
                            </m:e>
                            <m:sub>
                              <m:r>
                                <a:rPr lang="en-GB" b="0" i="1" dirty="0" smtClean="0">
                                  <a:latin typeface="Cambria Math" panose="02040503050406030204" pitchFamily="18" charset="0"/>
                                </a:rPr>
                                <m:t>𝑠</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r>
                            <a:rPr lang="en-GB" i="1" dirty="0" smtClean="0">
                              <a:latin typeface="Cambria Math" panose="02040503050406030204" pitchFamily="18" charset="0"/>
                            </a:rPr>
                            <m:t>𝑉</m:t>
                          </m:r>
                        </m:e>
                        <m:sub>
                          <m:r>
                            <a:rPr lang="en-GB" b="0" i="1" dirty="0" smtClean="0">
                              <a:latin typeface="Cambria Math" panose="02040503050406030204" pitchFamily="18" charset="0"/>
                            </a:rPr>
                            <m:t>𝐶</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𝑉</m:t>
                          </m:r>
                        </m:e>
                        <m:sub>
                          <m:r>
                            <a:rPr lang="en-GB" b="0" i="1" dirty="0" smtClean="0">
                              <a:latin typeface="Cambria Math" panose="02040503050406030204" pitchFamily="18" charset="0"/>
                            </a:rPr>
                            <m:t>𝑅</m:t>
                          </m:r>
                        </m:sub>
                        <m:sup>
                          <m:r>
                            <a:rPr lang="en-GB" b="0" i="1" dirty="0" smtClean="0">
                              <a:latin typeface="Cambria Math" panose="02040503050406030204" pitchFamily="18" charset="0"/>
                            </a:rPr>
                            <m:t>2</m:t>
                          </m:r>
                        </m:sup>
                      </m:sSubSup>
                    </m:oMath>
                  </m:oMathPara>
                </a14:m>
                <a:endParaRPr lang="en-GB" dirty="0"/>
              </a:p>
            </p:txBody>
          </p:sp>
        </mc:Choice>
        <mc:Fallback xmlns="">
          <p:sp>
            <p:nvSpPr>
              <p:cNvPr id="51" name="TextBox 50">
                <a:extLst>
                  <a:ext uri="{FF2B5EF4-FFF2-40B4-BE49-F238E27FC236}">
                    <a16:creationId xmlns:a16="http://schemas.microsoft.com/office/drawing/2014/main" id="{1944C5BA-B0ED-4598-9B87-6ACFF4958585}"/>
                  </a:ext>
                </a:extLst>
              </p:cNvPr>
              <p:cNvSpPr txBox="1">
                <a:spLocks noRot="1" noChangeAspect="1" noMove="1" noResize="1" noEditPoints="1" noAdjustHandles="1" noChangeArrowheads="1" noChangeShapeType="1" noTextEdit="1"/>
              </p:cNvSpPr>
              <p:nvPr/>
            </p:nvSpPr>
            <p:spPr>
              <a:xfrm>
                <a:off x="8648601" y="4720214"/>
                <a:ext cx="1607556" cy="376578"/>
              </a:xfrm>
              <a:prstGeom prst="rect">
                <a:avLst/>
              </a:prstGeom>
              <a:blipFill>
                <a:blip r:embed="rId8"/>
                <a:stretch>
                  <a:fillRect b="-161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C9B9866B-B073-4935-B2B7-18EC2F97D809}"/>
                  </a:ext>
                </a:extLst>
              </p:cNvPr>
              <p:cNvSpPr txBox="1"/>
              <p:nvPr/>
            </p:nvSpPr>
            <p:spPr>
              <a:xfrm>
                <a:off x="8628728" y="5157923"/>
                <a:ext cx="1500988" cy="656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func>
                        <m:funcPr>
                          <m:ctrlPr>
                            <a:rPr lang="en-GB" b="0" i="1" dirty="0" smtClean="0">
                              <a:latin typeface="Cambria Math" panose="02040503050406030204" pitchFamily="18" charset="0"/>
                              <a:ea typeface="Cambria Math" panose="02040503050406030204" pitchFamily="18" charset="0"/>
                            </a:rPr>
                          </m:ctrlPr>
                        </m:funcPr>
                        <m:fName>
                          <m:sSup>
                            <m:sSupPr>
                              <m:ctrlPr>
                                <a:rPr lang="en-GB" b="0" i="1" dirty="0" smtClean="0">
                                  <a:latin typeface="Cambria Math" panose="02040503050406030204" pitchFamily="18" charset="0"/>
                                  <a:ea typeface="Cambria Math" panose="02040503050406030204" pitchFamily="18" charset="0"/>
                                </a:rPr>
                              </m:ctrlPr>
                            </m:sSupPr>
                            <m:e>
                              <m:r>
                                <m:rPr>
                                  <m:sty m:val="p"/>
                                </m:rPr>
                                <a:rPr lang="en-GB" b="0" i="0" dirty="0" smtClean="0">
                                  <a:latin typeface="Cambria Math" panose="02040503050406030204" pitchFamily="18" charset="0"/>
                                  <a:ea typeface="Cambria Math" panose="02040503050406030204" pitchFamily="18" charset="0"/>
                                </a:rPr>
                                <m:t>tan</m:t>
                              </m:r>
                            </m:e>
                            <m:sup>
                              <m:r>
                                <a:rPr lang="en-GB" b="0" i="1" dirty="0" smtClean="0">
                                  <a:latin typeface="Cambria Math" panose="02040503050406030204" pitchFamily="18" charset="0"/>
                                  <a:ea typeface="Cambria Math" panose="02040503050406030204" pitchFamily="18" charset="0"/>
                                </a:rPr>
                                <m:t>−1</m:t>
                              </m:r>
                            </m:sup>
                          </m:sSup>
                        </m:fName>
                        <m:e>
                          <m:f>
                            <m:fPr>
                              <m:ctrlPr>
                                <a:rPr lang="en-GB" b="0" i="1" dirty="0" smtClean="0">
                                  <a:latin typeface="Cambria Math" panose="02040503050406030204" pitchFamily="18" charset="0"/>
                                  <a:ea typeface="Cambria Math" panose="02040503050406030204" pitchFamily="18" charset="0"/>
                                </a:rPr>
                              </m:ctrlPr>
                            </m:fPr>
                            <m:num>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𝑉</m:t>
                                  </m:r>
                                </m:e>
                                <m:sub>
                                  <m:r>
                                    <a:rPr lang="en-GB" b="0" i="1" dirty="0" smtClean="0">
                                      <a:latin typeface="Cambria Math" panose="02040503050406030204" pitchFamily="18" charset="0"/>
                                      <a:ea typeface="Cambria Math" panose="02040503050406030204" pitchFamily="18" charset="0"/>
                                    </a:rPr>
                                    <m:t>𝐶</m:t>
                                  </m:r>
                                </m:sub>
                              </m:sSub>
                            </m:num>
                            <m:den>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𝑉</m:t>
                                  </m:r>
                                </m:e>
                                <m:sub>
                                  <m:r>
                                    <a:rPr lang="en-GB" b="0" i="1" dirty="0" smtClean="0">
                                      <a:latin typeface="Cambria Math" panose="02040503050406030204" pitchFamily="18" charset="0"/>
                                      <a:ea typeface="Cambria Math" panose="02040503050406030204" pitchFamily="18" charset="0"/>
                                    </a:rPr>
                                    <m:t>𝑅</m:t>
                                  </m:r>
                                </m:sub>
                              </m:sSub>
                            </m:den>
                          </m:f>
                        </m:e>
                      </m:func>
                    </m:oMath>
                  </m:oMathPara>
                </a14:m>
                <a:endParaRPr lang="en-GB" dirty="0"/>
              </a:p>
            </p:txBody>
          </p:sp>
        </mc:Choice>
        <mc:Fallback>
          <p:sp>
            <p:nvSpPr>
              <p:cNvPr id="41" name="TextBox 40">
                <a:extLst>
                  <a:ext uri="{FF2B5EF4-FFF2-40B4-BE49-F238E27FC236}">
                    <a16:creationId xmlns:a16="http://schemas.microsoft.com/office/drawing/2014/main" id="{C9B9866B-B073-4935-B2B7-18EC2F97D809}"/>
                  </a:ext>
                </a:extLst>
              </p:cNvPr>
              <p:cNvSpPr txBox="1">
                <a:spLocks noRot="1" noChangeAspect="1" noMove="1" noResize="1" noEditPoints="1" noAdjustHandles="1" noChangeArrowheads="1" noChangeShapeType="1" noTextEdit="1"/>
              </p:cNvSpPr>
              <p:nvPr/>
            </p:nvSpPr>
            <p:spPr>
              <a:xfrm>
                <a:off x="8628728" y="5157923"/>
                <a:ext cx="1500988" cy="656205"/>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6339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randombar(horizontal)">
                                      <p:cBhvr>
                                        <p:cTn id="19" dur="500"/>
                                        <p:tgtEl>
                                          <p:spTgt spid="39"/>
                                        </p:tgtEl>
                                      </p:cBhvr>
                                    </p:animEffect>
                                  </p:childTnLst>
                                </p:cTn>
                              </p:par>
                              <p:par>
                                <p:cTn id="20" presetID="14" presetClass="entr" presetSubtype="1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randombar(horizontal)">
                                      <p:cBhvr>
                                        <p:cTn id="22" dur="500"/>
                                        <p:tgtEl>
                                          <p:spTgt spid="43"/>
                                        </p:tgtEl>
                                      </p:cBhvr>
                                    </p:animEffect>
                                  </p:childTnLst>
                                </p:cTn>
                              </p:par>
                              <p:par>
                                <p:cTn id="23" presetID="14" presetClass="entr" presetSubtype="1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randombar(horizontal)">
                                      <p:cBhvr>
                                        <p:cTn id="25" dur="500"/>
                                        <p:tgtEl>
                                          <p:spTgt spid="46"/>
                                        </p:tgtEl>
                                      </p:cBhvr>
                                    </p:animEffect>
                                  </p:childTnLst>
                                </p:cTn>
                              </p:par>
                              <p:par>
                                <p:cTn id="26" presetID="14" presetClass="entr" presetSubtype="1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randombar(horizontal)">
                                      <p:cBhvr>
                                        <p:cTn id="28" dur="500"/>
                                        <p:tgtEl>
                                          <p:spTgt spid="47"/>
                                        </p:tgtEl>
                                      </p:cBhvr>
                                    </p:animEffect>
                                  </p:childTnLst>
                                </p:cTn>
                              </p:par>
                              <p:par>
                                <p:cTn id="29" presetID="14"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randombar(horizontal)">
                                      <p:cBhvr>
                                        <p:cTn id="31" dur="500"/>
                                        <p:tgtEl>
                                          <p:spTgt spid="48"/>
                                        </p:tgtEl>
                                      </p:cBhvr>
                                    </p:animEffect>
                                  </p:childTnLst>
                                </p:cTn>
                              </p:par>
                              <p:par>
                                <p:cTn id="32" presetID="14" presetClass="entr" presetSubtype="1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randombar(horizontal)">
                                      <p:cBhvr>
                                        <p:cTn id="34" dur="500"/>
                                        <p:tgtEl>
                                          <p:spTgt spid="4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randombar(horizont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randombar(horizontal)">
                                      <p:cBhvr>
                                        <p:cTn id="52" dur="500"/>
                                        <p:tgtEl>
                                          <p:spTgt spid="21"/>
                                        </p:tgtEl>
                                      </p:cBhvr>
                                    </p:animEffect>
                                  </p:childTnLst>
                                </p:cTn>
                              </p:par>
                              <p:par>
                                <p:cTn id="53" presetID="14" presetClass="entr" presetSubtype="1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randombar(horizontal)">
                                      <p:cBhvr>
                                        <p:cTn id="55" dur="500"/>
                                        <p:tgtEl>
                                          <p:spTgt spid="3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randombar(horizontal)">
                                      <p:cBhvr>
                                        <p:cTn id="58" dur="500"/>
                                        <p:tgtEl>
                                          <p:spTgt spid="2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randombar(horizontal)">
                                      <p:cBhvr>
                                        <p:cTn id="61" dur="500"/>
                                        <p:tgtEl>
                                          <p:spTgt spid="40"/>
                                        </p:tgtEl>
                                      </p:cBhvr>
                                    </p:animEffect>
                                  </p:childTnLst>
                                </p:cTn>
                              </p:par>
                              <p:par>
                                <p:cTn id="62" presetID="14" presetClass="entr" presetSubtype="1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randombar(horizontal)">
                                      <p:cBhvr>
                                        <p:cTn id="67" dur="500"/>
                                        <p:tgtEl>
                                          <p:spTgt spid="30"/>
                                        </p:tgtEl>
                                      </p:cBhvr>
                                    </p:animEffect>
                                  </p:childTnLst>
                                </p:cTn>
                              </p:par>
                              <p:par>
                                <p:cTn id="68" presetID="14" presetClass="entr" presetSubtype="10" fill="hold"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randombar(horizontal)">
                                      <p:cBhvr>
                                        <p:cTn id="70" dur="500"/>
                                        <p:tgtEl>
                                          <p:spTgt spid="44"/>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randombar(horizontal)">
                                      <p:cBhvr>
                                        <p:cTn id="73" dur="500"/>
                                        <p:tgtEl>
                                          <p:spTgt spid="50"/>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randombar(horizontal)">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randombar(horizontal)">
                                      <p:cBhvr>
                                        <p:cTn id="8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52" grpId="0"/>
      <p:bldP spid="56" grpId="0"/>
      <p:bldP spid="26" grpId="0"/>
      <p:bldP spid="40" grpId="0"/>
      <p:bldP spid="50" grpId="0"/>
      <p:bldP spid="51"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Example</a:t>
            </a:r>
          </a:p>
        </p:txBody>
      </p:sp>
      <p:grpSp>
        <p:nvGrpSpPr>
          <p:cNvPr id="3" name="Group 2">
            <a:extLst>
              <a:ext uri="{FF2B5EF4-FFF2-40B4-BE49-F238E27FC236}">
                <a16:creationId xmlns:a16="http://schemas.microsoft.com/office/drawing/2014/main" id="{044F292D-2247-441D-A8E1-CB37A1DBF02D}"/>
              </a:ext>
            </a:extLst>
          </p:cNvPr>
          <p:cNvGrpSpPr/>
          <p:nvPr/>
        </p:nvGrpSpPr>
        <p:grpSpPr>
          <a:xfrm rot="5400000">
            <a:off x="10502524" y="2554654"/>
            <a:ext cx="883735" cy="769706"/>
            <a:chOff x="2315580" y="2034824"/>
            <a:chExt cx="972108" cy="769706"/>
          </a:xfrm>
        </p:grpSpPr>
        <p:cxnSp>
          <p:nvCxnSpPr>
            <p:cNvPr id="4" name="Straight Connector 3">
              <a:extLst>
                <a:ext uri="{FF2B5EF4-FFF2-40B4-BE49-F238E27FC236}">
                  <a16:creationId xmlns:a16="http://schemas.microsoft.com/office/drawing/2014/main" id="{67AB23CE-1F55-4A74-B80E-AA5BF3AAFE5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B81CF8-7242-4E2D-A369-0A0AF65945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556A9C0-2BC2-4CFD-B6C6-F93B007F40CB}"/>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C04D92-5444-4868-AAEC-B629B02817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41C185-9393-40D1-B52F-023BD10A0172}"/>
                    </a:ext>
                  </a:extLst>
                </p:cNvPr>
                <p:cNvSpPr txBox="1"/>
                <p:nvPr/>
              </p:nvSpPr>
              <p:spPr>
                <a:xfrm rot="16200000">
                  <a:off x="2679380" y="2024468"/>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8" name="TextBox 7">
                  <a:extLst>
                    <a:ext uri="{FF2B5EF4-FFF2-40B4-BE49-F238E27FC236}">
                      <a16:creationId xmlns:a16="http://schemas.microsoft.com/office/drawing/2014/main" id="{0341C185-9393-40D1-B52F-023BD10A0172}"/>
                    </a:ext>
                  </a:extLst>
                </p:cNvPr>
                <p:cNvSpPr txBox="1">
                  <a:spLocks noRot="1" noChangeAspect="1" noMove="1" noResize="1" noEditPoints="1" noAdjustHandles="1" noChangeArrowheads="1" noChangeShapeType="1" noTextEdit="1"/>
                </p:cNvSpPr>
                <p:nvPr/>
              </p:nvSpPr>
              <p:spPr>
                <a:xfrm rot="16200000">
                  <a:off x="2679380" y="2024468"/>
                  <a:ext cx="385554" cy="406265"/>
                </a:xfrm>
                <a:prstGeom prst="rect">
                  <a:avLst/>
                </a:prstGeom>
                <a:blipFill>
                  <a:blip r:embed="rId2"/>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CCB2939E-EB7A-48FC-91AD-54996EEEA2B8}"/>
              </a:ext>
            </a:extLst>
          </p:cNvPr>
          <p:cNvGrpSpPr/>
          <p:nvPr/>
        </p:nvGrpSpPr>
        <p:grpSpPr>
          <a:xfrm>
            <a:off x="9411309" y="2380740"/>
            <a:ext cx="1041598" cy="221163"/>
            <a:chOff x="1073432" y="3212976"/>
            <a:chExt cx="2268072" cy="186473"/>
          </a:xfrm>
        </p:grpSpPr>
        <p:cxnSp>
          <p:nvCxnSpPr>
            <p:cNvPr id="10" name="Straight Connector 9">
              <a:extLst>
                <a:ext uri="{FF2B5EF4-FFF2-40B4-BE49-F238E27FC236}">
                  <a16:creationId xmlns:a16="http://schemas.microsoft.com/office/drawing/2014/main" id="{43F33483-16CB-482E-998B-DE98A0518A4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8B933-45A7-4903-9292-BA7AC6FA3237}"/>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2816B-2A63-4C02-9D61-86372ED34E36}"/>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5FE660-4CFE-438E-9CB8-D761A83AC903}"/>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1A12A7-9A46-4018-97AD-643EF3B070CB}"/>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800893-3131-4DA8-88F6-36705CCEF0A2}"/>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648CF-DEA0-4805-9709-57217F71B2C0}"/>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12F39D-FCA1-4C83-8146-91568FCE9339}"/>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7E44F-F034-4F49-AD15-F92868DB1AA3}"/>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96C7AF-F58C-4C40-A646-6B202E591162}"/>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5C9B713-D252-4FE0-A7C4-74BE318385F8}"/>
              </a:ext>
            </a:extLst>
          </p:cNvPr>
          <p:cNvCxnSpPr>
            <a:cxnSpLocks/>
            <a:stCxn id="34" idx="0"/>
          </p:cNvCxnSpPr>
          <p:nvPr/>
        </p:nvCxnSpPr>
        <p:spPr>
          <a:xfrm flipV="1">
            <a:off x="9092768" y="2491322"/>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9B04C3C-0F50-4EE7-9378-96408B40B29C}"/>
              </a:ext>
            </a:extLst>
          </p:cNvPr>
          <p:cNvSpPr/>
          <p:nvPr/>
        </p:nvSpPr>
        <p:spPr>
          <a:xfrm>
            <a:off x="8876768" y="2861820"/>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39E5F732-361D-49EE-A9AB-A3452984C151}"/>
              </a:ext>
            </a:extLst>
          </p:cNvPr>
          <p:cNvSpPr txBox="1"/>
          <p:nvPr/>
        </p:nvSpPr>
        <p:spPr>
          <a:xfrm>
            <a:off x="8886868" y="2760774"/>
            <a:ext cx="248666" cy="466525"/>
          </a:xfrm>
          <a:prstGeom prst="rect">
            <a:avLst/>
          </a:prstGeom>
          <a:noFill/>
        </p:spPr>
        <p:txBody>
          <a:bodyPr wrap="none" rtlCol="0">
            <a:spAutoFit/>
          </a:bodyPr>
          <a:lstStyle/>
          <a:p>
            <a:r>
              <a:rPr lang="en-GB" sz="4800" b="1" dirty="0"/>
              <a:t>~</a:t>
            </a:r>
            <a:endParaRPr lang="en-GB" b="1" dirty="0"/>
          </a:p>
        </p:txBody>
      </p:sp>
      <p:cxnSp>
        <p:nvCxnSpPr>
          <p:cNvPr id="43" name="Straight Connector 42">
            <a:extLst>
              <a:ext uri="{FF2B5EF4-FFF2-40B4-BE49-F238E27FC236}">
                <a16:creationId xmlns:a16="http://schemas.microsoft.com/office/drawing/2014/main" id="{9FC83647-5C6D-41CE-923D-EB1A787E5080}"/>
              </a:ext>
            </a:extLst>
          </p:cNvPr>
          <p:cNvCxnSpPr>
            <a:cxnSpLocks/>
          </p:cNvCxnSpPr>
          <p:nvPr/>
        </p:nvCxnSpPr>
        <p:spPr>
          <a:xfrm>
            <a:off x="10428118" y="2497243"/>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E7DA56-AE10-46AC-8094-88203F89A628}"/>
              </a:ext>
            </a:extLst>
          </p:cNvPr>
          <p:cNvCxnSpPr>
            <a:cxnSpLocks/>
          </p:cNvCxnSpPr>
          <p:nvPr/>
        </p:nvCxnSpPr>
        <p:spPr>
          <a:xfrm>
            <a:off x="9085740" y="2480963"/>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036A81-FF97-48D4-BA73-0232B41A2FA0}"/>
              </a:ext>
            </a:extLst>
          </p:cNvPr>
          <p:cNvCxnSpPr>
            <a:cxnSpLocks/>
          </p:cNvCxnSpPr>
          <p:nvPr/>
        </p:nvCxnSpPr>
        <p:spPr>
          <a:xfrm flipV="1">
            <a:off x="9084332" y="3293820"/>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899A12-CA89-46C9-B16B-8AD8EE738520}"/>
              </a:ext>
            </a:extLst>
          </p:cNvPr>
          <p:cNvCxnSpPr>
            <a:cxnSpLocks/>
          </p:cNvCxnSpPr>
          <p:nvPr/>
        </p:nvCxnSpPr>
        <p:spPr>
          <a:xfrm flipV="1">
            <a:off x="10781309" y="3381374"/>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AB3794-0644-4704-B377-351286419244}"/>
              </a:ext>
            </a:extLst>
          </p:cNvPr>
          <p:cNvCxnSpPr>
            <a:cxnSpLocks/>
          </p:cNvCxnSpPr>
          <p:nvPr/>
        </p:nvCxnSpPr>
        <p:spPr>
          <a:xfrm>
            <a:off x="9084332" y="3738270"/>
            <a:ext cx="171040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B80790D-0203-4957-A04B-C4BC7EB5DB56}"/>
                  </a:ext>
                </a:extLst>
              </p:cNvPr>
              <p:cNvSpPr txBox="1"/>
              <p:nvPr/>
            </p:nvSpPr>
            <p:spPr>
              <a:xfrm>
                <a:off x="9684126" y="2088125"/>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2" name="TextBox 51">
                <a:extLst>
                  <a:ext uri="{FF2B5EF4-FFF2-40B4-BE49-F238E27FC236}">
                    <a16:creationId xmlns:a16="http://schemas.microsoft.com/office/drawing/2014/main" id="{3B80790D-0203-4957-A04B-C4BC7EB5DB56}"/>
                  </a:ext>
                </a:extLst>
              </p:cNvPr>
              <p:cNvSpPr txBox="1">
                <a:spLocks noRot="1" noChangeAspect="1" noMove="1" noResize="1" noEditPoints="1" noAdjustHandles="1" noChangeArrowheads="1" noChangeShapeType="1" noTextEdit="1"/>
              </p:cNvSpPr>
              <p:nvPr/>
            </p:nvSpPr>
            <p:spPr>
              <a:xfrm>
                <a:off x="9684126" y="2088125"/>
                <a:ext cx="391774" cy="369332"/>
              </a:xfrm>
              <a:prstGeom prst="rect">
                <a:avLst/>
              </a:prstGeom>
              <a:blipFill>
                <a:blip r:embed="rId3"/>
                <a:stretch>
                  <a:fillRect/>
                </a:stretch>
              </a:blipFill>
            </p:spPr>
            <p:txBody>
              <a:bodyPr/>
              <a:lstStyle/>
              <a:p>
                <a:r>
                  <a:rPr lang="en-GB">
                    <a:noFill/>
                  </a:rPr>
                  <a:t> </a:t>
                </a:r>
              </a:p>
            </p:txBody>
          </p:sp>
        </mc:Fallback>
      </mc:AlternateContent>
      <p:sp>
        <p:nvSpPr>
          <p:cNvPr id="45" name="TextBox 44">
            <a:extLst>
              <a:ext uri="{FF2B5EF4-FFF2-40B4-BE49-F238E27FC236}">
                <a16:creationId xmlns:a16="http://schemas.microsoft.com/office/drawing/2014/main" id="{E7A3AFE7-FFD0-4522-9484-21BB5871A2B1}"/>
              </a:ext>
            </a:extLst>
          </p:cNvPr>
          <p:cNvSpPr txBox="1"/>
          <p:nvPr/>
        </p:nvSpPr>
        <p:spPr>
          <a:xfrm>
            <a:off x="1075758" y="1845220"/>
            <a:ext cx="6096000" cy="646331"/>
          </a:xfrm>
          <a:prstGeom prst="rect">
            <a:avLst/>
          </a:prstGeom>
          <a:noFill/>
        </p:spPr>
        <p:txBody>
          <a:bodyPr wrap="square">
            <a:spAutoFit/>
          </a:bodyPr>
          <a:lstStyle/>
          <a:p>
            <a:pPr algn="l"/>
            <a:r>
              <a:rPr lang="en-US" sz="1800" b="0" i="0" u="none" strike="noStrike" baseline="0" dirty="0">
                <a:latin typeface="Times-Roman"/>
              </a:rPr>
              <a:t>Determine the source voltage and the phase angle in this figure. Draw the voltage </a:t>
            </a:r>
            <a:r>
              <a:rPr lang="en-GB" sz="1800" b="0" i="0" u="none" strike="noStrike" baseline="0" dirty="0">
                <a:latin typeface="Times-Roman"/>
              </a:rPr>
              <a:t>phasor diagram.</a:t>
            </a:r>
            <a:endParaRPr lang="en-GB"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E23AA1-F29C-40FC-A345-432021987750}"/>
                  </a:ext>
                </a:extLst>
              </p:cNvPr>
              <p:cNvSpPr txBox="1"/>
              <p:nvPr/>
            </p:nvSpPr>
            <p:spPr>
              <a:xfrm>
                <a:off x="9393861" y="1849704"/>
                <a:ext cx="1034257" cy="369332"/>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𝑅</m:t>
                        </m:r>
                      </m:sub>
                    </m:sSub>
                    <m:r>
                      <a:rPr lang="en-GB" b="0" i="1" dirty="0" smtClean="0">
                        <a:latin typeface="Cambria Math" panose="02040503050406030204" pitchFamily="18" charset="0"/>
                      </a:rPr>
                      <m:t>=10</m:t>
                    </m:r>
                  </m:oMath>
                </a14:m>
                <a:r>
                  <a:rPr lang="en-GB" dirty="0"/>
                  <a:t> </a:t>
                </a:r>
              </a:p>
            </p:txBody>
          </p:sp>
        </mc:Choice>
        <mc:Fallback xmlns="">
          <p:sp>
            <p:nvSpPr>
              <p:cNvPr id="23" name="TextBox 22">
                <a:extLst>
                  <a:ext uri="{FF2B5EF4-FFF2-40B4-BE49-F238E27FC236}">
                    <a16:creationId xmlns:a16="http://schemas.microsoft.com/office/drawing/2014/main" id="{FFE23AA1-F29C-40FC-A345-432021987750}"/>
                  </a:ext>
                </a:extLst>
              </p:cNvPr>
              <p:cNvSpPr txBox="1">
                <a:spLocks noRot="1" noChangeAspect="1" noMove="1" noResize="1" noEditPoints="1" noAdjustHandles="1" noChangeArrowheads="1" noChangeShapeType="1" noTextEdit="1"/>
              </p:cNvSpPr>
              <p:nvPr/>
            </p:nvSpPr>
            <p:spPr>
              <a:xfrm>
                <a:off x="9393861" y="1849704"/>
                <a:ext cx="103425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6D1FD30-6403-4CFF-990A-7F341F9DFE7F}"/>
                  </a:ext>
                </a:extLst>
              </p:cNvPr>
              <p:cNvSpPr txBox="1"/>
              <p:nvPr/>
            </p:nvSpPr>
            <p:spPr>
              <a:xfrm>
                <a:off x="10991867" y="2457457"/>
                <a:ext cx="1017330" cy="369332"/>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𝐶</m:t>
                        </m:r>
                      </m:sub>
                    </m:sSub>
                    <m:r>
                      <a:rPr lang="en-GB" b="0" i="1" dirty="0" smtClean="0">
                        <a:latin typeface="Cambria Math" panose="02040503050406030204" pitchFamily="18" charset="0"/>
                      </a:rPr>
                      <m:t>=1</m:t>
                    </m:r>
                  </m:oMath>
                </a14:m>
                <a:r>
                  <a:rPr lang="en-GB" dirty="0"/>
                  <a:t>5 </a:t>
                </a:r>
              </a:p>
            </p:txBody>
          </p:sp>
        </mc:Choice>
        <mc:Fallback xmlns="">
          <p:sp>
            <p:nvSpPr>
              <p:cNvPr id="55" name="TextBox 54">
                <a:extLst>
                  <a:ext uri="{FF2B5EF4-FFF2-40B4-BE49-F238E27FC236}">
                    <a16:creationId xmlns:a16="http://schemas.microsoft.com/office/drawing/2014/main" id="{F6D1FD30-6403-4CFF-990A-7F341F9DFE7F}"/>
                  </a:ext>
                </a:extLst>
              </p:cNvPr>
              <p:cNvSpPr txBox="1">
                <a:spLocks noRot="1" noChangeAspect="1" noMove="1" noResize="1" noEditPoints="1" noAdjustHandles="1" noChangeArrowheads="1" noChangeShapeType="1" noTextEdit="1"/>
              </p:cNvSpPr>
              <p:nvPr/>
            </p:nvSpPr>
            <p:spPr>
              <a:xfrm>
                <a:off x="10991867" y="2457457"/>
                <a:ext cx="1017330" cy="369332"/>
              </a:xfrm>
              <a:prstGeom prst="rect">
                <a:avLst/>
              </a:prstGeom>
              <a:blipFill>
                <a:blip r:embed="rId5"/>
                <a:stretch>
                  <a:fillRect t="-8197" r="-4790"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98DCDBE-AAE3-4CA8-9DC5-29FBB962F677}"/>
                  </a:ext>
                </a:extLst>
              </p:cNvPr>
              <p:cNvSpPr txBox="1"/>
              <p:nvPr/>
            </p:nvSpPr>
            <p:spPr>
              <a:xfrm>
                <a:off x="1739516" y="3100993"/>
                <a:ext cx="3946401" cy="656013"/>
              </a:xfrm>
              <a:prstGeom prst="rect">
                <a:avLst/>
              </a:prstGeom>
              <a:noFill/>
            </p:spPr>
            <p:txBody>
              <a:bodyPr wrap="non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𝑆</m:t>
                        </m:r>
                      </m:sub>
                    </m:sSub>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𝑉</m:t>
                            </m:r>
                          </m:e>
                          <m:sub>
                            <m:r>
                              <a:rPr lang="en-GB" b="0" i="1" dirty="0" smtClean="0">
                                <a:latin typeface="Cambria Math" panose="02040503050406030204" pitchFamily="18" charset="0"/>
                              </a:rPr>
                              <m:t>𝑅</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𝑉</m:t>
                            </m:r>
                          </m:e>
                          <m:sub>
                            <m:r>
                              <a:rPr lang="en-GB" b="0" i="1" dirty="0" smtClean="0">
                                <a:latin typeface="Cambria Math" panose="02040503050406030204" pitchFamily="18" charset="0"/>
                              </a:rPr>
                              <m:t>𝐶</m:t>
                            </m:r>
                          </m:sub>
                          <m:sup>
                            <m:r>
                              <a:rPr lang="en-GB" b="0" i="1" dirty="0" smtClean="0">
                                <a:latin typeface="Cambria Math" panose="02040503050406030204" pitchFamily="18" charset="0"/>
                              </a:rPr>
                              <m:t>2</m:t>
                            </m:r>
                          </m:sup>
                        </m:sSubSup>
                      </m:e>
                    </m:rad>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10</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15</m:t>
                            </m:r>
                          </m:e>
                          <m:sup>
                            <m:r>
                              <a:rPr lang="en-GB" b="0" i="1" dirty="0" smtClean="0">
                                <a:latin typeface="Cambria Math" panose="02040503050406030204" pitchFamily="18" charset="0"/>
                              </a:rPr>
                              <m:t>2</m:t>
                            </m:r>
                          </m:sup>
                        </m:sSup>
                      </m:e>
                    </m:rad>
                    <m:r>
                      <a:rPr lang="en-GB" b="0" i="1" dirty="0" smtClean="0">
                        <a:latin typeface="Cambria Math" panose="02040503050406030204" pitchFamily="18" charset="0"/>
                      </a:rPr>
                      <m:t>=18 </m:t>
                    </m:r>
                    <m:r>
                      <a:rPr lang="en-GB" b="0" i="1" dirty="0" smtClean="0">
                        <a:latin typeface="Cambria Math" panose="02040503050406030204" pitchFamily="18" charset="0"/>
                      </a:rPr>
                      <m:t>𝑉</m:t>
                    </m:r>
                  </m:oMath>
                </a14:m>
                <a:r>
                  <a:rPr lang="en-GB" dirty="0"/>
                  <a:t> </a:t>
                </a:r>
              </a:p>
            </p:txBody>
          </p:sp>
        </mc:Choice>
        <mc:Fallback xmlns="">
          <p:sp>
            <p:nvSpPr>
              <p:cNvPr id="57" name="TextBox 56">
                <a:extLst>
                  <a:ext uri="{FF2B5EF4-FFF2-40B4-BE49-F238E27FC236}">
                    <a16:creationId xmlns:a16="http://schemas.microsoft.com/office/drawing/2014/main" id="{598DCDBE-AAE3-4CA8-9DC5-29FBB962F677}"/>
                  </a:ext>
                </a:extLst>
              </p:cNvPr>
              <p:cNvSpPr txBox="1">
                <a:spLocks noRot="1" noChangeAspect="1" noMove="1" noResize="1" noEditPoints="1" noAdjustHandles="1" noChangeArrowheads="1" noChangeShapeType="1" noTextEdit="1"/>
              </p:cNvSpPr>
              <p:nvPr/>
            </p:nvSpPr>
            <p:spPr>
              <a:xfrm>
                <a:off x="1739516" y="3100993"/>
                <a:ext cx="3946401" cy="65601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0586BE1-2AF4-441D-969A-56D02CEC8B94}"/>
                  </a:ext>
                </a:extLst>
              </p:cNvPr>
              <p:cNvSpPr txBox="1"/>
              <p:nvPr/>
            </p:nvSpPr>
            <p:spPr>
              <a:xfrm>
                <a:off x="1750100" y="3933056"/>
                <a:ext cx="3492302" cy="6636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func>
                        <m:funcPr>
                          <m:ctrlPr>
                            <a:rPr lang="en-GB" b="0" i="1" dirty="0" smtClean="0">
                              <a:latin typeface="Cambria Math" panose="02040503050406030204" pitchFamily="18" charset="0"/>
                              <a:ea typeface="Cambria Math" panose="02040503050406030204" pitchFamily="18" charset="0"/>
                            </a:rPr>
                          </m:ctrlPr>
                        </m:funcPr>
                        <m:fName>
                          <m:sSup>
                            <m:sSupPr>
                              <m:ctrlPr>
                                <a:rPr lang="en-GB" b="0" i="1" dirty="0" smtClean="0">
                                  <a:latin typeface="Cambria Math" panose="02040503050406030204" pitchFamily="18" charset="0"/>
                                  <a:ea typeface="Cambria Math" panose="02040503050406030204" pitchFamily="18" charset="0"/>
                                </a:rPr>
                              </m:ctrlPr>
                            </m:sSupPr>
                            <m:e>
                              <m:r>
                                <m:rPr>
                                  <m:sty m:val="p"/>
                                </m:rPr>
                                <a:rPr lang="en-GB" b="0" i="0" dirty="0" smtClean="0">
                                  <a:latin typeface="Cambria Math" panose="02040503050406030204" pitchFamily="18" charset="0"/>
                                  <a:ea typeface="Cambria Math" panose="02040503050406030204" pitchFamily="18" charset="0"/>
                                </a:rPr>
                                <m:t>tan</m:t>
                              </m:r>
                            </m:e>
                            <m:sup>
                              <m:r>
                                <a:rPr lang="en-GB" b="0" i="1" dirty="0" smtClean="0">
                                  <a:latin typeface="Cambria Math" panose="02040503050406030204" pitchFamily="18" charset="0"/>
                                  <a:ea typeface="Cambria Math" panose="02040503050406030204" pitchFamily="18" charset="0"/>
                                </a:rPr>
                                <m:t>−1</m:t>
                              </m:r>
                            </m:sup>
                          </m:sSup>
                        </m:fName>
                        <m:e>
                          <m:f>
                            <m:fPr>
                              <m:ctrlPr>
                                <a:rPr lang="en-GB" b="0" i="1" dirty="0" smtClean="0">
                                  <a:latin typeface="Cambria Math" panose="02040503050406030204" pitchFamily="18" charset="0"/>
                                  <a:ea typeface="Cambria Math" panose="02040503050406030204" pitchFamily="18" charset="0"/>
                                </a:rPr>
                              </m:ctrlPr>
                            </m:fPr>
                            <m:num>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𝑉</m:t>
                                  </m:r>
                                </m:e>
                                <m:sub>
                                  <m:r>
                                    <a:rPr lang="en-GB" b="0" i="1" dirty="0" smtClean="0">
                                      <a:latin typeface="Cambria Math" panose="02040503050406030204" pitchFamily="18" charset="0"/>
                                      <a:ea typeface="Cambria Math" panose="02040503050406030204" pitchFamily="18" charset="0"/>
                                    </a:rPr>
                                    <m:t>𝐶</m:t>
                                  </m:r>
                                </m:sub>
                              </m:sSub>
                            </m:num>
                            <m:den>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𝑉</m:t>
                                  </m:r>
                                </m:e>
                                <m:sub>
                                  <m:r>
                                    <a:rPr lang="en-GB" b="0" i="1" dirty="0" smtClean="0">
                                      <a:latin typeface="Cambria Math" panose="02040503050406030204" pitchFamily="18" charset="0"/>
                                      <a:ea typeface="Cambria Math" panose="02040503050406030204" pitchFamily="18" charset="0"/>
                                    </a:rPr>
                                    <m:t>𝑅</m:t>
                                  </m:r>
                                </m:sub>
                              </m:sSub>
                            </m:den>
                          </m:f>
                          <m:r>
                            <a:rPr lang="en-GB" b="0" i="1" dirty="0" smtClean="0">
                              <a:latin typeface="Cambria Math" panose="02040503050406030204" pitchFamily="18" charset="0"/>
                              <a:ea typeface="Cambria Math" panose="02040503050406030204" pitchFamily="18" charset="0"/>
                            </a:rPr>
                            <m:t>=</m:t>
                          </m:r>
                          <m:func>
                            <m:funcPr>
                              <m:ctrlPr>
                                <a:rPr lang="en-GB" b="0" i="1" dirty="0" smtClean="0">
                                  <a:latin typeface="Cambria Math" panose="02040503050406030204" pitchFamily="18" charset="0"/>
                                  <a:ea typeface="Cambria Math" panose="02040503050406030204" pitchFamily="18" charset="0"/>
                                </a:rPr>
                              </m:ctrlPr>
                            </m:funcPr>
                            <m:fName>
                              <m:sSup>
                                <m:sSupPr>
                                  <m:ctrlPr>
                                    <a:rPr lang="en-GB" b="0" i="1" dirty="0" smtClean="0">
                                      <a:latin typeface="Cambria Math" panose="02040503050406030204" pitchFamily="18" charset="0"/>
                                      <a:ea typeface="Cambria Math" panose="02040503050406030204" pitchFamily="18" charset="0"/>
                                    </a:rPr>
                                  </m:ctrlPr>
                                </m:sSupPr>
                                <m:e>
                                  <m:r>
                                    <m:rPr>
                                      <m:sty m:val="p"/>
                                    </m:rPr>
                                    <a:rPr lang="en-GB" b="0" i="0" dirty="0" smtClean="0">
                                      <a:latin typeface="Cambria Math" panose="02040503050406030204" pitchFamily="18" charset="0"/>
                                      <a:ea typeface="Cambria Math" panose="02040503050406030204" pitchFamily="18" charset="0"/>
                                    </a:rPr>
                                    <m:t>tan</m:t>
                                  </m:r>
                                </m:e>
                                <m:sup>
                                  <m:r>
                                    <a:rPr lang="en-GB" b="0" i="1" dirty="0" smtClean="0">
                                      <a:latin typeface="Cambria Math" panose="02040503050406030204" pitchFamily="18" charset="0"/>
                                      <a:ea typeface="Cambria Math" panose="02040503050406030204" pitchFamily="18" charset="0"/>
                                    </a:rPr>
                                    <m:t>−1</m:t>
                                  </m:r>
                                </m:sup>
                              </m:sSup>
                            </m:fName>
                            <m:e>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15</m:t>
                                  </m:r>
                                </m:num>
                                <m:den>
                                  <m:r>
                                    <a:rPr lang="en-GB" b="0" i="1" dirty="0" smtClean="0">
                                      <a:latin typeface="Cambria Math" panose="02040503050406030204" pitchFamily="18" charset="0"/>
                                      <a:ea typeface="Cambria Math" panose="02040503050406030204" pitchFamily="18" charset="0"/>
                                    </a:rPr>
                                    <m:t>10</m:t>
                                  </m:r>
                                </m:den>
                              </m:f>
                              <m:r>
                                <a:rPr lang="en-GB" b="0" i="1" dirty="0" smtClean="0">
                                  <a:latin typeface="Cambria Math" panose="02040503050406030204" pitchFamily="18" charset="0"/>
                                  <a:ea typeface="Cambria Math" panose="02040503050406030204" pitchFamily="18" charset="0"/>
                                </a:rPr>
                                <m:t>=</m:t>
                              </m:r>
                              <m:sSup>
                                <m:sSupPr>
                                  <m:ctrlPr>
                                    <a:rPr lang="en-GB" b="0" i="1" dirty="0" smtClean="0">
                                      <a:latin typeface="Cambria Math" panose="02040503050406030204" pitchFamily="18" charset="0"/>
                                      <a:ea typeface="Cambria Math" panose="02040503050406030204" pitchFamily="18" charset="0"/>
                                    </a:rPr>
                                  </m:ctrlPr>
                                </m:sSupPr>
                                <m:e>
                                  <m:r>
                                    <a:rPr lang="en-GB" b="0" i="1" dirty="0" smtClean="0">
                                      <a:latin typeface="Cambria Math" panose="02040503050406030204" pitchFamily="18" charset="0"/>
                                      <a:ea typeface="Cambria Math" panose="02040503050406030204" pitchFamily="18" charset="0"/>
                                    </a:rPr>
                                    <m:t>56.3</m:t>
                                  </m:r>
                                </m:e>
                                <m:sup>
                                  <m:r>
                                    <a:rPr lang="en-GB" b="0" i="1" dirty="0" smtClean="0">
                                      <a:latin typeface="Cambria Math" panose="02040503050406030204" pitchFamily="18" charset="0"/>
                                      <a:ea typeface="Cambria Math" panose="02040503050406030204" pitchFamily="18" charset="0"/>
                                    </a:rPr>
                                    <m:t>𝑜</m:t>
                                  </m:r>
                                </m:sup>
                              </m:sSup>
                            </m:e>
                          </m:func>
                        </m:e>
                      </m:func>
                    </m:oMath>
                  </m:oMathPara>
                </a14:m>
                <a:endParaRPr lang="en-GB" dirty="0"/>
              </a:p>
            </p:txBody>
          </p:sp>
        </mc:Choice>
        <mc:Fallback xmlns="">
          <p:sp>
            <p:nvSpPr>
              <p:cNvPr id="58" name="TextBox 57">
                <a:extLst>
                  <a:ext uri="{FF2B5EF4-FFF2-40B4-BE49-F238E27FC236}">
                    <a16:creationId xmlns:a16="http://schemas.microsoft.com/office/drawing/2014/main" id="{80586BE1-2AF4-441D-969A-56D02CEC8B94}"/>
                  </a:ext>
                </a:extLst>
              </p:cNvPr>
              <p:cNvSpPr txBox="1">
                <a:spLocks noRot="1" noChangeAspect="1" noMove="1" noResize="1" noEditPoints="1" noAdjustHandles="1" noChangeArrowheads="1" noChangeShapeType="1" noTextEdit="1"/>
              </p:cNvSpPr>
              <p:nvPr/>
            </p:nvSpPr>
            <p:spPr>
              <a:xfrm>
                <a:off x="1750100" y="3933056"/>
                <a:ext cx="3492302" cy="663643"/>
              </a:xfrm>
              <a:prstGeom prst="rect">
                <a:avLst/>
              </a:prstGeom>
              <a:blipFill>
                <a:blip r:embed="rId7"/>
                <a:stretch>
                  <a:fillRect/>
                </a:stretch>
              </a:blipFill>
            </p:spPr>
            <p:txBody>
              <a:bodyPr/>
              <a:lstStyle/>
              <a:p>
                <a:r>
                  <a:rPr lang="en-GB">
                    <a:noFill/>
                  </a:rPr>
                  <a:t> </a:t>
                </a:r>
              </a:p>
            </p:txBody>
          </p:sp>
        </mc:Fallback>
      </mc:AlternateContent>
      <p:cxnSp>
        <p:nvCxnSpPr>
          <p:cNvPr id="59" name="Straight Arrow Connector 58">
            <a:extLst>
              <a:ext uri="{FF2B5EF4-FFF2-40B4-BE49-F238E27FC236}">
                <a16:creationId xmlns:a16="http://schemas.microsoft.com/office/drawing/2014/main" id="{764917E7-7BF5-4B31-9086-544947BA468F}"/>
              </a:ext>
            </a:extLst>
          </p:cNvPr>
          <p:cNvCxnSpPr>
            <a:cxnSpLocks/>
          </p:cNvCxnSpPr>
          <p:nvPr/>
        </p:nvCxnSpPr>
        <p:spPr>
          <a:xfrm>
            <a:off x="6674079" y="3446678"/>
            <a:ext cx="14041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D9065FB-F34B-4FF3-863F-2D931CB7F14F}"/>
              </a:ext>
            </a:extLst>
          </p:cNvPr>
          <p:cNvCxnSpPr>
            <a:cxnSpLocks/>
          </p:cNvCxnSpPr>
          <p:nvPr/>
        </p:nvCxnSpPr>
        <p:spPr>
          <a:xfrm>
            <a:off x="6674079" y="3446678"/>
            <a:ext cx="0" cy="232258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7BECA85-A591-46D7-9688-E5E311666053}"/>
                  </a:ext>
                </a:extLst>
              </p:cNvPr>
              <p:cNvSpPr txBox="1"/>
              <p:nvPr/>
            </p:nvSpPr>
            <p:spPr>
              <a:xfrm>
                <a:off x="7466964" y="2962577"/>
                <a:ext cx="476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i="1" dirty="0" smtClean="0">
                              <a:latin typeface="Cambria Math" panose="02040503050406030204" pitchFamily="18" charset="0"/>
                            </a:rPr>
                            <m:t>𝑅</m:t>
                          </m:r>
                        </m:sub>
                      </m:sSub>
                    </m:oMath>
                  </m:oMathPara>
                </a14:m>
                <a:endParaRPr lang="en-GB" dirty="0"/>
              </a:p>
            </p:txBody>
          </p:sp>
        </mc:Choice>
        <mc:Fallback xmlns="">
          <p:sp>
            <p:nvSpPr>
              <p:cNvPr id="61" name="TextBox 60">
                <a:extLst>
                  <a:ext uri="{FF2B5EF4-FFF2-40B4-BE49-F238E27FC236}">
                    <a16:creationId xmlns:a16="http://schemas.microsoft.com/office/drawing/2014/main" id="{97BECA85-A591-46D7-9688-E5E311666053}"/>
                  </a:ext>
                </a:extLst>
              </p:cNvPr>
              <p:cNvSpPr txBox="1">
                <a:spLocks noRot="1" noChangeAspect="1" noMove="1" noResize="1" noEditPoints="1" noAdjustHandles="1" noChangeArrowheads="1" noChangeShapeType="1" noTextEdit="1"/>
              </p:cNvSpPr>
              <p:nvPr/>
            </p:nvSpPr>
            <p:spPr>
              <a:xfrm>
                <a:off x="7466964" y="2962577"/>
                <a:ext cx="476412"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01308C3-C585-4044-BDB4-5A7830F515AA}"/>
                  </a:ext>
                </a:extLst>
              </p:cNvPr>
              <p:cNvSpPr txBox="1"/>
              <p:nvPr/>
            </p:nvSpPr>
            <p:spPr>
              <a:xfrm>
                <a:off x="6047604" y="5121188"/>
                <a:ext cx="470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𝐶</m:t>
                          </m:r>
                        </m:sub>
                      </m:sSub>
                    </m:oMath>
                  </m:oMathPara>
                </a14:m>
                <a:endParaRPr lang="en-GB" dirty="0"/>
              </a:p>
            </p:txBody>
          </p:sp>
        </mc:Choice>
        <mc:Fallback xmlns="">
          <p:sp>
            <p:nvSpPr>
              <p:cNvPr id="62" name="TextBox 61">
                <a:extLst>
                  <a:ext uri="{FF2B5EF4-FFF2-40B4-BE49-F238E27FC236}">
                    <a16:creationId xmlns:a16="http://schemas.microsoft.com/office/drawing/2014/main" id="{B01308C3-C585-4044-BDB4-5A7830F515AA}"/>
                  </a:ext>
                </a:extLst>
              </p:cNvPr>
              <p:cNvSpPr txBox="1">
                <a:spLocks noRot="1" noChangeAspect="1" noMove="1" noResize="1" noEditPoints="1" noAdjustHandles="1" noChangeArrowheads="1" noChangeShapeType="1" noTextEdit="1"/>
              </p:cNvSpPr>
              <p:nvPr/>
            </p:nvSpPr>
            <p:spPr>
              <a:xfrm>
                <a:off x="6047604" y="5121188"/>
                <a:ext cx="470706" cy="369332"/>
              </a:xfrm>
              <a:prstGeom prst="rect">
                <a:avLst/>
              </a:prstGeom>
              <a:blipFill>
                <a:blip r:embed="rId9"/>
                <a:stretch>
                  <a:fillRect/>
                </a:stretch>
              </a:blipFill>
            </p:spPr>
            <p:txBody>
              <a:bodyPr/>
              <a:lstStyle/>
              <a:p>
                <a:r>
                  <a:rPr lang="en-GB">
                    <a:noFill/>
                  </a:rPr>
                  <a:t> </a:t>
                </a:r>
              </a:p>
            </p:txBody>
          </p:sp>
        </mc:Fallback>
      </mc:AlternateContent>
      <p:cxnSp>
        <p:nvCxnSpPr>
          <p:cNvPr id="63" name="Straight Connector 62">
            <a:extLst>
              <a:ext uri="{FF2B5EF4-FFF2-40B4-BE49-F238E27FC236}">
                <a16:creationId xmlns:a16="http://schemas.microsoft.com/office/drawing/2014/main" id="{972BE14F-4AD9-4467-8C19-34831E604E97}"/>
              </a:ext>
            </a:extLst>
          </p:cNvPr>
          <p:cNvCxnSpPr>
            <a:cxnSpLocks/>
          </p:cNvCxnSpPr>
          <p:nvPr/>
        </p:nvCxnSpPr>
        <p:spPr>
          <a:xfrm>
            <a:off x="8066750" y="3459812"/>
            <a:ext cx="20852" cy="230474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FB4B08F-CD0E-406E-BAFE-A1A2F98106B5}"/>
              </a:ext>
            </a:extLst>
          </p:cNvPr>
          <p:cNvCxnSpPr/>
          <p:nvPr/>
        </p:nvCxnSpPr>
        <p:spPr>
          <a:xfrm>
            <a:off x="6688318" y="5764555"/>
            <a:ext cx="139267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4642602-9658-4301-8FBC-5DD826AAC2B3}"/>
              </a:ext>
            </a:extLst>
          </p:cNvPr>
          <p:cNvCxnSpPr>
            <a:cxnSpLocks/>
          </p:cNvCxnSpPr>
          <p:nvPr/>
        </p:nvCxnSpPr>
        <p:spPr>
          <a:xfrm>
            <a:off x="6674079" y="3459812"/>
            <a:ext cx="1413523" cy="23156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08AB53D-4B2D-46A5-B57C-6A1110C52C46}"/>
                  </a:ext>
                </a:extLst>
              </p:cNvPr>
              <p:cNvSpPr txBox="1"/>
              <p:nvPr/>
            </p:nvSpPr>
            <p:spPr>
              <a:xfrm>
                <a:off x="7139970" y="4718663"/>
                <a:ext cx="450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𝑉</m:t>
                          </m:r>
                        </m:e>
                        <m:sub>
                          <m:r>
                            <a:rPr lang="en-GB" b="0" i="1" dirty="0" smtClean="0">
                              <a:latin typeface="Cambria Math" panose="02040503050406030204" pitchFamily="18" charset="0"/>
                            </a:rPr>
                            <m:t>𝑆</m:t>
                          </m:r>
                        </m:sub>
                      </m:sSub>
                    </m:oMath>
                  </m:oMathPara>
                </a14:m>
                <a:endParaRPr lang="en-GB" dirty="0"/>
              </a:p>
            </p:txBody>
          </p:sp>
        </mc:Choice>
        <mc:Fallback xmlns="">
          <p:sp>
            <p:nvSpPr>
              <p:cNvPr id="66" name="TextBox 65">
                <a:extLst>
                  <a:ext uri="{FF2B5EF4-FFF2-40B4-BE49-F238E27FC236}">
                    <a16:creationId xmlns:a16="http://schemas.microsoft.com/office/drawing/2014/main" id="{508AB53D-4B2D-46A5-B57C-6A1110C52C46}"/>
                  </a:ext>
                </a:extLst>
              </p:cNvPr>
              <p:cNvSpPr txBox="1">
                <a:spLocks noRot="1" noChangeAspect="1" noMove="1" noResize="1" noEditPoints="1" noAdjustHandles="1" noChangeArrowheads="1" noChangeShapeType="1" noTextEdit="1"/>
              </p:cNvSpPr>
              <p:nvPr/>
            </p:nvSpPr>
            <p:spPr>
              <a:xfrm>
                <a:off x="7139970" y="4718663"/>
                <a:ext cx="450444" cy="369332"/>
              </a:xfrm>
              <a:prstGeom prst="rect">
                <a:avLst/>
              </a:prstGeom>
              <a:blipFill>
                <a:blip r:embed="rId10"/>
                <a:stretch>
                  <a:fillRect/>
                </a:stretch>
              </a:blipFill>
            </p:spPr>
            <p:txBody>
              <a:bodyPr/>
              <a:lstStyle/>
              <a:p>
                <a:r>
                  <a:rPr lang="en-GB">
                    <a:noFill/>
                  </a:rPr>
                  <a:t> </a:t>
                </a:r>
              </a:p>
            </p:txBody>
          </p:sp>
        </mc:Fallback>
      </mc:AlternateContent>
      <p:sp>
        <p:nvSpPr>
          <p:cNvPr id="67" name="Freeform: Shape 66">
            <a:extLst>
              <a:ext uri="{FF2B5EF4-FFF2-40B4-BE49-F238E27FC236}">
                <a16:creationId xmlns:a16="http://schemas.microsoft.com/office/drawing/2014/main" id="{4CA50276-2A0F-4AC3-B88F-3CB959DCFA89}"/>
              </a:ext>
            </a:extLst>
          </p:cNvPr>
          <p:cNvSpPr/>
          <p:nvPr/>
        </p:nvSpPr>
        <p:spPr>
          <a:xfrm>
            <a:off x="6881645" y="3452860"/>
            <a:ext cx="268772" cy="304141"/>
          </a:xfrm>
          <a:custGeom>
            <a:avLst/>
            <a:gdLst>
              <a:gd name="connsiteX0" fmla="*/ 123825 w 143423"/>
              <a:gd name="connsiteY0" fmla="*/ 0 h 295275"/>
              <a:gd name="connsiteX1" fmla="*/ 133350 w 143423"/>
              <a:gd name="connsiteY1" fmla="*/ 228600 h 295275"/>
              <a:gd name="connsiteX2" fmla="*/ 0 w 143423"/>
              <a:gd name="connsiteY2" fmla="*/ 295275 h 295275"/>
              <a:gd name="connsiteX3" fmla="*/ 0 w 143423"/>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143423" h="295275">
                <a:moveTo>
                  <a:pt x="123825" y="0"/>
                </a:moveTo>
                <a:cubicBezTo>
                  <a:pt x="138906" y="89694"/>
                  <a:pt x="153987" y="179388"/>
                  <a:pt x="133350" y="228600"/>
                </a:cubicBezTo>
                <a:cubicBezTo>
                  <a:pt x="112713" y="277812"/>
                  <a:pt x="0" y="295275"/>
                  <a:pt x="0" y="295275"/>
                </a:cubicBezTo>
                <a:lnTo>
                  <a:pt x="0" y="295275"/>
                </a:lnTo>
              </a:path>
            </a:pathLst>
          </a:custGeom>
          <a:no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ADE7221-008B-4297-9595-6FA8965DE22E}"/>
                  </a:ext>
                </a:extLst>
              </p:cNvPr>
              <p:cNvSpPr txBox="1"/>
              <p:nvPr/>
            </p:nvSpPr>
            <p:spPr>
              <a:xfrm>
                <a:off x="6884782" y="3636921"/>
                <a:ext cx="1220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56.3</m:t>
                          </m:r>
                        </m:e>
                        <m:sup>
                          <m:r>
                            <a:rPr lang="en-GB" i="1" dirty="0">
                              <a:latin typeface="Cambria Math" panose="02040503050406030204" pitchFamily="18" charset="0"/>
                              <a:ea typeface="Cambria Math" panose="02040503050406030204" pitchFamily="18" charset="0"/>
                            </a:rPr>
                            <m:t>𝑜</m:t>
                          </m:r>
                        </m:sup>
                      </m:sSup>
                    </m:oMath>
                  </m:oMathPara>
                </a14:m>
                <a:endParaRPr lang="en-GB" dirty="0"/>
              </a:p>
            </p:txBody>
          </p:sp>
        </mc:Choice>
        <mc:Fallback xmlns="">
          <p:sp>
            <p:nvSpPr>
              <p:cNvPr id="68" name="TextBox 67">
                <a:extLst>
                  <a:ext uri="{FF2B5EF4-FFF2-40B4-BE49-F238E27FC236}">
                    <a16:creationId xmlns:a16="http://schemas.microsoft.com/office/drawing/2014/main" id="{AADE7221-008B-4297-9595-6FA8965DE22E}"/>
                  </a:ext>
                </a:extLst>
              </p:cNvPr>
              <p:cNvSpPr txBox="1">
                <a:spLocks noRot="1" noChangeAspect="1" noMove="1" noResize="1" noEditPoints="1" noAdjustHandles="1" noChangeArrowheads="1" noChangeShapeType="1" noTextEdit="1"/>
              </p:cNvSpPr>
              <p:nvPr/>
            </p:nvSpPr>
            <p:spPr>
              <a:xfrm>
                <a:off x="6884782" y="3636921"/>
                <a:ext cx="1220975" cy="36933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04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Impedance</a:t>
            </a:r>
          </a:p>
        </p:txBody>
      </p:sp>
      <p:grpSp>
        <p:nvGrpSpPr>
          <p:cNvPr id="3" name="Group 2">
            <a:extLst>
              <a:ext uri="{FF2B5EF4-FFF2-40B4-BE49-F238E27FC236}">
                <a16:creationId xmlns:a16="http://schemas.microsoft.com/office/drawing/2014/main" id="{044F292D-2247-441D-A8E1-CB37A1DBF02D}"/>
              </a:ext>
            </a:extLst>
          </p:cNvPr>
          <p:cNvGrpSpPr/>
          <p:nvPr/>
        </p:nvGrpSpPr>
        <p:grpSpPr>
          <a:xfrm rot="5400000">
            <a:off x="2515472" y="2461408"/>
            <a:ext cx="883735" cy="769706"/>
            <a:chOff x="2315580" y="2034824"/>
            <a:chExt cx="972108" cy="769706"/>
          </a:xfrm>
        </p:grpSpPr>
        <p:cxnSp>
          <p:nvCxnSpPr>
            <p:cNvPr id="4" name="Straight Connector 3">
              <a:extLst>
                <a:ext uri="{FF2B5EF4-FFF2-40B4-BE49-F238E27FC236}">
                  <a16:creationId xmlns:a16="http://schemas.microsoft.com/office/drawing/2014/main" id="{67AB23CE-1F55-4A74-B80E-AA5BF3AAFE5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B81CF8-7242-4E2D-A369-0A0AF65945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556A9C0-2BC2-4CFD-B6C6-F93B007F40CB}"/>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C04D92-5444-4868-AAEC-B629B02817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41C185-9393-40D1-B52F-023BD10A0172}"/>
                    </a:ext>
                  </a:extLst>
                </p:cNvPr>
                <p:cNvSpPr txBox="1"/>
                <p:nvPr/>
              </p:nvSpPr>
              <p:spPr>
                <a:xfrm rot="16200000">
                  <a:off x="2679380" y="2024468"/>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8" name="TextBox 7">
                  <a:extLst>
                    <a:ext uri="{FF2B5EF4-FFF2-40B4-BE49-F238E27FC236}">
                      <a16:creationId xmlns:a16="http://schemas.microsoft.com/office/drawing/2014/main" id="{0341C185-9393-40D1-B52F-023BD10A0172}"/>
                    </a:ext>
                  </a:extLst>
                </p:cNvPr>
                <p:cNvSpPr txBox="1">
                  <a:spLocks noRot="1" noChangeAspect="1" noMove="1" noResize="1" noEditPoints="1" noAdjustHandles="1" noChangeArrowheads="1" noChangeShapeType="1" noTextEdit="1"/>
                </p:cNvSpPr>
                <p:nvPr/>
              </p:nvSpPr>
              <p:spPr>
                <a:xfrm rot="16200000">
                  <a:off x="2679380" y="2024468"/>
                  <a:ext cx="385554" cy="406265"/>
                </a:xfrm>
                <a:prstGeom prst="rect">
                  <a:avLst/>
                </a:prstGeom>
                <a:blipFill>
                  <a:blip r:embed="rId2"/>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CCB2939E-EB7A-48FC-91AD-54996EEEA2B8}"/>
              </a:ext>
            </a:extLst>
          </p:cNvPr>
          <p:cNvGrpSpPr/>
          <p:nvPr/>
        </p:nvGrpSpPr>
        <p:grpSpPr>
          <a:xfrm>
            <a:off x="1424257" y="2287494"/>
            <a:ext cx="1041598" cy="221163"/>
            <a:chOff x="1073432" y="3212976"/>
            <a:chExt cx="2268072" cy="186473"/>
          </a:xfrm>
        </p:grpSpPr>
        <p:cxnSp>
          <p:nvCxnSpPr>
            <p:cNvPr id="10" name="Straight Connector 9">
              <a:extLst>
                <a:ext uri="{FF2B5EF4-FFF2-40B4-BE49-F238E27FC236}">
                  <a16:creationId xmlns:a16="http://schemas.microsoft.com/office/drawing/2014/main" id="{43F33483-16CB-482E-998B-DE98A0518A4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8B933-45A7-4903-9292-BA7AC6FA3237}"/>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2816B-2A63-4C02-9D61-86372ED34E36}"/>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5FE660-4CFE-438E-9CB8-D761A83AC903}"/>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1A12A7-9A46-4018-97AD-643EF3B070CB}"/>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800893-3131-4DA8-88F6-36705CCEF0A2}"/>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648CF-DEA0-4805-9709-57217F71B2C0}"/>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12F39D-FCA1-4C83-8146-91568FCE9339}"/>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7E44F-F034-4F49-AD15-F92868DB1AA3}"/>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96C7AF-F58C-4C40-A646-6B202E591162}"/>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5C9B713-D252-4FE0-A7C4-74BE318385F8}"/>
              </a:ext>
            </a:extLst>
          </p:cNvPr>
          <p:cNvCxnSpPr>
            <a:cxnSpLocks/>
            <a:stCxn id="34" idx="0"/>
          </p:cNvCxnSpPr>
          <p:nvPr/>
        </p:nvCxnSpPr>
        <p:spPr>
          <a:xfrm flipV="1">
            <a:off x="1105716" y="2398076"/>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9B04C3C-0F50-4EE7-9378-96408B40B29C}"/>
              </a:ext>
            </a:extLst>
          </p:cNvPr>
          <p:cNvSpPr/>
          <p:nvPr/>
        </p:nvSpPr>
        <p:spPr>
          <a:xfrm>
            <a:off x="889716" y="2768574"/>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39E5F732-361D-49EE-A9AB-A3452984C151}"/>
              </a:ext>
            </a:extLst>
          </p:cNvPr>
          <p:cNvSpPr txBox="1"/>
          <p:nvPr/>
        </p:nvSpPr>
        <p:spPr>
          <a:xfrm>
            <a:off x="899816" y="2667528"/>
            <a:ext cx="248666" cy="466525"/>
          </a:xfrm>
          <a:prstGeom prst="rect">
            <a:avLst/>
          </a:prstGeom>
          <a:noFill/>
        </p:spPr>
        <p:txBody>
          <a:bodyPr wrap="none" rtlCol="0">
            <a:spAutoFit/>
          </a:bodyPr>
          <a:lstStyle/>
          <a:p>
            <a:r>
              <a:rPr lang="en-GB" sz="4800" b="1" dirty="0"/>
              <a:t>~</a:t>
            </a:r>
            <a:endParaRPr lang="en-GB" b="1" dirty="0"/>
          </a:p>
        </p:txBody>
      </p:sp>
      <p:cxnSp>
        <p:nvCxnSpPr>
          <p:cNvPr id="43" name="Straight Connector 42">
            <a:extLst>
              <a:ext uri="{FF2B5EF4-FFF2-40B4-BE49-F238E27FC236}">
                <a16:creationId xmlns:a16="http://schemas.microsoft.com/office/drawing/2014/main" id="{9FC83647-5C6D-41CE-923D-EB1A787E5080}"/>
              </a:ext>
            </a:extLst>
          </p:cNvPr>
          <p:cNvCxnSpPr>
            <a:cxnSpLocks/>
          </p:cNvCxnSpPr>
          <p:nvPr/>
        </p:nvCxnSpPr>
        <p:spPr>
          <a:xfrm>
            <a:off x="2441066" y="2403997"/>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E7DA56-AE10-46AC-8094-88203F89A628}"/>
              </a:ext>
            </a:extLst>
          </p:cNvPr>
          <p:cNvCxnSpPr>
            <a:cxnSpLocks/>
          </p:cNvCxnSpPr>
          <p:nvPr/>
        </p:nvCxnSpPr>
        <p:spPr>
          <a:xfrm>
            <a:off x="1098688" y="2387717"/>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036A81-FF97-48D4-BA73-0232B41A2FA0}"/>
              </a:ext>
            </a:extLst>
          </p:cNvPr>
          <p:cNvCxnSpPr>
            <a:cxnSpLocks/>
          </p:cNvCxnSpPr>
          <p:nvPr/>
        </p:nvCxnSpPr>
        <p:spPr>
          <a:xfrm flipV="1">
            <a:off x="1097280" y="3200574"/>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899A12-CA89-46C9-B16B-8AD8EE738520}"/>
              </a:ext>
            </a:extLst>
          </p:cNvPr>
          <p:cNvCxnSpPr>
            <a:cxnSpLocks/>
          </p:cNvCxnSpPr>
          <p:nvPr/>
        </p:nvCxnSpPr>
        <p:spPr>
          <a:xfrm flipV="1">
            <a:off x="2794257" y="3288128"/>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AB3794-0644-4704-B377-351286419244}"/>
              </a:ext>
            </a:extLst>
          </p:cNvPr>
          <p:cNvCxnSpPr>
            <a:cxnSpLocks/>
          </p:cNvCxnSpPr>
          <p:nvPr/>
        </p:nvCxnSpPr>
        <p:spPr>
          <a:xfrm>
            <a:off x="1097280" y="3645024"/>
            <a:ext cx="171040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B80790D-0203-4957-A04B-C4BC7EB5DB56}"/>
                  </a:ext>
                </a:extLst>
              </p:cNvPr>
              <p:cNvSpPr txBox="1"/>
              <p:nvPr/>
            </p:nvSpPr>
            <p:spPr>
              <a:xfrm>
                <a:off x="1697074" y="1994879"/>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oMath>
                  </m:oMathPara>
                </a14:m>
                <a:endParaRPr lang="en-GB" dirty="0"/>
              </a:p>
            </p:txBody>
          </p:sp>
        </mc:Choice>
        <mc:Fallback xmlns="">
          <p:sp>
            <p:nvSpPr>
              <p:cNvPr id="52" name="TextBox 51">
                <a:extLst>
                  <a:ext uri="{FF2B5EF4-FFF2-40B4-BE49-F238E27FC236}">
                    <a16:creationId xmlns:a16="http://schemas.microsoft.com/office/drawing/2014/main" id="{3B80790D-0203-4957-A04B-C4BC7EB5DB56}"/>
                  </a:ext>
                </a:extLst>
              </p:cNvPr>
              <p:cNvSpPr txBox="1">
                <a:spLocks noRot="1" noChangeAspect="1" noMove="1" noResize="1" noEditPoints="1" noAdjustHandles="1" noChangeArrowheads="1" noChangeShapeType="1" noTextEdit="1"/>
              </p:cNvSpPr>
              <p:nvPr/>
            </p:nvSpPr>
            <p:spPr>
              <a:xfrm>
                <a:off x="1697074" y="1994879"/>
                <a:ext cx="391774"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14BF307-888C-4EFE-9910-8548987CD5CD}"/>
                  </a:ext>
                </a:extLst>
              </p:cNvPr>
              <p:cNvSpPr txBox="1"/>
              <p:nvPr/>
            </p:nvSpPr>
            <p:spPr>
              <a:xfrm>
                <a:off x="3115101" y="3151088"/>
                <a:ext cx="4960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oMath>
                  </m:oMathPara>
                </a14:m>
                <a:endParaRPr lang="en-GB" dirty="0"/>
              </a:p>
            </p:txBody>
          </p:sp>
        </mc:Choice>
        <mc:Fallback xmlns="">
          <p:sp>
            <p:nvSpPr>
              <p:cNvPr id="44" name="TextBox 43">
                <a:extLst>
                  <a:ext uri="{FF2B5EF4-FFF2-40B4-BE49-F238E27FC236}">
                    <a16:creationId xmlns:a16="http://schemas.microsoft.com/office/drawing/2014/main" id="{914BF307-888C-4EFE-9910-8548987CD5CD}"/>
                  </a:ext>
                </a:extLst>
              </p:cNvPr>
              <p:cNvSpPr txBox="1">
                <a:spLocks noRot="1" noChangeAspect="1" noMove="1" noResize="1" noEditPoints="1" noAdjustHandles="1" noChangeArrowheads="1" noChangeShapeType="1" noTextEdit="1"/>
              </p:cNvSpPr>
              <p:nvPr/>
            </p:nvSpPr>
            <p:spPr>
              <a:xfrm>
                <a:off x="3115101" y="3151088"/>
                <a:ext cx="496033" cy="369332"/>
              </a:xfrm>
              <a:prstGeom prst="rect">
                <a:avLst/>
              </a:prstGeom>
              <a:blipFill>
                <a:blip r:embed="rId4"/>
                <a:stretch>
                  <a:fillRect/>
                </a:stretch>
              </a:blipFill>
            </p:spPr>
            <p:txBody>
              <a:bodyPr/>
              <a:lstStyle/>
              <a:p>
                <a:r>
                  <a:rPr lang="en-GB">
                    <a:noFill/>
                  </a:rPr>
                  <a:t> </a:t>
                </a:r>
              </a:p>
            </p:txBody>
          </p:sp>
        </mc:Fallback>
      </mc:AlternateContent>
      <p:cxnSp>
        <p:nvCxnSpPr>
          <p:cNvPr id="50" name="Straight Connector 49">
            <a:extLst>
              <a:ext uri="{FF2B5EF4-FFF2-40B4-BE49-F238E27FC236}">
                <a16:creationId xmlns:a16="http://schemas.microsoft.com/office/drawing/2014/main" id="{3F4B4344-1AC1-4E92-BDC4-4DA75AAE763B}"/>
              </a:ext>
            </a:extLst>
          </p:cNvPr>
          <p:cNvCxnSpPr>
            <a:cxnSpLocks/>
            <a:stCxn id="51" idx="0"/>
          </p:cNvCxnSpPr>
          <p:nvPr/>
        </p:nvCxnSpPr>
        <p:spPr>
          <a:xfrm flipV="1">
            <a:off x="4985552" y="2384474"/>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A4B8D5F-53CA-474F-B4BE-930CE29FEB0F}"/>
              </a:ext>
            </a:extLst>
          </p:cNvPr>
          <p:cNvSpPr/>
          <p:nvPr/>
        </p:nvSpPr>
        <p:spPr>
          <a:xfrm>
            <a:off x="4769552" y="2754972"/>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353DE1FB-A1D8-432C-8CCA-0E1617960B81}"/>
              </a:ext>
            </a:extLst>
          </p:cNvPr>
          <p:cNvSpPr txBox="1"/>
          <p:nvPr/>
        </p:nvSpPr>
        <p:spPr>
          <a:xfrm>
            <a:off x="4779652" y="2653926"/>
            <a:ext cx="248666" cy="466525"/>
          </a:xfrm>
          <a:prstGeom prst="rect">
            <a:avLst/>
          </a:prstGeom>
          <a:noFill/>
        </p:spPr>
        <p:txBody>
          <a:bodyPr wrap="none" rtlCol="0">
            <a:spAutoFit/>
          </a:bodyPr>
          <a:lstStyle/>
          <a:p>
            <a:r>
              <a:rPr lang="en-GB" sz="4800" b="1" dirty="0"/>
              <a:t>~</a:t>
            </a:r>
            <a:endParaRPr lang="en-GB" b="1" dirty="0"/>
          </a:p>
        </p:txBody>
      </p:sp>
      <p:cxnSp>
        <p:nvCxnSpPr>
          <p:cNvPr id="54" name="Straight Connector 53">
            <a:extLst>
              <a:ext uri="{FF2B5EF4-FFF2-40B4-BE49-F238E27FC236}">
                <a16:creationId xmlns:a16="http://schemas.microsoft.com/office/drawing/2014/main" id="{3ED28961-93CF-4D51-862A-7CCA8776CCD3}"/>
              </a:ext>
            </a:extLst>
          </p:cNvPr>
          <p:cNvCxnSpPr>
            <a:cxnSpLocks/>
          </p:cNvCxnSpPr>
          <p:nvPr/>
        </p:nvCxnSpPr>
        <p:spPr>
          <a:xfrm>
            <a:off x="4978524" y="2374115"/>
            <a:ext cx="9014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5F2D01-FC70-4751-805D-10DB56E7CC6D}"/>
              </a:ext>
            </a:extLst>
          </p:cNvPr>
          <p:cNvCxnSpPr>
            <a:cxnSpLocks/>
          </p:cNvCxnSpPr>
          <p:nvPr/>
        </p:nvCxnSpPr>
        <p:spPr>
          <a:xfrm flipV="1">
            <a:off x="4977116" y="3186972"/>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74F537A-FD4B-4B5D-81BC-631BAFB59AB8}"/>
              </a:ext>
            </a:extLst>
          </p:cNvPr>
          <p:cNvCxnSpPr>
            <a:cxnSpLocks/>
          </p:cNvCxnSpPr>
          <p:nvPr/>
        </p:nvCxnSpPr>
        <p:spPr>
          <a:xfrm>
            <a:off x="4977116" y="3658626"/>
            <a:ext cx="9014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599F241-6482-401C-A26A-687FF3458C4E}"/>
              </a:ext>
            </a:extLst>
          </p:cNvPr>
          <p:cNvCxnSpPr>
            <a:cxnSpLocks/>
          </p:cNvCxnSpPr>
          <p:nvPr/>
        </p:nvCxnSpPr>
        <p:spPr>
          <a:xfrm flipV="1">
            <a:off x="5901050" y="2364211"/>
            <a:ext cx="0" cy="3704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1F980FF-F527-41F5-9FC5-BEBCCD03448F}"/>
              </a:ext>
            </a:extLst>
          </p:cNvPr>
          <p:cNvCxnSpPr>
            <a:cxnSpLocks/>
          </p:cNvCxnSpPr>
          <p:nvPr/>
        </p:nvCxnSpPr>
        <p:spPr>
          <a:xfrm flipV="1">
            <a:off x="5864593" y="3274526"/>
            <a:ext cx="0" cy="3704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0B3A019-B445-4A5C-9EF3-769D2F26E1CE}"/>
              </a:ext>
            </a:extLst>
          </p:cNvPr>
          <p:cNvSpPr/>
          <p:nvPr/>
        </p:nvSpPr>
        <p:spPr>
          <a:xfrm>
            <a:off x="5752554" y="2608651"/>
            <a:ext cx="252028" cy="75184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973511F-067A-48BE-8F73-8D8A7974C28C}"/>
                  </a:ext>
                </a:extLst>
              </p:cNvPr>
              <p:cNvSpPr txBox="1"/>
              <p:nvPr/>
            </p:nvSpPr>
            <p:spPr>
              <a:xfrm>
                <a:off x="6233674" y="2600081"/>
                <a:ext cx="1658787" cy="656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up>
                              <m:r>
                                <a:rPr lang="en-GB" b="0" i="1" dirty="0" smtClean="0">
                                  <a:latin typeface="Cambria Math" panose="02040503050406030204" pitchFamily="18" charset="0"/>
                                </a:rPr>
                                <m:t>2</m:t>
                              </m:r>
                            </m:sup>
                          </m:sSubSup>
                        </m:e>
                      </m:rad>
                    </m:oMath>
                  </m:oMathPara>
                </a14:m>
                <a:endParaRPr lang="en-GB" dirty="0"/>
              </a:p>
            </p:txBody>
          </p:sp>
        </mc:Choice>
        <mc:Fallback xmlns="">
          <p:sp>
            <p:nvSpPr>
              <p:cNvPr id="22" name="TextBox 21">
                <a:extLst>
                  <a:ext uri="{FF2B5EF4-FFF2-40B4-BE49-F238E27FC236}">
                    <a16:creationId xmlns:a16="http://schemas.microsoft.com/office/drawing/2014/main" id="{F973511F-067A-48BE-8F73-8D8A7974C28C}"/>
                  </a:ext>
                </a:extLst>
              </p:cNvPr>
              <p:cNvSpPr txBox="1">
                <a:spLocks noRot="1" noChangeAspect="1" noMove="1" noResize="1" noEditPoints="1" noAdjustHandles="1" noChangeArrowheads="1" noChangeShapeType="1" noTextEdit="1"/>
              </p:cNvSpPr>
              <p:nvPr/>
            </p:nvSpPr>
            <p:spPr>
              <a:xfrm>
                <a:off x="6233674" y="2600081"/>
                <a:ext cx="1658787" cy="656013"/>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884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randombar(horizontal)">
                                      <p:cBhvr>
                                        <p:cTn id="19" dur="500"/>
                                        <p:tgtEl>
                                          <p:spTgt spid="39"/>
                                        </p:tgtEl>
                                      </p:cBhvr>
                                    </p:animEffect>
                                  </p:childTnLst>
                                </p:cTn>
                              </p:par>
                              <p:par>
                                <p:cTn id="20" presetID="14" presetClass="entr" presetSubtype="1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randombar(horizontal)">
                                      <p:cBhvr>
                                        <p:cTn id="22" dur="500"/>
                                        <p:tgtEl>
                                          <p:spTgt spid="43"/>
                                        </p:tgtEl>
                                      </p:cBhvr>
                                    </p:animEffect>
                                  </p:childTnLst>
                                </p:cTn>
                              </p:par>
                              <p:par>
                                <p:cTn id="23" presetID="14" presetClass="entr" presetSubtype="1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randombar(horizontal)">
                                      <p:cBhvr>
                                        <p:cTn id="25" dur="500"/>
                                        <p:tgtEl>
                                          <p:spTgt spid="46"/>
                                        </p:tgtEl>
                                      </p:cBhvr>
                                    </p:animEffect>
                                  </p:childTnLst>
                                </p:cTn>
                              </p:par>
                              <p:par>
                                <p:cTn id="26" presetID="14" presetClass="entr" presetSubtype="1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randombar(horizontal)">
                                      <p:cBhvr>
                                        <p:cTn id="28" dur="500"/>
                                        <p:tgtEl>
                                          <p:spTgt spid="47"/>
                                        </p:tgtEl>
                                      </p:cBhvr>
                                    </p:animEffect>
                                  </p:childTnLst>
                                </p:cTn>
                              </p:par>
                              <p:par>
                                <p:cTn id="29" presetID="14"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randombar(horizontal)">
                                      <p:cBhvr>
                                        <p:cTn id="31" dur="500"/>
                                        <p:tgtEl>
                                          <p:spTgt spid="48"/>
                                        </p:tgtEl>
                                      </p:cBhvr>
                                    </p:animEffect>
                                  </p:childTnLst>
                                </p:cTn>
                              </p:par>
                              <p:par>
                                <p:cTn id="32" presetID="14" presetClass="entr" presetSubtype="1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randombar(horizontal)">
                                      <p:cBhvr>
                                        <p:cTn id="34" dur="500"/>
                                        <p:tgtEl>
                                          <p:spTgt spid="4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randombar(horizontal)">
                                      <p:cBhvr>
                                        <p:cTn id="37" dur="500"/>
                                        <p:tgtEl>
                                          <p:spTgt spid="5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randombar(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500" fill="hold"/>
                                        <p:tgtEl>
                                          <p:spTgt spid="50"/>
                                        </p:tgtEl>
                                        <p:attrNameLst>
                                          <p:attrName>ppt_w</p:attrName>
                                        </p:attrNameLst>
                                      </p:cBhvr>
                                      <p:tavLst>
                                        <p:tav tm="0">
                                          <p:val>
                                            <p:fltVal val="0"/>
                                          </p:val>
                                        </p:tav>
                                        <p:tav tm="100000">
                                          <p:val>
                                            <p:strVal val="#ppt_w"/>
                                          </p:val>
                                        </p:tav>
                                      </p:tavLst>
                                    </p:anim>
                                    <p:anim calcmode="lin" valueType="num">
                                      <p:cBhvr>
                                        <p:cTn id="46" dur="500" fill="hold"/>
                                        <p:tgtEl>
                                          <p:spTgt spid="50"/>
                                        </p:tgtEl>
                                        <p:attrNameLst>
                                          <p:attrName>ppt_h</p:attrName>
                                        </p:attrNameLst>
                                      </p:cBhvr>
                                      <p:tavLst>
                                        <p:tav tm="0">
                                          <p:val>
                                            <p:fltVal val="0"/>
                                          </p:val>
                                        </p:tav>
                                        <p:tav tm="100000">
                                          <p:val>
                                            <p:strVal val="#ppt_h"/>
                                          </p:val>
                                        </p:tav>
                                      </p:tavLst>
                                    </p:anim>
                                    <p:animEffect transition="in" filter="fade">
                                      <p:cBhvr>
                                        <p:cTn id="47" dur="500"/>
                                        <p:tgtEl>
                                          <p:spTgt spid="5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par>
                                <p:cTn id="58" presetID="53" presetClass="entr" presetSubtype="16"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p:cTn id="60" dur="500" fill="hold"/>
                                        <p:tgtEl>
                                          <p:spTgt spid="54"/>
                                        </p:tgtEl>
                                        <p:attrNameLst>
                                          <p:attrName>ppt_w</p:attrName>
                                        </p:attrNameLst>
                                      </p:cBhvr>
                                      <p:tavLst>
                                        <p:tav tm="0">
                                          <p:val>
                                            <p:fltVal val="0"/>
                                          </p:val>
                                        </p:tav>
                                        <p:tav tm="100000">
                                          <p:val>
                                            <p:strVal val="#ppt_w"/>
                                          </p:val>
                                        </p:tav>
                                      </p:tavLst>
                                    </p:anim>
                                    <p:anim calcmode="lin" valueType="num">
                                      <p:cBhvr>
                                        <p:cTn id="61" dur="500" fill="hold"/>
                                        <p:tgtEl>
                                          <p:spTgt spid="54"/>
                                        </p:tgtEl>
                                        <p:attrNameLst>
                                          <p:attrName>ppt_h</p:attrName>
                                        </p:attrNameLst>
                                      </p:cBhvr>
                                      <p:tavLst>
                                        <p:tav tm="0">
                                          <p:val>
                                            <p:fltVal val="0"/>
                                          </p:val>
                                        </p:tav>
                                        <p:tav tm="100000">
                                          <p:val>
                                            <p:strVal val="#ppt_h"/>
                                          </p:val>
                                        </p:tav>
                                      </p:tavLst>
                                    </p:anim>
                                    <p:animEffect transition="in" filter="fade">
                                      <p:cBhvr>
                                        <p:cTn id="62" dur="500"/>
                                        <p:tgtEl>
                                          <p:spTgt spid="54"/>
                                        </p:tgtEl>
                                      </p:cBhvr>
                                    </p:animEffect>
                                  </p:childTnLst>
                                </p:cTn>
                              </p:par>
                              <p:par>
                                <p:cTn id="63" presetID="53" presetClass="entr" presetSubtype="16"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par>
                                <p:cTn id="68" presetID="53" presetClass="entr" presetSubtype="16"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p:cTn id="70" dur="500" fill="hold"/>
                                        <p:tgtEl>
                                          <p:spTgt spid="69"/>
                                        </p:tgtEl>
                                        <p:attrNameLst>
                                          <p:attrName>ppt_w</p:attrName>
                                        </p:attrNameLst>
                                      </p:cBhvr>
                                      <p:tavLst>
                                        <p:tav tm="0">
                                          <p:val>
                                            <p:fltVal val="0"/>
                                          </p:val>
                                        </p:tav>
                                        <p:tav tm="100000">
                                          <p:val>
                                            <p:strVal val="#ppt_w"/>
                                          </p:val>
                                        </p:tav>
                                      </p:tavLst>
                                    </p:anim>
                                    <p:anim calcmode="lin" valueType="num">
                                      <p:cBhvr>
                                        <p:cTn id="71" dur="500" fill="hold"/>
                                        <p:tgtEl>
                                          <p:spTgt spid="69"/>
                                        </p:tgtEl>
                                        <p:attrNameLst>
                                          <p:attrName>ppt_h</p:attrName>
                                        </p:attrNameLst>
                                      </p:cBhvr>
                                      <p:tavLst>
                                        <p:tav tm="0">
                                          <p:val>
                                            <p:fltVal val="0"/>
                                          </p:val>
                                        </p:tav>
                                        <p:tav tm="100000">
                                          <p:val>
                                            <p:strVal val="#ppt_h"/>
                                          </p:val>
                                        </p:tav>
                                      </p:tavLst>
                                    </p:anim>
                                    <p:animEffect transition="in" filter="fade">
                                      <p:cBhvr>
                                        <p:cTn id="72" dur="500"/>
                                        <p:tgtEl>
                                          <p:spTgt spid="69"/>
                                        </p:tgtEl>
                                      </p:cBhvr>
                                    </p:animEffect>
                                  </p:childTnLst>
                                </p:cTn>
                              </p:par>
                              <p:par>
                                <p:cTn id="73" presetID="53" presetClass="entr" presetSubtype="16" fill="hold" nodeType="with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p:cTn id="75" dur="500" fill="hold"/>
                                        <p:tgtEl>
                                          <p:spTgt spid="70"/>
                                        </p:tgtEl>
                                        <p:attrNameLst>
                                          <p:attrName>ppt_w</p:attrName>
                                        </p:attrNameLst>
                                      </p:cBhvr>
                                      <p:tavLst>
                                        <p:tav tm="0">
                                          <p:val>
                                            <p:fltVal val="0"/>
                                          </p:val>
                                        </p:tav>
                                        <p:tav tm="100000">
                                          <p:val>
                                            <p:strVal val="#ppt_w"/>
                                          </p:val>
                                        </p:tav>
                                      </p:tavLst>
                                    </p:anim>
                                    <p:anim calcmode="lin" valueType="num">
                                      <p:cBhvr>
                                        <p:cTn id="76" dur="500" fill="hold"/>
                                        <p:tgtEl>
                                          <p:spTgt spid="70"/>
                                        </p:tgtEl>
                                        <p:attrNameLst>
                                          <p:attrName>ppt_h</p:attrName>
                                        </p:attrNameLst>
                                      </p:cBhvr>
                                      <p:tavLst>
                                        <p:tav tm="0">
                                          <p:val>
                                            <p:fltVal val="0"/>
                                          </p:val>
                                        </p:tav>
                                        <p:tav tm="100000">
                                          <p:val>
                                            <p:strVal val="#ppt_h"/>
                                          </p:val>
                                        </p:tav>
                                      </p:tavLst>
                                    </p:anim>
                                    <p:animEffect transition="in" filter="fade">
                                      <p:cBhvr>
                                        <p:cTn id="77" dur="500"/>
                                        <p:tgtEl>
                                          <p:spTgt spid="70"/>
                                        </p:tgtEl>
                                      </p:cBhvr>
                                    </p:animEffect>
                                  </p:childTnLst>
                                </p:cTn>
                              </p:par>
                              <p:par>
                                <p:cTn id="78" presetID="53" presetClass="entr" presetSubtype="16"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 calcmode="lin" valueType="num">
                                      <p:cBhvr>
                                        <p:cTn id="80" dur="500" fill="hold"/>
                                        <p:tgtEl>
                                          <p:spTgt spid="71"/>
                                        </p:tgtEl>
                                        <p:attrNameLst>
                                          <p:attrName>ppt_w</p:attrName>
                                        </p:attrNameLst>
                                      </p:cBhvr>
                                      <p:tavLst>
                                        <p:tav tm="0">
                                          <p:val>
                                            <p:fltVal val="0"/>
                                          </p:val>
                                        </p:tav>
                                        <p:tav tm="100000">
                                          <p:val>
                                            <p:strVal val="#ppt_w"/>
                                          </p:val>
                                        </p:tav>
                                      </p:tavLst>
                                    </p:anim>
                                    <p:anim calcmode="lin" valueType="num">
                                      <p:cBhvr>
                                        <p:cTn id="81" dur="500" fill="hold"/>
                                        <p:tgtEl>
                                          <p:spTgt spid="71"/>
                                        </p:tgtEl>
                                        <p:attrNameLst>
                                          <p:attrName>ppt_h</p:attrName>
                                        </p:attrNameLst>
                                      </p:cBhvr>
                                      <p:tavLst>
                                        <p:tav tm="0">
                                          <p:val>
                                            <p:fltVal val="0"/>
                                          </p:val>
                                        </p:tav>
                                        <p:tav tm="100000">
                                          <p:val>
                                            <p:strVal val="#ppt_h"/>
                                          </p:val>
                                        </p:tav>
                                      </p:tavLst>
                                    </p:anim>
                                    <p:animEffect transition="in" filter="fade">
                                      <p:cBhvr>
                                        <p:cTn id="82" dur="500"/>
                                        <p:tgtEl>
                                          <p:spTgt spid="7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26"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down)">
                                      <p:cBhvr>
                                        <p:cTn id="92" dur="580">
                                          <p:stCondLst>
                                            <p:cond delay="0"/>
                                          </p:stCondLst>
                                        </p:cTn>
                                        <p:tgtEl>
                                          <p:spTgt spid="22"/>
                                        </p:tgtEl>
                                      </p:cBhvr>
                                    </p:animEffect>
                                    <p:anim calcmode="lin" valueType="num">
                                      <p:cBhvr>
                                        <p:cTn id="9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8" dur="26">
                                          <p:stCondLst>
                                            <p:cond delay="650"/>
                                          </p:stCondLst>
                                        </p:cTn>
                                        <p:tgtEl>
                                          <p:spTgt spid="22"/>
                                        </p:tgtEl>
                                      </p:cBhvr>
                                      <p:to x="100000" y="60000"/>
                                    </p:animScale>
                                    <p:animScale>
                                      <p:cBhvr>
                                        <p:cTn id="99" dur="166" decel="50000">
                                          <p:stCondLst>
                                            <p:cond delay="676"/>
                                          </p:stCondLst>
                                        </p:cTn>
                                        <p:tgtEl>
                                          <p:spTgt spid="22"/>
                                        </p:tgtEl>
                                      </p:cBhvr>
                                      <p:to x="100000" y="100000"/>
                                    </p:animScale>
                                    <p:animScale>
                                      <p:cBhvr>
                                        <p:cTn id="100" dur="26">
                                          <p:stCondLst>
                                            <p:cond delay="1312"/>
                                          </p:stCondLst>
                                        </p:cTn>
                                        <p:tgtEl>
                                          <p:spTgt spid="22"/>
                                        </p:tgtEl>
                                      </p:cBhvr>
                                      <p:to x="100000" y="80000"/>
                                    </p:animScale>
                                    <p:animScale>
                                      <p:cBhvr>
                                        <p:cTn id="101" dur="166" decel="50000">
                                          <p:stCondLst>
                                            <p:cond delay="1338"/>
                                          </p:stCondLst>
                                        </p:cTn>
                                        <p:tgtEl>
                                          <p:spTgt spid="22"/>
                                        </p:tgtEl>
                                      </p:cBhvr>
                                      <p:to x="100000" y="100000"/>
                                    </p:animScale>
                                    <p:animScale>
                                      <p:cBhvr>
                                        <p:cTn id="102" dur="26">
                                          <p:stCondLst>
                                            <p:cond delay="1642"/>
                                          </p:stCondLst>
                                        </p:cTn>
                                        <p:tgtEl>
                                          <p:spTgt spid="22"/>
                                        </p:tgtEl>
                                      </p:cBhvr>
                                      <p:to x="100000" y="90000"/>
                                    </p:animScale>
                                    <p:animScale>
                                      <p:cBhvr>
                                        <p:cTn id="103" dur="166" decel="50000">
                                          <p:stCondLst>
                                            <p:cond delay="1668"/>
                                          </p:stCondLst>
                                        </p:cTn>
                                        <p:tgtEl>
                                          <p:spTgt spid="22"/>
                                        </p:tgtEl>
                                      </p:cBhvr>
                                      <p:to x="100000" y="100000"/>
                                    </p:animScale>
                                    <p:animScale>
                                      <p:cBhvr>
                                        <p:cTn id="104" dur="26">
                                          <p:stCondLst>
                                            <p:cond delay="1808"/>
                                          </p:stCondLst>
                                        </p:cTn>
                                        <p:tgtEl>
                                          <p:spTgt spid="22"/>
                                        </p:tgtEl>
                                      </p:cBhvr>
                                      <p:to x="100000" y="95000"/>
                                    </p:animScale>
                                    <p:animScale>
                                      <p:cBhvr>
                                        <p:cTn id="10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52" grpId="0"/>
      <p:bldP spid="44" grpId="0"/>
      <p:bldP spid="51" grpId="0" animBg="1"/>
      <p:bldP spid="53" grpId="0"/>
      <p:bldP spid="21"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9205-CB74-42E9-B818-2B48FFB4FB1F}"/>
              </a:ext>
            </a:extLst>
          </p:cNvPr>
          <p:cNvSpPr>
            <a:spLocks noGrp="1"/>
          </p:cNvSpPr>
          <p:nvPr>
            <p:ph type="title"/>
          </p:nvPr>
        </p:nvSpPr>
        <p:spPr/>
        <p:txBody>
          <a:bodyPr/>
          <a:lstStyle/>
          <a:p>
            <a:r>
              <a:rPr lang="en-GB" dirty="0"/>
              <a:t>Example</a:t>
            </a:r>
          </a:p>
        </p:txBody>
      </p:sp>
      <p:grpSp>
        <p:nvGrpSpPr>
          <p:cNvPr id="3" name="Group 2">
            <a:extLst>
              <a:ext uri="{FF2B5EF4-FFF2-40B4-BE49-F238E27FC236}">
                <a16:creationId xmlns:a16="http://schemas.microsoft.com/office/drawing/2014/main" id="{044F292D-2247-441D-A8E1-CB37A1DBF02D}"/>
              </a:ext>
            </a:extLst>
          </p:cNvPr>
          <p:cNvGrpSpPr/>
          <p:nvPr/>
        </p:nvGrpSpPr>
        <p:grpSpPr>
          <a:xfrm rot="5400000">
            <a:off x="4490403" y="3306515"/>
            <a:ext cx="883735" cy="769706"/>
            <a:chOff x="2315580" y="2034824"/>
            <a:chExt cx="972108" cy="769706"/>
          </a:xfrm>
        </p:grpSpPr>
        <p:cxnSp>
          <p:nvCxnSpPr>
            <p:cNvPr id="4" name="Straight Connector 3">
              <a:extLst>
                <a:ext uri="{FF2B5EF4-FFF2-40B4-BE49-F238E27FC236}">
                  <a16:creationId xmlns:a16="http://schemas.microsoft.com/office/drawing/2014/main" id="{67AB23CE-1F55-4A74-B80E-AA5BF3AAFE50}"/>
                </a:ext>
              </a:extLst>
            </p:cNvPr>
            <p:cNvCxnSpPr>
              <a:cxnSpLocks/>
            </p:cNvCxnSpPr>
            <p:nvPr/>
          </p:nvCxnSpPr>
          <p:spPr>
            <a:xfrm>
              <a:off x="2315580" y="2578840"/>
              <a:ext cx="432048" cy="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B81CF8-7242-4E2D-A369-0A0AF659451B}"/>
                </a:ext>
              </a:extLst>
            </p:cNvPr>
            <p:cNvCxnSpPr/>
            <p:nvPr/>
          </p:nvCxnSpPr>
          <p:spPr>
            <a:xfrm>
              <a:off x="2747628" y="2353153"/>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556A9C0-2BC2-4CFD-B6C6-F93B007F40CB}"/>
                </a:ext>
              </a:extLst>
            </p:cNvPr>
            <p:cNvCxnSpPr/>
            <p:nvPr/>
          </p:nvCxnSpPr>
          <p:spPr>
            <a:xfrm>
              <a:off x="2891644" y="2353152"/>
              <a:ext cx="0" cy="45137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FC04D92-5444-4868-AAEC-B629B0281727}"/>
                </a:ext>
              </a:extLst>
            </p:cNvPr>
            <p:cNvCxnSpPr>
              <a:cxnSpLocks/>
            </p:cNvCxnSpPr>
            <p:nvPr/>
          </p:nvCxnSpPr>
          <p:spPr>
            <a:xfrm>
              <a:off x="2891644" y="2582759"/>
              <a:ext cx="39604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41C185-9393-40D1-B52F-023BD10A0172}"/>
                    </a:ext>
                  </a:extLst>
                </p:cNvPr>
                <p:cNvSpPr txBox="1"/>
                <p:nvPr/>
              </p:nvSpPr>
              <p:spPr>
                <a:xfrm rot="16200000">
                  <a:off x="2679380" y="2024468"/>
                  <a:ext cx="385554" cy="4062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𝐶</m:t>
                        </m:r>
                      </m:oMath>
                    </m:oMathPara>
                  </a14:m>
                  <a:endParaRPr lang="en-GB" dirty="0"/>
                </a:p>
              </p:txBody>
            </p:sp>
          </mc:Choice>
          <mc:Fallback xmlns="">
            <p:sp>
              <p:nvSpPr>
                <p:cNvPr id="8" name="TextBox 7">
                  <a:extLst>
                    <a:ext uri="{FF2B5EF4-FFF2-40B4-BE49-F238E27FC236}">
                      <a16:creationId xmlns:a16="http://schemas.microsoft.com/office/drawing/2014/main" id="{0341C185-9393-40D1-B52F-023BD10A0172}"/>
                    </a:ext>
                  </a:extLst>
                </p:cNvPr>
                <p:cNvSpPr txBox="1">
                  <a:spLocks noRot="1" noChangeAspect="1" noMove="1" noResize="1" noEditPoints="1" noAdjustHandles="1" noChangeArrowheads="1" noChangeShapeType="1" noTextEdit="1"/>
                </p:cNvSpPr>
                <p:nvPr/>
              </p:nvSpPr>
              <p:spPr>
                <a:xfrm rot="16200000">
                  <a:off x="2679380" y="2024468"/>
                  <a:ext cx="385554" cy="406265"/>
                </a:xfrm>
                <a:prstGeom prst="rect">
                  <a:avLst/>
                </a:prstGeom>
                <a:blipFill>
                  <a:blip r:embed="rId2"/>
                  <a:stretch>
                    <a:fillRect/>
                  </a:stretch>
                </a:blipFill>
              </p:spPr>
              <p:txBody>
                <a:bodyPr/>
                <a:lstStyle/>
                <a:p>
                  <a:r>
                    <a:rPr lang="en-GB">
                      <a:noFill/>
                    </a:rPr>
                    <a:t> </a:t>
                  </a:r>
                </a:p>
              </p:txBody>
            </p:sp>
          </mc:Fallback>
        </mc:AlternateContent>
      </p:grpSp>
      <p:grpSp>
        <p:nvGrpSpPr>
          <p:cNvPr id="9" name="Group 8">
            <a:extLst>
              <a:ext uri="{FF2B5EF4-FFF2-40B4-BE49-F238E27FC236}">
                <a16:creationId xmlns:a16="http://schemas.microsoft.com/office/drawing/2014/main" id="{CCB2939E-EB7A-48FC-91AD-54996EEEA2B8}"/>
              </a:ext>
            </a:extLst>
          </p:cNvPr>
          <p:cNvGrpSpPr/>
          <p:nvPr/>
        </p:nvGrpSpPr>
        <p:grpSpPr>
          <a:xfrm>
            <a:off x="3399188" y="3132601"/>
            <a:ext cx="1041598" cy="221163"/>
            <a:chOff x="1073432" y="3212976"/>
            <a:chExt cx="2268072" cy="186473"/>
          </a:xfrm>
        </p:grpSpPr>
        <p:cxnSp>
          <p:nvCxnSpPr>
            <p:cNvPr id="10" name="Straight Connector 9">
              <a:extLst>
                <a:ext uri="{FF2B5EF4-FFF2-40B4-BE49-F238E27FC236}">
                  <a16:creationId xmlns:a16="http://schemas.microsoft.com/office/drawing/2014/main" id="{43F33483-16CB-482E-998B-DE98A0518A41}"/>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8B933-45A7-4903-9292-BA7AC6FA3237}"/>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A2816B-2A63-4C02-9D61-86372ED34E36}"/>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5FE660-4CFE-438E-9CB8-D761A83AC903}"/>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1A12A7-9A46-4018-97AD-643EF3B070CB}"/>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B800893-3131-4DA8-88F6-36705CCEF0A2}"/>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A648CF-DEA0-4805-9709-57217F71B2C0}"/>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12F39D-FCA1-4C83-8146-91568FCE9339}"/>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7E44F-F034-4F49-AD15-F92868DB1AA3}"/>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96C7AF-F58C-4C40-A646-6B202E591162}"/>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A5C9B713-D252-4FE0-A7C4-74BE318385F8}"/>
              </a:ext>
            </a:extLst>
          </p:cNvPr>
          <p:cNvCxnSpPr>
            <a:cxnSpLocks/>
            <a:stCxn id="34" idx="0"/>
          </p:cNvCxnSpPr>
          <p:nvPr/>
        </p:nvCxnSpPr>
        <p:spPr>
          <a:xfrm flipV="1">
            <a:off x="3080647" y="3243183"/>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9B04C3C-0F50-4EE7-9378-96408B40B29C}"/>
              </a:ext>
            </a:extLst>
          </p:cNvPr>
          <p:cNvSpPr/>
          <p:nvPr/>
        </p:nvSpPr>
        <p:spPr>
          <a:xfrm>
            <a:off x="2864647" y="3613681"/>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39E5F732-361D-49EE-A9AB-A3452984C151}"/>
              </a:ext>
            </a:extLst>
          </p:cNvPr>
          <p:cNvSpPr txBox="1"/>
          <p:nvPr/>
        </p:nvSpPr>
        <p:spPr>
          <a:xfrm>
            <a:off x="2874747" y="3512635"/>
            <a:ext cx="248666" cy="466525"/>
          </a:xfrm>
          <a:prstGeom prst="rect">
            <a:avLst/>
          </a:prstGeom>
          <a:noFill/>
        </p:spPr>
        <p:txBody>
          <a:bodyPr wrap="none" rtlCol="0">
            <a:spAutoFit/>
          </a:bodyPr>
          <a:lstStyle/>
          <a:p>
            <a:r>
              <a:rPr lang="en-GB" sz="4800" b="1" dirty="0"/>
              <a:t>~</a:t>
            </a:r>
            <a:endParaRPr lang="en-GB" b="1" dirty="0"/>
          </a:p>
        </p:txBody>
      </p:sp>
      <p:cxnSp>
        <p:nvCxnSpPr>
          <p:cNvPr id="43" name="Straight Connector 42">
            <a:extLst>
              <a:ext uri="{FF2B5EF4-FFF2-40B4-BE49-F238E27FC236}">
                <a16:creationId xmlns:a16="http://schemas.microsoft.com/office/drawing/2014/main" id="{9FC83647-5C6D-41CE-923D-EB1A787E5080}"/>
              </a:ext>
            </a:extLst>
          </p:cNvPr>
          <p:cNvCxnSpPr>
            <a:cxnSpLocks/>
          </p:cNvCxnSpPr>
          <p:nvPr/>
        </p:nvCxnSpPr>
        <p:spPr>
          <a:xfrm>
            <a:off x="4415997" y="3249104"/>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E7DA56-AE10-46AC-8094-88203F89A628}"/>
              </a:ext>
            </a:extLst>
          </p:cNvPr>
          <p:cNvCxnSpPr>
            <a:cxnSpLocks/>
          </p:cNvCxnSpPr>
          <p:nvPr/>
        </p:nvCxnSpPr>
        <p:spPr>
          <a:xfrm>
            <a:off x="3073619" y="3232824"/>
            <a:ext cx="371441" cy="6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036A81-FF97-48D4-BA73-0232B41A2FA0}"/>
              </a:ext>
            </a:extLst>
          </p:cNvPr>
          <p:cNvCxnSpPr>
            <a:cxnSpLocks/>
          </p:cNvCxnSpPr>
          <p:nvPr/>
        </p:nvCxnSpPr>
        <p:spPr>
          <a:xfrm flipV="1">
            <a:off x="3072211" y="4045681"/>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2899A12-CA89-46C9-B16B-8AD8EE738520}"/>
              </a:ext>
            </a:extLst>
          </p:cNvPr>
          <p:cNvCxnSpPr>
            <a:cxnSpLocks/>
          </p:cNvCxnSpPr>
          <p:nvPr/>
        </p:nvCxnSpPr>
        <p:spPr>
          <a:xfrm flipV="1">
            <a:off x="4769188" y="4133235"/>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AB3794-0644-4704-B377-351286419244}"/>
              </a:ext>
            </a:extLst>
          </p:cNvPr>
          <p:cNvCxnSpPr>
            <a:cxnSpLocks/>
          </p:cNvCxnSpPr>
          <p:nvPr/>
        </p:nvCxnSpPr>
        <p:spPr>
          <a:xfrm>
            <a:off x="3072211" y="4490131"/>
            <a:ext cx="1710409" cy="0"/>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B80790D-0203-4957-A04B-C4BC7EB5DB56}"/>
                  </a:ext>
                </a:extLst>
              </p:cNvPr>
              <p:cNvSpPr txBox="1"/>
              <p:nvPr/>
            </p:nvSpPr>
            <p:spPr>
              <a:xfrm>
                <a:off x="3672005" y="2839986"/>
                <a:ext cx="11580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𝑅</m:t>
                      </m:r>
                      <m:r>
                        <a:rPr lang="en-GB" b="0" i="1" dirty="0" smtClean="0">
                          <a:latin typeface="Cambria Math" panose="02040503050406030204" pitchFamily="18" charset="0"/>
                        </a:rPr>
                        <m:t>=47 </m:t>
                      </m:r>
                      <m:r>
                        <m:rPr>
                          <m:sty m:val="p"/>
                        </m:rPr>
                        <a:rPr lang="el-GR" b="0" i="1" dirty="0"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52" name="TextBox 51">
                <a:extLst>
                  <a:ext uri="{FF2B5EF4-FFF2-40B4-BE49-F238E27FC236}">
                    <a16:creationId xmlns:a16="http://schemas.microsoft.com/office/drawing/2014/main" id="{3B80790D-0203-4957-A04B-C4BC7EB5DB56}"/>
                  </a:ext>
                </a:extLst>
              </p:cNvPr>
              <p:cNvSpPr txBox="1">
                <a:spLocks noRot="1" noChangeAspect="1" noMove="1" noResize="1" noEditPoints="1" noAdjustHandles="1" noChangeArrowheads="1" noChangeShapeType="1" noTextEdit="1"/>
              </p:cNvSpPr>
              <p:nvPr/>
            </p:nvSpPr>
            <p:spPr>
              <a:xfrm>
                <a:off x="3672005" y="2839986"/>
                <a:ext cx="1158009"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14BF307-888C-4EFE-9910-8548987CD5CD}"/>
                  </a:ext>
                </a:extLst>
              </p:cNvPr>
              <p:cNvSpPr txBox="1"/>
              <p:nvPr/>
            </p:nvSpPr>
            <p:spPr>
              <a:xfrm>
                <a:off x="4846198" y="3949152"/>
                <a:ext cx="13392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Sub>
                      <m:r>
                        <a:rPr lang="en-GB" b="0" i="1" dirty="0" smtClean="0">
                          <a:latin typeface="Cambria Math" panose="02040503050406030204" pitchFamily="18" charset="0"/>
                        </a:rPr>
                        <m:t>=100</m:t>
                      </m:r>
                      <m:r>
                        <m:rPr>
                          <m:sty m:val="p"/>
                        </m:rPr>
                        <a:rPr lang="el-GR" b="0" i="1" dirty="0"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44" name="TextBox 43">
                <a:extLst>
                  <a:ext uri="{FF2B5EF4-FFF2-40B4-BE49-F238E27FC236}">
                    <a16:creationId xmlns:a16="http://schemas.microsoft.com/office/drawing/2014/main" id="{914BF307-888C-4EFE-9910-8548987CD5CD}"/>
                  </a:ext>
                </a:extLst>
              </p:cNvPr>
              <p:cNvSpPr txBox="1">
                <a:spLocks noRot="1" noChangeAspect="1" noMove="1" noResize="1" noEditPoints="1" noAdjustHandles="1" noChangeArrowheads="1" noChangeShapeType="1" noTextEdit="1"/>
              </p:cNvSpPr>
              <p:nvPr/>
            </p:nvSpPr>
            <p:spPr>
              <a:xfrm>
                <a:off x="4846198" y="3949152"/>
                <a:ext cx="1339213" cy="369332"/>
              </a:xfrm>
              <a:prstGeom prst="rect">
                <a:avLst/>
              </a:prstGeom>
              <a:blipFill>
                <a:blip r:embed="rId4"/>
                <a:stretch>
                  <a:fillRect/>
                </a:stretch>
              </a:blipFill>
            </p:spPr>
            <p:txBody>
              <a:bodyPr/>
              <a:lstStyle/>
              <a:p>
                <a:r>
                  <a:rPr lang="en-GB">
                    <a:noFill/>
                  </a:rPr>
                  <a:t> </a:t>
                </a:r>
              </a:p>
            </p:txBody>
          </p:sp>
        </mc:Fallback>
      </mc:AlternateContent>
      <p:cxnSp>
        <p:nvCxnSpPr>
          <p:cNvPr id="50" name="Straight Connector 49">
            <a:extLst>
              <a:ext uri="{FF2B5EF4-FFF2-40B4-BE49-F238E27FC236}">
                <a16:creationId xmlns:a16="http://schemas.microsoft.com/office/drawing/2014/main" id="{3F4B4344-1AC1-4E92-BDC4-4DA75AAE763B}"/>
              </a:ext>
            </a:extLst>
          </p:cNvPr>
          <p:cNvCxnSpPr>
            <a:cxnSpLocks/>
            <a:stCxn id="51" idx="0"/>
          </p:cNvCxnSpPr>
          <p:nvPr/>
        </p:nvCxnSpPr>
        <p:spPr>
          <a:xfrm flipV="1">
            <a:off x="8248771" y="2206949"/>
            <a:ext cx="0" cy="37049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A4B8D5F-53CA-474F-B4BE-930CE29FEB0F}"/>
              </a:ext>
            </a:extLst>
          </p:cNvPr>
          <p:cNvSpPr/>
          <p:nvPr/>
        </p:nvSpPr>
        <p:spPr>
          <a:xfrm>
            <a:off x="8032771" y="2577447"/>
            <a:ext cx="432000" cy="432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353DE1FB-A1D8-432C-8CCA-0E1617960B81}"/>
              </a:ext>
            </a:extLst>
          </p:cNvPr>
          <p:cNvSpPr txBox="1"/>
          <p:nvPr/>
        </p:nvSpPr>
        <p:spPr>
          <a:xfrm>
            <a:off x="8042871" y="2476401"/>
            <a:ext cx="248666" cy="466525"/>
          </a:xfrm>
          <a:prstGeom prst="rect">
            <a:avLst/>
          </a:prstGeom>
          <a:noFill/>
        </p:spPr>
        <p:txBody>
          <a:bodyPr wrap="none" rtlCol="0">
            <a:spAutoFit/>
          </a:bodyPr>
          <a:lstStyle/>
          <a:p>
            <a:r>
              <a:rPr lang="en-GB" sz="4800" b="1" dirty="0"/>
              <a:t>~</a:t>
            </a:r>
            <a:endParaRPr lang="en-GB" b="1" dirty="0"/>
          </a:p>
        </p:txBody>
      </p:sp>
      <p:cxnSp>
        <p:nvCxnSpPr>
          <p:cNvPr id="54" name="Straight Connector 53">
            <a:extLst>
              <a:ext uri="{FF2B5EF4-FFF2-40B4-BE49-F238E27FC236}">
                <a16:creationId xmlns:a16="http://schemas.microsoft.com/office/drawing/2014/main" id="{3ED28961-93CF-4D51-862A-7CCA8776CCD3}"/>
              </a:ext>
            </a:extLst>
          </p:cNvPr>
          <p:cNvCxnSpPr>
            <a:cxnSpLocks/>
          </p:cNvCxnSpPr>
          <p:nvPr/>
        </p:nvCxnSpPr>
        <p:spPr>
          <a:xfrm>
            <a:off x="8241743" y="2196590"/>
            <a:ext cx="9014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5F2D01-FC70-4751-805D-10DB56E7CC6D}"/>
              </a:ext>
            </a:extLst>
          </p:cNvPr>
          <p:cNvCxnSpPr>
            <a:cxnSpLocks/>
          </p:cNvCxnSpPr>
          <p:nvPr/>
        </p:nvCxnSpPr>
        <p:spPr>
          <a:xfrm flipV="1">
            <a:off x="8240335" y="3009447"/>
            <a:ext cx="0" cy="4580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74F537A-FD4B-4B5D-81BC-631BAFB59AB8}"/>
              </a:ext>
            </a:extLst>
          </p:cNvPr>
          <p:cNvCxnSpPr>
            <a:cxnSpLocks/>
          </p:cNvCxnSpPr>
          <p:nvPr/>
        </p:nvCxnSpPr>
        <p:spPr>
          <a:xfrm>
            <a:off x="8240335" y="3481101"/>
            <a:ext cx="90145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599F241-6482-401C-A26A-687FF3458C4E}"/>
              </a:ext>
            </a:extLst>
          </p:cNvPr>
          <p:cNvCxnSpPr>
            <a:cxnSpLocks/>
          </p:cNvCxnSpPr>
          <p:nvPr/>
        </p:nvCxnSpPr>
        <p:spPr>
          <a:xfrm flipV="1">
            <a:off x="9164269" y="2186686"/>
            <a:ext cx="0" cy="3704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1F980FF-F527-41F5-9FC5-BEBCCD03448F}"/>
              </a:ext>
            </a:extLst>
          </p:cNvPr>
          <p:cNvCxnSpPr>
            <a:cxnSpLocks/>
          </p:cNvCxnSpPr>
          <p:nvPr/>
        </p:nvCxnSpPr>
        <p:spPr>
          <a:xfrm flipV="1">
            <a:off x="9127812" y="3097001"/>
            <a:ext cx="0" cy="3704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0B3A019-B445-4A5C-9EF3-769D2F26E1CE}"/>
              </a:ext>
            </a:extLst>
          </p:cNvPr>
          <p:cNvSpPr/>
          <p:nvPr/>
        </p:nvSpPr>
        <p:spPr>
          <a:xfrm>
            <a:off x="9015773" y="2431126"/>
            <a:ext cx="252028" cy="75184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973511F-067A-48BE-8F73-8D8A7974C28C}"/>
                  </a:ext>
                </a:extLst>
              </p:cNvPr>
              <p:cNvSpPr txBox="1"/>
              <p:nvPr/>
            </p:nvSpPr>
            <p:spPr>
              <a:xfrm>
                <a:off x="9496893" y="2422556"/>
                <a:ext cx="1658787" cy="656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up>
                              <m:r>
                                <a:rPr lang="en-GB" b="0" i="1" dirty="0" smtClean="0">
                                  <a:latin typeface="Cambria Math" panose="02040503050406030204" pitchFamily="18" charset="0"/>
                                </a:rPr>
                                <m:t>2</m:t>
                              </m:r>
                            </m:sup>
                          </m:sSubSup>
                        </m:e>
                      </m:rad>
                    </m:oMath>
                  </m:oMathPara>
                </a14:m>
                <a:endParaRPr lang="en-GB" dirty="0"/>
              </a:p>
            </p:txBody>
          </p:sp>
        </mc:Choice>
        <mc:Fallback xmlns="">
          <p:sp>
            <p:nvSpPr>
              <p:cNvPr id="22" name="TextBox 21">
                <a:extLst>
                  <a:ext uri="{FF2B5EF4-FFF2-40B4-BE49-F238E27FC236}">
                    <a16:creationId xmlns:a16="http://schemas.microsoft.com/office/drawing/2014/main" id="{F973511F-067A-48BE-8F73-8D8A7974C28C}"/>
                  </a:ext>
                </a:extLst>
              </p:cNvPr>
              <p:cNvSpPr txBox="1">
                <a:spLocks noRot="1" noChangeAspect="1" noMove="1" noResize="1" noEditPoints="1" noAdjustHandles="1" noChangeArrowheads="1" noChangeShapeType="1" noTextEdit="1"/>
              </p:cNvSpPr>
              <p:nvPr/>
            </p:nvSpPr>
            <p:spPr>
              <a:xfrm>
                <a:off x="9496893" y="2422556"/>
                <a:ext cx="1658787" cy="656013"/>
              </a:xfrm>
              <a:prstGeom prst="rect">
                <a:avLst/>
              </a:prstGeom>
              <a:blipFill>
                <a:blip r:embed="rId5"/>
                <a:stretch>
                  <a:fillRect/>
                </a:stretch>
              </a:blipFill>
            </p:spPr>
            <p:txBody>
              <a:bodyPr/>
              <a:lstStyle/>
              <a:p>
                <a:r>
                  <a:rPr lang="en-GB">
                    <a:noFill/>
                  </a:rPr>
                  <a:t> </a:t>
                </a:r>
              </a:p>
            </p:txBody>
          </p:sp>
        </mc:Fallback>
      </mc:AlternateContent>
      <p:sp>
        <p:nvSpPr>
          <p:cNvPr id="41" name="TextBox 40">
            <a:extLst>
              <a:ext uri="{FF2B5EF4-FFF2-40B4-BE49-F238E27FC236}">
                <a16:creationId xmlns:a16="http://schemas.microsoft.com/office/drawing/2014/main" id="{254D987D-29FE-46E1-905C-E198191C25D8}"/>
              </a:ext>
            </a:extLst>
          </p:cNvPr>
          <p:cNvSpPr txBox="1"/>
          <p:nvPr/>
        </p:nvSpPr>
        <p:spPr>
          <a:xfrm>
            <a:off x="444516" y="2013518"/>
            <a:ext cx="4525990" cy="923330"/>
          </a:xfrm>
          <a:prstGeom prst="rect">
            <a:avLst/>
          </a:prstGeom>
          <a:noFill/>
        </p:spPr>
        <p:txBody>
          <a:bodyPr wrap="square">
            <a:spAutoFit/>
          </a:bodyPr>
          <a:lstStyle/>
          <a:p>
            <a:pPr algn="l"/>
            <a:r>
              <a:rPr lang="en-US" sz="1800" b="0" i="0" u="none" strike="noStrike" baseline="0" dirty="0">
                <a:latin typeface="Times-Roman"/>
              </a:rPr>
              <a:t>Determine the impedance and the phase angle of the </a:t>
            </a:r>
            <a:r>
              <a:rPr lang="en-US" sz="1800" b="0" i="1" u="none" strike="noStrike" baseline="0" dirty="0">
                <a:latin typeface="Times-Italic"/>
              </a:rPr>
              <a:t>RC </a:t>
            </a:r>
            <a:r>
              <a:rPr lang="en-US" sz="1800" b="0" i="0" u="none" strike="noStrike" baseline="0" dirty="0">
                <a:latin typeface="Times-Roman"/>
              </a:rPr>
              <a:t>circuit in this figure. Draw the </a:t>
            </a:r>
            <a:r>
              <a:rPr lang="en-GB" sz="1800" b="0" i="0" u="none" strike="noStrike" baseline="0" dirty="0">
                <a:latin typeface="Times-Roman"/>
              </a:rPr>
              <a:t>impedance triangle.</a:t>
            </a:r>
            <a:endParaRPr lang="en-GB"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BBA045E-51E9-495A-8BC2-93DE39178B97}"/>
                  </a:ext>
                </a:extLst>
              </p:cNvPr>
              <p:cNvSpPr txBox="1"/>
              <p:nvPr/>
            </p:nvSpPr>
            <p:spPr>
              <a:xfrm>
                <a:off x="1104277" y="4938533"/>
                <a:ext cx="4157677" cy="656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𝑅</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𝑋</m:t>
                              </m:r>
                            </m:e>
                            <m:sub>
                              <m:r>
                                <a:rPr lang="en-GB" b="0" i="1" dirty="0" smtClean="0">
                                  <a:latin typeface="Cambria Math" panose="02040503050406030204" pitchFamily="18" charset="0"/>
                                </a:rPr>
                                <m:t>𝐶</m:t>
                              </m:r>
                            </m:sub>
                            <m:sup>
                              <m:r>
                                <a:rPr lang="en-GB" b="0" i="1" dirty="0" smtClean="0">
                                  <a:latin typeface="Cambria Math" panose="02040503050406030204" pitchFamily="18" charset="0"/>
                                </a:rPr>
                                <m:t>2</m:t>
                              </m:r>
                            </m:sup>
                          </m:sSubSup>
                        </m:e>
                      </m:rad>
                      <m:r>
                        <a:rPr lang="en-GB" b="0" i="1" dirty="0" smtClean="0">
                          <a:latin typeface="Cambria Math" panose="02040503050406030204" pitchFamily="18" charset="0"/>
                        </a:rPr>
                        <m:t>=</m:t>
                      </m:r>
                      <m:rad>
                        <m:radPr>
                          <m:degHide m:val="on"/>
                          <m:ctrlPr>
                            <a:rPr lang="en-GB" b="0" i="1" dirty="0" smtClean="0">
                              <a:latin typeface="Cambria Math" panose="02040503050406030204" pitchFamily="18" charset="0"/>
                            </a:rPr>
                          </m:ctrlPr>
                        </m:radPr>
                        <m:deg/>
                        <m:e>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47</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100</m:t>
                              </m:r>
                            </m:e>
                            <m:sup>
                              <m:r>
                                <a:rPr lang="en-GB" b="0" i="1" dirty="0" smtClean="0">
                                  <a:latin typeface="Cambria Math" panose="02040503050406030204" pitchFamily="18" charset="0"/>
                                </a:rPr>
                                <m:t>2</m:t>
                              </m:r>
                            </m:sup>
                          </m:sSup>
                        </m:e>
                      </m:rad>
                      <m:r>
                        <a:rPr lang="en-GB" b="0" i="1" dirty="0" smtClean="0">
                          <a:latin typeface="Cambria Math" panose="02040503050406030204" pitchFamily="18" charset="0"/>
                        </a:rPr>
                        <m:t>=110 </m:t>
                      </m:r>
                      <m:r>
                        <m:rPr>
                          <m:sty m:val="p"/>
                        </m:rPr>
                        <a:rPr lang="el-GR" b="0" i="1" dirty="0" smtClean="0">
                          <a:latin typeface="Cambria Math" panose="02040503050406030204" pitchFamily="18" charset="0"/>
                          <a:ea typeface="Cambria Math" panose="02040503050406030204" pitchFamily="18" charset="0"/>
                        </a:rPr>
                        <m:t>Ω</m:t>
                      </m:r>
                    </m:oMath>
                  </m:oMathPara>
                </a14:m>
                <a:endParaRPr lang="en-GB" dirty="0"/>
              </a:p>
            </p:txBody>
          </p:sp>
        </mc:Choice>
        <mc:Fallback xmlns="">
          <p:sp>
            <p:nvSpPr>
              <p:cNvPr id="42" name="TextBox 41">
                <a:extLst>
                  <a:ext uri="{FF2B5EF4-FFF2-40B4-BE49-F238E27FC236}">
                    <a16:creationId xmlns:a16="http://schemas.microsoft.com/office/drawing/2014/main" id="{1BBA045E-51E9-495A-8BC2-93DE39178B97}"/>
                  </a:ext>
                </a:extLst>
              </p:cNvPr>
              <p:cNvSpPr txBox="1">
                <a:spLocks noRot="1" noChangeAspect="1" noMove="1" noResize="1" noEditPoints="1" noAdjustHandles="1" noChangeArrowheads="1" noChangeShapeType="1" noTextEdit="1"/>
              </p:cNvSpPr>
              <p:nvPr/>
            </p:nvSpPr>
            <p:spPr>
              <a:xfrm>
                <a:off x="1104277" y="4938533"/>
                <a:ext cx="4157677" cy="65601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A4DCE2B-FEFC-453E-BA4F-D933FC178440}"/>
                  </a:ext>
                </a:extLst>
              </p:cNvPr>
              <p:cNvSpPr txBox="1"/>
              <p:nvPr/>
            </p:nvSpPr>
            <p:spPr>
              <a:xfrm>
                <a:off x="4520284" y="5520226"/>
                <a:ext cx="3640164" cy="6117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func>
                        <m:funcPr>
                          <m:ctrlPr>
                            <a:rPr lang="en-GB" b="0" i="1" dirty="0" smtClean="0">
                              <a:latin typeface="Cambria Math" panose="02040503050406030204" pitchFamily="18" charset="0"/>
                              <a:ea typeface="Cambria Math" panose="02040503050406030204" pitchFamily="18" charset="0"/>
                            </a:rPr>
                          </m:ctrlPr>
                        </m:funcPr>
                        <m:fName>
                          <m:sSup>
                            <m:sSupPr>
                              <m:ctrlPr>
                                <a:rPr lang="en-GB" b="0" i="1" dirty="0" smtClean="0">
                                  <a:latin typeface="Cambria Math" panose="02040503050406030204" pitchFamily="18" charset="0"/>
                                  <a:ea typeface="Cambria Math" panose="02040503050406030204" pitchFamily="18" charset="0"/>
                                </a:rPr>
                              </m:ctrlPr>
                            </m:sSupPr>
                            <m:e>
                              <m:r>
                                <m:rPr>
                                  <m:sty m:val="p"/>
                                </m:rPr>
                                <a:rPr lang="en-GB" b="0" i="0" dirty="0" smtClean="0">
                                  <a:latin typeface="Cambria Math" panose="02040503050406030204" pitchFamily="18" charset="0"/>
                                  <a:ea typeface="Cambria Math" panose="02040503050406030204" pitchFamily="18" charset="0"/>
                                </a:rPr>
                                <m:t>tan</m:t>
                              </m:r>
                            </m:e>
                            <m:sup>
                              <m:r>
                                <a:rPr lang="en-GB" b="0" i="1" dirty="0" smtClean="0">
                                  <a:latin typeface="Cambria Math" panose="02040503050406030204" pitchFamily="18" charset="0"/>
                                  <a:ea typeface="Cambria Math" panose="02040503050406030204" pitchFamily="18" charset="0"/>
                                </a:rPr>
                                <m:t>−1</m:t>
                              </m:r>
                            </m:sup>
                          </m:sSup>
                        </m:fName>
                        <m:e>
                          <m:f>
                            <m:fPr>
                              <m:ctrlPr>
                                <a:rPr lang="en-GB" b="0" i="1" dirty="0" smtClean="0">
                                  <a:latin typeface="Cambria Math" panose="02040503050406030204" pitchFamily="18" charset="0"/>
                                  <a:ea typeface="Cambria Math" panose="02040503050406030204" pitchFamily="18" charset="0"/>
                                </a:rPr>
                              </m:ctrlPr>
                            </m:fPr>
                            <m:num>
                              <m:sSub>
                                <m:sSubPr>
                                  <m:ctrlPr>
                                    <a:rPr lang="en-GB" b="0"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𝑋</m:t>
                                  </m:r>
                                </m:e>
                                <m:sub>
                                  <m:r>
                                    <a:rPr lang="en-GB" b="0" i="1" dirty="0" smtClean="0">
                                      <a:latin typeface="Cambria Math" panose="02040503050406030204" pitchFamily="18" charset="0"/>
                                      <a:ea typeface="Cambria Math" panose="02040503050406030204" pitchFamily="18" charset="0"/>
                                    </a:rPr>
                                    <m:t>𝐶</m:t>
                                  </m:r>
                                </m:sub>
                              </m:sSub>
                            </m:num>
                            <m:den>
                              <m:r>
                                <a:rPr lang="en-GB" b="0" i="1" dirty="0" smtClean="0">
                                  <a:latin typeface="Cambria Math" panose="02040503050406030204" pitchFamily="18" charset="0"/>
                                  <a:ea typeface="Cambria Math" panose="02040503050406030204" pitchFamily="18" charset="0"/>
                                </a:rPr>
                                <m:t>𝑅</m:t>
                              </m:r>
                            </m:den>
                          </m:f>
                          <m:r>
                            <a:rPr lang="en-GB" b="0" i="1" dirty="0" smtClean="0">
                              <a:latin typeface="Cambria Math" panose="02040503050406030204" pitchFamily="18" charset="0"/>
                              <a:ea typeface="Cambria Math" panose="02040503050406030204" pitchFamily="18" charset="0"/>
                            </a:rPr>
                            <m:t>=</m:t>
                          </m:r>
                          <m:func>
                            <m:funcPr>
                              <m:ctrlPr>
                                <a:rPr lang="en-GB" b="0" i="1" dirty="0" smtClean="0">
                                  <a:latin typeface="Cambria Math" panose="02040503050406030204" pitchFamily="18" charset="0"/>
                                  <a:ea typeface="Cambria Math" panose="02040503050406030204" pitchFamily="18" charset="0"/>
                                </a:rPr>
                              </m:ctrlPr>
                            </m:funcPr>
                            <m:fName>
                              <m:sSup>
                                <m:sSupPr>
                                  <m:ctrlPr>
                                    <a:rPr lang="en-GB" b="0" i="1" dirty="0" smtClean="0">
                                      <a:latin typeface="Cambria Math" panose="02040503050406030204" pitchFamily="18" charset="0"/>
                                      <a:ea typeface="Cambria Math" panose="02040503050406030204" pitchFamily="18" charset="0"/>
                                    </a:rPr>
                                  </m:ctrlPr>
                                </m:sSupPr>
                                <m:e>
                                  <m:r>
                                    <m:rPr>
                                      <m:sty m:val="p"/>
                                    </m:rPr>
                                    <a:rPr lang="en-GB" b="0" i="0" dirty="0" smtClean="0">
                                      <a:latin typeface="Cambria Math" panose="02040503050406030204" pitchFamily="18" charset="0"/>
                                      <a:ea typeface="Cambria Math" panose="02040503050406030204" pitchFamily="18" charset="0"/>
                                    </a:rPr>
                                    <m:t>tan</m:t>
                                  </m:r>
                                </m:e>
                                <m:sup>
                                  <m:r>
                                    <a:rPr lang="en-GB" b="0" i="1" dirty="0" smtClean="0">
                                      <a:latin typeface="Cambria Math" panose="02040503050406030204" pitchFamily="18" charset="0"/>
                                      <a:ea typeface="Cambria Math" panose="02040503050406030204" pitchFamily="18" charset="0"/>
                                    </a:rPr>
                                    <m:t>−1</m:t>
                                  </m:r>
                                </m:sup>
                              </m:sSup>
                            </m:fName>
                            <m:e>
                              <m:f>
                                <m:fPr>
                                  <m:ctrlPr>
                                    <a:rPr lang="en-GB" b="0" i="1" dirty="0" smtClean="0">
                                      <a:latin typeface="Cambria Math" panose="02040503050406030204" pitchFamily="18" charset="0"/>
                                      <a:ea typeface="Cambria Math" panose="02040503050406030204" pitchFamily="18" charset="0"/>
                                    </a:rPr>
                                  </m:ctrlPr>
                                </m:fPr>
                                <m:num>
                                  <m:r>
                                    <a:rPr lang="en-GB" b="0" i="1" dirty="0" smtClean="0">
                                      <a:latin typeface="Cambria Math" panose="02040503050406030204" pitchFamily="18" charset="0"/>
                                      <a:ea typeface="Cambria Math" panose="02040503050406030204" pitchFamily="18" charset="0"/>
                                    </a:rPr>
                                    <m:t>100</m:t>
                                  </m:r>
                                </m:num>
                                <m:den>
                                  <m:r>
                                    <a:rPr lang="en-GB" b="0" i="1" dirty="0" smtClean="0">
                                      <a:latin typeface="Cambria Math" panose="02040503050406030204" pitchFamily="18" charset="0"/>
                                      <a:ea typeface="Cambria Math" panose="02040503050406030204" pitchFamily="18" charset="0"/>
                                    </a:rPr>
                                    <m:t>47</m:t>
                                  </m:r>
                                </m:den>
                              </m:f>
                              <m:r>
                                <a:rPr lang="en-GB" b="0" i="1" dirty="0" smtClean="0">
                                  <a:latin typeface="Cambria Math" panose="02040503050406030204" pitchFamily="18" charset="0"/>
                                  <a:ea typeface="Cambria Math" panose="02040503050406030204" pitchFamily="18" charset="0"/>
                                </a:rPr>
                                <m:t>=</m:t>
                              </m:r>
                              <m:sSup>
                                <m:sSupPr>
                                  <m:ctrlPr>
                                    <a:rPr lang="en-GB" b="0" i="1" dirty="0" smtClean="0">
                                      <a:latin typeface="Cambria Math" panose="02040503050406030204" pitchFamily="18" charset="0"/>
                                      <a:ea typeface="Cambria Math" panose="02040503050406030204" pitchFamily="18" charset="0"/>
                                    </a:rPr>
                                  </m:ctrlPr>
                                </m:sSupPr>
                                <m:e>
                                  <m:r>
                                    <a:rPr lang="en-GB" b="0" i="1" dirty="0" smtClean="0">
                                      <a:latin typeface="Cambria Math" panose="02040503050406030204" pitchFamily="18" charset="0"/>
                                      <a:ea typeface="Cambria Math" panose="02040503050406030204" pitchFamily="18" charset="0"/>
                                    </a:rPr>
                                    <m:t>64.8</m:t>
                                  </m:r>
                                </m:e>
                                <m:sup>
                                  <m:r>
                                    <a:rPr lang="en-GB" b="0" i="1" dirty="0" smtClean="0">
                                      <a:latin typeface="Cambria Math" panose="02040503050406030204" pitchFamily="18" charset="0"/>
                                      <a:ea typeface="Cambria Math" panose="02040503050406030204" pitchFamily="18" charset="0"/>
                                    </a:rPr>
                                    <m:t>𝑜</m:t>
                                  </m:r>
                                </m:sup>
                              </m:sSup>
                            </m:e>
                          </m:func>
                        </m:e>
                      </m:func>
                    </m:oMath>
                  </m:oMathPara>
                </a14:m>
                <a:endParaRPr lang="en-GB" dirty="0"/>
              </a:p>
            </p:txBody>
          </p:sp>
        </mc:Choice>
        <mc:Fallback xmlns="">
          <p:sp>
            <p:nvSpPr>
              <p:cNvPr id="45" name="TextBox 44">
                <a:extLst>
                  <a:ext uri="{FF2B5EF4-FFF2-40B4-BE49-F238E27FC236}">
                    <a16:creationId xmlns:a16="http://schemas.microsoft.com/office/drawing/2014/main" id="{FA4DCE2B-FEFC-453E-BA4F-D933FC178440}"/>
                  </a:ext>
                </a:extLst>
              </p:cNvPr>
              <p:cNvSpPr txBox="1">
                <a:spLocks noRot="1" noChangeAspect="1" noMove="1" noResize="1" noEditPoints="1" noAdjustHandles="1" noChangeArrowheads="1" noChangeShapeType="1" noTextEdit="1"/>
              </p:cNvSpPr>
              <p:nvPr/>
            </p:nvSpPr>
            <p:spPr>
              <a:xfrm>
                <a:off x="4520284" y="5520226"/>
                <a:ext cx="3640164" cy="611771"/>
              </a:xfrm>
              <a:prstGeom prst="rect">
                <a:avLst/>
              </a:prstGeom>
              <a:blipFill>
                <a:blip r:embed="rId7"/>
                <a:stretch>
                  <a:fillRect/>
                </a:stretch>
              </a:blipFill>
            </p:spPr>
            <p:txBody>
              <a:bodyPr/>
              <a:lstStyle/>
              <a:p>
                <a:r>
                  <a:rPr lang="en-GB">
                    <a:noFill/>
                  </a:rPr>
                  <a:t> </a:t>
                </a:r>
              </a:p>
            </p:txBody>
          </p:sp>
        </mc:Fallback>
      </mc:AlternateContent>
      <p:cxnSp>
        <p:nvCxnSpPr>
          <p:cNvPr id="55" name="Straight Arrow Connector 54">
            <a:extLst>
              <a:ext uri="{FF2B5EF4-FFF2-40B4-BE49-F238E27FC236}">
                <a16:creationId xmlns:a16="http://schemas.microsoft.com/office/drawing/2014/main" id="{CA46CC6F-4577-4058-A2B2-AD0408DD3497}"/>
              </a:ext>
            </a:extLst>
          </p:cNvPr>
          <p:cNvCxnSpPr>
            <a:cxnSpLocks/>
          </p:cNvCxnSpPr>
          <p:nvPr/>
        </p:nvCxnSpPr>
        <p:spPr>
          <a:xfrm>
            <a:off x="9953735" y="3955135"/>
            <a:ext cx="14041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17B83D-AE8F-408A-B20B-923A18E14564}"/>
              </a:ext>
            </a:extLst>
          </p:cNvPr>
          <p:cNvCxnSpPr>
            <a:cxnSpLocks/>
          </p:cNvCxnSpPr>
          <p:nvPr/>
        </p:nvCxnSpPr>
        <p:spPr>
          <a:xfrm>
            <a:off x="9953735" y="3955135"/>
            <a:ext cx="0" cy="232258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88E84BA-F263-4921-8225-5CCADB25CA74}"/>
                  </a:ext>
                </a:extLst>
              </p:cNvPr>
              <p:cNvSpPr txBox="1"/>
              <p:nvPr/>
            </p:nvSpPr>
            <p:spPr>
              <a:xfrm>
                <a:off x="10746620" y="3471034"/>
                <a:ext cx="3917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𝑅</m:t>
                      </m:r>
                    </m:oMath>
                  </m:oMathPara>
                </a14:m>
                <a:endParaRPr lang="en-GB" dirty="0"/>
              </a:p>
            </p:txBody>
          </p:sp>
        </mc:Choice>
        <mc:Fallback xmlns="">
          <p:sp>
            <p:nvSpPr>
              <p:cNvPr id="58" name="TextBox 57">
                <a:extLst>
                  <a:ext uri="{FF2B5EF4-FFF2-40B4-BE49-F238E27FC236}">
                    <a16:creationId xmlns:a16="http://schemas.microsoft.com/office/drawing/2014/main" id="{A88E84BA-F263-4921-8225-5CCADB25CA74}"/>
                  </a:ext>
                </a:extLst>
              </p:cNvPr>
              <p:cNvSpPr txBox="1">
                <a:spLocks noRot="1" noChangeAspect="1" noMove="1" noResize="1" noEditPoints="1" noAdjustHandles="1" noChangeArrowheads="1" noChangeShapeType="1" noTextEdit="1"/>
              </p:cNvSpPr>
              <p:nvPr/>
            </p:nvSpPr>
            <p:spPr>
              <a:xfrm>
                <a:off x="10746620" y="3471034"/>
                <a:ext cx="391774"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FA11BD7-6813-49FC-B766-E15CB14CC314}"/>
                  </a:ext>
                </a:extLst>
              </p:cNvPr>
              <p:cNvSpPr txBox="1"/>
              <p:nvPr/>
            </p:nvSpPr>
            <p:spPr>
              <a:xfrm>
                <a:off x="9327260" y="5629645"/>
                <a:ext cx="4960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𝑋</m:t>
                          </m:r>
                        </m:e>
                        <m:sub>
                          <m:r>
                            <a:rPr lang="en-GB" b="0" i="1" dirty="0" smtClean="0">
                              <a:latin typeface="Cambria Math" panose="02040503050406030204" pitchFamily="18" charset="0"/>
                            </a:rPr>
                            <m:t>𝐶</m:t>
                          </m:r>
                        </m:sub>
                      </m:sSub>
                    </m:oMath>
                  </m:oMathPara>
                </a14:m>
                <a:endParaRPr lang="en-GB" dirty="0"/>
              </a:p>
            </p:txBody>
          </p:sp>
        </mc:Choice>
        <mc:Fallback xmlns="">
          <p:sp>
            <p:nvSpPr>
              <p:cNvPr id="59" name="TextBox 58">
                <a:extLst>
                  <a:ext uri="{FF2B5EF4-FFF2-40B4-BE49-F238E27FC236}">
                    <a16:creationId xmlns:a16="http://schemas.microsoft.com/office/drawing/2014/main" id="{6FA11BD7-6813-49FC-B766-E15CB14CC314}"/>
                  </a:ext>
                </a:extLst>
              </p:cNvPr>
              <p:cNvSpPr txBox="1">
                <a:spLocks noRot="1" noChangeAspect="1" noMove="1" noResize="1" noEditPoints="1" noAdjustHandles="1" noChangeArrowheads="1" noChangeShapeType="1" noTextEdit="1"/>
              </p:cNvSpPr>
              <p:nvPr/>
            </p:nvSpPr>
            <p:spPr>
              <a:xfrm>
                <a:off x="9327260" y="5629645"/>
                <a:ext cx="496033" cy="369332"/>
              </a:xfrm>
              <a:prstGeom prst="rect">
                <a:avLst/>
              </a:prstGeom>
              <a:blipFill>
                <a:blip r:embed="rId9"/>
                <a:stretch>
                  <a:fillRect/>
                </a:stretch>
              </a:blipFill>
            </p:spPr>
            <p:txBody>
              <a:bodyPr/>
              <a:lstStyle/>
              <a:p>
                <a:r>
                  <a:rPr lang="en-GB">
                    <a:noFill/>
                  </a:rPr>
                  <a:t> </a:t>
                </a:r>
              </a:p>
            </p:txBody>
          </p:sp>
        </mc:Fallback>
      </mc:AlternateContent>
      <p:cxnSp>
        <p:nvCxnSpPr>
          <p:cNvPr id="60" name="Straight Connector 59">
            <a:extLst>
              <a:ext uri="{FF2B5EF4-FFF2-40B4-BE49-F238E27FC236}">
                <a16:creationId xmlns:a16="http://schemas.microsoft.com/office/drawing/2014/main" id="{0E1B6D91-7FF3-47B0-9314-B499F6270824}"/>
              </a:ext>
            </a:extLst>
          </p:cNvPr>
          <p:cNvCxnSpPr>
            <a:cxnSpLocks/>
          </p:cNvCxnSpPr>
          <p:nvPr/>
        </p:nvCxnSpPr>
        <p:spPr>
          <a:xfrm>
            <a:off x="11346406" y="3968269"/>
            <a:ext cx="20852" cy="230474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7DE77D-BFDC-420A-9A15-13567098F022}"/>
              </a:ext>
            </a:extLst>
          </p:cNvPr>
          <p:cNvCxnSpPr/>
          <p:nvPr/>
        </p:nvCxnSpPr>
        <p:spPr>
          <a:xfrm>
            <a:off x="9967974" y="6273012"/>
            <a:ext cx="139267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A419E7-456B-4B04-9030-776E1D624DF4}"/>
              </a:ext>
            </a:extLst>
          </p:cNvPr>
          <p:cNvCxnSpPr>
            <a:cxnSpLocks/>
          </p:cNvCxnSpPr>
          <p:nvPr/>
        </p:nvCxnSpPr>
        <p:spPr>
          <a:xfrm>
            <a:off x="9953735" y="3968269"/>
            <a:ext cx="1413523" cy="23156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F183375-0C62-40A8-A23E-B0AD98F0E603}"/>
                  </a:ext>
                </a:extLst>
              </p:cNvPr>
              <p:cNvSpPr txBox="1"/>
              <p:nvPr/>
            </p:nvSpPr>
            <p:spPr>
              <a:xfrm>
                <a:off x="10419626" y="5227120"/>
                <a:ext cx="379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oMath>
                  </m:oMathPara>
                </a14:m>
                <a:endParaRPr lang="en-GB" dirty="0"/>
              </a:p>
            </p:txBody>
          </p:sp>
        </mc:Choice>
        <mc:Fallback xmlns="">
          <p:sp>
            <p:nvSpPr>
              <p:cNvPr id="63" name="TextBox 62">
                <a:extLst>
                  <a:ext uri="{FF2B5EF4-FFF2-40B4-BE49-F238E27FC236}">
                    <a16:creationId xmlns:a16="http://schemas.microsoft.com/office/drawing/2014/main" id="{5F183375-0C62-40A8-A23E-B0AD98F0E603}"/>
                  </a:ext>
                </a:extLst>
              </p:cNvPr>
              <p:cNvSpPr txBox="1">
                <a:spLocks noRot="1" noChangeAspect="1" noMove="1" noResize="1" noEditPoints="1" noAdjustHandles="1" noChangeArrowheads="1" noChangeShapeType="1" noTextEdit="1"/>
              </p:cNvSpPr>
              <p:nvPr/>
            </p:nvSpPr>
            <p:spPr>
              <a:xfrm>
                <a:off x="10419626" y="5227120"/>
                <a:ext cx="379463" cy="369332"/>
              </a:xfrm>
              <a:prstGeom prst="rect">
                <a:avLst/>
              </a:prstGeom>
              <a:blipFill>
                <a:blip r:embed="rId10"/>
                <a:stretch>
                  <a:fillRect/>
                </a:stretch>
              </a:blipFill>
            </p:spPr>
            <p:txBody>
              <a:bodyPr/>
              <a:lstStyle/>
              <a:p>
                <a:r>
                  <a:rPr lang="en-GB">
                    <a:noFill/>
                  </a:rPr>
                  <a:t> </a:t>
                </a:r>
              </a:p>
            </p:txBody>
          </p:sp>
        </mc:Fallback>
      </mc:AlternateContent>
      <p:sp>
        <p:nvSpPr>
          <p:cNvPr id="64" name="Freeform: Shape 63">
            <a:extLst>
              <a:ext uri="{FF2B5EF4-FFF2-40B4-BE49-F238E27FC236}">
                <a16:creationId xmlns:a16="http://schemas.microsoft.com/office/drawing/2014/main" id="{712D49D0-736E-4291-A277-7EBFC024C5E1}"/>
              </a:ext>
            </a:extLst>
          </p:cNvPr>
          <p:cNvSpPr/>
          <p:nvPr/>
        </p:nvSpPr>
        <p:spPr>
          <a:xfrm>
            <a:off x="10161301" y="3961317"/>
            <a:ext cx="268772" cy="304141"/>
          </a:xfrm>
          <a:custGeom>
            <a:avLst/>
            <a:gdLst>
              <a:gd name="connsiteX0" fmla="*/ 123825 w 143423"/>
              <a:gd name="connsiteY0" fmla="*/ 0 h 295275"/>
              <a:gd name="connsiteX1" fmla="*/ 133350 w 143423"/>
              <a:gd name="connsiteY1" fmla="*/ 228600 h 295275"/>
              <a:gd name="connsiteX2" fmla="*/ 0 w 143423"/>
              <a:gd name="connsiteY2" fmla="*/ 295275 h 295275"/>
              <a:gd name="connsiteX3" fmla="*/ 0 w 143423"/>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143423" h="295275">
                <a:moveTo>
                  <a:pt x="123825" y="0"/>
                </a:moveTo>
                <a:cubicBezTo>
                  <a:pt x="138906" y="89694"/>
                  <a:pt x="153987" y="179388"/>
                  <a:pt x="133350" y="228600"/>
                </a:cubicBezTo>
                <a:cubicBezTo>
                  <a:pt x="112713" y="277812"/>
                  <a:pt x="0" y="295275"/>
                  <a:pt x="0" y="295275"/>
                </a:cubicBezTo>
                <a:lnTo>
                  <a:pt x="0" y="295275"/>
                </a:lnTo>
              </a:path>
            </a:pathLst>
          </a:custGeom>
          <a:noFill/>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7065623-E3C9-40FA-9065-600FDD552A24}"/>
                  </a:ext>
                </a:extLst>
              </p:cNvPr>
              <p:cNvSpPr txBox="1"/>
              <p:nvPr/>
            </p:nvSpPr>
            <p:spPr>
              <a:xfrm>
                <a:off x="10164438" y="4145378"/>
                <a:ext cx="12209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𝜃</m:t>
                      </m:r>
                      <m:r>
                        <a:rPr lang="en-GB" b="0" i="1" dirty="0" smtClean="0">
                          <a:latin typeface="Cambria Math" panose="02040503050406030204" pitchFamily="18" charset="0"/>
                          <a:ea typeface="Cambria Math" panose="02040503050406030204" pitchFamily="18" charset="0"/>
                        </a:rPr>
                        <m:t>=</m:t>
                      </m:r>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56.3</m:t>
                          </m:r>
                        </m:e>
                        <m:sup>
                          <m:r>
                            <a:rPr lang="en-GB" i="1" dirty="0">
                              <a:latin typeface="Cambria Math" panose="02040503050406030204" pitchFamily="18" charset="0"/>
                              <a:ea typeface="Cambria Math" panose="02040503050406030204" pitchFamily="18" charset="0"/>
                            </a:rPr>
                            <m:t>𝑜</m:t>
                          </m:r>
                        </m:sup>
                      </m:sSup>
                    </m:oMath>
                  </m:oMathPara>
                </a14:m>
                <a:endParaRPr lang="en-GB" dirty="0"/>
              </a:p>
            </p:txBody>
          </p:sp>
        </mc:Choice>
        <mc:Fallback xmlns="">
          <p:sp>
            <p:nvSpPr>
              <p:cNvPr id="65" name="TextBox 64">
                <a:extLst>
                  <a:ext uri="{FF2B5EF4-FFF2-40B4-BE49-F238E27FC236}">
                    <a16:creationId xmlns:a16="http://schemas.microsoft.com/office/drawing/2014/main" id="{87065623-E3C9-40FA-9065-600FDD552A24}"/>
                  </a:ext>
                </a:extLst>
              </p:cNvPr>
              <p:cNvSpPr txBox="1">
                <a:spLocks noRot="1" noChangeAspect="1" noMove="1" noResize="1" noEditPoints="1" noAdjustHandles="1" noChangeArrowheads="1" noChangeShapeType="1" noTextEdit="1"/>
              </p:cNvSpPr>
              <p:nvPr/>
            </p:nvSpPr>
            <p:spPr>
              <a:xfrm>
                <a:off x="10164438" y="4145378"/>
                <a:ext cx="1220975" cy="36933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774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randombar(horizontal)">
                                      <p:cBhvr>
                                        <p:cTn id="19" dur="500"/>
                                        <p:tgtEl>
                                          <p:spTgt spid="39"/>
                                        </p:tgtEl>
                                      </p:cBhvr>
                                    </p:animEffect>
                                  </p:childTnLst>
                                </p:cTn>
                              </p:par>
                              <p:par>
                                <p:cTn id="20" presetID="14" presetClass="entr" presetSubtype="1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randombar(horizontal)">
                                      <p:cBhvr>
                                        <p:cTn id="22" dur="500"/>
                                        <p:tgtEl>
                                          <p:spTgt spid="43"/>
                                        </p:tgtEl>
                                      </p:cBhvr>
                                    </p:animEffect>
                                  </p:childTnLst>
                                </p:cTn>
                              </p:par>
                              <p:par>
                                <p:cTn id="23" presetID="14" presetClass="entr" presetSubtype="1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randombar(horizontal)">
                                      <p:cBhvr>
                                        <p:cTn id="25" dur="500"/>
                                        <p:tgtEl>
                                          <p:spTgt spid="46"/>
                                        </p:tgtEl>
                                      </p:cBhvr>
                                    </p:animEffect>
                                  </p:childTnLst>
                                </p:cTn>
                              </p:par>
                              <p:par>
                                <p:cTn id="26" presetID="14" presetClass="entr" presetSubtype="10"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randombar(horizontal)">
                                      <p:cBhvr>
                                        <p:cTn id="28" dur="500"/>
                                        <p:tgtEl>
                                          <p:spTgt spid="47"/>
                                        </p:tgtEl>
                                      </p:cBhvr>
                                    </p:animEffect>
                                  </p:childTnLst>
                                </p:cTn>
                              </p:par>
                              <p:par>
                                <p:cTn id="29" presetID="14" presetClass="entr" presetSubtype="1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randombar(horizontal)">
                                      <p:cBhvr>
                                        <p:cTn id="31" dur="500"/>
                                        <p:tgtEl>
                                          <p:spTgt spid="48"/>
                                        </p:tgtEl>
                                      </p:cBhvr>
                                    </p:animEffect>
                                  </p:childTnLst>
                                </p:cTn>
                              </p:par>
                              <p:par>
                                <p:cTn id="32" presetID="14" presetClass="entr" presetSubtype="1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randombar(horizontal)">
                                      <p:cBhvr>
                                        <p:cTn id="34" dur="500"/>
                                        <p:tgtEl>
                                          <p:spTgt spid="4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randombar(horizontal)">
                                      <p:cBhvr>
                                        <p:cTn id="37" dur="500"/>
                                        <p:tgtEl>
                                          <p:spTgt spid="5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randombar(horizontal)">
                                      <p:cBhvr>
                                        <p:cTn id="40" dur="500"/>
                                        <p:tgtEl>
                                          <p:spTgt spid="4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randombar(horizontal)">
                                      <p:cBhvr>
                                        <p:cTn id="48" dur="500"/>
                                        <p:tgtEl>
                                          <p:spTgt spid="5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randombar(horizontal)">
                                      <p:cBhvr>
                                        <p:cTn id="51" dur="500"/>
                                        <p:tgtEl>
                                          <p:spTgt spid="5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randombar(horizontal)">
                                      <p:cBhvr>
                                        <p:cTn id="54" dur="500"/>
                                        <p:tgtEl>
                                          <p:spTgt spid="53"/>
                                        </p:tgtEl>
                                      </p:cBhvr>
                                    </p:animEffect>
                                  </p:childTnLst>
                                </p:cTn>
                              </p:par>
                              <p:par>
                                <p:cTn id="55" presetID="14" presetClass="entr" presetSubtype="1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randombar(horizontal)">
                                      <p:cBhvr>
                                        <p:cTn id="57" dur="500"/>
                                        <p:tgtEl>
                                          <p:spTgt spid="54"/>
                                        </p:tgtEl>
                                      </p:cBhvr>
                                    </p:animEffect>
                                  </p:childTnLst>
                                </p:cTn>
                              </p:par>
                              <p:par>
                                <p:cTn id="58" presetID="14" presetClass="entr" presetSubtype="10"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randombar(horizontal)">
                                      <p:cBhvr>
                                        <p:cTn id="60" dur="500"/>
                                        <p:tgtEl>
                                          <p:spTgt spid="56"/>
                                        </p:tgtEl>
                                      </p:cBhvr>
                                    </p:animEffect>
                                  </p:childTnLst>
                                </p:cTn>
                              </p:par>
                              <p:par>
                                <p:cTn id="61" presetID="14" presetClass="entr" presetSubtype="1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randombar(horizontal)">
                                      <p:cBhvr>
                                        <p:cTn id="63" dur="500"/>
                                        <p:tgtEl>
                                          <p:spTgt spid="69"/>
                                        </p:tgtEl>
                                      </p:cBhvr>
                                    </p:animEffect>
                                  </p:childTnLst>
                                </p:cTn>
                              </p:par>
                              <p:par>
                                <p:cTn id="64" presetID="14" presetClass="entr" presetSubtype="10" fill="hold"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randombar(horizontal)">
                                      <p:cBhvr>
                                        <p:cTn id="66" dur="500"/>
                                        <p:tgtEl>
                                          <p:spTgt spid="70"/>
                                        </p:tgtEl>
                                      </p:cBhvr>
                                    </p:animEffect>
                                  </p:childTnLst>
                                </p:cTn>
                              </p:par>
                              <p:par>
                                <p:cTn id="67" presetID="14" presetClass="entr" presetSubtype="10" fill="hold" nodeType="with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randombar(horizontal)">
                                      <p:cBhvr>
                                        <p:cTn id="69" dur="500"/>
                                        <p:tgtEl>
                                          <p:spTgt spid="71"/>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randombar(horizontal)">
                                      <p:cBhvr>
                                        <p:cTn id="72" dur="500"/>
                                        <p:tgtEl>
                                          <p:spTgt spid="21"/>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randombar(horizontal)">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randombar(horizontal)">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left)">
                                      <p:cBhvr>
                                        <p:cTn id="90" dur="500"/>
                                        <p:tgtEl>
                                          <p:spTgt spid="55"/>
                                        </p:tgtEl>
                                      </p:cBhvr>
                                    </p:animEffect>
                                  </p:childTnLst>
                                </p:cTn>
                              </p:par>
                              <p:par>
                                <p:cTn id="91" presetID="22" presetClass="entr" presetSubtype="8"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500"/>
                                        <p:tgtEl>
                                          <p:spTgt spid="57"/>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par>
                                <p:cTn id="100" presetID="22" presetClass="entr" presetSubtype="8" fill="hold"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wipe(left)">
                                      <p:cBhvr>
                                        <p:cTn id="102" dur="500"/>
                                        <p:tgtEl>
                                          <p:spTgt spid="61"/>
                                        </p:tgtEl>
                                      </p:cBhvr>
                                    </p:animEffect>
                                  </p:childTnLst>
                                </p:cTn>
                              </p:par>
                              <p:par>
                                <p:cTn id="103" presetID="22" presetClass="entr" presetSubtype="8"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left)">
                                      <p:cBhvr>
                                        <p:cTn id="105" dur="500"/>
                                        <p:tgtEl>
                                          <p:spTgt spid="62"/>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wipe(left)">
                                      <p:cBhvr>
                                        <p:cTn id="108" dur="500"/>
                                        <p:tgtEl>
                                          <p:spTgt spid="63"/>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wipe(left)">
                                      <p:cBhvr>
                                        <p:cTn id="111" dur="500"/>
                                        <p:tgtEl>
                                          <p:spTgt spid="64"/>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wipe(left)">
                                      <p:cBhvr>
                                        <p:cTn id="11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P spid="52" grpId="0"/>
      <p:bldP spid="44" grpId="0"/>
      <p:bldP spid="51" grpId="0" animBg="1"/>
      <p:bldP spid="53" grpId="0"/>
      <p:bldP spid="21" grpId="0" animBg="1"/>
      <p:bldP spid="22" grpId="0"/>
      <p:bldP spid="41" grpId="0"/>
      <p:bldP spid="42" grpId="0"/>
      <p:bldP spid="45" grpId="0"/>
      <p:bldP spid="59" grpId="0"/>
      <p:bldP spid="63" grpId="0"/>
      <p:bldP spid="64" grpId="0" animBg="1"/>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7D2E-FB57-4DE0-8F63-565F94BD5FF4}"/>
              </a:ext>
            </a:extLst>
          </p:cNvPr>
          <p:cNvSpPr>
            <a:spLocks noGrp="1"/>
          </p:cNvSpPr>
          <p:nvPr>
            <p:ph type="title"/>
          </p:nvPr>
        </p:nvSpPr>
        <p:spPr/>
        <p:txBody>
          <a:bodyPr/>
          <a:lstStyle/>
          <a:p>
            <a:r>
              <a:rPr lang="en-GB" dirty="0"/>
              <a:t>Capacitor (</a:t>
            </a:r>
            <a:r>
              <a:rPr lang="en-GB" dirty="0">
                <a:solidFill>
                  <a:schemeClr val="accent1">
                    <a:lumMod val="75000"/>
                  </a:schemeClr>
                </a:solidFill>
              </a:rPr>
              <a:t>for study</a:t>
            </a:r>
            <a:r>
              <a:rPr lang="en-GB" dirty="0"/>
              <a:t>) </a:t>
            </a:r>
          </a:p>
        </p:txBody>
      </p:sp>
      <p:sp>
        <p:nvSpPr>
          <p:cNvPr id="28" name="TextBox 27">
            <a:extLst>
              <a:ext uri="{FF2B5EF4-FFF2-40B4-BE49-F238E27FC236}">
                <a16:creationId xmlns:a16="http://schemas.microsoft.com/office/drawing/2014/main" id="{2B0AAE37-D604-4325-BDBF-A63CCCF4FB2A}"/>
              </a:ext>
            </a:extLst>
          </p:cNvPr>
          <p:cNvSpPr txBox="1"/>
          <p:nvPr/>
        </p:nvSpPr>
        <p:spPr>
          <a:xfrm>
            <a:off x="5735960" y="2744924"/>
            <a:ext cx="5832648" cy="2585323"/>
          </a:xfrm>
          <a:prstGeom prst="rect">
            <a:avLst/>
          </a:prstGeom>
          <a:solidFill>
            <a:srgbClr val="92D050"/>
          </a:solidFill>
        </p:spPr>
        <p:txBody>
          <a:bodyPr wrap="square">
            <a:spAutoFit/>
          </a:bodyPr>
          <a:lstStyle/>
          <a:p>
            <a:r>
              <a:rPr lang="en-GB" dirty="0"/>
              <a:t>a dielectric (or dielectric material or dielectric medium) is an electrical insulator that can be polarised by an applied electric field. When a dielectric material is placed in an electric field, electric charges do not flow through the material as they do in an electrical conductor, because they have no loosely bound, or free, electrons that may drift through the material, but instead they shift, only slightly, from their average equilibrium positions, causing dielectric polarisation. </a:t>
            </a:r>
          </a:p>
        </p:txBody>
      </p:sp>
      <p:sp>
        <p:nvSpPr>
          <p:cNvPr id="35" name="TextBox 34">
            <a:extLst>
              <a:ext uri="{FF2B5EF4-FFF2-40B4-BE49-F238E27FC236}">
                <a16:creationId xmlns:a16="http://schemas.microsoft.com/office/drawing/2014/main" id="{2389F7DD-D192-464C-958F-C507DFB11DBE}"/>
              </a:ext>
            </a:extLst>
          </p:cNvPr>
          <p:cNvSpPr txBox="1"/>
          <p:nvPr/>
        </p:nvSpPr>
        <p:spPr>
          <a:xfrm>
            <a:off x="5735960" y="2375592"/>
            <a:ext cx="1427820" cy="369332"/>
          </a:xfrm>
          <a:prstGeom prst="rect">
            <a:avLst/>
          </a:prstGeom>
          <a:solidFill>
            <a:srgbClr val="00B0F0"/>
          </a:solidFill>
        </p:spPr>
        <p:txBody>
          <a:bodyPr wrap="square">
            <a:spAutoFit/>
          </a:bodyPr>
          <a:lstStyle/>
          <a:p>
            <a:r>
              <a:rPr lang="en-GB" b="1" i="0" dirty="0">
                <a:solidFill>
                  <a:srgbClr val="202122"/>
                </a:solidFill>
                <a:effectLst/>
                <a:latin typeface="Arial" panose="020B0604020202020204" pitchFamily="34" charset="0"/>
              </a:rPr>
              <a:t>dielectric</a:t>
            </a:r>
            <a:r>
              <a:rPr lang="en-GB" b="0" i="0" dirty="0">
                <a:solidFill>
                  <a:srgbClr val="202122"/>
                </a:solidFill>
                <a:effectLst/>
                <a:latin typeface="Arial" panose="020B0604020202020204" pitchFamily="34" charset="0"/>
              </a:rPr>
              <a:t> </a:t>
            </a:r>
            <a:endParaRPr lang="en-GB" dirty="0"/>
          </a:p>
        </p:txBody>
      </p:sp>
      <p:sp>
        <p:nvSpPr>
          <p:cNvPr id="36" name="TextBox 35">
            <a:extLst>
              <a:ext uri="{FF2B5EF4-FFF2-40B4-BE49-F238E27FC236}">
                <a16:creationId xmlns:a16="http://schemas.microsoft.com/office/drawing/2014/main" id="{B0AC8065-447A-489D-94FE-4CF64908B687}"/>
              </a:ext>
            </a:extLst>
          </p:cNvPr>
          <p:cNvSpPr txBox="1"/>
          <p:nvPr/>
        </p:nvSpPr>
        <p:spPr>
          <a:xfrm>
            <a:off x="911424" y="3059668"/>
            <a:ext cx="1872208" cy="369332"/>
          </a:xfrm>
          <a:prstGeom prst="rect">
            <a:avLst/>
          </a:prstGeom>
          <a:solidFill>
            <a:srgbClr val="00B0F0"/>
          </a:solidFill>
        </p:spPr>
        <p:txBody>
          <a:bodyPr wrap="square">
            <a:spAutoFit/>
          </a:bodyPr>
          <a:lstStyle/>
          <a:p>
            <a:r>
              <a:rPr lang="en-GB" b="1" dirty="0">
                <a:solidFill>
                  <a:srgbClr val="202122"/>
                </a:solidFill>
                <a:latin typeface="Arial" panose="020B0604020202020204" pitchFamily="34" charset="0"/>
              </a:rPr>
              <a:t>conductive</a:t>
            </a:r>
            <a:r>
              <a:rPr lang="en-GB" b="0" i="0" dirty="0">
                <a:solidFill>
                  <a:srgbClr val="202122"/>
                </a:solidFill>
                <a:effectLst/>
                <a:latin typeface="Arial" panose="020B0604020202020204" pitchFamily="34" charset="0"/>
              </a:rPr>
              <a:t> </a:t>
            </a:r>
            <a:endParaRPr lang="en-GB" dirty="0"/>
          </a:p>
        </p:txBody>
      </p:sp>
      <p:sp>
        <p:nvSpPr>
          <p:cNvPr id="37" name="TextBox 36">
            <a:extLst>
              <a:ext uri="{FF2B5EF4-FFF2-40B4-BE49-F238E27FC236}">
                <a16:creationId xmlns:a16="http://schemas.microsoft.com/office/drawing/2014/main" id="{467EC5F8-4E49-4639-A94C-FAEB58CC7079}"/>
              </a:ext>
            </a:extLst>
          </p:cNvPr>
          <p:cNvSpPr txBox="1"/>
          <p:nvPr/>
        </p:nvSpPr>
        <p:spPr>
          <a:xfrm>
            <a:off x="911424" y="3429000"/>
            <a:ext cx="4320480" cy="646331"/>
          </a:xfrm>
          <a:prstGeom prst="rect">
            <a:avLst/>
          </a:prstGeom>
          <a:solidFill>
            <a:srgbClr val="92D050"/>
          </a:solidFill>
        </p:spPr>
        <p:txBody>
          <a:bodyPr wrap="square">
            <a:spAutoFit/>
          </a:bodyPr>
          <a:lstStyle/>
          <a:p>
            <a:r>
              <a:rPr lang="en-US" dirty="0"/>
              <a:t>A conductive substance allows heat or electricity to travel through it</a:t>
            </a:r>
            <a:endParaRPr lang="en-GB" dirty="0"/>
          </a:p>
        </p:txBody>
      </p:sp>
    </p:spTree>
    <p:extLst>
      <p:ext uri="{BB962C8B-B14F-4D97-AF65-F5344CB8AC3E}">
        <p14:creationId xmlns:p14="http://schemas.microsoft.com/office/powerpoint/2010/main" val="3320133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8A480CF1-2FB4-4850-A951-A909E86F05CB}"/>
              </a:ext>
            </a:extLst>
          </p:cNvPr>
          <p:cNvCxnSpPr>
            <a:cxnSpLocks/>
          </p:cNvCxnSpPr>
          <p:nvPr/>
        </p:nvCxnSpPr>
        <p:spPr>
          <a:xfrm>
            <a:off x="10203716" y="3434030"/>
            <a:ext cx="1224136" cy="0"/>
          </a:xfrm>
          <a:prstGeom prst="line">
            <a:avLst/>
          </a:prstGeom>
          <a:ln w="57150" cap="rnd">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985980-22AA-49BA-9FE9-F3C35C37E257}"/>
              </a:ext>
            </a:extLst>
          </p:cNvPr>
          <p:cNvCxnSpPr>
            <a:cxnSpLocks/>
          </p:cNvCxnSpPr>
          <p:nvPr/>
        </p:nvCxnSpPr>
        <p:spPr>
          <a:xfrm>
            <a:off x="6960096" y="3453416"/>
            <a:ext cx="1623440" cy="0"/>
          </a:xfrm>
          <a:prstGeom prst="line">
            <a:avLst/>
          </a:prstGeom>
          <a:ln w="57150" cap="rnd">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AFF6D7-9875-40C2-A94A-6AD81C776D61}"/>
              </a:ext>
            </a:extLst>
          </p:cNvPr>
          <p:cNvSpPr>
            <a:spLocks noGrp="1"/>
          </p:cNvSpPr>
          <p:nvPr>
            <p:ph type="title"/>
          </p:nvPr>
        </p:nvSpPr>
        <p:spPr/>
        <p:txBody>
          <a:bodyPr/>
          <a:lstStyle/>
          <a:p>
            <a:r>
              <a:rPr lang="en-GB" dirty="0"/>
              <a:t>Homework (reminder) </a:t>
            </a:r>
          </a:p>
        </p:txBody>
      </p:sp>
      <p:sp>
        <p:nvSpPr>
          <p:cNvPr id="4" name="Rectangle 3">
            <a:extLst>
              <a:ext uri="{FF2B5EF4-FFF2-40B4-BE49-F238E27FC236}">
                <a16:creationId xmlns:a16="http://schemas.microsoft.com/office/drawing/2014/main" id="{5D3CA2D8-E197-44FF-89B0-2249F23DB75B}"/>
              </a:ext>
            </a:extLst>
          </p:cNvPr>
          <p:cNvSpPr/>
          <p:nvPr/>
        </p:nvSpPr>
        <p:spPr>
          <a:xfrm>
            <a:off x="9807672" y="2589320"/>
            <a:ext cx="396044" cy="1836204"/>
          </a:xfrm>
          <a:prstGeom prst="rect">
            <a:avLst/>
          </a:prstGeom>
          <a:solidFill>
            <a:srgbClr val="00B0F0"/>
          </a:solidFill>
          <a:ln>
            <a:noFill/>
          </a:ln>
          <a:scene3d>
            <a:camera prst="orthographicFront"/>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B622C46-8AD6-4203-BD81-2B5EBBA04F5A}"/>
              </a:ext>
            </a:extLst>
          </p:cNvPr>
          <p:cNvSpPr/>
          <p:nvPr/>
        </p:nvSpPr>
        <p:spPr>
          <a:xfrm>
            <a:off x="8583536" y="2578841"/>
            <a:ext cx="396044" cy="1836203"/>
          </a:xfrm>
          <a:prstGeom prst="rect">
            <a:avLst/>
          </a:prstGeom>
          <a:solidFill>
            <a:srgbClr val="00B0F0"/>
          </a:solidFill>
          <a:ln>
            <a:noFill/>
          </a:ln>
          <a:scene3d>
            <a:camera prst="orthographicFront"/>
            <a:lightRig rig="threePt" dir="t"/>
          </a:scene3d>
          <a:sp3d extrusionH="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EFE55B7-6CEF-4464-96F0-FAAA6D080D4D}"/>
              </a:ext>
            </a:extLst>
          </p:cNvPr>
          <p:cNvSpPr/>
          <p:nvPr/>
        </p:nvSpPr>
        <p:spPr>
          <a:xfrm>
            <a:off x="8979580" y="2581122"/>
            <a:ext cx="828092" cy="1844401"/>
          </a:xfrm>
          <a:prstGeom prst="rect">
            <a:avLst/>
          </a:prstGeom>
          <a:solidFill>
            <a:srgbClr val="7C4607"/>
          </a:solidFill>
          <a:ln>
            <a:noFill/>
          </a:ln>
          <a:scene3d>
            <a:camera prst="orthographicFront"/>
            <a:lightRig rig="threePt" dir="t"/>
          </a:scene3d>
          <a:sp3d extrusionH="266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4B42AFC-4C36-496D-932B-38E94E8FA362}"/>
              </a:ext>
            </a:extLst>
          </p:cNvPr>
          <p:cNvSpPr txBox="1"/>
          <p:nvPr/>
        </p:nvSpPr>
        <p:spPr>
          <a:xfrm>
            <a:off x="5969904" y="1994104"/>
            <a:ext cx="1852943" cy="369332"/>
          </a:xfrm>
          <a:prstGeom prst="rect">
            <a:avLst/>
          </a:prstGeom>
          <a:noFill/>
        </p:spPr>
        <p:txBody>
          <a:bodyPr wrap="none" rtlCol="0">
            <a:spAutoFit/>
          </a:bodyPr>
          <a:lstStyle/>
          <a:p>
            <a:r>
              <a:rPr lang="en-GB" dirty="0"/>
              <a:t>Conductive Plates</a:t>
            </a:r>
          </a:p>
        </p:txBody>
      </p:sp>
      <p:sp>
        <p:nvSpPr>
          <p:cNvPr id="8" name="TextBox 7">
            <a:extLst>
              <a:ext uri="{FF2B5EF4-FFF2-40B4-BE49-F238E27FC236}">
                <a16:creationId xmlns:a16="http://schemas.microsoft.com/office/drawing/2014/main" id="{3B56673C-0A7C-48AC-993A-537618748D7D}"/>
              </a:ext>
            </a:extLst>
          </p:cNvPr>
          <p:cNvSpPr txBox="1"/>
          <p:nvPr/>
        </p:nvSpPr>
        <p:spPr>
          <a:xfrm>
            <a:off x="9060916" y="1808074"/>
            <a:ext cx="1122423" cy="369332"/>
          </a:xfrm>
          <a:prstGeom prst="rect">
            <a:avLst/>
          </a:prstGeom>
          <a:noFill/>
        </p:spPr>
        <p:txBody>
          <a:bodyPr wrap="none" rtlCol="0">
            <a:spAutoFit/>
          </a:bodyPr>
          <a:lstStyle/>
          <a:p>
            <a:r>
              <a:rPr lang="en-GB" dirty="0"/>
              <a:t>Dielectric </a:t>
            </a:r>
          </a:p>
        </p:txBody>
      </p:sp>
      <p:sp>
        <p:nvSpPr>
          <p:cNvPr id="9" name="Freeform: Shape 8">
            <a:extLst>
              <a:ext uri="{FF2B5EF4-FFF2-40B4-BE49-F238E27FC236}">
                <a16:creationId xmlns:a16="http://schemas.microsoft.com/office/drawing/2014/main" id="{38DC451E-16F7-4667-93AE-D2A0062EB72B}"/>
              </a:ext>
            </a:extLst>
          </p:cNvPr>
          <p:cNvSpPr/>
          <p:nvPr/>
        </p:nvSpPr>
        <p:spPr>
          <a:xfrm rot="16960750">
            <a:off x="9168716" y="2156575"/>
            <a:ext cx="566706" cy="375444"/>
          </a:xfrm>
          <a:custGeom>
            <a:avLst/>
            <a:gdLst>
              <a:gd name="connsiteX0" fmla="*/ 838200 w 838200"/>
              <a:gd name="connsiteY0" fmla="*/ 298791 h 375444"/>
              <a:gd name="connsiteX1" fmla="*/ 409575 w 838200"/>
              <a:gd name="connsiteY1" fmla="*/ 355941 h 375444"/>
              <a:gd name="connsiteX2" fmla="*/ 314325 w 838200"/>
              <a:gd name="connsiteY2" fmla="*/ 3516 h 375444"/>
              <a:gd name="connsiteX3" fmla="*/ 0 w 838200"/>
              <a:gd name="connsiteY3" fmla="*/ 165441 h 375444"/>
              <a:gd name="connsiteX4" fmla="*/ 0 w 838200"/>
              <a:gd name="connsiteY4" fmla="*/ 165441 h 37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375444">
                <a:moveTo>
                  <a:pt x="838200" y="298791"/>
                </a:moveTo>
                <a:cubicBezTo>
                  <a:pt x="667544" y="351972"/>
                  <a:pt x="496888" y="405154"/>
                  <a:pt x="409575" y="355941"/>
                </a:cubicBezTo>
                <a:cubicBezTo>
                  <a:pt x="322262" y="306728"/>
                  <a:pt x="382587" y="35266"/>
                  <a:pt x="314325" y="3516"/>
                </a:cubicBezTo>
                <a:cubicBezTo>
                  <a:pt x="246062" y="-28234"/>
                  <a:pt x="0" y="165441"/>
                  <a:pt x="0" y="165441"/>
                </a:cubicBezTo>
                <a:lnTo>
                  <a:pt x="0" y="165441"/>
                </a:ln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5D55D957-82E9-4595-82DE-B050B55E8842}"/>
              </a:ext>
            </a:extLst>
          </p:cNvPr>
          <p:cNvCxnSpPr>
            <a:cxnSpLocks/>
            <a:endCxn id="4" idx="0"/>
          </p:cNvCxnSpPr>
          <p:nvPr/>
        </p:nvCxnSpPr>
        <p:spPr>
          <a:xfrm>
            <a:off x="7630136" y="2400507"/>
            <a:ext cx="2375558" cy="1888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459F5E-CB35-4D23-8C3A-08F5FDB87250}"/>
              </a:ext>
            </a:extLst>
          </p:cNvPr>
          <p:cNvCxnSpPr>
            <a:cxnSpLocks/>
          </p:cNvCxnSpPr>
          <p:nvPr/>
        </p:nvCxnSpPr>
        <p:spPr>
          <a:xfrm>
            <a:off x="7630136" y="2400507"/>
            <a:ext cx="953400" cy="232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5D8EA74-892F-4E08-AC90-A140B20E2257}"/>
              </a:ext>
            </a:extLst>
          </p:cNvPr>
          <p:cNvSpPr txBox="1"/>
          <p:nvPr/>
        </p:nvSpPr>
        <p:spPr>
          <a:xfrm>
            <a:off x="9828018" y="4705064"/>
            <a:ext cx="295274" cy="523220"/>
          </a:xfrm>
          <a:prstGeom prst="rect">
            <a:avLst/>
          </a:prstGeom>
          <a:noFill/>
        </p:spPr>
        <p:txBody>
          <a:bodyPr wrap="none" rtlCol="0">
            <a:spAutoFit/>
          </a:bodyPr>
          <a:lstStyle/>
          <a:p>
            <a:r>
              <a:rPr lang="en-GB" sz="2800" b="1" dirty="0"/>
              <a:t>-</a:t>
            </a:r>
          </a:p>
        </p:txBody>
      </p:sp>
      <p:sp>
        <p:nvSpPr>
          <p:cNvPr id="37" name="TextBox 36">
            <a:extLst>
              <a:ext uri="{FF2B5EF4-FFF2-40B4-BE49-F238E27FC236}">
                <a16:creationId xmlns:a16="http://schemas.microsoft.com/office/drawing/2014/main" id="{978D37E3-FF21-487D-B9A6-2F0D1812FE69}"/>
              </a:ext>
            </a:extLst>
          </p:cNvPr>
          <p:cNvSpPr txBox="1"/>
          <p:nvPr/>
        </p:nvSpPr>
        <p:spPr>
          <a:xfrm>
            <a:off x="8665743" y="4741984"/>
            <a:ext cx="364202" cy="523220"/>
          </a:xfrm>
          <a:prstGeom prst="rect">
            <a:avLst/>
          </a:prstGeom>
          <a:noFill/>
        </p:spPr>
        <p:txBody>
          <a:bodyPr wrap="none" rtlCol="0">
            <a:spAutoFit/>
          </a:bodyPr>
          <a:lstStyle/>
          <a:p>
            <a:r>
              <a:rPr lang="en-GB" sz="2800" b="1" dirty="0"/>
              <a:t>+</a:t>
            </a:r>
          </a:p>
        </p:txBody>
      </p:sp>
      <p:cxnSp>
        <p:nvCxnSpPr>
          <p:cNvPr id="39" name="Straight Connector 38">
            <a:extLst>
              <a:ext uri="{FF2B5EF4-FFF2-40B4-BE49-F238E27FC236}">
                <a16:creationId xmlns:a16="http://schemas.microsoft.com/office/drawing/2014/main" id="{8EA28FAB-EEC4-450E-8BF6-12187C4ADC5B}"/>
              </a:ext>
            </a:extLst>
          </p:cNvPr>
          <p:cNvCxnSpPr>
            <a:cxnSpLocks/>
          </p:cNvCxnSpPr>
          <p:nvPr/>
        </p:nvCxnSpPr>
        <p:spPr>
          <a:xfrm flipH="1">
            <a:off x="8974024" y="4794446"/>
            <a:ext cx="1" cy="9415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D1A782D-A042-4F0E-8B34-8F0153E621B5}"/>
              </a:ext>
            </a:extLst>
          </p:cNvPr>
          <p:cNvCxnSpPr>
            <a:cxnSpLocks/>
          </p:cNvCxnSpPr>
          <p:nvPr/>
        </p:nvCxnSpPr>
        <p:spPr>
          <a:xfrm flipH="1">
            <a:off x="9109872" y="5003594"/>
            <a:ext cx="1" cy="6020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EDAE85-B57D-498E-A300-484D8BB7C331}"/>
              </a:ext>
            </a:extLst>
          </p:cNvPr>
          <p:cNvCxnSpPr>
            <a:cxnSpLocks/>
          </p:cNvCxnSpPr>
          <p:nvPr/>
        </p:nvCxnSpPr>
        <p:spPr>
          <a:xfrm flipH="1">
            <a:off x="9278076" y="4774994"/>
            <a:ext cx="1" cy="94151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9569533-C888-4078-B7EE-55BB28BBC2CD}"/>
              </a:ext>
            </a:extLst>
          </p:cNvPr>
          <p:cNvCxnSpPr>
            <a:cxnSpLocks/>
          </p:cNvCxnSpPr>
          <p:nvPr/>
        </p:nvCxnSpPr>
        <p:spPr>
          <a:xfrm flipH="1">
            <a:off x="9413924" y="4984142"/>
            <a:ext cx="1" cy="6020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DD45BC-DCF0-4CCA-9BFD-0EE480F842FE}"/>
              </a:ext>
            </a:extLst>
          </p:cNvPr>
          <p:cNvCxnSpPr/>
          <p:nvPr/>
        </p:nvCxnSpPr>
        <p:spPr>
          <a:xfrm>
            <a:off x="9413924" y="5265204"/>
            <a:ext cx="201392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A04C9B5-3980-444B-AB4C-CD54B202A926}"/>
              </a:ext>
            </a:extLst>
          </p:cNvPr>
          <p:cNvCxnSpPr>
            <a:cxnSpLocks/>
          </p:cNvCxnSpPr>
          <p:nvPr/>
        </p:nvCxnSpPr>
        <p:spPr>
          <a:xfrm flipV="1">
            <a:off x="11427852" y="3434030"/>
            <a:ext cx="0" cy="183117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62990C-79CB-4DAB-B7A1-D03BED17EA7D}"/>
              </a:ext>
            </a:extLst>
          </p:cNvPr>
          <p:cNvCxnSpPr/>
          <p:nvPr/>
        </p:nvCxnSpPr>
        <p:spPr>
          <a:xfrm>
            <a:off x="6960096" y="5265204"/>
            <a:ext cx="201392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19D1A3C-3E70-4EAF-98F7-E484FBE4DF11}"/>
              </a:ext>
            </a:extLst>
          </p:cNvPr>
          <p:cNvCxnSpPr>
            <a:cxnSpLocks/>
          </p:cNvCxnSpPr>
          <p:nvPr/>
        </p:nvCxnSpPr>
        <p:spPr>
          <a:xfrm flipV="1">
            <a:off x="6960096" y="3454817"/>
            <a:ext cx="0" cy="183117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8184C9A2-4899-41A2-9473-C0C6D2CFD89B}"/>
              </a:ext>
            </a:extLst>
          </p:cNvPr>
          <p:cNvGrpSpPr/>
          <p:nvPr/>
        </p:nvGrpSpPr>
        <p:grpSpPr>
          <a:xfrm>
            <a:off x="9828018" y="2458478"/>
            <a:ext cx="612068" cy="707886"/>
            <a:chOff x="9876420" y="2924944"/>
            <a:chExt cx="612068" cy="707886"/>
          </a:xfrm>
        </p:grpSpPr>
        <p:sp>
          <p:nvSpPr>
            <p:cNvPr id="59" name="Oval 58">
              <a:extLst>
                <a:ext uri="{FF2B5EF4-FFF2-40B4-BE49-F238E27FC236}">
                  <a16:creationId xmlns:a16="http://schemas.microsoft.com/office/drawing/2014/main" id="{E56BC3EE-47D1-4A70-9D70-371D6F67869C}"/>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61" name="TextBox 60">
              <a:extLst>
                <a:ext uri="{FF2B5EF4-FFF2-40B4-BE49-F238E27FC236}">
                  <a16:creationId xmlns:a16="http://schemas.microsoft.com/office/drawing/2014/main" id="{5423DE69-D937-49B5-95FB-8BE71CA64829}"/>
                </a:ext>
              </a:extLst>
            </p:cNvPr>
            <p:cNvSpPr txBox="1"/>
            <p:nvPr/>
          </p:nvSpPr>
          <p:spPr>
            <a:xfrm>
              <a:off x="9894316" y="2924944"/>
              <a:ext cx="594172" cy="707886"/>
            </a:xfrm>
            <a:prstGeom prst="rect">
              <a:avLst/>
            </a:prstGeom>
            <a:noFill/>
          </p:spPr>
          <p:txBody>
            <a:bodyPr wrap="square">
              <a:spAutoFit/>
            </a:bodyPr>
            <a:lstStyle/>
            <a:p>
              <a:r>
                <a:rPr lang="en-GB" sz="4000" b="1" dirty="0"/>
                <a:t>-</a:t>
              </a:r>
              <a:endParaRPr lang="en-GB" sz="4000" dirty="0"/>
            </a:p>
          </p:txBody>
        </p:sp>
      </p:grpSp>
      <p:grpSp>
        <p:nvGrpSpPr>
          <p:cNvPr id="63" name="Group 62">
            <a:extLst>
              <a:ext uri="{FF2B5EF4-FFF2-40B4-BE49-F238E27FC236}">
                <a16:creationId xmlns:a16="http://schemas.microsoft.com/office/drawing/2014/main" id="{2D908992-401C-49A7-A765-42AE58DF3473}"/>
              </a:ext>
            </a:extLst>
          </p:cNvPr>
          <p:cNvGrpSpPr/>
          <p:nvPr/>
        </p:nvGrpSpPr>
        <p:grpSpPr>
          <a:xfrm>
            <a:off x="9836966" y="3048556"/>
            <a:ext cx="612068" cy="707886"/>
            <a:chOff x="9876420" y="2924944"/>
            <a:chExt cx="612068" cy="707886"/>
          </a:xfrm>
        </p:grpSpPr>
        <p:sp>
          <p:nvSpPr>
            <p:cNvPr id="64" name="Oval 63">
              <a:extLst>
                <a:ext uri="{FF2B5EF4-FFF2-40B4-BE49-F238E27FC236}">
                  <a16:creationId xmlns:a16="http://schemas.microsoft.com/office/drawing/2014/main" id="{203D42CA-C226-4636-8985-9BB097E5447B}"/>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65" name="TextBox 64">
              <a:extLst>
                <a:ext uri="{FF2B5EF4-FFF2-40B4-BE49-F238E27FC236}">
                  <a16:creationId xmlns:a16="http://schemas.microsoft.com/office/drawing/2014/main" id="{4E3094EF-A322-4FC9-A879-D2873A4BEE18}"/>
                </a:ext>
              </a:extLst>
            </p:cNvPr>
            <p:cNvSpPr txBox="1"/>
            <p:nvPr/>
          </p:nvSpPr>
          <p:spPr>
            <a:xfrm>
              <a:off x="9894316" y="2924944"/>
              <a:ext cx="594172" cy="707886"/>
            </a:xfrm>
            <a:prstGeom prst="rect">
              <a:avLst/>
            </a:prstGeom>
            <a:noFill/>
          </p:spPr>
          <p:txBody>
            <a:bodyPr wrap="square">
              <a:spAutoFit/>
            </a:bodyPr>
            <a:lstStyle/>
            <a:p>
              <a:r>
                <a:rPr lang="en-GB" sz="4000" b="1" dirty="0"/>
                <a:t>-</a:t>
              </a:r>
              <a:endParaRPr lang="en-GB" sz="4000" dirty="0"/>
            </a:p>
          </p:txBody>
        </p:sp>
      </p:grpSp>
      <p:grpSp>
        <p:nvGrpSpPr>
          <p:cNvPr id="66" name="Group 65">
            <a:extLst>
              <a:ext uri="{FF2B5EF4-FFF2-40B4-BE49-F238E27FC236}">
                <a16:creationId xmlns:a16="http://schemas.microsoft.com/office/drawing/2014/main" id="{CBC58297-82AC-4504-B3DF-ED32DC71388E}"/>
              </a:ext>
            </a:extLst>
          </p:cNvPr>
          <p:cNvGrpSpPr/>
          <p:nvPr/>
        </p:nvGrpSpPr>
        <p:grpSpPr>
          <a:xfrm>
            <a:off x="9852665" y="3577338"/>
            <a:ext cx="612068" cy="707886"/>
            <a:chOff x="9876420" y="2924944"/>
            <a:chExt cx="612068" cy="707886"/>
          </a:xfrm>
        </p:grpSpPr>
        <p:sp>
          <p:nvSpPr>
            <p:cNvPr id="67" name="Oval 66">
              <a:extLst>
                <a:ext uri="{FF2B5EF4-FFF2-40B4-BE49-F238E27FC236}">
                  <a16:creationId xmlns:a16="http://schemas.microsoft.com/office/drawing/2014/main" id="{E706DFE7-5342-42E6-B728-17567F775BB8}"/>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68" name="TextBox 67">
              <a:extLst>
                <a:ext uri="{FF2B5EF4-FFF2-40B4-BE49-F238E27FC236}">
                  <a16:creationId xmlns:a16="http://schemas.microsoft.com/office/drawing/2014/main" id="{C46666C7-4608-4149-9ED1-8647B518A7F2}"/>
                </a:ext>
              </a:extLst>
            </p:cNvPr>
            <p:cNvSpPr txBox="1"/>
            <p:nvPr/>
          </p:nvSpPr>
          <p:spPr>
            <a:xfrm>
              <a:off x="9894316" y="2924944"/>
              <a:ext cx="594172" cy="707886"/>
            </a:xfrm>
            <a:prstGeom prst="rect">
              <a:avLst/>
            </a:prstGeom>
            <a:noFill/>
          </p:spPr>
          <p:txBody>
            <a:bodyPr wrap="square">
              <a:spAutoFit/>
            </a:bodyPr>
            <a:lstStyle/>
            <a:p>
              <a:r>
                <a:rPr lang="en-GB" sz="4000" b="1" dirty="0"/>
                <a:t>-</a:t>
              </a:r>
              <a:endParaRPr lang="en-GB" sz="4000" dirty="0"/>
            </a:p>
          </p:txBody>
        </p:sp>
      </p:grpSp>
      <p:grpSp>
        <p:nvGrpSpPr>
          <p:cNvPr id="69" name="Group 68">
            <a:extLst>
              <a:ext uri="{FF2B5EF4-FFF2-40B4-BE49-F238E27FC236}">
                <a16:creationId xmlns:a16="http://schemas.microsoft.com/office/drawing/2014/main" id="{D9D06FA7-987C-4F9A-871C-1D709059D161}"/>
              </a:ext>
            </a:extLst>
          </p:cNvPr>
          <p:cNvGrpSpPr/>
          <p:nvPr/>
        </p:nvGrpSpPr>
        <p:grpSpPr>
          <a:xfrm>
            <a:off x="8557121" y="2540854"/>
            <a:ext cx="594172" cy="707886"/>
            <a:chOff x="9840416" y="2944541"/>
            <a:chExt cx="594172" cy="707886"/>
          </a:xfrm>
        </p:grpSpPr>
        <p:sp>
          <p:nvSpPr>
            <p:cNvPr id="70" name="Oval 69">
              <a:extLst>
                <a:ext uri="{FF2B5EF4-FFF2-40B4-BE49-F238E27FC236}">
                  <a16:creationId xmlns:a16="http://schemas.microsoft.com/office/drawing/2014/main" id="{9F82787E-9FAE-4DA6-BB0C-A9773B07104C}"/>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71" name="TextBox 70">
              <a:extLst>
                <a:ext uri="{FF2B5EF4-FFF2-40B4-BE49-F238E27FC236}">
                  <a16:creationId xmlns:a16="http://schemas.microsoft.com/office/drawing/2014/main" id="{98DF7CEF-9F82-4C3C-B984-9A46CE539EF7}"/>
                </a:ext>
              </a:extLst>
            </p:cNvPr>
            <p:cNvSpPr txBox="1"/>
            <p:nvPr/>
          </p:nvSpPr>
          <p:spPr>
            <a:xfrm>
              <a:off x="9840416" y="2944541"/>
              <a:ext cx="594172" cy="707886"/>
            </a:xfrm>
            <a:prstGeom prst="rect">
              <a:avLst/>
            </a:prstGeom>
            <a:noFill/>
          </p:spPr>
          <p:txBody>
            <a:bodyPr wrap="square">
              <a:spAutoFit/>
            </a:bodyPr>
            <a:lstStyle/>
            <a:p>
              <a:r>
                <a:rPr lang="en-GB" sz="4000" b="1" dirty="0"/>
                <a:t>+</a:t>
              </a:r>
              <a:endParaRPr lang="en-GB" sz="4000" dirty="0"/>
            </a:p>
          </p:txBody>
        </p:sp>
      </p:grpSp>
      <p:grpSp>
        <p:nvGrpSpPr>
          <p:cNvPr id="75" name="Group 74">
            <a:extLst>
              <a:ext uri="{FF2B5EF4-FFF2-40B4-BE49-F238E27FC236}">
                <a16:creationId xmlns:a16="http://schemas.microsoft.com/office/drawing/2014/main" id="{6E76EF71-913A-4238-9BE2-8AFD72A6AE2A}"/>
              </a:ext>
            </a:extLst>
          </p:cNvPr>
          <p:cNvGrpSpPr/>
          <p:nvPr/>
        </p:nvGrpSpPr>
        <p:grpSpPr>
          <a:xfrm>
            <a:off x="8571768" y="3149743"/>
            <a:ext cx="594172" cy="707886"/>
            <a:chOff x="9840416" y="2944541"/>
            <a:chExt cx="594172" cy="707886"/>
          </a:xfrm>
        </p:grpSpPr>
        <p:sp>
          <p:nvSpPr>
            <p:cNvPr id="76" name="Oval 75">
              <a:extLst>
                <a:ext uri="{FF2B5EF4-FFF2-40B4-BE49-F238E27FC236}">
                  <a16:creationId xmlns:a16="http://schemas.microsoft.com/office/drawing/2014/main" id="{CE61071D-9DD6-4D43-A170-E09EDC20DEF4}"/>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77" name="TextBox 76">
              <a:extLst>
                <a:ext uri="{FF2B5EF4-FFF2-40B4-BE49-F238E27FC236}">
                  <a16:creationId xmlns:a16="http://schemas.microsoft.com/office/drawing/2014/main" id="{E3E9CF2B-DA65-4509-AFCE-1D2A3D3473AC}"/>
                </a:ext>
              </a:extLst>
            </p:cNvPr>
            <p:cNvSpPr txBox="1"/>
            <p:nvPr/>
          </p:nvSpPr>
          <p:spPr>
            <a:xfrm>
              <a:off x="9840416" y="2944541"/>
              <a:ext cx="594172" cy="707886"/>
            </a:xfrm>
            <a:prstGeom prst="rect">
              <a:avLst/>
            </a:prstGeom>
            <a:noFill/>
          </p:spPr>
          <p:txBody>
            <a:bodyPr wrap="square">
              <a:spAutoFit/>
            </a:bodyPr>
            <a:lstStyle/>
            <a:p>
              <a:r>
                <a:rPr lang="en-GB" sz="4000" b="1" dirty="0"/>
                <a:t>+</a:t>
              </a:r>
              <a:endParaRPr lang="en-GB" sz="4000" dirty="0"/>
            </a:p>
          </p:txBody>
        </p:sp>
      </p:grpSp>
      <p:grpSp>
        <p:nvGrpSpPr>
          <p:cNvPr id="78" name="Group 77">
            <a:extLst>
              <a:ext uri="{FF2B5EF4-FFF2-40B4-BE49-F238E27FC236}">
                <a16:creationId xmlns:a16="http://schemas.microsoft.com/office/drawing/2014/main" id="{DA9151AD-3BF8-4D0A-8382-5476DE943D1C}"/>
              </a:ext>
            </a:extLst>
          </p:cNvPr>
          <p:cNvGrpSpPr/>
          <p:nvPr/>
        </p:nvGrpSpPr>
        <p:grpSpPr>
          <a:xfrm>
            <a:off x="8557121" y="3735078"/>
            <a:ext cx="594172" cy="707886"/>
            <a:chOff x="9840416" y="2944541"/>
            <a:chExt cx="594172" cy="707886"/>
          </a:xfrm>
        </p:grpSpPr>
        <p:sp>
          <p:nvSpPr>
            <p:cNvPr id="79" name="Oval 78">
              <a:extLst>
                <a:ext uri="{FF2B5EF4-FFF2-40B4-BE49-F238E27FC236}">
                  <a16:creationId xmlns:a16="http://schemas.microsoft.com/office/drawing/2014/main" id="{B4AA8F29-1807-449C-A4DE-5CED8936CD35}"/>
                </a:ext>
              </a:extLst>
            </p:cNvPr>
            <p:cNvSpPr/>
            <p:nvPr/>
          </p:nvSpPr>
          <p:spPr>
            <a:xfrm>
              <a:off x="9876420" y="3140968"/>
              <a:ext cx="360000" cy="360000"/>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00" b="1" dirty="0"/>
            </a:p>
          </p:txBody>
        </p:sp>
        <p:sp>
          <p:nvSpPr>
            <p:cNvPr id="80" name="TextBox 79">
              <a:extLst>
                <a:ext uri="{FF2B5EF4-FFF2-40B4-BE49-F238E27FC236}">
                  <a16:creationId xmlns:a16="http://schemas.microsoft.com/office/drawing/2014/main" id="{872EA39D-6026-41F9-9104-61547CE3E2BA}"/>
                </a:ext>
              </a:extLst>
            </p:cNvPr>
            <p:cNvSpPr txBox="1"/>
            <p:nvPr/>
          </p:nvSpPr>
          <p:spPr>
            <a:xfrm>
              <a:off x="9840416" y="2944541"/>
              <a:ext cx="594172" cy="707886"/>
            </a:xfrm>
            <a:prstGeom prst="rect">
              <a:avLst/>
            </a:prstGeom>
            <a:noFill/>
          </p:spPr>
          <p:txBody>
            <a:bodyPr wrap="square">
              <a:spAutoFit/>
            </a:bodyPr>
            <a:lstStyle/>
            <a:p>
              <a:r>
                <a:rPr lang="en-GB" sz="4000" b="1" dirty="0"/>
                <a:t>+</a:t>
              </a:r>
              <a:endParaRPr lang="en-GB" sz="4000" dirty="0"/>
            </a:p>
          </p:txBody>
        </p:sp>
      </p:grpSp>
      <p:sp>
        <p:nvSpPr>
          <p:cNvPr id="47" name="TextBox 46">
            <a:extLst>
              <a:ext uri="{FF2B5EF4-FFF2-40B4-BE49-F238E27FC236}">
                <a16:creationId xmlns:a16="http://schemas.microsoft.com/office/drawing/2014/main" id="{1DF17C96-E8D3-4B22-95F0-2ECF7CA0A6BA}"/>
              </a:ext>
            </a:extLst>
          </p:cNvPr>
          <p:cNvSpPr txBox="1"/>
          <p:nvPr/>
        </p:nvSpPr>
        <p:spPr>
          <a:xfrm>
            <a:off x="926912" y="2458478"/>
            <a:ext cx="4917059" cy="369332"/>
          </a:xfrm>
          <a:prstGeom prst="rect">
            <a:avLst/>
          </a:prstGeom>
          <a:noFill/>
        </p:spPr>
        <p:txBody>
          <a:bodyPr wrap="square">
            <a:spAutoFit/>
          </a:bodyPr>
          <a:lstStyle/>
          <a:p>
            <a:r>
              <a:rPr lang="en-GB" dirty="0"/>
              <a:t>1- How does a capacitor store charge?</a:t>
            </a:r>
          </a:p>
        </p:txBody>
      </p:sp>
      <p:sp>
        <p:nvSpPr>
          <p:cNvPr id="48" name="TextBox 47">
            <a:extLst>
              <a:ext uri="{FF2B5EF4-FFF2-40B4-BE49-F238E27FC236}">
                <a16:creationId xmlns:a16="http://schemas.microsoft.com/office/drawing/2014/main" id="{C9A9B844-8090-4D4C-AAA2-F7CE5AED000C}"/>
              </a:ext>
            </a:extLst>
          </p:cNvPr>
          <p:cNvSpPr txBox="1"/>
          <p:nvPr/>
        </p:nvSpPr>
        <p:spPr>
          <a:xfrm>
            <a:off x="927620" y="3700002"/>
            <a:ext cx="4917059" cy="369332"/>
          </a:xfrm>
          <a:prstGeom prst="rect">
            <a:avLst/>
          </a:prstGeom>
          <a:noFill/>
        </p:spPr>
        <p:txBody>
          <a:bodyPr wrap="square">
            <a:spAutoFit/>
          </a:bodyPr>
          <a:lstStyle/>
          <a:p>
            <a:r>
              <a:rPr lang="en-GB" dirty="0"/>
              <a:t>2- How does a </a:t>
            </a:r>
            <a:r>
              <a:rPr lang="en-GB"/>
              <a:t>capacitor store </a:t>
            </a:r>
            <a:r>
              <a:rPr lang="en-GB" dirty="0"/>
              <a:t>e</a:t>
            </a:r>
            <a:r>
              <a:rPr lang="en-GB"/>
              <a:t>nergy</a:t>
            </a:r>
            <a:r>
              <a:rPr lang="en-GB" dirty="0"/>
              <a:t>?</a:t>
            </a:r>
          </a:p>
        </p:txBody>
      </p:sp>
      <p:sp>
        <p:nvSpPr>
          <p:cNvPr id="12" name="TextBox 11">
            <a:extLst>
              <a:ext uri="{FF2B5EF4-FFF2-40B4-BE49-F238E27FC236}">
                <a16:creationId xmlns:a16="http://schemas.microsoft.com/office/drawing/2014/main" id="{D69D3762-DF48-47C8-A793-0CE36DF9E2D2}"/>
              </a:ext>
            </a:extLst>
          </p:cNvPr>
          <p:cNvSpPr txBox="1"/>
          <p:nvPr/>
        </p:nvSpPr>
        <p:spPr>
          <a:xfrm>
            <a:off x="1156915" y="5207108"/>
            <a:ext cx="4855240" cy="369332"/>
          </a:xfrm>
          <a:prstGeom prst="rect">
            <a:avLst/>
          </a:prstGeom>
          <a:noFill/>
        </p:spPr>
        <p:txBody>
          <a:bodyPr wrap="none" rtlCol="0">
            <a:spAutoFit/>
          </a:bodyPr>
          <a:lstStyle/>
          <a:p>
            <a:r>
              <a:rPr lang="en-GB" dirty="0"/>
              <a:t>Hint: Chapter 9 </a:t>
            </a:r>
            <a:r>
              <a:rPr lang="en-GB" sz="1800" b="0" i="0" u="none" strike="noStrike" baseline="0" dirty="0">
                <a:latin typeface="GillSansMTStd-Medium-Identity-H"/>
              </a:rPr>
              <a:t>Capacitors in the course textbook.</a:t>
            </a:r>
            <a:endParaRPr lang="en-GB" dirty="0"/>
          </a:p>
        </p:txBody>
      </p:sp>
    </p:spTree>
    <p:extLst>
      <p:ext uri="{BB962C8B-B14F-4D97-AF65-F5344CB8AC3E}">
        <p14:creationId xmlns:p14="http://schemas.microsoft.com/office/powerpoint/2010/main" val="1947581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E7BE-6BB5-4B34-A21A-E855D6A34A6B}"/>
              </a:ext>
            </a:extLst>
          </p:cNvPr>
          <p:cNvSpPr>
            <a:spLocks noGrp="1"/>
          </p:cNvSpPr>
          <p:nvPr>
            <p:ph type="title"/>
          </p:nvPr>
        </p:nvSpPr>
        <p:spPr/>
        <p:txBody>
          <a:bodyPr/>
          <a:lstStyle/>
          <a:p>
            <a:r>
              <a:rPr lang="en-GB" dirty="0"/>
              <a:t>Leakage (reminder)</a:t>
            </a:r>
          </a:p>
        </p:txBody>
      </p:sp>
      <p:sp>
        <p:nvSpPr>
          <p:cNvPr id="4" name="TextBox 3">
            <a:extLst>
              <a:ext uri="{FF2B5EF4-FFF2-40B4-BE49-F238E27FC236}">
                <a16:creationId xmlns:a16="http://schemas.microsoft.com/office/drawing/2014/main" id="{EB7193E3-77DA-4C83-A896-B7490F5A29C3}"/>
              </a:ext>
            </a:extLst>
          </p:cNvPr>
          <p:cNvSpPr txBox="1"/>
          <p:nvPr/>
        </p:nvSpPr>
        <p:spPr>
          <a:xfrm>
            <a:off x="875420" y="2204864"/>
            <a:ext cx="7782900" cy="3416320"/>
          </a:xfrm>
          <a:prstGeom prst="rect">
            <a:avLst/>
          </a:prstGeom>
          <a:noFill/>
        </p:spPr>
        <p:txBody>
          <a:bodyPr wrap="none" rtlCol="0">
            <a:spAutoFit/>
          </a:bodyPr>
          <a:lstStyle/>
          <a:p>
            <a:pPr algn="l"/>
            <a:r>
              <a:rPr lang="en-GB" sz="1800" b="0" i="0" u="none" strike="noStrike" baseline="0" dirty="0">
                <a:latin typeface="Times-Roman"/>
              </a:rPr>
              <a:t>No insulating material is perfect. </a:t>
            </a:r>
          </a:p>
          <a:p>
            <a:pPr algn="l"/>
            <a:endParaRPr lang="en-GB" sz="1800" b="0" i="0" u="none" strike="noStrike" baseline="0" dirty="0">
              <a:latin typeface="Times-Roman"/>
            </a:endParaRPr>
          </a:p>
          <a:p>
            <a:pPr algn="l"/>
            <a:r>
              <a:rPr lang="en-GB" sz="1800" b="0" i="0" u="none" strike="noStrike" baseline="0" dirty="0">
                <a:latin typeface="Times-Roman"/>
              </a:rPr>
              <a:t>The dielectric of any capacitor will conduct some very small amount of current. </a:t>
            </a:r>
          </a:p>
          <a:p>
            <a:pPr algn="l"/>
            <a:endParaRPr lang="en-GB" dirty="0">
              <a:latin typeface="Times-Roman"/>
            </a:endParaRPr>
          </a:p>
          <a:p>
            <a:pPr algn="l"/>
            <a:r>
              <a:rPr lang="en-GB" sz="1800" b="0" i="0" u="none" strike="noStrike" baseline="0" dirty="0">
                <a:latin typeface="Times-Roman"/>
              </a:rPr>
              <a:t>Thus, the charge on a capacitor will eventually leak off. </a:t>
            </a:r>
          </a:p>
          <a:p>
            <a:pPr algn="l"/>
            <a:endParaRPr lang="en-GB" sz="1800" b="0" i="0" u="none" strike="noStrike" baseline="0" dirty="0">
              <a:latin typeface="Times-Roman"/>
            </a:endParaRPr>
          </a:p>
          <a:p>
            <a:pPr algn="l"/>
            <a:r>
              <a:rPr lang="en-GB" sz="1800" b="0" i="0" u="none" strike="noStrike" baseline="0" dirty="0">
                <a:latin typeface="Times-Roman"/>
              </a:rPr>
              <a:t>Some types of capacitors have higher leakages than others. </a:t>
            </a:r>
          </a:p>
          <a:p>
            <a:pPr algn="l"/>
            <a:endParaRPr lang="en-GB" dirty="0">
              <a:latin typeface="Times-Roman"/>
            </a:endParaRPr>
          </a:p>
          <a:p>
            <a:pPr algn="l"/>
            <a:r>
              <a:rPr lang="en-GB" sz="1800" b="0" i="0" u="none" strike="noStrike" baseline="0" dirty="0">
                <a:latin typeface="Times-Roman"/>
              </a:rPr>
              <a:t>An equivalent circuit for a nonideal capacitor is shown in this Figure. </a:t>
            </a:r>
          </a:p>
          <a:p>
            <a:pPr algn="l"/>
            <a:endParaRPr lang="en-GB" dirty="0">
              <a:latin typeface="Times-Roman"/>
            </a:endParaRPr>
          </a:p>
          <a:p>
            <a:pPr algn="l"/>
            <a:r>
              <a:rPr lang="en-GB" sz="1800" b="0" i="0" u="none" strike="noStrike" baseline="0" dirty="0">
                <a:latin typeface="Times-Roman"/>
              </a:rPr>
              <a:t>The parallel resistor represents the extremely high resistance (several</a:t>
            </a:r>
          </a:p>
          <a:p>
            <a:pPr algn="l"/>
            <a:r>
              <a:rPr lang="en-GB" sz="1800" b="0" i="0" u="none" strike="noStrike" baseline="0" dirty="0">
                <a:latin typeface="Times-Roman"/>
              </a:rPr>
              <a:t>hundred or more) of the dielectric material through which there is leakage current.</a:t>
            </a:r>
            <a:endParaRPr lang="en-GB" dirty="0"/>
          </a:p>
        </p:txBody>
      </p:sp>
      <p:grpSp>
        <p:nvGrpSpPr>
          <p:cNvPr id="5" name="Group 4">
            <a:extLst>
              <a:ext uri="{FF2B5EF4-FFF2-40B4-BE49-F238E27FC236}">
                <a16:creationId xmlns:a16="http://schemas.microsoft.com/office/drawing/2014/main" id="{13CDBF43-FD06-46A5-B0D6-48D0116F0ACC}"/>
              </a:ext>
            </a:extLst>
          </p:cNvPr>
          <p:cNvGrpSpPr/>
          <p:nvPr/>
        </p:nvGrpSpPr>
        <p:grpSpPr>
          <a:xfrm rot="16200000">
            <a:off x="9318358" y="3527306"/>
            <a:ext cx="1260140" cy="360040"/>
            <a:chOff x="1073432" y="3212976"/>
            <a:chExt cx="2268072" cy="186473"/>
          </a:xfrm>
        </p:grpSpPr>
        <p:cxnSp>
          <p:nvCxnSpPr>
            <p:cNvPr id="6" name="Straight Connector 5">
              <a:extLst>
                <a:ext uri="{FF2B5EF4-FFF2-40B4-BE49-F238E27FC236}">
                  <a16:creationId xmlns:a16="http://schemas.microsoft.com/office/drawing/2014/main" id="{7EA7D494-051F-4924-954D-B55617B2F1D0}"/>
                </a:ext>
              </a:extLst>
            </p:cNvPr>
            <p:cNvCxnSpPr/>
            <p:nvPr/>
          </p:nvCxnSpPr>
          <p:spPr>
            <a:xfrm>
              <a:off x="1073432" y="3302976"/>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867DC8-AFE9-4217-83BA-EB7C43221E6A}"/>
                </a:ext>
              </a:extLst>
            </p:cNvPr>
            <p:cNvCxnSpPr>
              <a:cxnSpLocks/>
            </p:cNvCxnSpPr>
            <p:nvPr/>
          </p:nvCxnSpPr>
          <p:spPr>
            <a:xfrm>
              <a:off x="1577488" y="3306212"/>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8CF25A-F1EA-4B38-BABD-14AC9EF3773D}"/>
                </a:ext>
              </a:extLst>
            </p:cNvPr>
            <p:cNvCxnSpPr>
              <a:cxnSpLocks/>
            </p:cNvCxnSpPr>
            <p:nvPr/>
          </p:nvCxnSpPr>
          <p:spPr>
            <a:xfrm flipV="1">
              <a:off x="166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C12E2A-BDD6-4862-9D31-514185BE3E66}"/>
                </a:ext>
              </a:extLst>
            </p:cNvPr>
            <p:cNvCxnSpPr/>
            <p:nvPr/>
          </p:nvCxnSpPr>
          <p:spPr>
            <a:xfrm>
              <a:off x="1847488" y="3212976"/>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F996C4-4302-4F2B-9DBD-7709891A578F}"/>
                </a:ext>
              </a:extLst>
            </p:cNvPr>
            <p:cNvCxnSpPr>
              <a:cxnSpLocks/>
            </p:cNvCxnSpPr>
            <p:nvPr/>
          </p:nvCxnSpPr>
          <p:spPr>
            <a:xfrm flipV="1">
              <a:off x="2027488" y="3213950"/>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7187FE-FFE9-443A-8FE8-E00662E8F909}"/>
                </a:ext>
              </a:extLst>
            </p:cNvPr>
            <p:cNvCxnSpPr/>
            <p:nvPr/>
          </p:nvCxnSpPr>
          <p:spPr>
            <a:xfrm>
              <a:off x="220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E27A27-2AB6-41C9-9272-5D2B73C480FF}"/>
                </a:ext>
              </a:extLst>
            </p:cNvPr>
            <p:cNvCxnSpPr>
              <a:cxnSpLocks/>
            </p:cNvCxnSpPr>
            <p:nvPr/>
          </p:nvCxnSpPr>
          <p:spPr>
            <a:xfrm flipV="1">
              <a:off x="2387488" y="3219446"/>
              <a:ext cx="180040" cy="1800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7E7EF6-3451-4BD6-A865-0E934642CECE}"/>
                </a:ext>
              </a:extLst>
            </p:cNvPr>
            <p:cNvCxnSpPr/>
            <p:nvPr/>
          </p:nvCxnSpPr>
          <p:spPr>
            <a:xfrm>
              <a:off x="2567488" y="3218472"/>
              <a:ext cx="180000" cy="18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7EF8C8-28E7-4F4B-94E4-30A5C49E82AC}"/>
                </a:ext>
              </a:extLst>
            </p:cNvPr>
            <p:cNvCxnSpPr/>
            <p:nvPr/>
          </p:nvCxnSpPr>
          <p:spPr>
            <a:xfrm>
              <a:off x="2837448" y="3309447"/>
              <a:ext cx="504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CA6A0A-2193-4F5A-8708-8352B1C9D3CB}"/>
                </a:ext>
              </a:extLst>
            </p:cNvPr>
            <p:cNvCxnSpPr>
              <a:cxnSpLocks/>
            </p:cNvCxnSpPr>
            <p:nvPr/>
          </p:nvCxnSpPr>
          <p:spPr>
            <a:xfrm flipV="1">
              <a:off x="2747448" y="3302976"/>
              <a:ext cx="90000" cy="9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D4EC66C-E861-4B15-AB99-72B0AADAFDA5}"/>
              </a:ext>
            </a:extLst>
          </p:cNvPr>
          <p:cNvGrpSpPr/>
          <p:nvPr/>
        </p:nvGrpSpPr>
        <p:grpSpPr>
          <a:xfrm rot="16200000">
            <a:off x="9785095" y="3409630"/>
            <a:ext cx="1872208" cy="451378"/>
            <a:chOff x="6456040" y="5388454"/>
            <a:chExt cx="1872208" cy="451378"/>
          </a:xfrm>
        </p:grpSpPr>
        <p:cxnSp>
          <p:nvCxnSpPr>
            <p:cNvPr id="17" name="Straight Connector 16">
              <a:extLst>
                <a:ext uri="{FF2B5EF4-FFF2-40B4-BE49-F238E27FC236}">
                  <a16:creationId xmlns:a16="http://schemas.microsoft.com/office/drawing/2014/main" id="{A7387DF9-F736-4693-A4C2-E4FE58D381A2}"/>
                </a:ext>
              </a:extLst>
            </p:cNvPr>
            <p:cNvCxnSpPr/>
            <p:nvPr/>
          </p:nvCxnSpPr>
          <p:spPr>
            <a:xfrm>
              <a:off x="6456040" y="5614144"/>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8C243D-2D9C-4154-84DB-C31256C97733}"/>
                </a:ext>
              </a:extLst>
            </p:cNvPr>
            <p:cNvCxnSpPr/>
            <p:nvPr/>
          </p:nvCxnSpPr>
          <p:spPr>
            <a:xfrm>
              <a:off x="7320136" y="5388455"/>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EB9A94-13C9-45A3-9500-BB324E589387}"/>
                </a:ext>
              </a:extLst>
            </p:cNvPr>
            <p:cNvCxnSpPr/>
            <p:nvPr/>
          </p:nvCxnSpPr>
          <p:spPr>
            <a:xfrm>
              <a:off x="7464152" y="5388454"/>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37FE72-7729-4ACA-AF76-F90C6A341F88}"/>
                </a:ext>
              </a:extLst>
            </p:cNvPr>
            <p:cNvCxnSpPr/>
            <p:nvPr/>
          </p:nvCxnSpPr>
          <p:spPr>
            <a:xfrm>
              <a:off x="7464152" y="5618061"/>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07E97D1-8BF1-4E70-99F0-ED36EE85B9B9}"/>
              </a:ext>
            </a:extLst>
          </p:cNvPr>
          <p:cNvCxnSpPr>
            <a:cxnSpLocks/>
          </p:cNvCxnSpPr>
          <p:nvPr/>
        </p:nvCxnSpPr>
        <p:spPr>
          <a:xfrm>
            <a:off x="9942178" y="3068960"/>
            <a:ext cx="77902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396854-63D7-454F-B2E4-3959E6279F65}"/>
              </a:ext>
            </a:extLst>
          </p:cNvPr>
          <p:cNvCxnSpPr/>
          <p:nvPr/>
        </p:nvCxnSpPr>
        <p:spPr>
          <a:xfrm>
            <a:off x="9952791" y="4337396"/>
            <a:ext cx="73676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4438AFF-5A50-4770-BD23-CCDF06532210}"/>
              </a:ext>
            </a:extLst>
          </p:cNvPr>
          <p:cNvSpPr txBox="1"/>
          <p:nvPr/>
        </p:nvSpPr>
        <p:spPr>
          <a:xfrm>
            <a:off x="9607691" y="4662370"/>
            <a:ext cx="2163734" cy="369332"/>
          </a:xfrm>
          <a:prstGeom prst="rect">
            <a:avLst/>
          </a:prstGeom>
          <a:noFill/>
        </p:spPr>
        <p:txBody>
          <a:bodyPr wrap="none" rtlCol="0">
            <a:spAutoFit/>
          </a:bodyPr>
          <a:lstStyle/>
          <a:p>
            <a:r>
              <a:rPr lang="en-GB" dirty="0"/>
              <a:t>None-ideal Capacitor</a:t>
            </a:r>
          </a:p>
        </p:txBody>
      </p:sp>
    </p:spTree>
    <p:extLst>
      <p:ext uri="{BB962C8B-B14F-4D97-AF65-F5344CB8AC3E}">
        <p14:creationId xmlns:p14="http://schemas.microsoft.com/office/powerpoint/2010/main" val="3272187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80">
                                          <p:stCondLst>
                                            <p:cond delay="0"/>
                                          </p:stCondLst>
                                        </p:cTn>
                                        <p:tgtEl>
                                          <p:spTgt spid="25"/>
                                        </p:tgtEl>
                                      </p:cBhvr>
                                    </p:animEffect>
                                    <p:anim calcmode="lin" valueType="num">
                                      <p:cBhvr>
                                        <p:cTn id="4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5" dur="26">
                                          <p:stCondLst>
                                            <p:cond delay="650"/>
                                          </p:stCondLst>
                                        </p:cTn>
                                        <p:tgtEl>
                                          <p:spTgt spid="25"/>
                                        </p:tgtEl>
                                      </p:cBhvr>
                                      <p:to x="100000" y="60000"/>
                                    </p:animScale>
                                    <p:animScale>
                                      <p:cBhvr>
                                        <p:cTn id="46" dur="166" decel="50000">
                                          <p:stCondLst>
                                            <p:cond delay="676"/>
                                          </p:stCondLst>
                                        </p:cTn>
                                        <p:tgtEl>
                                          <p:spTgt spid="25"/>
                                        </p:tgtEl>
                                      </p:cBhvr>
                                      <p:to x="100000" y="100000"/>
                                    </p:animScale>
                                    <p:animScale>
                                      <p:cBhvr>
                                        <p:cTn id="47" dur="26">
                                          <p:stCondLst>
                                            <p:cond delay="1312"/>
                                          </p:stCondLst>
                                        </p:cTn>
                                        <p:tgtEl>
                                          <p:spTgt spid="25"/>
                                        </p:tgtEl>
                                      </p:cBhvr>
                                      <p:to x="100000" y="80000"/>
                                    </p:animScale>
                                    <p:animScale>
                                      <p:cBhvr>
                                        <p:cTn id="48" dur="166" decel="50000">
                                          <p:stCondLst>
                                            <p:cond delay="1338"/>
                                          </p:stCondLst>
                                        </p:cTn>
                                        <p:tgtEl>
                                          <p:spTgt spid="25"/>
                                        </p:tgtEl>
                                      </p:cBhvr>
                                      <p:to x="100000" y="100000"/>
                                    </p:animScale>
                                    <p:animScale>
                                      <p:cBhvr>
                                        <p:cTn id="49" dur="26">
                                          <p:stCondLst>
                                            <p:cond delay="1642"/>
                                          </p:stCondLst>
                                        </p:cTn>
                                        <p:tgtEl>
                                          <p:spTgt spid="25"/>
                                        </p:tgtEl>
                                      </p:cBhvr>
                                      <p:to x="100000" y="90000"/>
                                    </p:animScale>
                                    <p:animScale>
                                      <p:cBhvr>
                                        <p:cTn id="50" dur="166" decel="50000">
                                          <p:stCondLst>
                                            <p:cond delay="1668"/>
                                          </p:stCondLst>
                                        </p:cTn>
                                        <p:tgtEl>
                                          <p:spTgt spid="25"/>
                                        </p:tgtEl>
                                      </p:cBhvr>
                                      <p:to x="100000" y="100000"/>
                                    </p:animScale>
                                    <p:animScale>
                                      <p:cBhvr>
                                        <p:cTn id="51" dur="26">
                                          <p:stCondLst>
                                            <p:cond delay="1808"/>
                                          </p:stCondLst>
                                        </p:cTn>
                                        <p:tgtEl>
                                          <p:spTgt spid="25"/>
                                        </p:tgtEl>
                                      </p:cBhvr>
                                      <p:to x="100000" y="95000"/>
                                    </p:animScale>
                                    <p:animScale>
                                      <p:cBhvr>
                                        <p:cTn id="52"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Capacitance (reminder)</a:t>
            </a:r>
          </a:p>
        </p:txBody>
      </p:sp>
      <p:grpSp>
        <p:nvGrpSpPr>
          <p:cNvPr id="4" name="Group 3">
            <a:extLst>
              <a:ext uri="{FF2B5EF4-FFF2-40B4-BE49-F238E27FC236}">
                <a16:creationId xmlns:a16="http://schemas.microsoft.com/office/drawing/2014/main" id="{43EF1D01-A5C8-419B-8D7B-1060BFBAEDBF}"/>
              </a:ext>
            </a:extLst>
          </p:cNvPr>
          <p:cNvGrpSpPr/>
          <p:nvPr/>
        </p:nvGrpSpPr>
        <p:grpSpPr>
          <a:xfrm>
            <a:off x="8256240" y="2168860"/>
            <a:ext cx="2284846" cy="1149550"/>
            <a:chOff x="6456040" y="5060146"/>
            <a:chExt cx="2284846" cy="1149550"/>
          </a:xfrm>
        </p:grpSpPr>
        <p:cxnSp>
          <p:nvCxnSpPr>
            <p:cNvPr id="5" name="Straight Connector 4">
              <a:extLst>
                <a:ext uri="{FF2B5EF4-FFF2-40B4-BE49-F238E27FC236}">
                  <a16:creationId xmlns:a16="http://schemas.microsoft.com/office/drawing/2014/main" id="{D247DCCF-AAC9-44B6-AAFE-A74C07C199D8}"/>
                </a:ext>
              </a:extLst>
            </p:cNvPr>
            <p:cNvCxnSpPr/>
            <p:nvPr/>
          </p:nvCxnSpPr>
          <p:spPr>
            <a:xfrm>
              <a:off x="6456040" y="5614144"/>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6F0291-8288-4C90-9D28-2E5FD4AF5F55}"/>
                </a:ext>
              </a:extLst>
            </p:cNvPr>
            <p:cNvCxnSpPr/>
            <p:nvPr/>
          </p:nvCxnSpPr>
          <p:spPr>
            <a:xfrm>
              <a:off x="7320136" y="5388455"/>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B49921-A81F-4BF0-9E4F-A321BFFE6DFA}"/>
                </a:ext>
              </a:extLst>
            </p:cNvPr>
            <p:cNvCxnSpPr/>
            <p:nvPr/>
          </p:nvCxnSpPr>
          <p:spPr>
            <a:xfrm>
              <a:off x="7464152" y="5388454"/>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79B818-24F3-408B-AF29-B1FD4167B621}"/>
                </a:ext>
              </a:extLst>
            </p:cNvPr>
            <p:cNvCxnSpPr/>
            <p:nvPr/>
          </p:nvCxnSpPr>
          <p:spPr>
            <a:xfrm>
              <a:off x="7464152" y="5618061"/>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379566-D3A7-4BAC-BD95-216084B37137}"/>
                </a:ext>
              </a:extLst>
            </p:cNvPr>
            <p:cNvSpPr txBox="1"/>
            <p:nvPr/>
          </p:nvSpPr>
          <p:spPr>
            <a:xfrm>
              <a:off x="7212711" y="5060146"/>
              <a:ext cx="308098" cy="369332"/>
            </a:xfrm>
            <a:prstGeom prst="rect">
              <a:avLst/>
            </a:prstGeom>
            <a:noFill/>
          </p:spPr>
          <p:txBody>
            <a:bodyPr wrap="none" rtlCol="0">
              <a:spAutoFit/>
            </a:bodyPr>
            <a:lstStyle/>
            <a:p>
              <a:r>
                <a:rPr lang="en-GB" dirty="0"/>
                <a:t>C</a:t>
              </a:r>
            </a:p>
          </p:txBody>
        </p:sp>
        <p:sp>
          <p:nvSpPr>
            <p:cNvPr id="10" name="TextBox 9">
              <a:extLst>
                <a:ext uri="{FF2B5EF4-FFF2-40B4-BE49-F238E27FC236}">
                  <a16:creationId xmlns:a16="http://schemas.microsoft.com/office/drawing/2014/main" id="{D0697FEE-8C26-487D-9AB3-BA866FBE636A}"/>
                </a:ext>
              </a:extLst>
            </p:cNvPr>
            <p:cNvSpPr txBox="1"/>
            <p:nvPr/>
          </p:nvSpPr>
          <p:spPr>
            <a:xfrm>
              <a:off x="7212711" y="5840364"/>
              <a:ext cx="1528175" cy="369332"/>
            </a:xfrm>
            <a:prstGeom prst="rect">
              <a:avLst/>
            </a:prstGeom>
            <a:noFill/>
          </p:spPr>
          <p:txBody>
            <a:bodyPr wrap="none" rtlCol="0">
              <a:spAutoFit/>
            </a:bodyPr>
            <a:lstStyle/>
            <a:p>
              <a:r>
                <a:rPr lang="en-GB" dirty="0"/>
                <a:t>Circuit Symbol</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7CD5F4-BB8F-46B8-9FA3-A2226E54B5FA}"/>
                  </a:ext>
                </a:extLst>
              </p:cNvPr>
              <p:cNvSpPr txBox="1"/>
              <p:nvPr/>
            </p:nvSpPr>
            <p:spPr>
              <a:xfrm>
                <a:off x="5192291" y="4581128"/>
                <a:ext cx="1807418" cy="136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400" i="1" dirty="0" smtClean="0">
                          <a:latin typeface="Cambria Math" panose="02040503050406030204" pitchFamily="18" charset="0"/>
                        </a:rPr>
                        <m:t>𝐶</m:t>
                      </m:r>
                      <m:r>
                        <a:rPr lang="en-GB" sz="4400" i="1" dirty="0" smtClean="0">
                          <a:latin typeface="Cambria Math" panose="02040503050406030204" pitchFamily="18" charset="0"/>
                        </a:rPr>
                        <m:t>=</m:t>
                      </m:r>
                      <m:f>
                        <m:fPr>
                          <m:ctrlPr>
                            <a:rPr lang="en-GB" sz="4400" i="1" dirty="0" smtClean="0">
                              <a:latin typeface="Cambria Math" panose="02040503050406030204" pitchFamily="18" charset="0"/>
                            </a:rPr>
                          </m:ctrlPr>
                        </m:fPr>
                        <m:num>
                          <m:r>
                            <a:rPr lang="en-GB" sz="4400" b="0" i="1" dirty="0" smtClean="0">
                              <a:latin typeface="Cambria Math" panose="02040503050406030204" pitchFamily="18" charset="0"/>
                            </a:rPr>
                            <m:t>𝑄</m:t>
                          </m:r>
                        </m:num>
                        <m:den>
                          <m:r>
                            <a:rPr lang="en-GB" sz="4400" b="0" i="1" dirty="0" smtClean="0">
                              <a:latin typeface="Cambria Math" panose="02040503050406030204" pitchFamily="18" charset="0"/>
                            </a:rPr>
                            <m:t>𝑉</m:t>
                          </m:r>
                        </m:den>
                      </m:f>
                    </m:oMath>
                  </m:oMathPara>
                </a14:m>
                <a:endParaRPr lang="en-GB" sz="4400" dirty="0"/>
              </a:p>
            </p:txBody>
          </p:sp>
        </mc:Choice>
        <mc:Fallback xmlns="">
          <p:sp>
            <p:nvSpPr>
              <p:cNvPr id="11" name="TextBox 10">
                <a:extLst>
                  <a:ext uri="{FF2B5EF4-FFF2-40B4-BE49-F238E27FC236}">
                    <a16:creationId xmlns:a16="http://schemas.microsoft.com/office/drawing/2014/main" id="{507CD5F4-BB8F-46B8-9FA3-A2226E54B5FA}"/>
                  </a:ext>
                </a:extLst>
              </p:cNvPr>
              <p:cNvSpPr txBox="1">
                <a:spLocks noRot="1" noChangeAspect="1" noMove="1" noResize="1" noEditPoints="1" noAdjustHandles="1" noChangeArrowheads="1" noChangeShapeType="1" noTextEdit="1"/>
              </p:cNvSpPr>
              <p:nvPr/>
            </p:nvSpPr>
            <p:spPr>
              <a:xfrm>
                <a:off x="5192291" y="4581128"/>
                <a:ext cx="1807418" cy="1364412"/>
              </a:xfrm>
              <a:prstGeom prst="rect">
                <a:avLst/>
              </a:prstGeom>
              <a:blipFill>
                <a:blip r:embed="rId2"/>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82B39D0-8810-450F-B94D-A5BBADC5B7A0}"/>
              </a:ext>
            </a:extLst>
          </p:cNvPr>
          <p:cNvSpPr txBox="1"/>
          <p:nvPr/>
        </p:nvSpPr>
        <p:spPr>
          <a:xfrm>
            <a:off x="1489986" y="2543965"/>
            <a:ext cx="6097648" cy="1384995"/>
          </a:xfrm>
          <a:prstGeom prst="rect">
            <a:avLst/>
          </a:prstGeom>
          <a:solidFill>
            <a:schemeClr val="bg2">
              <a:lumMod val="90000"/>
            </a:schemeClr>
          </a:solidFill>
        </p:spPr>
        <p:txBody>
          <a:bodyPr wrap="square">
            <a:spAutoFit/>
          </a:bodyPr>
          <a:lstStyle/>
          <a:p>
            <a:pPr algn="l"/>
            <a:r>
              <a:rPr lang="en-US" sz="2800" b="0" i="0" u="none" strike="noStrike" baseline="0" dirty="0">
                <a:latin typeface="Times-Roman"/>
              </a:rPr>
              <a:t>The amount of charge that a capacitor can store per unit of voltage across its plates.</a:t>
            </a:r>
            <a:endParaRPr lang="en-GB" sz="2800" dirty="0"/>
          </a:p>
        </p:txBody>
      </p:sp>
      <p:sp>
        <p:nvSpPr>
          <p:cNvPr id="15" name="TextBox 14">
            <a:extLst>
              <a:ext uri="{FF2B5EF4-FFF2-40B4-BE49-F238E27FC236}">
                <a16:creationId xmlns:a16="http://schemas.microsoft.com/office/drawing/2014/main" id="{CD41686E-5A21-4E47-AB95-C1FF321BD0DD}"/>
              </a:ext>
            </a:extLst>
          </p:cNvPr>
          <p:cNvSpPr txBox="1"/>
          <p:nvPr/>
        </p:nvSpPr>
        <p:spPr>
          <a:xfrm>
            <a:off x="1489986" y="2014972"/>
            <a:ext cx="2805814" cy="523220"/>
          </a:xfrm>
          <a:prstGeom prst="rect">
            <a:avLst/>
          </a:prstGeom>
          <a:solidFill>
            <a:srgbClr val="FFC000"/>
          </a:solidFill>
        </p:spPr>
        <p:txBody>
          <a:bodyPr wrap="square">
            <a:spAutoFit/>
          </a:bodyPr>
          <a:lstStyle/>
          <a:p>
            <a:r>
              <a:rPr lang="en-US" sz="2800" b="1" i="0" u="none" strike="noStrike" baseline="0" dirty="0">
                <a:latin typeface="Times-Roman"/>
              </a:rPr>
              <a:t>Capacitance </a:t>
            </a:r>
            <a:endParaRPr lang="en-GB" sz="2800" b="1" dirty="0"/>
          </a:p>
        </p:txBody>
      </p:sp>
      <p:sp>
        <p:nvSpPr>
          <p:cNvPr id="16" name="TextBox 15">
            <a:extLst>
              <a:ext uri="{FF2B5EF4-FFF2-40B4-BE49-F238E27FC236}">
                <a16:creationId xmlns:a16="http://schemas.microsoft.com/office/drawing/2014/main" id="{4A38F0BA-8AB8-4865-9559-B662BC3737E4}"/>
              </a:ext>
            </a:extLst>
          </p:cNvPr>
          <p:cNvSpPr txBox="1"/>
          <p:nvPr/>
        </p:nvSpPr>
        <p:spPr>
          <a:xfrm>
            <a:off x="8847200" y="4094220"/>
            <a:ext cx="1281248" cy="523220"/>
          </a:xfrm>
          <a:prstGeom prst="rect">
            <a:avLst/>
          </a:prstGeom>
          <a:noFill/>
        </p:spPr>
        <p:txBody>
          <a:bodyPr wrap="square" rtlCol="0">
            <a:spAutoFit/>
          </a:bodyPr>
          <a:lstStyle/>
          <a:p>
            <a:r>
              <a:rPr lang="en-GB" sz="2800" dirty="0"/>
              <a:t>Charge </a:t>
            </a:r>
          </a:p>
        </p:txBody>
      </p:sp>
      <p:cxnSp>
        <p:nvCxnSpPr>
          <p:cNvPr id="18" name="Straight Arrow Connector 17">
            <a:extLst>
              <a:ext uri="{FF2B5EF4-FFF2-40B4-BE49-F238E27FC236}">
                <a16:creationId xmlns:a16="http://schemas.microsoft.com/office/drawing/2014/main" id="{D6ED78C3-E0DF-48B1-B50F-F4D2A06FDF21}"/>
              </a:ext>
            </a:extLst>
          </p:cNvPr>
          <p:cNvCxnSpPr>
            <a:cxnSpLocks/>
            <a:stCxn id="16" idx="1"/>
          </p:cNvCxnSpPr>
          <p:nvPr/>
        </p:nvCxnSpPr>
        <p:spPr>
          <a:xfrm flipH="1">
            <a:off x="6852084" y="4355830"/>
            <a:ext cx="1995116" cy="5586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323B8D-57E0-442C-BC61-1CAB45D3A1DC}"/>
              </a:ext>
            </a:extLst>
          </p:cNvPr>
          <p:cNvSpPr txBox="1"/>
          <p:nvPr/>
        </p:nvSpPr>
        <p:spPr>
          <a:xfrm>
            <a:off x="8955934" y="5300321"/>
            <a:ext cx="1281248" cy="523220"/>
          </a:xfrm>
          <a:prstGeom prst="rect">
            <a:avLst/>
          </a:prstGeom>
          <a:noFill/>
        </p:spPr>
        <p:txBody>
          <a:bodyPr wrap="square" rtlCol="0">
            <a:spAutoFit/>
          </a:bodyPr>
          <a:lstStyle/>
          <a:p>
            <a:r>
              <a:rPr lang="en-GB" sz="2800" dirty="0"/>
              <a:t>Voltage </a:t>
            </a:r>
          </a:p>
        </p:txBody>
      </p:sp>
      <p:cxnSp>
        <p:nvCxnSpPr>
          <p:cNvPr id="22" name="Straight Arrow Connector 21">
            <a:extLst>
              <a:ext uri="{FF2B5EF4-FFF2-40B4-BE49-F238E27FC236}">
                <a16:creationId xmlns:a16="http://schemas.microsoft.com/office/drawing/2014/main" id="{30F20534-CFE8-4D89-AF05-5290BD7B3FB0}"/>
              </a:ext>
            </a:extLst>
          </p:cNvPr>
          <p:cNvCxnSpPr>
            <a:cxnSpLocks/>
            <a:stCxn id="21" idx="1"/>
          </p:cNvCxnSpPr>
          <p:nvPr/>
        </p:nvCxnSpPr>
        <p:spPr>
          <a:xfrm flipH="1">
            <a:off x="6925897" y="5561931"/>
            <a:ext cx="2030037" cy="354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3B2165-67D4-4DBD-A3BF-4BB4257C6509}"/>
              </a:ext>
            </a:extLst>
          </p:cNvPr>
          <p:cNvSpPr txBox="1"/>
          <p:nvPr/>
        </p:nvSpPr>
        <p:spPr>
          <a:xfrm>
            <a:off x="1680439" y="5074119"/>
            <a:ext cx="2209904" cy="523220"/>
          </a:xfrm>
          <a:prstGeom prst="rect">
            <a:avLst/>
          </a:prstGeom>
          <a:noFill/>
        </p:spPr>
        <p:txBody>
          <a:bodyPr wrap="square" rtlCol="0">
            <a:spAutoFit/>
          </a:bodyPr>
          <a:lstStyle/>
          <a:p>
            <a:r>
              <a:rPr lang="en-GB" sz="2800" dirty="0"/>
              <a:t>Capacitance </a:t>
            </a:r>
          </a:p>
        </p:txBody>
      </p:sp>
      <p:cxnSp>
        <p:nvCxnSpPr>
          <p:cNvPr id="25" name="Straight Arrow Connector 24">
            <a:extLst>
              <a:ext uri="{FF2B5EF4-FFF2-40B4-BE49-F238E27FC236}">
                <a16:creationId xmlns:a16="http://schemas.microsoft.com/office/drawing/2014/main" id="{03039B5A-3E8F-4EC8-B4C0-F59D4CF78DEB}"/>
              </a:ext>
            </a:extLst>
          </p:cNvPr>
          <p:cNvCxnSpPr>
            <a:cxnSpLocks/>
            <a:stCxn id="24" idx="3"/>
            <a:endCxn id="11" idx="1"/>
          </p:cNvCxnSpPr>
          <p:nvPr/>
        </p:nvCxnSpPr>
        <p:spPr>
          <a:xfrm flipV="1">
            <a:off x="3890343" y="5263334"/>
            <a:ext cx="1301948" cy="723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604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right)">
                                      <p:cBhvr>
                                        <p:cTn id="35" dur="500"/>
                                        <p:tgtEl>
                                          <p:spTgt spid="16"/>
                                        </p:tgtEl>
                                      </p:cBhvr>
                                    </p:animEffect>
                                  </p:childTnLst>
                                </p:cTn>
                              </p:par>
                              <p:par>
                                <p:cTn id="36" presetID="22" presetClass="entr" presetSubtype="2"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right)">
                                      <p:cBhvr>
                                        <p:cTn id="43" dur="500"/>
                                        <p:tgtEl>
                                          <p:spTgt spid="21"/>
                                        </p:tgtEl>
                                      </p:cBhvr>
                                    </p:animEffect>
                                  </p:childTnLst>
                                </p:cTn>
                              </p:par>
                              <p:par>
                                <p:cTn id="44" presetID="22" presetClass="entr" presetSubtype="2"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5" grpId="0" animBg="1"/>
      <p:bldP spid="16" grpId="0"/>
      <p:bldP spid="21"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A5C-8B07-45F1-92AC-0378DA07E600}"/>
              </a:ext>
            </a:extLst>
          </p:cNvPr>
          <p:cNvSpPr>
            <a:spLocks noGrp="1"/>
          </p:cNvSpPr>
          <p:nvPr>
            <p:ph type="title"/>
          </p:nvPr>
        </p:nvSpPr>
        <p:spPr/>
        <p:txBody>
          <a:bodyPr/>
          <a:lstStyle/>
          <a:p>
            <a:r>
              <a:rPr lang="en-GB" dirty="0"/>
              <a:t>Capacitance (reminder)</a:t>
            </a:r>
          </a:p>
        </p:txBody>
      </p:sp>
      <p:grpSp>
        <p:nvGrpSpPr>
          <p:cNvPr id="4" name="Group 3">
            <a:extLst>
              <a:ext uri="{FF2B5EF4-FFF2-40B4-BE49-F238E27FC236}">
                <a16:creationId xmlns:a16="http://schemas.microsoft.com/office/drawing/2014/main" id="{43EF1D01-A5C8-419B-8D7B-1060BFBAEDBF}"/>
              </a:ext>
            </a:extLst>
          </p:cNvPr>
          <p:cNvGrpSpPr/>
          <p:nvPr/>
        </p:nvGrpSpPr>
        <p:grpSpPr>
          <a:xfrm>
            <a:off x="9489688" y="1936322"/>
            <a:ext cx="2284846" cy="1149550"/>
            <a:chOff x="6456040" y="5060146"/>
            <a:chExt cx="2284846" cy="1149550"/>
          </a:xfrm>
        </p:grpSpPr>
        <p:cxnSp>
          <p:nvCxnSpPr>
            <p:cNvPr id="5" name="Straight Connector 4">
              <a:extLst>
                <a:ext uri="{FF2B5EF4-FFF2-40B4-BE49-F238E27FC236}">
                  <a16:creationId xmlns:a16="http://schemas.microsoft.com/office/drawing/2014/main" id="{D247DCCF-AAC9-44B6-AAFE-A74C07C199D8}"/>
                </a:ext>
              </a:extLst>
            </p:cNvPr>
            <p:cNvCxnSpPr/>
            <p:nvPr/>
          </p:nvCxnSpPr>
          <p:spPr>
            <a:xfrm>
              <a:off x="6456040" y="5614144"/>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6F0291-8288-4C90-9D28-2E5FD4AF5F55}"/>
                </a:ext>
              </a:extLst>
            </p:cNvPr>
            <p:cNvCxnSpPr/>
            <p:nvPr/>
          </p:nvCxnSpPr>
          <p:spPr>
            <a:xfrm>
              <a:off x="7320136" y="5388455"/>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6B49921-A81F-4BF0-9E4F-A321BFFE6DFA}"/>
                </a:ext>
              </a:extLst>
            </p:cNvPr>
            <p:cNvCxnSpPr/>
            <p:nvPr/>
          </p:nvCxnSpPr>
          <p:spPr>
            <a:xfrm>
              <a:off x="7464152" y="5388454"/>
              <a:ext cx="0" cy="45137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79B818-24F3-408B-AF29-B1FD4167B621}"/>
                </a:ext>
              </a:extLst>
            </p:cNvPr>
            <p:cNvCxnSpPr/>
            <p:nvPr/>
          </p:nvCxnSpPr>
          <p:spPr>
            <a:xfrm>
              <a:off x="7464152" y="5618061"/>
              <a:ext cx="86409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379566-D3A7-4BAC-BD95-216084B37137}"/>
                </a:ext>
              </a:extLst>
            </p:cNvPr>
            <p:cNvSpPr txBox="1"/>
            <p:nvPr/>
          </p:nvSpPr>
          <p:spPr>
            <a:xfrm>
              <a:off x="7212711" y="5060146"/>
              <a:ext cx="308098" cy="369332"/>
            </a:xfrm>
            <a:prstGeom prst="rect">
              <a:avLst/>
            </a:prstGeom>
            <a:noFill/>
          </p:spPr>
          <p:txBody>
            <a:bodyPr wrap="none" rtlCol="0">
              <a:spAutoFit/>
            </a:bodyPr>
            <a:lstStyle/>
            <a:p>
              <a:r>
                <a:rPr lang="en-GB" dirty="0"/>
                <a:t>C</a:t>
              </a:r>
            </a:p>
          </p:txBody>
        </p:sp>
        <p:sp>
          <p:nvSpPr>
            <p:cNvPr id="10" name="TextBox 9">
              <a:extLst>
                <a:ext uri="{FF2B5EF4-FFF2-40B4-BE49-F238E27FC236}">
                  <a16:creationId xmlns:a16="http://schemas.microsoft.com/office/drawing/2014/main" id="{D0697FEE-8C26-487D-9AB3-BA866FBE636A}"/>
                </a:ext>
              </a:extLst>
            </p:cNvPr>
            <p:cNvSpPr txBox="1"/>
            <p:nvPr/>
          </p:nvSpPr>
          <p:spPr>
            <a:xfrm>
              <a:off x="7212711" y="5840364"/>
              <a:ext cx="1528175" cy="369332"/>
            </a:xfrm>
            <a:prstGeom prst="rect">
              <a:avLst/>
            </a:prstGeom>
            <a:noFill/>
          </p:spPr>
          <p:txBody>
            <a:bodyPr wrap="none" rtlCol="0">
              <a:spAutoFit/>
            </a:bodyPr>
            <a:lstStyle/>
            <a:p>
              <a:r>
                <a:rPr lang="en-GB" dirty="0"/>
                <a:t>Circuit Symbol</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7CD5F4-BB8F-46B8-9FA3-A2226E54B5FA}"/>
                  </a:ext>
                </a:extLst>
              </p:cNvPr>
              <p:cNvSpPr txBox="1"/>
              <p:nvPr/>
            </p:nvSpPr>
            <p:spPr>
              <a:xfrm>
                <a:off x="2106919" y="2402959"/>
                <a:ext cx="1807418" cy="1364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400" i="1" dirty="0" smtClean="0">
                          <a:latin typeface="Cambria Math" panose="02040503050406030204" pitchFamily="18" charset="0"/>
                        </a:rPr>
                        <m:t>𝐶</m:t>
                      </m:r>
                      <m:r>
                        <a:rPr lang="en-GB" sz="4400" i="1" dirty="0" smtClean="0">
                          <a:latin typeface="Cambria Math" panose="02040503050406030204" pitchFamily="18" charset="0"/>
                        </a:rPr>
                        <m:t>=</m:t>
                      </m:r>
                      <m:f>
                        <m:fPr>
                          <m:ctrlPr>
                            <a:rPr lang="en-GB" sz="4400" i="1" dirty="0" smtClean="0">
                              <a:latin typeface="Cambria Math" panose="02040503050406030204" pitchFamily="18" charset="0"/>
                            </a:rPr>
                          </m:ctrlPr>
                        </m:fPr>
                        <m:num>
                          <m:r>
                            <a:rPr lang="en-GB" sz="4400" b="0" i="1" dirty="0" smtClean="0">
                              <a:latin typeface="Cambria Math" panose="02040503050406030204" pitchFamily="18" charset="0"/>
                            </a:rPr>
                            <m:t>𝑄</m:t>
                          </m:r>
                        </m:num>
                        <m:den>
                          <m:r>
                            <a:rPr lang="en-GB" sz="4400" b="0" i="1" dirty="0" smtClean="0">
                              <a:latin typeface="Cambria Math" panose="02040503050406030204" pitchFamily="18" charset="0"/>
                            </a:rPr>
                            <m:t>𝑉</m:t>
                          </m:r>
                        </m:den>
                      </m:f>
                    </m:oMath>
                  </m:oMathPara>
                </a14:m>
                <a:endParaRPr lang="en-GB" sz="4400" dirty="0"/>
              </a:p>
            </p:txBody>
          </p:sp>
        </mc:Choice>
        <mc:Fallback xmlns="">
          <p:sp>
            <p:nvSpPr>
              <p:cNvPr id="11" name="TextBox 10">
                <a:extLst>
                  <a:ext uri="{FF2B5EF4-FFF2-40B4-BE49-F238E27FC236}">
                    <a16:creationId xmlns:a16="http://schemas.microsoft.com/office/drawing/2014/main" id="{507CD5F4-BB8F-46B8-9FA3-A2226E54B5FA}"/>
                  </a:ext>
                </a:extLst>
              </p:cNvPr>
              <p:cNvSpPr txBox="1">
                <a:spLocks noRot="1" noChangeAspect="1" noMove="1" noResize="1" noEditPoints="1" noAdjustHandles="1" noChangeArrowheads="1" noChangeShapeType="1" noTextEdit="1"/>
              </p:cNvSpPr>
              <p:nvPr/>
            </p:nvSpPr>
            <p:spPr>
              <a:xfrm>
                <a:off x="2106919" y="2402959"/>
                <a:ext cx="1807418" cy="1364412"/>
              </a:xfrm>
              <a:prstGeom prst="rect">
                <a:avLst/>
              </a:prstGeom>
              <a:blipFill>
                <a:blip r:embed="rId2"/>
                <a:stretch>
                  <a:fillRect/>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4A38F0BA-8AB8-4865-9559-B662BC3737E4}"/>
              </a:ext>
            </a:extLst>
          </p:cNvPr>
          <p:cNvSpPr txBox="1"/>
          <p:nvPr/>
        </p:nvSpPr>
        <p:spPr>
          <a:xfrm>
            <a:off x="4472831" y="1936322"/>
            <a:ext cx="2308480" cy="523220"/>
          </a:xfrm>
          <a:prstGeom prst="rect">
            <a:avLst/>
          </a:prstGeom>
          <a:noFill/>
        </p:spPr>
        <p:txBody>
          <a:bodyPr wrap="square" rtlCol="0">
            <a:spAutoFit/>
          </a:bodyPr>
          <a:lstStyle/>
          <a:p>
            <a:r>
              <a:rPr lang="en-GB" sz="2800" dirty="0"/>
              <a:t>Coulomb </a:t>
            </a:r>
          </a:p>
        </p:txBody>
      </p:sp>
      <p:cxnSp>
        <p:nvCxnSpPr>
          <p:cNvPr id="18" name="Straight Arrow Connector 17">
            <a:extLst>
              <a:ext uri="{FF2B5EF4-FFF2-40B4-BE49-F238E27FC236}">
                <a16:creationId xmlns:a16="http://schemas.microsoft.com/office/drawing/2014/main" id="{D6ED78C3-E0DF-48B1-B50F-F4D2A06FDF21}"/>
              </a:ext>
            </a:extLst>
          </p:cNvPr>
          <p:cNvCxnSpPr>
            <a:cxnSpLocks/>
          </p:cNvCxnSpPr>
          <p:nvPr/>
        </p:nvCxnSpPr>
        <p:spPr>
          <a:xfrm flipH="1">
            <a:off x="3745425" y="2402959"/>
            <a:ext cx="874411" cy="325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323B8D-57E0-442C-BC61-1CAB45D3A1DC}"/>
              </a:ext>
            </a:extLst>
          </p:cNvPr>
          <p:cNvSpPr txBox="1"/>
          <p:nvPr/>
        </p:nvSpPr>
        <p:spPr>
          <a:xfrm>
            <a:off x="4406596" y="3085165"/>
            <a:ext cx="1281248" cy="523220"/>
          </a:xfrm>
          <a:prstGeom prst="rect">
            <a:avLst/>
          </a:prstGeom>
          <a:noFill/>
        </p:spPr>
        <p:txBody>
          <a:bodyPr wrap="square" rtlCol="0">
            <a:spAutoFit/>
          </a:bodyPr>
          <a:lstStyle/>
          <a:p>
            <a:r>
              <a:rPr lang="en-GB" sz="2800" dirty="0"/>
              <a:t>Volt </a:t>
            </a:r>
          </a:p>
        </p:txBody>
      </p:sp>
      <p:cxnSp>
        <p:nvCxnSpPr>
          <p:cNvPr id="22" name="Straight Arrow Connector 21">
            <a:extLst>
              <a:ext uri="{FF2B5EF4-FFF2-40B4-BE49-F238E27FC236}">
                <a16:creationId xmlns:a16="http://schemas.microsoft.com/office/drawing/2014/main" id="{30F20534-CFE8-4D89-AF05-5290BD7B3FB0}"/>
              </a:ext>
            </a:extLst>
          </p:cNvPr>
          <p:cNvCxnSpPr>
            <a:cxnSpLocks/>
          </p:cNvCxnSpPr>
          <p:nvPr/>
        </p:nvCxnSpPr>
        <p:spPr>
          <a:xfrm flipH="1">
            <a:off x="3756154" y="3464408"/>
            <a:ext cx="7166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3B2165-67D4-4DBD-A3BF-4BB4257C6509}"/>
              </a:ext>
            </a:extLst>
          </p:cNvPr>
          <p:cNvSpPr txBox="1"/>
          <p:nvPr/>
        </p:nvSpPr>
        <p:spPr>
          <a:xfrm>
            <a:off x="598749" y="2919506"/>
            <a:ext cx="1104763" cy="523220"/>
          </a:xfrm>
          <a:prstGeom prst="rect">
            <a:avLst/>
          </a:prstGeom>
          <a:noFill/>
        </p:spPr>
        <p:txBody>
          <a:bodyPr wrap="square" rtlCol="0">
            <a:spAutoFit/>
          </a:bodyPr>
          <a:lstStyle/>
          <a:p>
            <a:r>
              <a:rPr lang="en-GB" sz="2800" dirty="0"/>
              <a:t>Farad </a:t>
            </a:r>
          </a:p>
        </p:txBody>
      </p:sp>
      <p:cxnSp>
        <p:nvCxnSpPr>
          <p:cNvPr id="25" name="Straight Arrow Connector 24">
            <a:extLst>
              <a:ext uri="{FF2B5EF4-FFF2-40B4-BE49-F238E27FC236}">
                <a16:creationId xmlns:a16="http://schemas.microsoft.com/office/drawing/2014/main" id="{03039B5A-3E8F-4EC8-B4C0-F59D4CF78DEB}"/>
              </a:ext>
            </a:extLst>
          </p:cNvPr>
          <p:cNvCxnSpPr>
            <a:cxnSpLocks/>
            <a:stCxn id="24" idx="3"/>
            <a:endCxn id="11" idx="1"/>
          </p:cNvCxnSpPr>
          <p:nvPr/>
        </p:nvCxnSpPr>
        <p:spPr>
          <a:xfrm flipV="1">
            <a:off x="1703512" y="3085165"/>
            <a:ext cx="403407" cy="95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48DD4C1-8684-4EEF-826F-B57C7E89A28B}"/>
                  </a:ext>
                </a:extLst>
              </p:cNvPr>
              <p:cNvSpPr txBox="1"/>
              <p:nvPr/>
            </p:nvSpPr>
            <p:spPr>
              <a:xfrm>
                <a:off x="1697472" y="4234008"/>
                <a:ext cx="8532948" cy="1384995"/>
              </a:xfrm>
              <a:prstGeom prst="rect">
                <a:avLst/>
              </a:prstGeom>
              <a:noFill/>
            </p:spPr>
            <p:txBody>
              <a:bodyPr wrap="square">
                <a:spAutoFit/>
              </a:bodyPr>
              <a:lstStyle/>
              <a:p>
                <a:pPr algn="l"/>
                <a:r>
                  <a:rPr lang="en-US" sz="2800" b="0" i="0" u="none" strike="noStrike" baseline="0" dirty="0">
                    <a:latin typeface="Times-Roman"/>
                  </a:rPr>
                  <a:t>Most capacitors that are used in electronics work have capacitance values in </a:t>
                </a:r>
                <a:r>
                  <a:rPr lang="en-US" sz="2800" b="0" i="0" u="none" strike="noStrike" baseline="0" dirty="0">
                    <a:solidFill>
                      <a:srgbClr val="FF0000"/>
                    </a:solidFill>
                    <a:latin typeface="Times-Roman"/>
                  </a:rPr>
                  <a:t>microfarads</a:t>
                </a:r>
                <a:r>
                  <a:rPr lang="en-US" sz="2800" b="0" i="0" u="none" strike="noStrike" baseline="0" dirty="0">
                    <a:latin typeface="Times-Roman"/>
                  </a:rPr>
                  <a:t> (</a:t>
                </a:r>
                <a14:m>
                  <m:oMath xmlns:m="http://schemas.openxmlformats.org/officeDocument/2006/math">
                    <m:r>
                      <a:rPr lang="en-US" sz="2800" b="0" i="1" u="none" strike="noStrike" baseline="0" smtClean="0">
                        <a:latin typeface="Cambria Math" panose="02040503050406030204" pitchFamily="18" charset="0"/>
                        <a:ea typeface="Cambria Math" panose="02040503050406030204" pitchFamily="18" charset="0"/>
                      </a:rPr>
                      <m:t>𝜇</m:t>
                    </m:r>
                    <m:r>
                      <a:rPr lang="en-GB" sz="2800" b="0" i="1" u="none" strike="noStrike" baseline="0" smtClean="0">
                        <a:latin typeface="Cambria Math" panose="02040503050406030204" pitchFamily="18" charset="0"/>
                        <a:ea typeface="Cambria Math" panose="02040503050406030204" pitchFamily="18" charset="0"/>
                      </a:rPr>
                      <m:t>𝐹</m:t>
                    </m:r>
                  </m:oMath>
                </a14:m>
                <a:r>
                  <a:rPr lang="en-US" sz="2800" b="0" i="0" u="none" strike="noStrike" baseline="0" dirty="0">
                    <a:latin typeface="Times-Roman"/>
                  </a:rPr>
                  <a:t>) </a:t>
                </a:r>
                <a:r>
                  <a:rPr lang="en-GB" sz="2800" b="0" i="0" u="none" strike="noStrike" baseline="0" dirty="0">
                    <a:latin typeface="Times-Roman"/>
                  </a:rPr>
                  <a:t>and </a:t>
                </a:r>
                <a:r>
                  <a:rPr lang="en-GB" sz="2800" b="0" i="0" u="none" strike="noStrike" baseline="0" dirty="0">
                    <a:solidFill>
                      <a:srgbClr val="FF0000"/>
                    </a:solidFill>
                    <a:latin typeface="Times-Roman"/>
                  </a:rPr>
                  <a:t>picofarads</a:t>
                </a:r>
                <a:r>
                  <a:rPr lang="en-GB" sz="2800" b="0" i="0" u="none" strike="noStrike" baseline="0" dirty="0">
                    <a:latin typeface="Times-Roman"/>
                  </a:rPr>
                  <a:t> (</a:t>
                </a:r>
                <a14:m>
                  <m:oMath xmlns:m="http://schemas.openxmlformats.org/officeDocument/2006/math">
                    <m:r>
                      <a:rPr lang="en-GB" sz="2800" b="0" i="1" u="none" strike="noStrike" baseline="0" dirty="0" smtClean="0">
                        <a:latin typeface="Cambria Math" panose="02040503050406030204" pitchFamily="18" charset="0"/>
                      </a:rPr>
                      <m:t>𝑝𝐹</m:t>
                    </m:r>
                  </m:oMath>
                </a14:m>
                <a:r>
                  <a:rPr lang="en-GB" sz="2800" b="0" i="0" u="none" strike="noStrike" baseline="0" dirty="0">
                    <a:latin typeface="Times-Roman"/>
                  </a:rPr>
                  <a:t>).</a:t>
                </a:r>
                <a:endParaRPr lang="en-GB" sz="2800" dirty="0"/>
              </a:p>
            </p:txBody>
          </p:sp>
        </mc:Choice>
        <mc:Fallback xmlns="">
          <p:sp>
            <p:nvSpPr>
              <p:cNvPr id="27" name="TextBox 26">
                <a:extLst>
                  <a:ext uri="{FF2B5EF4-FFF2-40B4-BE49-F238E27FC236}">
                    <a16:creationId xmlns:a16="http://schemas.microsoft.com/office/drawing/2014/main" id="{848DD4C1-8684-4EEF-826F-B57C7E89A28B}"/>
                  </a:ext>
                </a:extLst>
              </p:cNvPr>
              <p:cNvSpPr txBox="1">
                <a:spLocks noRot="1" noChangeAspect="1" noMove="1" noResize="1" noEditPoints="1" noAdjustHandles="1" noChangeArrowheads="1" noChangeShapeType="1" noTextEdit="1"/>
              </p:cNvSpPr>
              <p:nvPr/>
            </p:nvSpPr>
            <p:spPr>
              <a:xfrm>
                <a:off x="1697472" y="4234008"/>
                <a:ext cx="8532948" cy="1384995"/>
              </a:xfrm>
              <a:prstGeom prst="rect">
                <a:avLst/>
              </a:prstGeom>
              <a:blipFill>
                <a:blip r:embed="rId3"/>
                <a:stretch>
                  <a:fillRect l="-1429" t="-4846" b="-11013"/>
                </a:stretch>
              </a:blipFill>
            </p:spPr>
            <p:txBody>
              <a:bodyPr/>
              <a:lstStyle/>
              <a:p>
                <a:r>
                  <a:rPr lang="en-GB">
                    <a:noFill/>
                  </a:rPr>
                  <a:t> </a:t>
                </a:r>
              </a:p>
            </p:txBody>
          </p:sp>
        </mc:Fallback>
      </mc:AlternateContent>
    </p:spTree>
    <p:extLst>
      <p:ext uri="{BB962C8B-B14F-4D97-AF65-F5344CB8AC3E}">
        <p14:creationId xmlns:p14="http://schemas.microsoft.com/office/powerpoint/2010/main" val="1009447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par>
                                <p:cTn id="26" presetID="22" presetClass="entr" presetSubtype="2"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right)">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par>
                                <p:cTn id="34" presetID="22" presetClass="entr" presetSubtype="2"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right)">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1" grpId="0"/>
      <p:bldP spid="24" grpId="0"/>
      <p:bldP spid="2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cene3d>
          <a:camera prst="isometricRightUp"/>
          <a:lightRig rig="threePt" dir="t"/>
        </a:scene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1553</Words>
  <Application>Microsoft Office PowerPoint</Application>
  <PresentationFormat>Widescreen</PresentationFormat>
  <Paragraphs>349</Paragraphs>
  <Slides>45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Calibri</vt:lpstr>
      <vt:lpstr>Calibri Light</vt:lpstr>
      <vt:lpstr>Cambria Math</vt:lpstr>
      <vt:lpstr>GillSansMTStd-Medium-Identity-H</vt:lpstr>
      <vt:lpstr>HelveticaNeueLTStd-Roman-Identity-H</vt:lpstr>
      <vt:lpstr>StrayhornMT-ExtraBold</vt:lpstr>
      <vt:lpstr>StrayhornMT-Italic</vt:lpstr>
      <vt:lpstr>StrayhornMT-Regular</vt:lpstr>
      <vt:lpstr>Times New Roman</vt:lpstr>
      <vt:lpstr>Times-Italic</vt:lpstr>
      <vt:lpstr>Times-Roman</vt:lpstr>
      <vt:lpstr>Retrospect</vt:lpstr>
      <vt:lpstr>PowerPoint Presentation</vt:lpstr>
      <vt:lpstr>Today Topics</vt:lpstr>
      <vt:lpstr>Reference</vt:lpstr>
      <vt:lpstr>Capacitor (reminder) </vt:lpstr>
      <vt:lpstr>Capacitor (for study) </vt:lpstr>
      <vt:lpstr>Homework (reminder) </vt:lpstr>
      <vt:lpstr>Leakage (reminder)</vt:lpstr>
      <vt:lpstr>Capacitance (reminder)</vt:lpstr>
      <vt:lpstr>Capacitance (reminder)</vt:lpstr>
      <vt:lpstr>Capacitance (reminder)</vt:lpstr>
      <vt:lpstr>Capacitance – Unit Conversion (reminder)</vt:lpstr>
      <vt:lpstr>Example</vt:lpstr>
      <vt:lpstr>Example</vt:lpstr>
      <vt:lpstr>Example</vt:lpstr>
      <vt:lpstr>Series Capacitors (reminder) </vt:lpstr>
      <vt:lpstr>Example (reminder)</vt:lpstr>
      <vt:lpstr>Parallel Capacitors (reminder) </vt:lpstr>
      <vt:lpstr>Capacitor in DC Current (reminder)</vt:lpstr>
      <vt:lpstr>Capacitor in DC Current (reminder)</vt:lpstr>
      <vt:lpstr>Example (reminder)</vt:lpstr>
      <vt:lpstr>Capacitor in DC Current (reminder)</vt:lpstr>
      <vt:lpstr>Capacitor in DC Current (reminder)</vt:lpstr>
      <vt:lpstr>Example</vt:lpstr>
      <vt:lpstr>Capacitor in DC Current</vt:lpstr>
      <vt:lpstr>Example</vt:lpstr>
      <vt:lpstr>Capacitor in AC </vt:lpstr>
      <vt:lpstr>Sine Wave – Period (reminder)</vt:lpstr>
      <vt:lpstr>Sine Wave – Frequency (reminder)</vt:lpstr>
      <vt:lpstr>Sine Wave – Values (reminder)</vt:lpstr>
      <vt:lpstr>Capacitor in AC </vt:lpstr>
      <vt:lpstr>Capacitor in AC </vt:lpstr>
      <vt:lpstr>Example</vt:lpstr>
      <vt:lpstr>Quiz</vt:lpstr>
      <vt:lpstr>Reactance for Series Capacitors</vt:lpstr>
      <vt:lpstr>Reactance for Parallel Capacitors</vt:lpstr>
      <vt:lpstr>Example </vt:lpstr>
      <vt:lpstr>Example </vt:lpstr>
      <vt:lpstr>Quiz </vt:lpstr>
      <vt:lpstr>Capacitive Voltage Divider </vt:lpstr>
      <vt:lpstr>Example</vt:lpstr>
      <vt:lpstr>RC Circuit</vt:lpstr>
      <vt:lpstr>RC Circuit</vt:lpstr>
      <vt:lpstr>Example</vt:lpstr>
      <vt:lpstr>Impedance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Hosseinabady</dc:creator>
  <cp:lastModifiedBy>mohammad Hosseinabady</cp:lastModifiedBy>
  <cp:revision>1</cp:revision>
  <dcterms:created xsi:type="dcterms:W3CDTF">2022-01-16T07:48:23Z</dcterms:created>
  <dcterms:modified xsi:type="dcterms:W3CDTF">2022-01-20T03:41:12Z</dcterms:modified>
</cp:coreProperties>
</file>