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85B5C-7616-47A5-9340-D148798F957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5F619-7945-46B1-A9AA-4C6414CBBA8A}" v="23" dt="2022-01-23T18:02:35.672"/>
    <p1510:client id="{FBE78003-88EF-4BE3-835B-5AF3D0CF75CB}" v="3" dt="2022-01-23T18:07:5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01" d="100"/>
          <a:sy n="101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" userId="6cd969f51f917c9e" providerId="LiveId" clId="{1E05F619-7945-46B1-A9AA-4C6414CBBA8A}"/>
    <pc:docChg chg="undo custSel addSld delSld modSld sldOrd modSection">
      <pc:chgData name="mohammad" userId="6cd969f51f917c9e" providerId="LiveId" clId="{1E05F619-7945-46B1-A9AA-4C6414CBBA8A}" dt="2022-01-22T21:52:20.065" v="178" actId="1076"/>
      <pc:docMkLst>
        <pc:docMk/>
      </pc:docMkLst>
      <pc:sldChg chg="modSp mod">
        <pc:chgData name="mohammad" userId="6cd969f51f917c9e" providerId="LiveId" clId="{1E05F619-7945-46B1-A9AA-4C6414CBBA8A}" dt="2022-01-22T21:19:48.687" v="12" actId="20577"/>
        <pc:sldMkLst>
          <pc:docMk/>
          <pc:sldMk cId="1828841948" sldId="257"/>
        </pc:sldMkLst>
        <pc:spChg chg="mod">
          <ac:chgData name="mohammad" userId="6cd969f51f917c9e" providerId="LiveId" clId="{1E05F619-7945-46B1-A9AA-4C6414CBBA8A}" dt="2022-01-22T21:19:48.687" v="12" actId="20577"/>
          <ac:spMkLst>
            <pc:docMk/>
            <pc:sldMk cId="1828841948" sldId="257"/>
            <ac:spMk id="2" creationId="{A6DBF1B7-072B-4266-BCF7-08518059E081}"/>
          </ac:spMkLst>
        </pc:spChg>
        <pc:spChg chg="mod">
          <ac:chgData name="mohammad" userId="6cd969f51f917c9e" providerId="LiveId" clId="{1E05F619-7945-46B1-A9AA-4C6414CBBA8A}" dt="2022-01-22T21:19:29.212" v="10" actId="20577"/>
          <ac:spMkLst>
            <pc:docMk/>
            <pc:sldMk cId="1828841948" sldId="257"/>
            <ac:spMk id="11" creationId="{0FE6838A-5A37-46BD-8E26-71287B0CA03F}"/>
          </ac:spMkLst>
        </pc:spChg>
      </pc:sldChg>
      <pc:sldChg chg="addSp delSp modSp new mod">
        <pc:chgData name="mohammad" userId="6cd969f51f917c9e" providerId="LiveId" clId="{1E05F619-7945-46B1-A9AA-4C6414CBBA8A}" dt="2022-01-22T21:45:54.582" v="35" actId="1076"/>
        <pc:sldMkLst>
          <pc:docMk/>
          <pc:sldMk cId="705576789" sldId="258"/>
        </pc:sldMkLst>
        <pc:spChg chg="del">
          <ac:chgData name="mohammad" userId="6cd969f51f917c9e" providerId="LiveId" clId="{1E05F619-7945-46B1-A9AA-4C6414CBBA8A}" dt="2022-01-22T21:37:56.891" v="14" actId="478"/>
          <ac:spMkLst>
            <pc:docMk/>
            <pc:sldMk cId="705576789" sldId="258"/>
            <ac:spMk id="2" creationId="{CEB7F435-42AC-4977-BC76-666DDC3B8D15}"/>
          </ac:spMkLst>
        </pc:spChg>
        <pc:spChg chg="del">
          <ac:chgData name="mohammad" userId="6cd969f51f917c9e" providerId="LiveId" clId="{1E05F619-7945-46B1-A9AA-4C6414CBBA8A}" dt="2022-01-22T21:37:57.611" v="15" actId="478"/>
          <ac:spMkLst>
            <pc:docMk/>
            <pc:sldMk cId="705576789" sldId="258"/>
            <ac:spMk id="3" creationId="{F3B1F5C8-6812-4D7F-9E74-01ABC819F221}"/>
          </ac:spMkLst>
        </pc:spChg>
        <pc:spChg chg="add mod">
          <ac:chgData name="mohammad" userId="6cd969f51f917c9e" providerId="LiveId" clId="{1E05F619-7945-46B1-A9AA-4C6414CBBA8A}" dt="2022-01-22T21:45:47.231" v="31" actId="1076"/>
          <ac:spMkLst>
            <pc:docMk/>
            <pc:sldMk cId="705576789" sldId="258"/>
            <ac:spMk id="5" creationId="{447F54EC-BE77-420D-809A-0858F3B31806}"/>
          </ac:spMkLst>
        </pc:spChg>
        <pc:spChg chg="add mod">
          <ac:chgData name="mohammad" userId="6cd969f51f917c9e" providerId="LiveId" clId="{1E05F619-7945-46B1-A9AA-4C6414CBBA8A}" dt="2022-01-22T21:45:54.582" v="35" actId="1076"/>
          <ac:spMkLst>
            <pc:docMk/>
            <pc:sldMk cId="705576789" sldId="258"/>
            <ac:spMk id="7" creationId="{0C2C168C-CB65-43CA-A8A2-45ED1E2D6678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933312228" sldId="258"/>
        </pc:sldMkLst>
      </pc:sldChg>
      <pc:sldChg chg="addSp modSp add mod">
        <pc:chgData name="mohammad" userId="6cd969f51f917c9e" providerId="LiveId" clId="{1E05F619-7945-46B1-A9AA-4C6414CBBA8A}" dt="2022-01-22T21:46:22.743" v="42" actId="1076"/>
        <pc:sldMkLst>
          <pc:docMk/>
          <pc:sldMk cId="1094427686" sldId="259"/>
        </pc:sldMkLst>
        <pc:spChg chg="add mod">
          <ac:chgData name="mohammad" userId="6cd969f51f917c9e" providerId="LiveId" clId="{1E05F619-7945-46B1-A9AA-4C6414CBBA8A}" dt="2022-01-22T21:46:18.268" v="38" actId="21"/>
          <ac:spMkLst>
            <pc:docMk/>
            <pc:sldMk cId="1094427686" sldId="259"/>
            <ac:spMk id="3" creationId="{DDF31C73-08F0-4C49-89F7-2BDD529BBCB7}"/>
          </ac:spMkLst>
        </pc:spChg>
        <pc:spChg chg="add mod">
          <ac:chgData name="mohammad" userId="6cd969f51f917c9e" providerId="LiveId" clId="{1E05F619-7945-46B1-A9AA-4C6414CBBA8A}" dt="2022-01-22T21:46:22.743" v="42" actId="1076"/>
          <ac:spMkLst>
            <pc:docMk/>
            <pc:sldMk cId="1094427686" sldId="259"/>
            <ac:spMk id="5" creationId="{826678EC-910C-4343-AD08-54ACE07950A2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480768694" sldId="259"/>
        </pc:sldMkLst>
      </pc:sldChg>
      <pc:sldChg chg="addSp delSp modSp add mod">
        <pc:chgData name="mohammad" userId="6cd969f51f917c9e" providerId="LiveId" clId="{1E05F619-7945-46B1-A9AA-4C6414CBBA8A}" dt="2022-01-22T21:47:45.479" v="85" actId="1076"/>
        <pc:sldMkLst>
          <pc:docMk/>
          <pc:sldMk cId="3093921639" sldId="260"/>
        </pc:sldMkLst>
        <pc:spChg chg="add mod">
          <ac:chgData name="mohammad" userId="6cd969f51f917c9e" providerId="LiveId" clId="{1E05F619-7945-46B1-A9AA-4C6414CBBA8A}" dt="2022-01-22T21:47:25.595" v="80" actId="20577"/>
          <ac:spMkLst>
            <pc:docMk/>
            <pc:sldMk cId="3093921639" sldId="260"/>
            <ac:spMk id="3" creationId="{F5A094F8-062F-4C1C-AF66-BF6D800ACC20}"/>
          </ac:spMkLst>
        </pc:spChg>
        <pc:spChg chg="add del">
          <ac:chgData name="mohammad" userId="6cd969f51f917c9e" providerId="LiveId" clId="{1E05F619-7945-46B1-A9AA-4C6414CBBA8A}" dt="2022-01-22T21:47:01.473" v="62" actId="22"/>
          <ac:spMkLst>
            <pc:docMk/>
            <pc:sldMk cId="3093921639" sldId="260"/>
            <ac:spMk id="5" creationId="{48B22883-8225-4B7B-991E-FED8EA9B3EEE}"/>
          </ac:spMkLst>
        </pc:spChg>
        <pc:spChg chg="add mod">
          <ac:chgData name="mohammad" userId="6cd969f51f917c9e" providerId="LiveId" clId="{1E05F619-7945-46B1-A9AA-4C6414CBBA8A}" dt="2022-01-22T21:47:45.479" v="85" actId="1076"/>
          <ac:spMkLst>
            <pc:docMk/>
            <pc:sldMk cId="3093921639" sldId="260"/>
            <ac:spMk id="8" creationId="{1B7A07CA-344B-4772-ADE8-1BAA700C93FA}"/>
          </ac:spMkLst>
        </pc:spChg>
        <pc:picChg chg="add mod">
          <ac:chgData name="mohammad" userId="6cd969f51f917c9e" providerId="LiveId" clId="{1E05F619-7945-46B1-A9AA-4C6414CBBA8A}" dt="2022-01-22T21:47:37.142" v="82" actId="1076"/>
          <ac:picMkLst>
            <pc:docMk/>
            <pc:sldMk cId="3093921639" sldId="260"/>
            <ac:picMk id="6" creationId="{04B3D9DF-CE4D-4AD0-9E6F-186E3BAA954C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3252017316" sldId="260"/>
        </pc:sldMkLst>
      </pc:sldChg>
      <pc:sldChg chg="addSp modSp add mod">
        <pc:chgData name="mohammad" userId="6cd969f51f917c9e" providerId="LiveId" clId="{1E05F619-7945-46B1-A9AA-4C6414CBBA8A}" dt="2022-01-22T21:48:34.726" v="112" actId="1076"/>
        <pc:sldMkLst>
          <pc:docMk/>
          <pc:sldMk cId="1046363453" sldId="261"/>
        </pc:sldMkLst>
        <pc:spChg chg="add mod">
          <ac:chgData name="mohammad" userId="6cd969f51f917c9e" providerId="LiveId" clId="{1E05F619-7945-46B1-A9AA-4C6414CBBA8A}" dt="2022-01-22T21:48:20.722" v="107"/>
          <ac:spMkLst>
            <pc:docMk/>
            <pc:sldMk cId="1046363453" sldId="261"/>
            <ac:spMk id="3" creationId="{61B97BC6-A583-45B6-8FB5-1E422D7AB9D9}"/>
          </ac:spMkLst>
        </pc:spChg>
        <pc:spChg chg="add mod">
          <ac:chgData name="mohammad" userId="6cd969f51f917c9e" providerId="LiveId" clId="{1E05F619-7945-46B1-A9AA-4C6414CBBA8A}" dt="2022-01-22T21:48:34.726" v="112" actId="1076"/>
          <ac:spMkLst>
            <pc:docMk/>
            <pc:sldMk cId="1046363453" sldId="261"/>
            <ac:spMk id="6" creationId="{5CDF7985-88B2-44EF-B36E-8FE0A6ACBAC4}"/>
          </ac:spMkLst>
        </pc:spChg>
        <pc:picChg chg="add mod">
          <ac:chgData name="mohammad" userId="6cd969f51f917c9e" providerId="LiveId" clId="{1E05F619-7945-46B1-A9AA-4C6414CBBA8A}" dt="2022-01-22T21:48:26.439" v="109" actId="1076"/>
          <ac:picMkLst>
            <pc:docMk/>
            <pc:sldMk cId="1046363453" sldId="261"/>
            <ac:picMk id="4" creationId="{488599AA-5FDC-408D-BF4E-6D24B9B8BB16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347873262" sldId="261"/>
        </pc:sldMkLst>
      </pc:sldChg>
      <pc:sldChg chg="addSp modSp add mod">
        <pc:chgData name="mohammad" userId="6cd969f51f917c9e" providerId="LiveId" clId="{1E05F619-7945-46B1-A9AA-4C6414CBBA8A}" dt="2022-01-22T21:49:40.032" v="121" actId="1076"/>
        <pc:sldMkLst>
          <pc:docMk/>
          <pc:sldMk cId="2055521810" sldId="262"/>
        </pc:sldMkLst>
        <pc:spChg chg="add mod">
          <ac:chgData name="mohammad" userId="6cd969f51f917c9e" providerId="LiveId" clId="{1E05F619-7945-46B1-A9AA-4C6414CBBA8A}" dt="2022-01-22T21:49:30.150" v="118"/>
          <ac:spMkLst>
            <pc:docMk/>
            <pc:sldMk cId="2055521810" sldId="262"/>
            <ac:spMk id="3" creationId="{3F3F1F14-03CC-4208-8EE7-D3B2522C0B60}"/>
          </ac:spMkLst>
        </pc:spChg>
        <pc:spChg chg="add mod">
          <ac:chgData name="mohammad" userId="6cd969f51f917c9e" providerId="LiveId" clId="{1E05F619-7945-46B1-A9AA-4C6414CBBA8A}" dt="2022-01-22T21:49:40.032" v="121" actId="1076"/>
          <ac:spMkLst>
            <pc:docMk/>
            <pc:sldMk cId="2055521810" sldId="262"/>
            <ac:spMk id="5" creationId="{DB1B4FAE-F6E9-4F21-891D-97F1A7DF64B4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2278793113" sldId="262"/>
        </pc:sldMkLst>
      </pc:sldChg>
      <pc:sldChg chg="addSp delSp modSp add mod">
        <pc:chgData name="mohammad" userId="6cd969f51f917c9e" providerId="LiveId" clId="{1E05F619-7945-46B1-A9AA-4C6414CBBA8A}" dt="2022-01-22T21:50:46.352" v="134" actId="14100"/>
        <pc:sldMkLst>
          <pc:docMk/>
          <pc:sldMk cId="2834279538" sldId="263"/>
        </pc:sldMkLst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2" creationId="{7497FE0B-B68C-4A11-9DD6-2E1FDF00124C}"/>
          </ac:spMkLst>
        </pc:spChg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3" creationId="{B3B7FFCF-4970-48C5-8418-08470700B3C8}"/>
          </ac:spMkLst>
        </pc:spChg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4" creationId="{F431476D-586D-4867-AFB0-72A1F379ED43}"/>
          </ac:spMkLst>
        </pc:spChg>
        <pc:spChg chg="add mod">
          <ac:chgData name="mohammad" userId="6cd969f51f917c9e" providerId="LiveId" clId="{1E05F619-7945-46B1-A9AA-4C6414CBBA8A}" dt="2022-01-22T21:50:35.027" v="130"/>
          <ac:spMkLst>
            <pc:docMk/>
            <pc:sldMk cId="2834279538" sldId="263"/>
            <ac:spMk id="8" creationId="{266773C7-7CC8-4B07-B5E0-C4CBEA13A01B}"/>
          </ac:spMkLst>
        </pc:spChg>
        <pc:spChg chg="add mod">
          <ac:chgData name="mohammad" userId="6cd969f51f917c9e" providerId="LiveId" clId="{1E05F619-7945-46B1-A9AA-4C6414CBBA8A}" dt="2022-01-22T21:50:46.352" v="134" actId="14100"/>
          <ac:spMkLst>
            <pc:docMk/>
            <pc:sldMk cId="2834279538" sldId="263"/>
            <ac:spMk id="10" creationId="{B3D6E94B-54B8-41ED-8AFB-C37E925551FC}"/>
          </ac:spMkLst>
        </pc:spChg>
        <pc:picChg chg="add del">
          <ac:chgData name="mohammad" userId="6cd969f51f917c9e" providerId="LiveId" clId="{1E05F619-7945-46B1-A9AA-4C6414CBBA8A}" dt="2022-01-22T21:50:05.099" v="123"/>
          <ac:picMkLst>
            <pc:docMk/>
            <pc:sldMk cId="2834279538" sldId="263"/>
            <ac:picMk id="1025" creationId="{79A435EB-3CCE-4D43-A8AD-6F1044F4E305}"/>
          </ac:picMkLst>
        </pc:picChg>
        <pc:picChg chg="add del">
          <ac:chgData name="mohammad" userId="6cd969f51f917c9e" providerId="LiveId" clId="{1E05F619-7945-46B1-A9AA-4C6414CBBA8A}" dt="2022-01-22T21:50:05.099" v="123"/>
          <ac:picMkLst>
            <pc:docMk/>
            <pc:sldMk cId="2834279538" sldId="263"/>
            <ac:picMk id="1026" creationId="{A1BC6807-C17A-438E-9C7A-BC4B2940D5FA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3830296585" sldId="263"/>
        </pc:sldMkLst>
      </pc:sldChg>
      <pc:sldChg chg="addSp modSp add mod">
        <pc:chgData name="mohammad" userId="6cd969f51f917c9e" providerId="LiveId" clId="{1E05F619-7945-46B1-A9AA-4C6414CBBA8A}" dt="2022-01-22T21:51:22.326" v="147" actId="1076"/>
        <pc:sldMkLst>
          <pc:docMk/>
          <pc:sldMk cId="945096082" sldId="264"/>
        </pc:sldMkLst>
        <pc:spChg chg="add mod">
          <ac:chgData name="mohammad" userId="6cd969f51f917c9e" providerId="LiveId" clId="{1E05F619-7945-46B1-A9AA-4C6414CBBA8A}" dt="2022-01-22T21:51:09.723" v="141" actId="20577"/>
          <ac:spMkLst>
            <pc:docMk/>
            <pc:sldMk cId="945096082" sldId="264"/>
            <ac:spMk id="3" creationId="{1ABD12C8-649F-4B25-B443-D970800918D7}"/>
          </ac:spMkLst>
        </pc:spChg>
        <pc:spChg chg="add mod">
          <ac:chgData name="mohammad" userId="6cd969f51f917c9e" providerId="LiveId" clId="{1E05F619-7945-46B1-A9AA-4C6414CBBA8A}" dt="2022-01-22T21:51:22.326" v="147" actId="1076"/>
          <ac:spMkLst>
            <pc:docMk/>
            <pc:sldMk cId="945096082" sldId="264"/>
            <ac:spMk id="6" creationId="{351D329B-1039-4FA9-9B71-31F3079F3263}"/>
          </ac:spMkLst>
        </pc:spChg>
        <pc:picChg chg="add mod">
          <ac:chgData name="mohammad" userId="6cd969f51f917c9e" providerId="LiveId" clId="{1E05F619-7945-46B1-A9AA-4C6414CBBA8A}" dt="2022-01-22T21:51:15.103" v="143" actId="1076"/>
          <ac:picMkLst>
            <pc:docMk/>
            <pc:sldMk cId="945096082" sldId="264"/>
            <ac:picMk id="4" creationId="{A2F94E6E-4A1E-4F78-884D-C20A5FBB158E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199116318" sldId="264"/>
        </pc:sldMkLst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599079967" sldId="265"/>
        </pc:sldMkLst>
      </pc:sldChg>
      <pc:sldChg chg="addSp modSp add mod ord">
        <pc:chgData name="mohammad" userId="6cd969f51f917c9e" providerId="LiveId" clId="{1E05F619-7945-46B1-A9AA-4C6414CBBA8A}" dt="2022-01-22T21:45:43.729" v="29"/>
        <pc:sldMkLst>
          <pc:docMk/>
          <pc:sldMk cId="3578563734" sldId="265"/>
        </pc:sldMkLst>
        <pc:spChg chg="add mod">
          <ac:chgData name="mohammad" userId="6cd969f51f917c9e" providerId="LiveId" clId="{1E05F619-7945-46B1-A9AA-4C6414CBBA8A}" dt="2022-01-22T21:38:16.673" v="24" actId="1076"/>
          <ac:spMkLst>
            <pc:docMk/>
            <pc:sldMk cId="3578563734" sldId="265"/>
            <ac:spMk id="3" creationId="{FDF4B25E-B388-4033-8E6F-BFF6A50096C2}"/>
          </ac:spMkLst>
        </pc:spChg>
        <pc:spChg chg="add mod">
          <ac:chgData name="mohammad" userId="6cd969f51f917c9e" providerId="LiveId" clId="{1E05F619-7945-46B1-A9AA-4C6414CBBA8A}" dt="2022-01-22T21:38:25.162" v="27" actId="1076"/>
          <ac:spMkLst>
            <pc:docMk/>
            <pc:sldMk cId="3578563734" sldId="265"/>
            <ac:spMk id="5" creationId="{39D20593-41D5-4467-938C-40A7B77B6C34}"/>
          </ac:spMkLst>
        </pc:spChg>
      </pc:sldChg>
      <pc:sldChg chg="addSp modSp new mod">
        <pc:chgData name="mohammad" userId="6cd969f51f917c9e" providerId="LiveId" clId="{1E05F619-7945-46B1-A9AA-4C6414CBBA8A}" dt="2022-01-22T21:52:20.065" v="178" actId="1076"/>
        <pc:sldMkLst>
          <pc:docMk/>
          <pc:sldMk cId="1717512708" sldId="266"/>
        </pc:sldMkLst>
        <pc:spChg chg="mod">
          <ac:chgData name="mohammad" userId="6cd969f51f917c9e" providerId="LiveId" clId="{1E05F619-7945-46B1-A9AA-4C6414CBBA8A}" dt="2022-01-22T21:52:12.618" v="175" actId="27636"/>
          <ac:spMkLst>
            <pc:docMk/>
            <pc:sldMk cId="1717512708" sldId="266"/>
            <ac:spMk id="3" creationId="{65DDF61B-6E26-47F2-B6E5-AF1A113EDD45}"/>
          </ac:spMkLst>
        </pc:spChg>
        <pc:spChg chg="add mod">
          <ac:chgData name="mohammad" userId="6cd969f51f917c9e" providerId="LiveId" clId="{1E05F619-7945-46B1-A9AA-4C6414CBBA8A}" dt="2022-01-22T21:52:20.065" v="178" actId="1076"/>
          <ac:spMkLst>
            <pc:docMk/>
            <pc:sldMk cId="1717512708" sldId="266"/>
            <ac:spMk id="6" creationId="{8B2ACFBB-2461-4525-9D79-66BD7D0308A3}"/>
          </ac:spMkLst>
        </pc:spChg>
        <pc:picChg chg="add mod">
          <ac:chgData name="mohammad" userId="6cd969f51f917c9e" providerId="LiveId" clId="{1E05F619-7945-46B1-A9AA-4C6414CBBA8A}" dt="2022-01-22T21:52:04.935" v="172" actId="1076"/>
          <ac:picMkLst>
            <pc:docMk/>
            <pc:sldMk cId="1717512708" sldId="266"/>
            <ac:picMk id="4" creationId="{60866E69-74EA-4161-AF22-F5BB13E30524}"/>
          </ac:picMkLst>
        </pc:picChg>
      </pc:sldChg>
    </pc:docChg>
  </pc:docChgLst>
  <pc:docChgLst>
    <pc:chgData name="mohammad Hosseinabady" userId="6cd969f51f917c9e" providerId="LiveId" clId="{1E05F619-7945-46B1-A9AA-4C6414CBBA8A}"/>
    <pc:docChg chg="undo custSel modSld">
      <pc:chgData name="mohammad Hosseinabady" userId="6cd969f51f917c9e" providerId="LiveId" clId="{1E05F619-7945-46B1-A9AA-4C6414CBBA8A}" dt="2022-01-23T18:02:35.672" v="14"/>
      <pc:docMkLst>
        <pc:docMk/>
      </pc:docMkLst>
      <pc:sldChg chg="addSp delSp mod">
        <pc:chgData name="mohammad Hosseinabady" userId="6cd969f51f917c9e" providerId="LiveId" clId="{1E05F619-7945-46B1-A9AA-4C6414CBBA8A}" dt="2022-01-23T18:02:33.329" v="12" actId="478"/>
        <pc:sldMkLst>
          <pc:docMk/>
          <pc:sldMk cId="1828841948" sldId="257"/>
        </pc:sldMkLst>
        <pc:spChg chg="add del">
          <ac:chgData name="mohammad Hosseinabady" userId="6cd969f51f917c9e" providerId="LiveId" clId="{1E05F619-7945-46B1-A9AA-4C6414CBBA8A}" dt="2022-01-23T18:02:33.329" v="12" actId="478"/>
          <ac:spMkLst>
            <pc:docMk/>
            <pc:sldMk cId="1828841948" sldId="257"/>
            <ac:spMk id="8" creationId="{9F019DE9-3F1D-4A32-8A3C-1030E3A0AA0C}"/>
          </ac:spMkLst>
        </pc:spChg>
        <pc:spChg chg="add del">
          <ac:chgData name="mohammad Hosseinabady" userId="6cd969f51f917c9e" providerId="LiveId" clId="{1E05F619-7945-46B1-A9AA-4C6414CBBA8A}" dt="2022-01-23T18:02:32.643" v="11" actId="478"/>
          <ac:spMkLst>
            <pc:docMk/>
            <pc:sldMk cId="1828841948" sldId="257"/>
            <ac:spMk id="9" creationId="{672CD17C-EAF0-4203-BB89-75CED2973B37}"/>
          </ac:spMkLst>
        </pc:spChg>
      </pc:sldChg>
      <pc:sldChg chg="modAnim">
        <pc:chgData name="mohammad Hosseinabady" userId="6cd969f51f917c9e" providerId="LiveId" clId="{1E05F619-7945-46B1-A9AA-4C6414CBBA8A}" dt="2022-01-23T18:01:50.189" v="1"/>
        <pc:sldMkLst>
          <pc:docMk/>
          <pc:sldMk cId="705576789" sldId="258"/>
        </pc:sldMkLst>
      </pc:sldChg>
      <pc:sldChg chg="modAnim">
        <pc:chgData name="mohammad Hosseinabady" userId="6cd969f51f917c9e" providerId="LiveId" clId="{1E05F619-7945-46B1-A9AA-4C6414CBBA8A}" dt="2022-01-23T18:01:52.925" v="2"/>
        <pc:sldMkLst>
          <pc:docMk/>
          <pc:sldMk cId="1094427686" sldId="259"/>
        </pc:sldMkLst>
      </pc:sldChg>
      <pc:sldChg chg="modAnim">
        <pc:chgData name="mohammad Hosseinabady" userId="6cd969f51f917c9e" providerId="LiveId" clId="{1E05F619-7945-46B1-A9AA-4C6414CBBA8A}" dt="2022-01-23T18:01:55.514" v="3"/>
        <pc:sldMkLst>
          <pc:docMk/>
          <pc:sldMk cId="3093921639" sldId="260"/>
        </pc:sldMkLst>
      </pc:sldChg>
      <pc:sldChg chg="modAnim">
        <pc:chgData name="mohammad Hosseinabady" userId="6cd969f51f917c9e" providerId="LiveId" clId="{1E05F619-7945-46B1-A9AA-4C6414CBBA8A}" dt="2022-01-23T18:01:58.018" v="4"/>
        <pc:sldMkLst>
          <pc:docMk/>
          <pc:sldMk cId="1046363453" sldId="261"/>
        </pc:sldMkLst>
      </pc:sldChg>
      <pc:sldChg chg="modAnim">
        <pc:chgData name="mohammad Hosseinabady" userId="6cd969f51f917c9e" providerId="LiveId" clId="{1E05F619-7945-46B1-A9AA-4C6414CBBA8A}" dt="2022-01-23T18:02:00.242" v="5"/>
        <pc:sldMkLst>
          <pc:docMk/>
          <pc:sldMk cId="2055521810" sldId="262"/>
        </pc:sldMkLst>
      </pc:sldChg>
      <pc:sldChg chg="modAnim">
        <pc:chgData name="mohammad Hosseinabady" userId="6cd969f51f917c9e" providerId="LiveId" clId="{1E05F619-7945-46B1-A9AA-4C6414CBBA8A}" dt="2022-01-23T18:02:02.880" v="6"/>
        <pc:sldMkLst>
          <pc:docMk/>
          <pc:sldMk cId="2834279538" sldId="263"/>
        </pc:sldMkLst>
      </pc:sldChg>
      <pc:sldChg chg="modAnim">
        <pc:chgData name="mohammad Hosseinabady" userId="6cd969f51f917c9e" providerId="LiveId" clId="{1E05F619-7945-46B1-A9AA-4C6414CBBA8A}" dt="2022-01-23T18:02:05.848" v="7"/>
        <pc:sldMkLst>
          <pc:docMk/>
          <pc:sldMk cId="945096082" sldId="264"/>
        </pc:sldMkLst>
      </pc:sldChg>
      <pc:sldChg chg="modAnim">
        <pc:chgData name="mohammad Hosseinabady" userId="6cd969f51f917c9e" providerId="LiveId" clId="{1E05F619-7945-46B1-A9AA-4C6414CBBA8A}" dt="2022-01-23T18:01:46.399" v="0"/>
        <pc:sldMkLst>
          <pc:docMk/>
          <pc:sldMk cId="3578563734" sldId="265"/>
        </pc:sldMkLst>
      </pc:sldChg>
      <pc:sldChg chg="modAnim">
        <pc:chgData name="mohammad Hosseinabady" userId="6cd969f51f917c9e" providerId="LiveId" clId="{1E05F619-7945-46B1-A9AA-4C6414CBBA8A}" dt="2022-01-23T18:02:35.672" v="14"/>
        <pc:sldMkLst>
          <pc:docMk/>
          <pc:sldMk cId="1717512708" sldId="266"/>
        </pc:sldMkLst>
      </pc:sldChg>
    </pc:docChg>
  </pc:docChgLst>
  <pc:docChgLst>
    <pc:chgData name="mohammad Hosseinabady" userId="6cd969f51f917c9e" providerId="LiveId" clId="{FBE78003-88EF-4BE3-835B-5AF3D0CF75CB}"/>
    <pc:docChg chg="custSel addSld delSld modSld modMainMaster modSection">
      <pc:chgData name="mohammad Hosseinabady" userId="6cd969f51f917c9e" providerId="LiveId" clId="{FBE78003-88EF-4BE3-835B-5AF3D0CF75CB}" dt="2022-01-23T18:10:33.480" v="56" actId="1076"/>
      <pc:docMkLst>
        <pc:docMk/>
      </pc:docMkLst>
      <pc:sldChg chg="delSp modSp mod">
        <pc:chgData name="mohammad Hosseinabady" userId="6cd969f51f917c9e" providerId="LiveId" clId="{FBE78003-88EF-4BE3-835B-5AF3D0CF75CB}" dt="2022-01-23T18:04:18.570" v="15" actId="478"/>
        <pc:sldMkLst>
          <pc:docMk/>
          <pc:sldMk cId="1828841948" sldId="257"/>
        </pc:sldMkLst>
        <pc:spChg chg="mod">
          <ac:chgData name="mohammad Hosseinabady" userId="6cd969f51f917c9e" providerId="LiveId" clId="{FBE78003-88EF-4BE3-835B-5AF3D0CF75CB}" dt="2022-01-23T18:03:41.434" v="4" actId="6549"/>
          <ac:spMkLst>
            <pc:docMk/>
            <pc:sldMk cId="1828841948" sldId="257"/>
            <ac:spMk id="2" creationId="{A6DBF1B7-072B-4266-BCF7-08518059E081}"/>
          </ac:spMkLst>
        </pc:spChg>
        <pc:spChg chg="del">
          <ac:chgData name="mohammad Hosseinabady" userId="6cd969f51f917c9e" providerId="LiveId" clId="{FBE78003-88EF-4BE3-835B-5AF3D0CF75CB}" dt="2022-01-23T18:04:17.178" v="14" actId="478"/>
          <ac:spMkLst>
            <pc:docMk/>
            <pc:sldMk cId="1828841948" sldId="257"/>
            <ac:spMk id="8" creationId="{9F019DE9-3F1D-4A32-8A3C-1030E3A0AA0C}"/>
          </ac:spMkLst>
        </pc:spChg>
        <pc:spChg chg="del">
          <ac:chgData name="mohammad Hosseinabady" userId="6cd969f51f917c9e" providerId="LiveId" clId="{FBE78003-88EF-4BE3-835B-5AF3D0CF75CB}" dt="2022-01-23T18:04:18.570" v="15" actId="478"/>
          <ac:spMkLst>
            <pc:docMk/>
            <pc:sldMk cId="1828841948" sldId="257"/>
            <ac:spMk id="9" creationId="{672CD17C-EAF0-4203-BB89-75CED2973B37}"/>
          </ac:spMkLst>
        </pc:sp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705576789" sldId="258"/>
        </pc:sldMkLst>
      </pc:sldChg>
      <pc:sldChg chg="addSp delSp modSp new mod">
        <pc:chgData name="mohammad Hosseinabady" userId="6cd969f51f917c9e" providerId="LiveId" clId="{FBE78003-88EF-4BE3-835B-5AF3D0CF75CB}" dt="2022-01-23T18:05:50.909" v="19" actId="22"/>
        <pc:sldMkLst>
          <pc:docMk/>
          <pc:sldMk cId="2728524057" sldId="258"/>
        </pc:sldMkLst>
        <pc:spChg chg="mod">
          <ac:chgData name="mohammad Hosseinabady" userId="6cd969f51f917c9e" providerId="LiveId" clId="{FBE78003-88EF-4BE3-835B-5AF3D0CF75CB}" dt="2022-01-23T18:03:54.506" v="13" actId="6549"/>
          <ac:spMkLst>
            <pc:docMk/>
            <pc:sldMk cId="2728524057" sldId="258"/>
            <ac:spMk id="2" creationId="{FB332025-8C55-4508-BA62-6227CE12A478}"/>
          </ac:spMkLst>
        </pc:spChg>
        <pc:spChg chg="del mod">
          <ac:chgData name="mohammad Hosseinabady" userId="6cd969f51f917c9e" providerId="LiveId" clId="{FBE78003-88EF-4BE3-835B-5AF3D0CF75CB}" dt="2022-01-23T18:05:50.909" v="19" actId="22"/>
          <ac:spMkLst>
            <pc:docMk/>
            <pc:sldMk cId="2728524057" sldId="258"/>
            <ac:spMk id="3" creationId="{2630A341-16E6-40F6-B223-B0564E329BD7}"/>
          </ac:spMkLst>
        </pc:spChg>
        <pc:picChg chg="add mod ord">
          <ac:chgData name="mohammad Hosseinabady" userId="6cd969f51f917c9e" providerId="LiveId" clId="{FBE78003-88EF-4BE3-835B-5AF3D0CF75CB}" dt="2022-01-23T18:05:50.909" v="19" actId="22"/>
          <ac:picMkLst>
            <pc:docMk/>
            <pc:sldMk cId="2728524057" sldId="258"/>
            <ac:picMk id="5" creationId="{F9926021-FB2A-439A-90CE-C0AB6F76B0FC}"/>
          </ac:picMkLst>
        </pc:picChg>
      </pc:sldChg>
      <pc:sldChg chg="addSp delSp modSp add mod">
        <pc:chgData name="mohammad Hosseinabady" userId="6cd969f51f917c9e" providerId="LiveId" clId="{FBE78003-88EF-4BE3-835B-5AF3D0CF75CB}" dt="2022-01-23T18:07:20.080" v="35" actId="1076"/>
        <pc:sldMkLst>
          <pc:docMk/>
          <pc:sldMk cId="480187566" sldId="259"/>
        </pc:sldMkLst>
        <pc:spChg chg="add del mod">
          <ac:chgData name="mohammad Hosseinabady" userId="6cd969f51f917c9e" providerId="LiveId" clId="{FBE78003-88EF-4BE3-835B-5AF3D0CF75CB}" dt="2022-01-23T18:06:18.469" v="22" actId="22"/>
          <ac:spMkLst>
            <pc:docMk/>
            <pc:sldMk cId="480187566" sldId="259"/>
            <ac:spMk id="4" creationId="{2A6CCCF0-AACC-4E2B-8CFC-C7D845E6B0A7}"/>
          </ac:spMkLst>
        </pc:spChg>
        <pc:picChg chg="del">
          <ac:chgData name="mohammad Hosseinabady" userId="6cd969f51f917c9e" providerId="LiveId" clId="{FBE78003-88EF-4BE3-835B-5AF3D0CF75CB}" dt="2022-01-23T18:05:55.134" v="21" actId="478"/>
          <ac:picMkLst>
            <pc:docMk/>
            <pc:sldMk cId="480187566" sldId="259"/>
            <ac:picMk id="5" creationId="{F9926021-FB2A-439A-90CE-C0AB6F76B0FC}"/>
          </ac:picMkLst>
        </pc:picChg>
        <pc:picChg chg="add mod ord">
          <ac:chgData name="mohammad Hosseinabady" userId="6cd969f51f917c9e" providerId="LiveId" clId="{FBE78003-88EF-4BE3-835B-5AF3D0CF75CB}" dt="2022-01-23T18:06:49.817" v="25" actId="1076"/>
          <ac:picMkLst>
            <pc:docMk/>
            <pc:sldMk cId="480187566" sldId="259"/>
            <ac:picMk id="7" creationId="{E47E722C-BBBC-495A-90E5-DEE8E5259D27}"/>
          </ac:picMkLst>
        </pc:picChg>
        <pc:picChg chg="add mod modCrop">
          <ac:chgData name="mohammad Hosseinabady" userId="6cd969f51f917c9e" providerId="LiveId" clId="{FBE78003-88EF-4BE3-835B-5AF3D0CF75CB}" dt="2022-01-23T18:07:00.377" v="29" actId="732"/>
          <ac:picMkLst>
            <pc:docMk/>
            <pc:sldMk cId="480187566" sldId="259"/>
            <ac:picMk id="9" creationId="{8FBD4BEC-3019-4C0D-89D6-6DAF0B6F81C1}"/>
          </ac:picMkLst>
        </pc:picChg>
        <pc:picChg chg="add mod modCrop">
          <ac:chgData name="mohammad Hosseinabady" userId="6cd969f51f917c9e" providerId="LiveId" clId="{FBE78003-88EF-4BE3-835B-5AF3D0CF75CB}" dt="2022-01-23T18:07:20.080" v="35" actId="1076"/>
          <ac:picMkLst>
            <pc:docMk/>
            <pc:sldMk cId="480187566" sldId="259"/>
            <ac:picMk id="10" creationId="{089DAC2A-BBDB-47E3-9DFD-DBCC01C81539}"/>
          </ac:picMkLst>
        </pc:pic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1094427686" sldId="259"/>
        </pc:sldMkLst>
      </pc:sldChg>
      <pc:sldChg chg="addSp delSp modSp add mod">
        <pc:chgData name="mohammad Hosseinabady" userId="6cd969f51f917c9e" providerId="LiveId" clId="{FBE78003-88EF-4BE3-835B-5AF3D0CF75CB}" dt="2022-01-23T18:07:54.729" v="38" actId="22"/>
        <pc:sldMkLst>
          <pc:docMk/>
          <pc:sldMk cId="519188448" sldId="260"/>
        </pc:sldMkLst>
        <pc:spChg chg="add del mod">
          <ac:chgData name="mohammad Hosseinabady" userId="6cd969f51f917c9e" providerId="LiveId" clId="{FBE78003-88EF-4BE3-835B-5AF3D0CF75CB}" dt="2022-01-23T18:07:54.729" v="38" actId="22"/>
          <ac:spMkLst>
            <pc:docMk/>
            <pc:sldMk cId="519188448" sldId="260"/>
            <ac:spMk id="4" creationId="{29E029F7-6890-4F80-889A-13A1B7CA5C86}"/>
          </ac:spMkLst>
        </pc:spChg>
        <pc:picChg chg="add del mod">
          <ac:chgData name="mohammad Hosseinabady" userId="6cd969f51f917c9e" providerId="LiveId" clId="{FBE78003-88EF-4BE3-835B-5AF3D0CF75CB}" dt="2022-01-23T18:07:50.748" v="37"/>
          <ac:picMkLst>
            <pc:docMk/>
            <pc:sldMk cId="519188448" sldId="260"/>
            <ac:picMk id="6" creationId="{9393444A-F478-4029-B107-76CDD652440D}"/>
          </ac:picMkLst>
        </pc:picChg>
        <pc:picChg chg="del">
          <ac:chgData name="mohammad Hosseinabady" userId="6cd969f51f917c9e" providerId="LiveId" clId="{FBE78003-88EF-4BE3-835B-5AF3D0CF75CB}" dt="2022-01-23T18:06:21.916" v="24" actId="478"/>
          <ac:picMkLst>
            <pc:docMk/>
            <pc:sldMk cId="519188448" sldId="260"/>
            <ac:picMk id="7" creationId="{E47E722C-BBBC-495A-90E5-DEE8E5259D27}"/>
          </ac:picMkLst>
        </pc:picChg>
        <pc:picChg chg="add mod ord">
          <ac:chgData name="mohammad Hosseinabady" userId="6cd969f51f917c9e" providerId="LiveId" clId="{FBE78003-88EF-4BE3-835B-5AF3D0CF75CB}" dt="2022-01-23T18:07:54.729" v="38" actId="22"/>
          <ac:picMkLst>
            <pc:docMk/>
            <pc:sldMk cId="519188448" sldId="260"/>
            <ac:picMk id="8" creationId="{37458D65-A8A6-4E50-B4B7-D8FC572113DE}"/>
          </ac:picMkLst>
        </pc:pic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3093921639" sldId="260"/>
        </pc:sldMkLst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1046363453" sldId="261"/>
        </pc:sldMkLst>
      </pc:sldChg>
      <pc:sldChg chg="addSp delSp modSp add mod">
        <pc:chgData name="mohammad Hosseinabady" userId="6cd969f51f917c9e" providerId="LiveId" clId="{FBE78003-88EF-4BE3-835B-5AF3D0CF75CB}" dt="2022-01-23T18:08:23.023" v="41" actId="22"/>
        <pc:sldMkLst>
          <pc:docMk/>
          <pc:sldMk cId="1905558920" sldId="261"/>
        </pc:sldMkLst>
        <pc:spChg chg="add del mod">
          <ac:chgData name="mohammad Hosseinabady" userId="6cd969f51f917c9e" providerId="LiveId" clId="{FBE78003-88EF-4BE3-835B-5AF3D0CF75CB}" dt="2022-01-23T18:08:23.023" v="41" actId="22"/>
          <ac:spMkLst>
            <pc:docMk/>
            <pc:sldMk cId="1905558920" sldId="261"/>
            <ac:spMk id="4" creationId="{6D1C11E2-1720-4563-9653-41426B3E409F}"/>
          </ac:spMkLst>
        </pc:spChg>
        <pc:picChg chg="add mod ord">
          <ac:chgData name="mohammad Hosseinabady" userId="6cd969f51f917c9e" providerId="LiveId" clId="{FBE78003-88EF-4BE3-835B-5AF3D0CF75CB}" dt="2022-01-23T18:08:23.023" v="41" actId="22"/>
          <ac:picMkLst>
            <pc:docMk/>
            <pc:sldMk cId="1905558920" sldId="261"/>
            <ac:picMk id="6" creationId="{36968091-A288-4952-8B04-D4B7112441BC}"/>
          </ac:picMkLst>
        </pc:picChg>
        <pc:picChg chg="del">
          <ac:chgData name="mohammad Hosseinabady" userId="6cd969f51f917c9e" providerId="LiveId" clId="{FBE78003-88EF-4BE3-835B-5AF3D0CF75CB}" dt="2022-01-23T18:07:58.269" v="40" actId="478"/>
          <ac:picMkLst>
            <pc:docMk/>
            <pc:sldMk cId="1905558920" sldId="261"/>
            <ac:picMk id="8" creationId="{37458D65-A8A6-4E50-B4B7-D8FC572113DE}"/>
          </ac:picMkLst>
        </pc:pic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2055521810" sldId="262"/>
        </pc:sldMkLst>
      </pc:sldChg>
      <pc:sldChg chg="addSp delSp modSp add mod">
        <pc:chgData name="mohammad Hosseinabady" userId="6cd969f51f917c9e" providerId="LiveId" clId="{FBE78003-88EF-4BE3-835B-5AF3D0CF75CB}" dt="2022-01-23T18:09:01.008" v="44" actId="22"/>
        <pc:sldMkLst>
          <pc:docMk/>
          <pc:sldMk cId="3678755034" sldId="262"/>
        </pc:sldMkLst>
        <pc:spChg chg="add del mod">
          <ac:chgData name="mohammad Hosseinabady" userId="6cd969f51f917c9e" providerId="LiveId" clId="{FBE78003-88EF-4BE3-835B-5AF3D0CF75CB}" dt="2022-01-23T18:09:01.008" v="44" actId="22"/>
          <ac:spMkLst>
            <pc:docMk/>
            <pc:sldMk cId="3678755034" sldId="262"/>
            <ac:spMk id="4" creationId="{D3BB40BE-F9B3-4708-9D44-3427C7FCB0A8}"/>
          </ac:spMkLst>
        </pc:spChg>
        <pc:picChg chg="del">
          <ac:chgData name="mohammad Hosseinabady" userId="6cd969f51f917c9e" providerId="LiveId" clId="{FBE78003-88EF-4BE3-835B-5AF3D0CF75CB}" dt="2022-01-23T18:08:26.668" v="43" actId="478"/>
          <ac:picMkLst>
            <pc:docMk/>
            <pc:sldMk cId="3678755034" sldId="262"/>
            <ac:picMk id="6" creationId="{36968091-A288-4952-8B04-D4B7112441BC}"/>
          </ac:picMkLst>
        </pc:picChg>
        <pc:picChg chg="add mod ord">
          <ac:chgData name="mohammad Hosseinabady" userId="6cd969f51f917c9e" providerId="LiveId" clId="{FBE78003-88EF-4BE3-835B-5AF3D0CF75CB}" dt="2022-01-23T18:09:01.008" v="44" actId="22"/>
          <ac:picMkLst>
            <pc:docMk/>
            <pc:sldMk cId="3678755034" sldId="262"/>
            <ac:picMk id="7" creationId="{A9479D63-EF9D-42F7-B834-835D7291C821}"/>
          </ac:picMkLst>
        </pc:picChg>
      </pc:sldChg>
      <pc:sldChg chg="addSp delSp modSp add mod">
        <pc:chgData name="mohammad Hosseinabady" userId="6cd969f51f917c9e" providerId="LiveId" clId="{FBE78003-88EF-4BE3-835B-5AF3D0CF75CB}" dt="2022-01-23T18:09:58.336" v="50" actId="1076"/>
        <pc:sldMkLst>
          <pc:docMk/>
          <pc:sldMk cId="262437581" sldId="263"/>
        </pc:sldMkLst>
        <pc:spChg chg="add del mod">
          <ac:chgData name="mohammad Hosseinabady" userId="6cd969f51f917c9e" providerId="LiveId" clId="{FBE78003-88EF-4BE3-835B-5AF3D0CF75CB}" dt="2022-01-23T18:09:50.031" v="47" actId="22"/>
          <ac:spMkLst>
            <pc:docMk/>
            <pc:sldMk cId="262437581" sldId="263"/>
            <ac:spMk id="4" creationId="{CD0EFCA6-6C82-4059-82B4-ED28037747EA}"/>
          </ac:spMkLst>
        </pc:spChg>
        <pc:picChg chg="add mod ord">
          <ac:chgData name="mohammad Hosseinabady" userId="6cd969f51f917c9e" providerId="LiveId" clId="{FBE78003-88EF-4BE3-835B-5AF3D0CF75CB}" dt="2022-01-23T18:09:58.336" v="50" actId="1076"/>
          <ac:picMkLst>
            <pc:docMk/>
            <pc:sldMk cId="262437581" sldId="263"/>
            <ac:picMk id="6" creationId="{0B25FF22-97F6-496E-8F08-69151A3ECCDC}"/>
          </ac:picMkLst>
        </pc:picChg>
        <pc:picChg chg="del">
          <ac:chgData name="mohammad Hosseinabady" userId="6cd969f51f917c9e" providerId="LiveId" clId="{FBE78003-88EF-4BE3-835B-5AF3D0CF75CB}" dt="2022-01-23T18:09:05.387" v="46" actId="478"/>
          <ac:picMkLst>
            <pc:docMk/>
            <pc:sldMk cId="262437581" sldId="263"/>
            <ac:picMk id="7" creationId="{A9479D63-EF9D-42F7-B834-835D7291C821}"/>
          </ac:picMkLst>
        </pc:pic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2834279538" sldId="263"/>
        </pc:sldMkLst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945096082" sldId="264"/>
        </pc:sldMkLst>
      </pc:sldChg>
      <pc:sldChg chg="addSp delSp modSp add mod">
        <pc:chgData name="mohammad Hosseinabady" userId="6cd969f51f917c9e" providerId="LiveId" clId="{FBE78003-88EF-4BE3-835B-5AF3D0CF75CB}" dt="2022-01-23T18:10:33.480" v="56" actId="1076"/>
        <pc:sldMkLst>
          <pc:docMk/>
          <pc:sldMk cId="3190673239" sldId="264"/>
        </pc:sldMkLst>
        <pc:spChg chg="add del mod">
          <ac:chgData name="mohammad Hosseinabady" userId="6cd969f51f917c9e" providerId="LiveId" clId="{FBE78003-88EF-4BE3-835B-5AF3D0CF75CB}" dt="2022-01-23T18:10:26.608" v="53" actId="22"/>
          <ac:spMkLst>
            <pc:docMk/>
            <pc:sldMk cId="3190673239" sldId="264"/>
            <ac:spMk id="4" creationId="{0AE25B3F-B09F-489F-BCDA-A14256E94817}"/>
          </ac:spMkLst>
        </pc:spChg>
        <pc:picChg chg="del">
          <ac:chgData name="mohammad Hosseinabady" userId="6cd969f51f917c9e" providerId="LiveId" clId="{FBE78003-88EF-4BE3-835B-5AF3D0CF75CB}" dt="2022-01-23T18:10:02.171" v="52" actId="478"/>
          <ac:picMkLst>
            <pc:docMk/>
            <pc:sldMk cId="3190673239" sldId="264"/>
            <ac:picMk id="6" creationId="{0B25FF22-97F6-496E-8F08-69151A3ECCDC}"/>
          </ac:picMkLst>
        </pc:picChg>
        <pc:picChg chg="add mod ord">
          <ac:chgData name="mohammad Hosseinabady" userId="6cd969f51f917c9e" providerId="LiveId" clId="{FBE78003-88EF-4BE3-835B-5AF3D0CF75CB}" dt="2022-01-23T18:10:33.480" v="56" actId="1076"/>
          <ac:picMkLst>
            <pc:docMk/>
            <pc:sldMk cId="3190673239" sldId="264"/>
            <ac:picMk id="7" creationId="{E218003C-036E-44F8-872E-8DF015DDF6C8}"/>
          </ac:picMkLst>
        </pc:picChg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3578563734" sldId="265"/>
        </pc:sldMkLst>
      </pc:sldChg>
      <pc:sldChg chg="del">
        <pc:chgData name="mohammad Hosseinabady" userId="6cd969f51f917c9e" providerId="LiveId" clId="{FBE78003-88EF-4BE3-835B-5AF3D0CF75CB}" dt="2022-01-23T18:03:45.848" v="5" actId="47"/>
        <pc:sldMkLst>
          <pc:docMk/>
          <pc:sldMk cId="1717512708" sldId="266"/>
        </pc:sldMkLst>
      </pc:sldChg>
      <pc:sldMasterChg chg="delSp mod">
        <pc:chgData name="mohammad Hosseinabady" userId="6cd969f51f917c9e" providerId="LiveId" clId="{FBE78003-88EF-4BE3-835B-5AF3D0CF75CB}" dt="2022-01-23T18:04:27.816" v="16" actId="478"/>
        <pc:sldMasterMkLst>
          <pc:docMk/>
          <pc:sldMasterMk cId="3355299075" sldId="2147483650"/>
        </pc:sldMasterMkLst>
        <pc:spChg chg="del">
          <ac:chgData name="mohammad Hosseinabady" userId="6cd969f51f917c9e" providerId="LiveId" clId="{FBE78003-88EF-4BE3-835B-5AF3D0CF75CB}" dt="2022-01-23T18:04:27.816" v="16" actId="478"/>
          <ac:spMkLst>
            <pc:docMk/>
            <pc:sldMasterMk cId="3355299075" sldId="2147483650"/>
            <ac:spMk id="7" creationId="{00000000-0000-0000-0000-000000000000}"/>
          </ac:spMkLst>
        </pc:spChg>
        <pc:spChg chg="del">
          <ac:chgData name="mohammad Hosseinabady" userId="6cd969f51f917c9e" providerId="LiveId" clId="{FBE78003-88EF-4BE3-835B-5AF3D0CF75CB}" dt="2022-01-23T18:04:27.816" v="16" actId="478"/>
          <ac:spMkLst>
            <pc:docMk/>
            <pc:sldMasterMk cId="3355299075" sldId="2147483650"/>
            <ac:spMk id="8" creationId="{987FEBAF-1246-4650-B4FB-B70B1C193511}"/>
          </ac:spMkLst>
        </pc:spChg>
        <pc:spChg chg="del">
          <ac:chgData name="mohammad Hosseinabady" userId="6cd969f51f917c9e" providerId="LiveId" clId="{FBE78003-88EF-4BE3-835B-5AF3D0CF75CB}" dt="2022-01-23T18:04:27.816" v="16" actId="478"/>
          <ac:spMkLst>
            <pc:docMk/>
            <pc:sldMasterMk cId="3355299075" sldId="2147483650"/>
            <ac:spMk id="9" creationId="{00000000-0000-0000-0000-000000000000}"/>
          </ac:spMkLst>
        </pc:spChg>
        <pc:spChg chg="del">
          <ac:chgData name="mohammad Hosseinabady" userId="6cd969f51f917c9e" providerId="LiveId" clId="{FBE78003-88EF-4BE3-835B-5AF3D0CF75CB}" dt="2022-01-23T18:04:27.816" v="16" actId="478"/>
          <ac:spMkLst>
            <pc:docMk/>
            <pc:sldMasterMk cId="3355299075" sldId="2147483650"/>
            <ac:spMk id="11" creationId="{EB9FFF61-8393-44A5-838D-15EA6E793E77}"/>
          </ac:spMkLst>
        </pc:spChg>
      </pc:sldMasterChg>
    </pc:docChg>
  </pc:docChgLst>
  <pc:docChgLst>
    <pc:chgData name="mohammad Hosseinabady" userId="6cd969f51f917c9e" providerId="LiveId" clId="{2344BFF5-E47F-43D2-968A-E56529E39D2C}"/>
    <pc:docChg chg="custSel modSld">
      <pc:chgData name="mohammad Hosseinabady" userId="6cd969f51f917c9e" providerId="LiveId" clId="{2344BFF5-E47F-43D2-968A-E56529E39D2C}" dt="2022-01-18T23:32:21.291" v="121"/>
      <pc:docMkLst>
        <pc:docMk/>
      </pc:docMkLst>
      <pc:sldChg chg="modSp mod">
        <pc:chgData name="mohammad Hosseinabady" userId="6cd969f51f917c9e" providerId="LiveId" clId="{2344BFF5-E47F-43D2-968A-E56529E39D2C}" dt="2022-01-18T23:18:44.514" v="13" actId="1076"/>
        <pc:sldMkLst>
          <pc:docMk/>
          <pc:sldMk cId="1828841948" sldId="257"/>
        </pc:sldMkLst>
        <pc:spChg chg="mod">
          <ac:chgData name="mohammad Hosseinabady" userId="6cd969f51f917c9e" providerId="LiveId" clId="{2344BFF5-E47F-43D2-968A-E56529E39D2C}" dt="2022-01-18T23:18:44.514" v="13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933312228" sldId="258"/>
        </pc:sldMkLst>
        <pc:spChg chg="add mod">
          <ac:chgData name="mohammad Hosseinabady" userId="6cd969f51f917c9e" providerId="LiveId" clId="{2344BFF5-E47F-43D2-968A-E56529E39D2C}" dt="2022-01-18T23:30:13.357" v="86" actId="208"/>
          <ac:spMkLst>
            <pc:docMk/>
            <pc:sldMk cId="933312228" sldId="258"/>
            <ac:spMk id="3" creationId="{0342404E-4EE8-46CD-A222-009F28747CE1}"/>
          </ac:spMkLst>
        </pc:spChg>
        <pc:spChg chg="add mod">
          <ac:chgData name="mohammad Hosseinabady" userId="6cd969f51f917c9e" providerId="LiveId" clId="{2344BFF5-E47F-43D2-968A-E56529E39D2C}" dt="2022-01-18T23:20:09.664" v="22" actId="207"/>
          <ac:spMkLst>
            <pc:docMk/>
            <pc:sldMk cId="933312228" sldId="258"/>
            <ac:spMk id="4" creationId="{E1A76AA9-A80E-4869-B8C1-D61491E64EEC}"/>
          </ac:spMkLst>
        </pc:sp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480768694" sldId="259"/>
        </pc:sldMkLst>
        <pc:spChg chg="add mod">
          <ac:chgData name="mohammad Hosseinabady" userId="6cd969f51f917c9e" providerId="LiveId" clId="{2344BFF5-E47F-43D2-968A-E56529E39D2C}" dt="2022-01-18T23:20:18.295" v="23"/>
          <ac:spMkLst>
            <pc:docMk/>
            <pc:sldMk cId="1480768694" sldId="259"/>
            <ac:spMk id="4" creationId="{D02FDE4A-AABF-4FE8-ABD3-B17507A9C73D}"/>
          </ac:spMkLst>
        </pc:spChg>
        <pc:spChg chg="add mod">
          <ac:chgData name="mohammad Hosseinabady" userId="6cd969f51f917c9e" providerId="LiveId" clId="{2344BFF5-E47F-43D2-968A-E56529E39D2C}" dt="2022-01-18T23:30:24.057" v="90" actId="1076"/>
          <ac:spMkLst>
            <pc:docMk/>
            <pc:sldMk cId="1480768694" sldId="259"/>
            <ac:spMk id="8" creationId="{F9208B60-C10A-4285-B68D-E0E18EC2B326}"/>
          </ac:spMkLst>
        </pc:spChg>
        <pc:picChg chg="add mod">
          <ac:chgData name="mohammad Hosseinabady" userId="6cd969f51f917c9e" providerId="LiveId" clId="{2344BFF5-E47F-43D2-968A-E56529E39D2C}" dt="2022-01-18T23:19:46.792" v="17" actId="1076"/>
          <ac:picMkLst>
            <pc:docMk/>
            <pc:sldMk cId="1480768694" sldId="259"/>
            <ac:picMk id="3" creationId="{71653039-3442-4906-924B-5DEE9167A965}"/>
          </ac:picMkLst>
        </pc:picChg>
        <pc:picChg chg="add del mod">
          <ac:chgData name="mohammad Hosseinabady" userId="6cd969f51f917c9e" providerId="LiveId" clId="{2344BFF5-E47F-43D2-968A-E56529E39D2C}" dt="2022-01-18T23:21:05.634" v="30" actId="478"/>
          <ac:picMkLst>
            <pc:docMk/>
            <pc:sldMk cId="1480768694" sldId="259"/>
            <ac:picMk id="5" creationId="{4BE68B6D-E049-4564-8510-71094C4114EE}"/>
          </ac:picMkLst>
        </pc:picChg>
        <pc:picChg chg="add mod">
          <ac:chgData name="mohammad Hosseinabady" userId="6cd969f51f917c9e" providerId="LiveId" clId="{2344BFF5-E47F-43D2-968A-E56529E39D2C}" dt="2022-01-18T23:21:26.601" v="32" actId="1076"/>
          <ac:picMkLst>
            <pc:docMk/>
            <pc:sldMk cId="1480768694" sldId="259"/>
            <ac:picMk id="7" creationId="{67577B07-C446-4652-AE3E-06D6929636B9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252017316" sldId="260"/>
        </pc:sldMkLst>
        <pc:spChg chg="add mod">
          <ac:chgData name="mohammad Hosseinabady" userId="6cd969f51f917c9e" providerId="LiveId" clId="{2344BFF5-E47F-43D2-968A-E56529E39D2C}" dt="2022-01-18T23:21:51.816" v="38" actId="20577"/>
          <ac:spMkLst>
            <pc:docMk/>
            <pc:sldMk cId="3252017316" sldId="260"/>
            <ac:spMk id="2" creationId="{F6D3A82B-52C8-4EE5-B990-D56F06EEE692}"/>
          </ac:spMkLst>
        </pc:spChg>
        <pc:spChg chg="add mod">
          <ac:chgData name="mohammad Hosseinabady" userId="6cd969f51f917c9e" providerId="LiveId" clId="{2344BFF5-E47F-43D2-968A-E56529E39D2C}" dt="2022-01-18T23:21:46.225" v="37" actId="1076"/>
          <ac:spMkLst>
            <pc:docMk/>
            <pc:sldMk cId="3252017316" sldId="260"/>
            <ac:spMk id="8" creationId="{4B758413-B47A-4A51-AFD6-D666F9F8200F}"/>
          </ac:spMkLst>
        </pc:spChg>
        <pc:spChg chg="add mod">
          <ac:chgData name="mohammad Hosseinabady" userId="6cd969f51f917c9e" providerId="LiveId" clId="{2344BFF5-E47F-43D2-968A-E56529E39D2C}" dt="2022-01-18T23:30:32.298" v="92" actId="1076"/>
          <ac:spMkLst>
            <pc:docMk/>
            <pc:sldMk cId="3252017316" sldId="260"/>
            <ac:spMk id="9" creationId="{F01A3759-97C9-4A45-BA4F-65B4E5AAD890}"/>
          </ac:spMkLst>
        </pc:spChg>
        <pc:picChg chg="add mod">
          <ac:chgData name="mohammad Hosseinabady" userId="6cd969f51f917c9e" providerId="LiveId" clId="{2344BFF5-E47F-43D2-968A-E56529E39D2C}" dt="2022-01-18T23:20:48.721" v="27" actId="14100"/>
          <ac:picMkLst>
            <pc:docMk/>
            <pc:sldMk cId="3252017316" sldId="260"/>
            <ac:picMk id="4" creationId="{F8407B99-0407-41F8-9352-4DD88F08F1F4}"/>
          </ac:picMkLst>
        </pc:picChg>
        <pc:picChg chg="add mod">
          <ac:chgData name="mohammad Hosseinabady" userId="6cd969f51f917c9e" providerId="LiveId" clId="{2344BFF5-E47F-43D2-968A-E56529E39D2C}" dt="2022-01-18T23:21:34.296" v="34" actId="1076"/>
          <ac:picMkLst>
            <pc:docMk/>
            <pc:sldMk cId="3252017316" sldId="260"/>
            <ac:picMk id="6" creationId="{6F66761F-1BF0-4C23-BAA5-4D9D2D47DF70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347873262" sldId="261"/>
        </pc:sldMkLst>
        <pc:spChg chg="add del mod">
          <ac:chgData name="mohammad Hosseinabady" userId="6cd969f51f917c9e" providerId="LiveId" clId="{2344BFF5-E47F-43D2-968A-E56529E39D2C}" dt="2022-01-18T23:24:02.594" v="52" actId="478"/>
          <ac:spMkLst>
            <pc:docMk/>
            <pc:sldMk cId="1347873262" sldId="261"/>
            <ac:spMk id="8" creationId="{7DA6D769-75EA-484A-95CE-0B30BD898B0D}"/>
          </ac:spMkLst>
        </pc:spChg>
        <pc:spChg chg="add mod">
          <ac:chgData name="mohammad Hosseinabady" userId="6cd969f51f917c9e" providerId="LiveId" clId="{2344BFF5-E47F-43D2-968A-E56529E39D2C}" dt="2022-01-18T23:24:10.756" v="54" actId="20577"/>
          <ac:spMkLst>
            <pc:docMk/>
            <pc:sldMk cId="1347873262" sldId="261"/>
            <ac:spMk id="9" creationId="{154870DB-954A-47F4-9C29-B24682CF3A3A}"/>
          </ac:spMkLst>
        </pc:spChg>
        <pc:spChg chg="add mod">
          <ac:chgData name="mohammad Hosseinabady" userId="6cd969f51f917c9e" providerId="LiveId" clId="{2344BFF5-E47F-43D2-968A-E56529E39D2C}" dt="2022-01-18T23:30:36.760" v="94" actId="1076"/>
          <ac:spMkLst>
            <pc:docMk/>
            <pc:sldMk cId="1347873262" sldId="261"/>
            <ac:spMk id="10" creationId="{AE273A08-511F-4642-B8D3-D62309515FE8}"/>
          </ac:spMkLst>
        </pc:spChg>
        <pc:picChg chg="add del mod">
          <ac:chgData name="mohammad Hosseinabady" userId="6cd969f51f917c9e" providerId="LiveId" clId="{2344BFF5-E47F-43D2-968A-E56529E39D2C}" dt="2022-01-18T23:23:01.955" v="45" actId="478"/>
          <ac:picMkLst>
            <pc:docMk/>
            <pc:sldMk cId="1347873262" sldId="261"/>
            <ac:picMk id="3" creationId="{0EF95628-083A-431D-947E-7317E9ABE650}"/>
          </ac:picMkLst>
        </pc:picChg>
        <pc:picChg chg="add del mod">
          <ac:chgData name="mohammad Hosseinabady" userId="6cd969f51f917c9e" providerId="LiveId" clId="{2344BFF5-E47F-43D2-968A-E56529E39D2C}" dt="2022-01-18T23:23:00.770" v="44" actId="478"/>
          <ac:picMkLst>
            <pc:docMk/>
            <pc:sldMk cId="1347873262" sldId="261"/>
            <ac:picMk id="4" creationId="{1E23E74C-27A6-402C-8936-8A0C3FA4C30A}"/>
          </ac:picMkLst>
        </pc:picChg>
        <pc:picChg chg="add mod">
          <ac:chgData name="mohammad Hosseinabady" userId="6cd969f51f917c9e" providerId="LiveId" clId="{2344BFF5-E47F-43D2-968A-E56529E39D2C}" dt="2022-01-18T23:23:53.208" v="49" actId="1076"/>
          <ac:picMkLst>
            <pc:docMk/>
            <pc:sldMk cId="1347873262" sldId="261"/>
            <ac:picMk id="6" creationId="{BE637B8E-2B59-431E-AF80-9774D870163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2278793113" sldId="262"/>
        </pc:sldMkLst>
        <pc:spChg chg="add mod">
          <ac:chgData name="mohammad Hosseinabady" userId="6cd969f51f917c9e" providerId="LiveId" clId="{2344BFF5-E47F-43D2-968A-E56529E39D2C}" dt="2022-01-18T23:25:13.622" v="62" actId="20577"/>
          <ac:spMkLst>
            <pc:docMk/>
            <pc:sldMk cId="2278793113" sldId="262"/>
            <ac:spMk id="2" creationId="{78860DF5-71F9-41E0-97D5-93ED2073AA6F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3" creationId="{8109253B-79EC-4610-AFFB-6030359A9B32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4" creationId="{38FCC31B-34CC-447C-AD1E-01CF643F8E5C}"/>
          </ac:spMkLst>
        </pc:spChg>
        <pc:spChg chg="add mod">
          <ac:chgData name="mohammad Hosseinabady" userId="6cd969f51f917c9e" providerId="LiveId" clId="{2344BFF5-E47F-43D2-968A-E56529E39D2C}" dt="2022-01-18T23:30:59.456" v="102" actId="14100"/>
          <ac:spMkLst>
            <pc:docMk/>
            <pc:sldMk cId="2278793113" sldId="262"/>
            <ac:spMk id="8" creationId="{5FB56056-17BB-4D22-B346-9F6B2950A262}"/>
          </ac:spMkLst>
        </pc:spChg>
        <pc:picChg chg="add mod">
          <ac:chgData name="mohammad Hosseinabady" userId="6cd969f51f917c9e" providerId="LiveId" clId="{2344BFF5-E47F-43D2-968A-E56529E39D2C}" dt="2022-01-18T23:25:06.289" v="61" actId="1076"/>
          <ac:picMkLst>
            <pc:docMk/>
            <pc:sldMk cId="2278793113" sldId="262"/>
            <ac:picMk id="6" creationId="{06B9230A-D588-4302-9C36-84A0EE2DB0C9}"/>
          </ac:picMkLst>
        </pc:picChg>
        <pc:picChg chg="add del">
          <ac:chgData name="mohammad Hosseinabady" userId="6cd969f51f917c9e" providerId="LiveId" clId="{2344BFF5-E47F-43D2-968A-E56529E39D2C}" dt="2022-01-18T23:24:59.060" v="57"/>
          <ac:picMkLst>
            <pc:docMk/>
            <pc:sldMk cId="2278793113" sldId="262"/>
            <ac:picMk id="1025" creationId="{C1D9F17B-1A18-4525-87EF-3804C937C49A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830296585" sldId="263"/>
        </pc:sldMkLst>
        <pc:spChg chg="add del">
          <ac:chgData name="mohammad Hosseinabady" userId="6cd969f51f917c9e" providerId="LiveId" clId="{2344BFF5-E47F-43D2-968A-E56529E39D2C}" dt="2022-01-18T23:26:22.467" v="64" actId="478"/>
          <ac:spMkLst>
            <pc:docMk/>
            <pc:sldMk cId="3830296585" sldId="263"/>
            <ac:spMk id="3" creationId="{F0765E1C-DE72-464B-BA64-66D894ABA885}"/>
          </ac:spMkLst>
        </pc:spChg>
        <pc:spChg chg="add mod">
          <ac:chgData name="mohammad Hosseinabady" userId="6cd969f51f917c9e" providerId="LiveId" clId="{2344BFF5-E47F-43D2-968A-E56529E39D2C}" dt="2022-01-18T23:26:43.064" v="69" actId="20577"/>
          <ac:spMkLst>
            <pc:docMk/>
            <pc:sldMk cId="3830296585" sldId="263"/>
            <ac:spMk id="6" creationId="{B2BC2CD6-7382-46C5-8DF7-3E6849FC8D92}"/>
          </ac:spMkLst>
        </pc:spChg>
        <pc:spChg chg="add mod">
          <ac:chgData name="mohammad Hosseinabady" userId="6cd969f51f917c9e" providerId="LiveId" clId="{2344BFF5-E47F-43D2-968A-E56529E39D2C}" dt="2022-01-18T23:31:05.048" v="104" actId="1076"/>
          <ac:spMkLst>
            <pc:docMk/>
            <pc:sldMk cId="3830296585" sldId="263"/>
            <ac:spMk id="7" creationId="{CC3E7EA8-71F7-448C-99BF-B7E562D271F7}"/>
          </ac:spMkLst>
        </pc:spChg>
        <pc:picChg chg="add mod">
          <ac:chgData name="mohammad Hosseinabady" userId="6cd969f51f917c9e" providerId="LiveId" clId="{2344BFF5-E47F-43D2-968A-E56529E39D2C}" dt="2022-01-18T23:26:29.490" v="67" actId="14100"/>
          <ac:picMkLst>
            <pc:docMk/>
            <pc:sldMk cId="3830296585" sldId="263"/>
            <ac:picMk id="5" creationId="{320C1F52-97AB-4B4F-B289-506212DF997A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199116318" sldId="264"/>
        </pc:sldMkLst>
        <pc:spChg chg="add mod">
          <ac:chgData name="mohammad Hosseinabady" userId="6cd969f51f917c9e" providerId="LiveId" clId="{2344BFF5-E47F-43D2-968A-E56529E39D2C}" dt="2022-01-18T23:28:18.633" v="73" actId="20577"/>
          <ac:spMkLst>
            <pc:docMk/>
            <pc:sldMk cId="1199116318" sldId="264"/>
            <ac:spMk id="4" creationId="{E90F7C29-695A-4551-9702-A2F639F346BB}"/>
          </ac:spMkLst>
        </pc:spChg>
        <pc:spChg chg="add mod">
          <ac:chgData name="mohammad Hosseinabady" userId="6cd969f51f917c9e" providerId="LiveId" clId="{2344BFF5-E47F-43D2-968A-E56529E39D2C}" dt="2022-01-18T23:31:10.017" v="106" actId="1076"/>
          <ac:spMkLst>
            <pc:docMk/>
            <pc:sldMk cId="1199116318" sldId="264"/>
            <ac:spMk id="5" creationId="{AB4CA797-69F3-4759-9FC5-DC5EBE796BC8}"/>
          </ac:spMkLst>
        </pc:spChg>
        <pc:picChg chg="add mod">
          <ac:chgData name="mohammad Hosseinabady" userId="6cd969f51f917c9e" providerId="LiveId" clId="{2344BFF5-E47F-43D2-968A-E56529E39D2C}" dt="2022-01-18T23:28:22.769" v="75" actId="1076"/>
          <ac:picMkLst>
            <pc:docMk/>
            <pc:sldMk cId="1199116318" sldId="264"/>
            <ac:picMk id="3" creationId="{83C70F64-B929-4F4C-91AF-C5A60303BBD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599079967" sldId="265"/>
        </pc:sldMkLst>
        <pc:spChg chg="add mod">
          <ac:chgData name="mohammad Hosseinabady" userId="6cd969f51f917c9e" providerId="LiveId" clId="{2344BFF5-E47F-43D2-968A-E56529E39D2C}" dt="2022-01-18T23:29:39.618" v="83" actId="20577"/>
          <ac:spMkLst>
            <pc:docMk/>
            <pc:sldMk cId="599079967" sldId="265"/>
            <ac:spMk id="2" creationId="{CD6CD00A-52DA-4419-8248-FF94C9313D34}"/>
          </ac:spMkLst>
        </pc:spChg>
        <pc:spChg chg="add mod">
          <ac:chgData name="mohammad Hosseinabady" userId="6cd969f51f917c9e" providerId="LiveId" clId="{2344BFF5-E47F-43D2-968A-E56529E39D2C}" dt="2022-01-18T23:31:17.024" v="110" actId="1076"/>
          <ac:spMkLst>
            <pc:docMk/>
            <pc:sldMk cId="599079967" sldId="265"/>
            <ac:spMk id="7" creationId="{B6B04FF3-F027-4AF6-BAE1-F5F7ED5B1F67}"/>
          </ac:spMkLst>
        </pc:spChg>
        <pc:picChg chg="add del mod">
          <ac:chgData name="mohammad Hosseinabady" userId="6cd969f51f917c9e" providerId="LiveId" clId="{2344BFF5-E47F-43D2-968A-E56529E39D2C}" dt="2022-01-18T23:29:32.723" v="79" actId="478"/>
          <ac:picMkLst>
            <pc:docMk/>
            <pc:sldMk cId="599079967" sldId="265"/>
            <ac:picMk id="4" creationId="{7FA89914-0045-41EF-B35B-936B205EF5C1}"/>
          </ac:picMkLst>
        </pc:picChg>
        <pc:picChg chg="add">
          <ac:chgData name="mohammad Hosseinabady" userId="6cd969f51f917c9e" providerId="LiveId" clId="{2344BFF5-E47F-43D2-968A-E56529E39D2C}" dt="2022-01-18T23:29:33.613" v="80" actId="22"/>
          <ac:picMkLst>
            <pc:docMk/>
            <pc:sldMk cId="599079967" sldId="265"/>
            <ac:picMk id="6" creationId="{84A986A2-5583-4E6F-A255-6FE7DF4633E0}"/>
          </ac:picMkLst>
        </pc:picChg>
      </pc:sldChg>
    </pc:docChg>
  </pc:docChgLst>
  <pc:docChgLst>
    <pc:chgData name="mohammad Hosseinabady" userId="6cd969f51f917c9e" providerId="LiveId" clId="{54F69DE5-4241-4FBD-8137-85E74CC6AC3C}"/>
    <pc:docChg chg="custSel addSld delSld modSld modSection">
      <pc:chgData name="mohammad Hosseinabady" userId="6cd969f51f917c9e" providerId="LiveId" clId="{54F69DE5-4241-4FBD-8137-85E74CC6AC3C}" dt="2022-01-18T23:15:48.531" v="45" actId="1076"/>
      <pc:docMkLst>
        <pc:docMk/>
      </pc:docMkLst>
      <pc:sldChg chg="modSp mod">
        <pc:chgData name="mohammad Hosseinabady" userId="6cd969f51f917c9e" providerId="LiveId" clId="{54F69DE5-4241-4FBD-8137-85E74CC6AC3C}" dt="2022-01-18T23:11:40.287" v="20" actId="1076"/>
        <pc:sldMkLst>
          <pc:docMk/>
          <pc:sldMk cId="1828841948" sldId="257"/>
        </pc:sldMkLst>
        <pc:spChg chg="mod">
          <ac:chgData name="mohammad Hosseinabady" userId="6cd969f51f917c9e" providerId="LiveId" clId="{54F69DE5-4241-4FBD-8137-85E74CC6AC3C}" dt="2022-01-18T23:11:40.287" v="20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477534457" sldId="258"/>
        </pc:sldMkLst>
      </pc:sldChg>
      <pc:sldChg chg="addSp delSp modSp new mod">
        <pc:chgData name="mohammad Hosseinabady" userId="6cd969f51f917c9e" providerId="LiveId" clId="{54F69DE5-4241-4FBD-8137-85E74CC6AC3C}" dt="2022-01-18T23:15:48.531" v="45" actId="1076"/>
        <pc:sldMkLst>
          <pc:docMk/>
          <pc:sldMk cId="933312228" sldId="258"/>
        </pc:sldMkLst>
        <pc:spChg chg="del">
          <ac:chgData name="mohammad Hosseinabady" userId="6cd969f51f917c9e" providerId="LiveId" clId="{54F69DE5-4241-4FBD-8137-85E74CC6AC3C}" dt="2022-01-18T23:15:41.973" v="43" actId="478"/>
          <ac:spMkLst>
            <pc:docMk/>
            <pc:sldMk cId="933312228" sldId="258"/>
            <ac:spMk id="2" creationId="{CE0176E8-FD4B-4206-8067-B9AF32279B46}"/>
          </ac:spMkLst>
        </pc:spChg>
        <pc:spChg chg="del">
          <ac:chgData name="mohammad Hosseinabady" userId="6cd969f51f917c9e" providerId="LiveId" clId="{54F69DE5-4241-4FBD-8137-85E74CC6AC3C}" dt="2022-01-18T23:12:06.524" v="23" actId="478"/>
          <ac:spMkLst>
            <pc:docMk/>
            <pc:sldMk cId="933312228" sldId="258"/>
            <ac:spMk id="3" creationId="{9B5CD5FC-D4E4-43E2-8E8D-83899EE5B851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5" creationId="{2639F4F0-4BC6-4B30-98B1-E226C8DE7505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6" creationId="{B7B4050A-E0BC-4B22-9CBA-9815C579C420}"/>
          </ac:spMkLst>
        </pc:spChg>
        <pc:picChg chg="add del mod">
          <ac:chgData name="mohammad Hosseinabady" userId="6cd969f51f917c9e" providerId="LiveId" clId="{54F69DE5-4241-4FBD-8137-85E74CC6AC3C}" dt="2022-01-18T23:14:23.847" v="28" actId="478"/>
          <ac:picMkLst>
            <pc:docMk/>
            <pc:sldMk cId="933312228" sldId="258"/>
            <ac:picMk id="4" creationId="{830C89B9-FE8B-4A1F-87C1-96971862CFB8}"/>
          </ac:picMkLst>
        </pc:picChg>
        <pc:picChg chg="add mod">
          <ac:chgData name="mohammad Hosseinabady" userId="6cd969f51f917c9e" providerId="LiveId" clId="{54F69DE5-4241-4FBD-8137-85E74CC6AC3C}" dt="2022-01-18T23:15:48.531" v="45" actId="1076"/>
          <ac:picMkLst>
            <pc:docMk/>
            <pc:sldMk cId="933312228" sldId="258"/>
            <ac:picMk id="8" creationId="{3752A2BE-B424-464F-880A-762BC8888B1D}"/>
          </ac:picMkLst>
        </pc:picChg>
        <pc:picChg chg="add del">
          <ac:chgData name="mohammad Hosseinabady" userId="6cd969f51f917c9e" providerId="LiveId" clId="{54F69DE5-4241-4FBD-8137-85E74CC6AC3C}" dt="2022-01-18T23:12:29.359" v="27"/>
          <ac:picMkLst>
            <pc:docMk/>
            <pc:sldMk cId="933312228" sldId="258"/>
            <ac:picMk id="1025" creationId="{DB75FD11-F283-473A-9DCF-D2D56817D12A}"/>
          </ac:picMkLst>
        </pc:picChg>
      </pc:sldChg>
      <pc:sldChg chg="delSp add mod modClrScheme chgLayout">
        <pc:chgData name="mohammad Hosseinabady" userId="6cd969f51f917c9e" providerId="LiveId" clId="{54F69DE5-4241-4FBD-8137-85E74CC6AC3C}" dt="2022-01-18T23:15:33.399" v="36" actId="700"/>
        <pc:sldMkLst>
          <pc:docMk/>
          <pc:sldMk cId="1480768694" sldId="259"/>
        </pc:sldMkLst>
        <pc:spChg chg="del">
          <ac:chgData name="mohammad Hosseinabady" userId="6cd969f51f917c9e" providerId="LiveId" clId="{54F69DE5-4241-4FBD-8137-85E74CC6AC3C}" dt="2022-01-18T23:15:06.321" v="35" actId="478"/>
          <ac:spMkLst>
            <pc:docMk/>
            <pc:sldMk cId="1480768694" sldId="259"/>
            <ac:spMk id="2" creationId="{CE0176E8-FD4B-4206-8067-B9AF32279B46}"/>
          </ac:spMkLst>
        </pc:spChg>
        <pc:picChg chg="del">
          <ac:chgData name="mohammad Hosseinabady" userId="6cd969f51f917c9e" providerId="LiveId" clId="{54F69DE5-4241-4FBD-8137-85E74CC6AC3C}" dt="2022-01-18T23:15:02.895" v="34" actId="478"/>
          <ac:picMkLst>
            <pc:docMk/>
            <pc:sldMk cId="1480768694" sldId="259"/>
            <ac:picMk id="8" creationId="{3752A2BE-B424-464F-880A-762BC8888B1D}"/>
          </ac:picMkLst>
        </pc:pic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320133929" sldId="25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947581991" sldId="260"/>
        </pc:sldMkLst>
      </pc:sldChg>
      <pc:sldChg chg="add">
        <pc:chgData name="mohammad Hosseinabady" userId="6cd969f51f917c9e" providerId="LiveId" clId="{54F69DE5-4241-4FBD-8137-85E74CC6AC3C}" dt="2022-01-18T23:15:36.664" v="37" actId="2890"/>
        <pc:sldMkLst>
          <pc:docMk/>
          <pc:sldMk cId="3252017316" sldId="260"/>
        </pc:sldMkLst>
      </pc:sldChg>
      <pc:sldChg chg="add">
        <pc:chgData name="mohammad Hosseinabady" userId="6cd969f51f917c9e" providerId="LiveId" clId="{54F69DE5-4241-4FBD-8137-85E74CC6AC3C}" dt="2022-01-18T23:15:37.005" v="38" actId="2890"/>
        <pc:sldMkLst>
          <pc:docMk/>
          <pc:sldMk cId="1347873262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492604761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009447470" sldId="262"/>
        </pc:sldMkLst>
      </pc:sldChg>
      <pc:sldChg chg="add">
        <pc:chgData name="mohammad Hosseinabady" userId="6cd969f51f917c9e" providerId="LiveId" clId="{54F69DE5-4241-4FBD-8137-85E74CC6AC3C}" dt="2022-01-18T23:15:37.239" v="39" actId="2890"/>
        <pc:sldMkLst>
          <pc:docMk/>
          <pc:sldMk cId="2278793113" sldId="26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942741115" sldId="263"/>
        </pc:sldMkLst>
      </pc:sldChg>
      <pc:sldChg chg="add">
        <pc:chgData name="mohammad Hosseinabady" userId="6cd969f51f917c9e" providerId="LiveId" clId="{54F69DE5-4241-4FBD-8137-85E74CC6AC3C}" dt="2022-01-18T23:15:37.467" v="40" actId="2890"/>
        <pc:sldMkLst>
          <pc:docMk/>
          <pc:sldMk cId="3830296585" sldId="263"/>
        </pc:sldMkLst>
      </pc:sldChg>
      <pc:sldChg chg="add">
        <pc:chgData name="mohammad Hosseinabady" userId="6cd969f51f917c9e" providerId="LiveId" clId="{54F69DE5-4241-4FBD-8137-85E74CC6AC3C}" dt="2022-01-18T23:15:37.687" v="41" actId="2890"/>
        <pc:sldMkLst>
          <pc:docMk/>
          <pc:sldMk cId="1199116318" sldId="264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959518787" sldId="264"/>
        </pc:sldMkLst>
      </pc:sldChg>
      <pc:sldChg chg="add">
        <pc:chgData name="mohammad Hosseinabady" userId="6cd969f51f917c9e" providerId="LiveId" clId="{54F69DE5-4241-4FBD-8137-85E74CC6AC3C}" dt="2022-01-18T23:15:37.915" v="42" actId="2890"/>
        <pc:sldMkLst>
          <pc:docMk/>
          <pc:sldMk cId="599079967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766272370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80048028" sldId="266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79458524" sldId="267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604368511" sldId="268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161487173" sldId="26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585135581" sldId="270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730589243" sldId="27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442209105" sldId="27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63147773" sldId="273"/>
        </pc:sldMkLst>
      </pc:sldChg>
    </pc:docChg>
  </pc:docChgLst>
  <pc:docChgLst>
    <pc:chgData name="mohammad Hosseinabady" userId="6cd969f51f917c9e" providerId="LiveId" clId="{61B92799-7A46-4B34-9A7A-19699DCCFA99}"/>
    <pc:docChg chg="undo custSel addSld delSld modSld sldOrd addMainMaster delMainMaster modMainMaster addSection modSection">
      <pc:chgData name="mohammad Hosseinabady" userId="6cd969f51f917c9e" providerId="LiveId" clId="{61B92799-7A46-4B34-9A7A-19699DCCFA99}" dt="2022-01-16T12:33:06.845" v="2016" actId="20577"/>
      <pc:docMkLst>
        <pc:docMk/>
      </pc:docMkLst>
      <pc:sldChg chg="addSp delSp modSp new del mod setBg modClrScheme addAnim delAnim setClrOvrMap chgLayout">
        <pc:chgData name="mohammad Hosseinabady" userId="6cd969f51f917c9e" providerId="LiveId" clId="{61B92799-7A46-4B34-9A7A-19699DCCFA99}" dt="2022-01-16T07:59:35.817" v="135" actId="47"/>
        <pc:sldMkLst>
          <pc:docMk/>
          <pc:sldMk cId="104075742" sldId="256"/>
        </pc:sldMkLst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2" creationId="{9EC4819B-0943-4762-ADB1-369CA60CA6CA}"/>
          </ac:spMkLst>
        </pc:spChg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3" creationId="{92C3B791-7DC9-4720-9DDD-4BDA9DEA70B4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5" creationId="{0671A8AE-40A1-4631-A6B8-581AFF065482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7" creationId="{A44CD100-6267-4E62-AA64-2182A3A6A1C0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8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9" creationId="{AD294E7E-62D8-48F8-A01E-1A457B5CA04C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1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1" creationId="{FBCADCC9-9C0D-4CE3-8966-44472EFCF34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2" creationId="{3A352D1D-4A63-48A8-8335-5B3A8BECEF3C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3" creationId="{05FD221C-EDD3-49D9-90A7-260CECEE1C1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4" creationId="{A447B5DB-9895-4F80-B037-1DC074A90CE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6" creationId="{0CA5747C-8A92-4D00-89F4-4223A1B283D4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18" creationId="{E37D2F59-319C-4435-B2E2-6AE60A4F7A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19" creationId="{D33F926C-2613-475D-AEE4-CD7D87D3BA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20" creationId="{DEF4046A-4981-4863-B165-152FBF7877D3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21" creationId="{1FD32A06-E9FE-4F5A-88A6-84905A72C26F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23" creationId="{DD99E1B6-CBC4-4306-9DFC-847D6D13520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24" creationId="{5163BA8B-9A73-44EA-9FA4-BD1D04E89FC6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6" creationId="{A8384FB5-9ADC-4DDC-881B-597D56F5B15D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7" creationId="{0AF57B88-1D4C-41FA-A761-EC1DD10C35CB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8" creationId="{D2548F45-5164-4ABB-8212-7F293FDED8D4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30" creationId="{5E81CCFB-7BEF-4186-86FB-D09450B4D0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31" creationId="{05206A06-3741-4597-A321-66F7A99680DC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7" creationId="{D2306AB6-9D65-4F8E-9FD7-C3F3A3DE395D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9" creationId="{284C940E-7A1D-418E-A9E8-C9852CA8EE57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40" creationId="{72E0F698-EDF5-464C-B466-8D34B8AF17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2" creationId="{610334BF-0422-4A9A-BE46-AEB8C348BAC4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3" creationId="{C98F2823-0279-49D8-928D-754B222533EF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4" creationId="{02E45E95-311C-41C7-A882-6E43F0806865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5" creationId="{B7299D5D-ECC5-41EB-B830-C3A35FB35516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6" creationId="{88C91735-5EFE-44D1-8CC6-FDF0D11B6F5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48" creationId="{09BCF989-255A-4CF6-AC6C-F7E46020C6EA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49" creationId="{4D7E4E2C-86DD-480F-90B7-16EACF5CB939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0" creationId="{D711F2E7-CB9E-42C0-9301-B95C19E45BF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1" creationId="{A938BF42-A8C1-4B84-8ADB-8D608DAD9AE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3" creationId="{1C13ACF3-903E-4B6E-B59C-B9796350F718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55" creationId="{03B6CD95-D4DD-40EB-9FBB-C1323608CF5C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6" creationId="{657F69E0-C4B0-4BEC-A689-4F8D877F05D4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8" creationId="{9F6380B4-6A1C-481E-8408-B4E6C75B9B8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59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60" creationId="{EB9B5A19-3592-48E2-BC31-90E092BD68E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63" creationId="{55F5D1E8-E605-4EFC-8912-6E191F84FE26}"/>
          </ac:spMkLst>
        </pc:spChg>
        <pc:spChg chg="add del">
          <ac:chgData name="mohammad Hosseinabady" userId="6cd969f51f917c9e" providerId="LiveId" clId="{61B92799-7A46-4B34-9A7A-19699DCCFA99}" dt="2022-01-16T07:53:08.917" v="68" actId="26606"/>
          <ac:spMkLst>
            <pc:docMk/>
            <pc:sldMk cId="104075742" sldId="256"/>
            <ac:spMk id="65" creationId="{B6D694DB-A3FC-4F14-A225-17BEBA4416DA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6" creationId="{526E0BFB-CDF1-4990-8C11-AC849311E0A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8" creationId="{6069A1F8-9BEB-4786-9694-FC48B2D75D21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9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7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14.529" v="20" actId="26606"/>
          <ac:spMkLst>
            <pc:docMk/>
            <pc:sldMk cId="104075742" sldId="256"/>
            <ac:spMk id="77" creationId="{8C37C960-91F5-4F61-B2CD-8A037920720B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79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0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1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27.912" v="78" actId="26606"/>
          <ac:spMkLst>
            <pc:docMk/>
            <pc:sldMk cId="104075742" sldId="256"/>
            <ac:spMk id="84" creationId="{44CA2EAD-E7C7-4F64-924A-52D34FD759C7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5" creationId="{A1D7EC86-7CB9-431D-8AC3-8AAF0440B16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6" creationId="{D4B9777F-B610-419B-9193-80306388F3E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7" creationId="{311F016A-A753-449B-9EA6-322199B7119E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9" creationId="{95106A28-883A-4993-BF9E-C403B81A8D66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90" creationId="{F5AE4E4F-9F4C-43ED-8299-9BD63B74E8F0}"/>
          </ac:spMkLst>
        </pc:spChg>
        <pc:spChg chg="add del">
          <ac:chgData name="mohammad Hosseinabady" userId="6cd969f51f917c9e" providerId="LiveId" clId="{61B92799-7A46-4B34-9A7A-19699DCCFA99}" dt="2022-01-16T07:54:35.538" v="80" actId="26606"/>
          <ac:spMkLst>
            <pc:docMk/>
            <pc:sldMk cId="104075742" sldId="256"/>
            <ac:spMk id="94" creationId="{3011B0B3-5679-4759-90B8-3B908C4CBD21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8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9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100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3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5" creationId="{B47A9921-6509-49C2-BEBF-924F28066091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7" creationId="{9B7AD9F6-8CE7-4299-8FC6-328F4DCD3FF9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8" creationId="{F49775AF-8896-43EE-92C6-83497D6DC56F}"/>
          </ac:spMkLst>
        </pc:spChg>
        <pc:spChg chg="add del">
          <ac:chgData name="mohammad Hosseinabady" userId="6cd969f51f917c9e" providerId="LiveId" clId="{61B92799-7A46-4B34-9A7A-19699DCCFA99}" dt="2022-01-16T07:55:21.434" v="95" actId="22"/>
          <ac:spMkLst>
            <pc:docMk/>
            <pc:sldMk cId="104075742" sldId="256"/>
            <ac:spMk id="110" creationId="{CEB35A56-4B76-45B5-BA55-6F28E339925A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1" creationId="{F39B6E6B-283B-402F-BEC9-E071FD253E75}"/>
          </ac:spMkLst>
        </pc:spChg>
        <pc:spChg chg="add del mod">
          <ac:chgData name="mohammad Hosseinabady" userId="6cd969f51f917c9e" providerId="LiveId" clId="{61B92799-7A46-4B34-9A7A-19699DCCFA99}" dt="2022-01-16T07:56:51.526" v="113" actId="478"/>
          <ac:spMkLst>
            <pc:docMk/>
            <pc:sldMk cId="104075742" sldId="256"/>
            <ac:spMk id="112" creationId="{1F0FBCA0-605A-43D0-A611-7A72F78EEE88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3" creationId="{FCF37408-728C-45E2-A0B1-11A16DAE50A2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5" creationId="{8DDD5E45-0E5C-4F33-8BE3-5BB17C1AA265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7" creationId="{6C43B8D1-E9C7-4B50-9C6C-9ED19888E214}"/>
          </ac:spMkLst>
        </pc:s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15" creationId="{B858DA4F-B13B-4D82-A95F-CBF114BDDD7A}"/>
          </ac:grpSpMkLst>
        </pc:grpChg>
        <pc:grpChg chg="add del">
          <ac:chgData name="mohammad Hosseinabady" userId="6cd969f51f917c9e" providerId="LiveId" clId="{61B92799-7A46-4B34-9A7A-19699DCCFA99}" dt="2022-01-16T07:50:32.442" v="24" actId="26606"/>
          <ac:grpSpMkLst>
            <pc:docMk/>
            <pc:sldMk cId="104075742" sldId="256"/>
            <ac:grpSpMk id="17" creationId="{1F91EA59-6DC9-4DBE-A695-5C34F3589C7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25" creationId="{3C16EB93-E299-481D-A004-769603D375CE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41" creationId="{D77BF9F5-CA63-42A6-AC93-C2BDF4727665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52" creationId="{94D09F36-C387-49FA-9BEA-D0427CE84C5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61" creationId="{E2548C40-4C00-4E91-BFA6-84B4D66225A4}"/>
          </ac:grpSpMkLst>
        </pc:grpChg>
        <pc:grpChg chg="add del">
          <ac:chgData name="mohammad Hosseinabady" userId="6cd969f51f917c9e" providerId="LiveId" clId="{61B92799-7A46-4B34-9A7A-19699DCCFA99}" dt="2022-01-16T07:53:08.917" v="68" actId="26606"/>
          <ac:grpSpMkLst>
            <pc:docMk/>
            <pc:sldMk cId="104075742" sldId="256"/>
            <ac:grpSpMk id="76" creationId="{D4433877-8295-4A0D-94F7-BFD8A63360E4}"/>
          </ac:grpSpMkLst>
        </pc:grpChg>
        <pc:picChg chg="add del">
          <ac:chgData name="mohammad Hosseinabady" userId="6cd969f51f917c9e" providerId="LiveId" clId="{61B92799-7A46-4B34-9A7A-19699DCCFA99}" dt="2022-01-16T07:49:23.696" v="6" actId="26606"/>
          <ac:picMkLst>
            <pc:docMk/>
            <pc:sldMk cId="104075742" sldId="256"/>
            <ac:picMk id="4" creationId="{C66FD2A1-805D-4336-8DA6-CD171B864B9B}"/>
          </ac:picMkLst>
        </pc:picChg>
        <pc:picChg chg="add del">
          <ac:chgData name="mohammad Hosseinabady" userId="6cd969f51f917c9e" providerId="LiveId" clId="{61B92799-7A46-4B34-9A7A-19699DCCFA99}" dt="2022-01-16T07:50:29.885" v="22" actId="26606"/>
          <ac:picMkLst>
            <pc:docMk/>
            <pc:sldMk cId="104075742" sldId="256"/>
            <ac:picMk id="6" creationId="{30A98D23-9F2E-4F69-BF25-4E5529BD9DBF}"/>
          </ac:picMkLst>
        </pc:picChg>
        <pc:picChg chg="add del">
          <ac:chgData name="mohammad Hosseinabady" userId="6cd969f51f917c9e" providerId="LiveId" clId="{61B92799-7A46-4B34-9A7A-19699DCCFA99}" dt="2022-01-16T07:50:32.442" v="24" actId="26606"/>
          <ac:picMkLst>
            <pc:docMk/>
            <pc:sldMk cId="104075742" sldId="256"/>
            <ac:picMk id="22" creationId="{1D81EE3C-A354-4EAC-AD78-F6C37F9C85F8}"/>
          </ac:picMkLst>
        </pc:picChg>
        <pc:picChg chg="add del">
          <ac:chgData name="mohammad Hosseinabady" userId="6cd969f51f917c9e" providerId="LiveId" clId="{61B92799-7A46-4B34-9A7A-19699DCCFA99}" dt="2022-01-16T07:50:38.499" v="26" actId="26606"/>
          <ac:picMkLst>
            <pc:docMk/>
            <pc:sldMk cId="104075742" sldId="256"/>
            <ac:picMk id="29" creationId="{E3F74537-34A8-4653-8AC1-F72A03080E91}"/>
          </ac:picMkLst>
        </pc:picChg>
        <pc:picChg chg="add del">
          <ac:chgData name="mohammad Hosseinabady" userId="6cd969f51f917c9e" providerId="LiveId" clId="{61B92799-7A46-4B34-9A7A-19699DCCFA99}" dt="2022-01-16T07:50:44.135" v="30" actId="26606"/>
          <ac:picMkLst>
            <pc:docMk/>
            <pc:sldMk cId="104075742" sldId="256"/>
            <ac:picMk id="35" creationId="{68A8DC69-8CCF-495C-903D-A15A853F9417}"/>
          </ac:picMkLst>
        </pc:picChg>
        <pc:picChg chg="add del">
          <ac:chgData name="mohammad Hosseinabady" userId="6cd969f51f917c9e" providerId="LiveId" clId="{61B92799-7A46-4B34-9A7A-19699DCCFA99}" dt="2022-01-16T07:51:58.368" v="60" actId="26606"/>
          <ac:picMkLst>
            <pc:docMk/>
            <pc:sldMk cId="104075742" sldId="256"/>
            <ac:picMk id="36" creationId="{1B51121F-2A85-47B6-8E6A-903CCB9878EC}"/>
          </ac:picMkLst>
        </pc:picChg>
        <pc:picChg chg="add del">
          <ac:chgData name="mohammad Hosseinabady" userId="6cd969f51f917c9e" providerId="LiveId" clId="{61B92799-7A46-4B34-9A7A-19699DCCFA99}" dt="2022-01-16T07:50:49.773" v="32" actId="26606"/>
          <ac:picMkLst>
            <pc:docMk/>
            <pc:sldMk cId="104075742" sldId="256"/>
            <ac:picMk id="38" creationId="{B94734AB-0B02-4BD7-A468-EC52784FCE3F}"/>
          </ac:picMkLst>
        </pc:picChg>
        <pc:picChg chg="add del">
          <ac:chgData name="mohammad Hosseinabady" userId="6cd969f51f917c9e" providerId="LiveId" clId="{61B92799-7A46-4B34-9A7A-19699DCCFA99}" dt="2022-01-16T07:50:55.416" v="34" actId="26606"/>
          <ac:picMkLst>
            <pc:docMk/>
            <pc:sldMk cId="104075742" sldId="256"/>
            <ac:picMk id="47" creationId="{A9861FCB-6798-4A0E-B478-D679BC9C845A}"/>
          </ac:picMkLst>
        </pc:picChg>
        <pc:picChg chg="add del">
          <ac:chgData name="mohammad Hosseinabady" userId="6cd969f51f917c9e" providerId="LiveId" clId="{61B92799-7A46-4B34-9A7A-19699DCCFA99}" dt="2022-01-16T07:51:02.102" v="38" actId="26606"/>
          <ac:picMkLst>
            <pc:docMk/>
            <pc:sldMk cId="104075742" sldId="256"/>
            <ac:picMk id="54" creationId="{AB9EC0BC-3F8B-43A0-ABDD-153032DA1B44}"/>
          </ac:picMkLst>
        </pc:picChg>
        <pc:picChg chg="add del">
          <ac:chgData name="mohammad Hosseinabady" userId="6cd969f51f917c9e" providerId="LiveId" clId="{61B92799-7A46-4B34-9A7A-19699DCCFA99}" dt="2022-01-16T07:49:30.657" v="8" actId="26606"/>
          <ac:picMkLst>
            <pc:docMk/>
            <pc:sldMk cId="104075742" sldId="256"/>
            <ac:picMk id="57" creationId="{E28F73B6-C602-41AB-822D-864AAB667309}"/>
          </ac:picMkLst>
        </pc:picChg>
        <pc:picChg chg="add del">
          <ac:chgData name="mohammad Hosseinabady" userId="6cd969f51f917c9e" providerId="LiveId" clId="{61B92799-7A46-4B34-9A7A-19699DCCFA99}" dt="2022-01-16T07:51:19.675" v="44" actId="26606"/>
          <ac:picMkLst>
            <pc:docMk/>
            <pc:sldMk cId="104075742" sldId="256"/>
            <ac:picMk id="62" creationId="{15B054F2-DA47-465C-BB8F-B39F5E504694}"/>
          </ac:picMkLst>
        </pc:picChg>
        <pc:picChg chg="add del">
          <ac:chgData name="mohammad Hosseinabady" userId="6cd969f51f917c9e" providerId="LiveId" clId="{61B92799-7A46-4B34-9A7A-19699DCCFA99}" dt="2022-01-16T07:49:31.671" v="10" actId="26606"/>
          <ac:picMkLst>
            <pc:docMk/>
            <pc:sldMk cId="104075742" sldId="256"/>
            <ac:picMk id="64" creationId="{A97566B3-ADFE-47BB-8230-23EEB6A36FE6}"/>
          </ac:picMkLst>
        </pc:picChg>
        <pc:picChg chg="add del">
          <ac:chgData name="mohammad Hosseinabady" userId="6cd969f51f917c9e" providerId="LiveId" clId="{61B92799-7A46-4B34-9A7A-19699DCCFA99}" dt="2022-01-16T07:49:38.762" v="12" actId="26606"/>
          <ac:picMkLst>
            <pc:docMk/>
            <pc:sldMk cId="104075742" sldId="256"/>
            <ac:picMk id="67" creationId="{0E67FB57-1D59-476F-AA3C-3B60E2807AEE}"/>
          </ac:picMkLst>
        </pc:picChg>
        <pc:picChg chg="add del">
          <ac:chgData name="mohammad Hosseinabady" userId="6cd969f51f917c9e" providerId="LiveId" clId="{61B92799-7A46-4B34-9A7A-19699DCCFA99}" dt="2022-01-16T07:53:08.917" v="68" actId="26606"/>
          <ac:picMkLst>
            <pc:docMk/>
            <pc:sldMk cId="104075742" sldId="256"/>
            <ac:picMk id="71" creationId="{547C6F94-7070-42AB-9F9D-90F8D7A8C27D}"/>
          </ac:picMkLst>
        </pc:picChg>
        <pc:picChg chg="add del">
          <ac:chgData name="mohammad Hosseinabady" userId="6cd969f51f917c9e" providerId="LiveId" clId="{61B92799-7A46-4B34-9A7A-19699DCCFA99}" dt="2022-01-16T07:49:47.377" v="16" actId="26606"/>
          <ac:picMkLst>
            <pc:docMk/>
            <pc:sldMk cId="104075742" sldId="256"/>
            <ac:picMk id="75" creationId="{A399F9D1-30B9-42A9-B574-3306E050A6D9}"/>
          </ac:picMkLst>
        </pc:picChg>
        <pc:picChg chg="add del">
          <ac:chgData name="mohammad Hosseinabady" userId="6cd969f51f917c9e" providerId="LiveId" clId="{61B92799-7A46-4B34-9A7A-19699DCCFA99}" dt="2022-01-16T07:50:14.529" v="20" actId="26606"/>
          <ac:picMkLst>
            <pc:docMk/>
            <pc:sldMk cId="104075742" sldId="256"/>
            <ac:picMk id="78" creationId="{9BB51F56-C7E1-4B03-A972-FDD924E7606A}"/>
          </ac:picMkLst>
        </pc:picChg>
        <pc:picChg chg="add del">
          <ac:chgData name="mohammad Hosseinabady" userId="6cd969f51f917c9e" providerId="LiveId" clId="{61B92799-7A46-4B34-9A7A-19699DCCFA99}" dt="2022-01-16T07:54:24.969" v="76" actId="26606"/>
          <ac:picMkLst>
            <pc:docMk/>
            <pc:sldMk cId="104075742" sldId="256"/>
            <ac:picMk id="82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3:31.267" v="74" actId="26606"/>
          <ac:picMkLst>
            <pc:docMk/>
            <pc:sldMk cId="104075742" sldId="256"/>
            <ac:picMk id="88" creationId="{8FF740E8-C3B9-4394-938E-9BAFD6B1E8C3}"/>
          </ac:picMkLst>
        </pc:picChg>
        <pc:picChg chg="add del">
          <ac:chgData name="mohammad Hosseinabady" userId="6cd969f51f917c9e" providerId="LiveId" clId="{61B92799-7A46-4B34-9A7A-19699DCCFA99}" dt="2022-01-16T07:54:27.912" v="78" actId="26606"/>
          <ac:picMkLst>
            <pc:docMk/>
            <pc:sldMk cId="104075742" sldId="256"/>
            <ac:picMk id="91" creationId="{07FE25B1-A3C2-42FF-8EC8-AD0A9A02CE48}"/>
          </ac:picMkLst>
        </pc:picChg>
        <pc:picChg chg="add del">
          <ac:chgData name="mohammad Hosseinabady" userId="6cd969f51f917c9e" providerId="LiveId" clId="{61B92799-7A46-4B34-9A7A-19699DCCFA99}" dt="2022-01-16T07:54:35.538" v="80" actId="26606"/>
          <ac:picMkLst>
            <pc:docMk/>
            <pc:sldMk cId="104075742" sldId="256"/>
            <ac:picMk id="95" creationId="{0C3A993E-5AFC-47E5-9D8A-E3305150CD10}"/>
          </ac:picMkLst>
        </pc:picChg>
        <pc:picChg chg="add del">
          <ac:chgData name="mohammad Hosseinabady" userId="6cd969f51f917c9e" providerId="LiveId" clId="{61B92799-7A46-4B34-9A7A-19699DCCFA99}" dt="2022-01-16T07:54:39.712" v="82" actId="26606"/>
          <ac:picMkLst>
            <pc:docMk/>
            <pc:sldMk cId="104075742" sldId="256"/>
            <ac:picMk id="101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4:42.995" v="86" actId="26606"/>
          <ac:picMkLst>
            <pc:docMk/>
            <pc:sldMk cId="104075742" sldId="256"/>
            <ac:picMk id="104" creationId="{5C2DB392-252C-4BB5-B4A8-C9F991174D36}"/>
          </ac:picMkLst>
        </pc:picChg>
        <pc:picChg chg="add del mod ord">
          <ac:chgData name="mohammad Hosseinabady" userId="6cd969f51f917c9e" providerId="LiveId" clId="{61B92799-7A46-4B34-9A7A-19699DCCFA99}" dt="2022-01-16T07:59:22.329" v="131" actId="21"/>
          <ac:picMkLst>
            <pc:docMk/>
            <pc:sldMk cId="104075742" sldId="256"/>
            <ac:picMk id="106" creationId="{30C73815-2D55-4E6F-8E12-305C7A812612}"/>
          </ac:picMkLst>
        </pc:picChg>
        <pc:picChg chg="add del">
          <ac:chgData name="mohammad Hosseinabady" userId="6cd969f51f917c9e" providerId="LiveId" clId="{61B92799-7A46-4B34-9A7A-19699DCCFA99}" dt="2022-01-16T07:54:51.265" v="90" actId="26606"/>
          <ac:picMkLst>
            <pc:docMk/>
            <pc:sldMk cId="104075742" sldId="256"/>
            <ac:picMk id="109" creationId="{580C6053-76A0-4F13-B9C8-92E526B39232}"/>
          </ac:picMkLst>
        </pc:picChg>
        <pc:cxnChg chg="add del">
          <ac:chgData name="mohammad Hosseinabady" userId="6cd969f51f917c9e" providerId="LiveId" clId="{61B92799-7A46-4B34-9A7A-19699DCCFA99}" dt="2022-01-16T07:54:27.912" v="78" actId="26606"/>
          <ac:cxnSpMkLst>
            <pc:docMk/>
            <pc:sldMk cId="104075742" sldId="256"/>
            <ac:cxnSpMk id="92" creationId="{9E7C23BC-DAA6-40E1-8166-B8C4439D1430}"/>
          </ac:cxnSpMkLst>
        </pc:cxnChg>
        <pc:cxnChg chg="add del">
          <ac:chgData name="mohammad Hosseinabady" userId="6cd969f51f917c9e" providerId="LiveId" clId="{61B92799-7A46-4B34-9A7A-19699DCCFA99}" dt="2022-01-16T07:54:35.538" v="80" actId="26606"/>
          <ac:cxnSpMkLst>
            <pc:docMk/>
            <pc:sldMk cId="104075742" sldId="256"/>
            <ac:cxnSpMk id="96" creationId="{32E97E5C-7A5F-424E-AAE4-654396E90799}"/>
          </ac:cxnSpMkLst>
        </pc:cxnChg>
      </pc:sldChg>
      <pc:sldChg chg="new del">
        <pc:chgData name="mohammad Hosseinabady" userId="6cd969f51f917c9e" providerId="LiveId" clId="{61B92799-7A46-4B34-9A7A-19699DCCFA99}" dt="2022-01-16T07:51:17.960" v="43" actId="680"/>
        <pc:sldMkLst>
          <pc:docMk/>
          <pc:sldMk cId="347903189" sldId="257"/>
        </pc:sldMkLst>
      </pc:sldChg>
      <pc:sldChg chg="new del">
        <pc:chgData name="mohammad Hosseinabady" userId="6cd969f51f917c9e" providerId="LiveId" clId="{61B92799-7A46-4B34-9A7A-19699DCCFA99}" dt="2022-01-16T07:50:14.039" v="19" actId="680"/>
        <pc:sldMkLst>
          <pc:docMk/>
          <pc:sldMk cId="391745891" sldId="257"/>
        </pc:sldMkLst>
      </pc:sldChg>
      <pc:sldChg chg="new del">
        <pc:chgData name="mohammad Hosseinabady" userId="6cd969f51f917c9e" providerId="LiveId" clId="{61B92799-7A46-4B34-9A7A-19699DCCFA99}" dt="2022-01-16T07:58:01.339" v="123" actId="47"/>
        <pc:sldMkLst>
          <pc:docMk/>
          <pc:sldMk cId="633177840" sldId="257"/>
        </pc:sldMkLst>
      </pc:sldChg>
      <pc:sldChg chg="new del">
        <pc:chgData name="mohammad Hosseinabady" userId="6cd969f51f917c9e" providerId="LiveId" clId="{61B92799-7A46-4B34-9A7A-19699DCCFA99}" dt="2022-01-16T07:58:05.611" v="125" actId="47"/>
        <pc:sldMkLst>
          <pc:docMk/>
          <pc:sldMk cId="690455953" sldId="257"/>
        </pc:sldMkLst>
      </pc:sldChg>
      <pc:sldChg chg="modSp new del mod">
        <pc:chgData name="mohammad Hosseinabady" userId="6cd969f51f917c9e" providerId="LiveId" clId="{61B92799-7A46-4B34-9A7A-19699DCCFA99}" dt="2022-01-16T07:51:57.647" v="59" actId="680"/>
        <pc:sldMkLst>
          <pc:docMk/>
          <pc:sldMk cId="861337540" sldId="257"/>
        </pc:sldMkLst>
        <pc:spChg chg="mod">
          <ac:chgData name="mohammad Hosseinabady" userId="6cd969f51f917c9e" providerId="LiveId" clId="{61B92799-7A46-4B34-9A7A-19699DCCFA99}" dt="2022-01-16T07:51:57.367" v="58" actId="20577"/>
          <ac:spMkLst>
            <pc:docMk/>
            <pc:sldMk cId="861337540" sldId="257"/>
            <ac:spMk id="2" creationId="{5D62C129-B610-4C82-B4C7-7EDF6B05A942}"/>
          </ac:spMkLst>
        </pc:spChg>
        <pc:spChg chg="mod">
          <ac:chgData name="mohammad Hosseinabady" userId="6cd969f51f917c9e" providerId="LiveId" clId="{61B92799-7A46-4B34-9A7A-19699DCCFA99}" dt="2022-01-16T07:51:57.127" v="57" actId="20577"/>
          <ac:spMkLst>
            <pc:docMk/>
            <pc:sldMk cId="861337540" sldId="257"/>
            <ac:spMk id="3" creationId="{CE109A50-E4EE-4AFA-BE2F-A9E417240A83}"/>
          </ac:spMkLst>
        </pc:spChg>
      </pc:sldChg>
      <pc:sldChg chg="addSp delSp modSp new mod chgLayout">
        <pc:chgData name="mohammad Hosseinabady" userId="6cd969f51f917c9e" providerId="LiveId" clId="{61B92799-7A46-4B34-9A7A-19699DCCFA99}" dt="2022-01-16T07:59:45.266" v="136" actId="14100"/>
        <pc:sldMkLst>
          <pc:docMk/>
          <pc:sldMk cId="1828841948" sldId="257"/>
        </pc:sldMkLst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2" creationId="{38BA9BCC-727B-4C86-AB95-E8645A76CBF6}"/>
          </ac:spMkLst>
        </pc:spChg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3" creationId="{F3ABFD96-1061-4369-A85C-45B067A1FA4E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4" creationId="{2F2E9E15-1F24-4B5C-A814-D8DE560C5FD0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5" creationId="{99FCE4E7-BB9F-4DEB-BC5A-5129B74A2F66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7" creationId="{2FF4F5D3-0183-483C-B974-E331EDA6ED54}"/>
          </ac:spMkLst>
        </pc:spChg>
        <pc:spChg chg="add mod">
          <ac:chgData name="mohammad Hosseinabady" userId="6cd969f51f917c9e" providerId="LiveId" clId="{61B92799-7A46-4B34-9A7A-19699DCCFA99}" dt="2022-01-16T07:59:45.266" v="136" actId="14100"/>
          <ac:spMkLst>
            <pc:docMk/>
            <pc:sldMk cId="1828841948" sldId="257"/>
            <ac:spMk id="8" creationId="{9F019DE9-3F1D-4A32-8A3C-1030E3A0AA0C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10" creationId="{0EF9B8AC-1750-462F-B357-3109A4405D06}"/>
          </ac:spMkLst>
        </pc:spChg>
        <pc:picChg chg="add mod">
          <ac:chgData name="mohammad Hosseinabady" userId="6cd969f51f917c9e" providerId="LiveId" clId="{61B92799-7A46-4B34-9A7A-19699DCCFA99}" dt="2022-01-16T07:59:24.474" v="132"/>
          <ac:picMkLst>
            <pc:docMk/>
            <pc:sldMk cId="1828841948" sldId="257"/>
            <ac:picMk id="6" creationId="{B428073A-8F07-4C1D-B7D1-0F1771AD4564}"/>
          </ac:picMkLst>
        </pc:picChg>
      </pc:sldChg>
      <pc:sldChg chg="new del">
        <pc:chgData name="mohammad Hosseinabady" userId="6cd969f51f917c9e" providerId="LiveId" clId="{61B92799-7A46-4B34-9A7A-19699DCCFA99}" dt="2022-01-16T07:53:30.522" v="73" actId="680"/>
        <pc:sldMkLst>
          <pc:docMk/>
          <pc:sldMk cId="2083580793" sldId="257"/>
        </pc:sldMkLst>
      </pc:sldChg>
      <pc:sldChg chg="modSp new del mod">
        <pc:chgData name="mohammad Hosseinabady" userId="6cd969f51f917c9e" providerId="LiveId" clId="{61B92799-7A46-4B34-9A7A-19699DCCFA99}" dt="2022-01-16T07:53:08.324" v="67" actId="680"/>
        <pc:sldMkLst>
          <pc:docMk/>
          <pc:sldMk cId="2334073073" sldId="257"/>
        </pc:sldMkLst>
        <pc:spChg chg="mod">
          <ac:chgData name="mohammad Hosseinabady" userId="6cd969f51f917c9e" providerId="LiveId" clId="{61B92799-7A46-4B34-9A7A-19699DCCFA99}" dt="2022-01-16T07:53:07.829" v="66" actId="20577"/>
          <ac:spMkLst>
            <pc:docMk/>
            <pc:sldMk cId="2334073073" sldId="257"/>
            <ac:spMk id="2" creationId="{4BB486E0-7BFD-4E53-911B-36521B07DF66}"/>
          </ac:spMkLst>
        </pc:spChg>
      </pc:sldChg>
      <pc:sldChg chg="new del">
        <pc:chgData name="mohammad Hosseinabady" userId="6cd969f51f917c9e" providerId="LiveId" clId="{61B92799-7A46-4B34-9A7A-19699DCCFA99}" dt="2022-01-16T07:57:36.571" v="119" actId="47"/>
        <pc:sldMkLst>
          <pc:docMk/>
          <pc:sldMk cId="2892466587" sldId="257"/>
        </pc:sldMkLst>
      </pc:sldChg>
      <pc:sldChg chg="new del">
        <pc:chgData name="mohammad Hosseinabady" userId="6cd969f51f917c9e" providerId="LiveId" clId="{61B92799-7A46-4B34-9A7A-19699DCCFA99}" dt="2022-01-16T07:54:50.802" v="89" actId="680"/>
        <pc:sldMkLst>
          <pc:docMk/>
          <pc:sldMk cId="4146082345" sldId="257"/>
        </pc:sldMkLst>
      </pc:sldChg>
      <pc:sldChg chg="addSp modSp new mod ord">
        <pc:chgData name="mohammad Hosseinabady" userId="6cd969f51f917c9e" providerId="LiveId" clId="{61B92799-7A46-4B34-9A7A-19699DCCFA99}" dt="2022-01-16T12:33:06.845" v="2016" actId="20577"/>
        <pc:sldMkLst>
          <pc:docMk/>
          <pc:sldMk cId="1478317197" sldId="258"/>
        </pc:sldMkLst>
        <pc:spChg chg="mod">
          <ac:chgData name="mohammad Hosseinabady" userId="6cd969f51f917c9e" providerId="LiveId" clId="{61B92799-7A46-4B34-9A7A-19699DCCFA99}" dt="2022-01-16T12:33:06.845" v="2016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61B92799-7A46-4B34-9A7A-19699DCCFA99}" dt="2022-01-16T09:26:59.227" v="574" actId="1076"/>
          <ac:spMkLst>
            <pc:docMk/>
            <pc:sldMk cId="1478317197" sldId="258"/>
            <ac:spMk id="3" creationId="{182922C0-899D-4135-B7AB-B91EEF014914}"/>
          </ac:spMkLst>
        </pc:spChg>
        <pc:spChg chg="add mod">
          <ac:chgData name="mohammad Hosseinabady" userId="6cd969f51f917c9e" providerId="LiveId" clId="{61B92799-7A46-4B34-9A7A-19699DCCFA99}" dt="2022-01-16T09:27:06.683" v="576" actId="1076"/>
          <ac:spMkLst>
            <pc:docMk/>
            <pc:sldMk cId="1478317197" sldId="258"/>
            <ac:spMk id="6" creationId="{7C7399AB-82D1-46D6-BC3F-4C5B6F48A406}"/>
          </ac:spMkLst>
        </pc:spChg>
        <pc:spChg chg="add mod">
          <ac:chgData name="mohammad Hosseinabady" userId="6cd969f51f917c9e" providerId="LiveId" clId="{61B92799-7A46-4B34-9A7A-19699DCCFA99}" dt="2022-01-16T09:26:44.107" v="571" actId="113"/>
          <ac:spMkLst>
            <pc:docMk/>
            <pc:sldMk cId="1478317197" sldId="258"/>
            <ac:spMk id="9" creationId="{5A7D7CD7-B104-4AAB-8ED4-F6A0B6E9E2F1}"/>
          </ac:spMkLst>
        </pc:spChg>
        <pc:picChg chg="add mod">
          <ac:chgData name="mohammad Hosseinabady" userId="6cd969f51f917c9e" providerId="LiveId" clId="{61B92799-7A46-4B34-9A7A-19699DCCFA99}" dt="2022-01-16T09:27:06.683" v="576" actId="1076"/>
          <ac:picMkLst>
            <pc:docMk/>
            <pc:sldMk cId="1478317197" sldId="258"/>
            <ac:picMk id="5" creationId="{FC429DE2-6C33-493F-8F32-B790A7286E9C}"/>
          </ac:picMkLst>
        </pc:picChg>
        <pc:picChg chg="add mod">
          <ac:chgData name="mohammad Hosseinabady" userId="6cd969f51f917c9e" providerId="LiveId" clId="{61B92799-7A46-4B34-9A7A-19699DCCFA99}" dt="2022-01-16T09:27:01.426" v="575" actId="1076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 del">
        <pc:chgData name="mohammad Hosseinabady" userId="6cd969f51f917c9e" providerId="LiveId" clId="{61B92799-7A46-4B34-9A7A-19699DCCFA99}" dt="2022-01-16T07:57:45.787" v="122" actId="47"/>
        <pc:sldMkLst>
          <pc:docMk/>
          <pc:sldMk cId="2753944766" sldId="258"/>
        </pc:sldMkLst>
      </pc:sldChg>
      <pc:sldChg chg="addSp delSp modSp new add del mod">
        <pc:chgData name="mohammad Hosseinabady" userId="6cd969f51f917c9e" providerId="LiveId" clId="{61B92799-7A46-4B34-9A7A-19699DCCFA99}" dt="2022-01-16T08:36:57.250" v="476" actId="20577"/>
        <pc:sldMkLst>
          <pc:docMk/>
          <pc:sldMk cId="1409897356" sldId="259"/>
        </pc:sldMkLst>
        <pc:spChg chg="mod">
          <ac:chgData name="mohammad Hosseinabady" userId="6cd969f51f917c9e" providerId="LiveId" clId="{61B92799-7A46-4B34-9A7A-19699DCCFA99}" dt="2022-01-16T08:03:09.575" v="169" actId="6549"/>
          <ac:spMkLst>
            <pc:docMk/>
            <pc:sldMk cId="1409897356" sldId="259"/>
            <ac:spMk id="2" creationId="{7B5788EC-6CC3-435B-9219-6958CF2AD6A6}"/>
          </ac:spMkLst>
        </pc:spChg>
        <pc:spChg chg="del mod">
          <ac:chgData name="mohammad Hosseinabady" userId="6cd969f51f917c9e" providerId="LiveId" clId="{61B92799-7A46-4B34-9A7A-19699DCCFA99}" dt="2022-01-16T08:03:15.974" v="171" actId="478"/>
          <ac:spMkLst>
            <pc:docMk/>
            <pc:sldMk cId="1409897356" sldId="259"/>
            <ac:spMk id="3" creationId="{5808A60A-8C46-4AA6-B238-396C41195771}"/>
          </ac:spMkLst>
        </pc:spChg>
        <pc:spChg chg="add del mod">
          <ac:chgData name="mohammad Hosseinabady" userId="6cd969f51f917c9e" providerId="LiveId" clId="{61B92799-7A46-4B34-9A7A-19699DCCFA99}" dt="2022-01-16T08:03:18.370" v="172" actId="478"/>
          <ac:spMkLst>
            <pc:docMk/>
            <pc:sldMk cId="1409897356" sldId="259"/>
            <ac:spMk id="5" creationId="{3559933F-6A90-4FB8-B184-160754CF922A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0" creationId="{76259FF5-03A4-40D8-9A2B-65C5BC6DEEE6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1" creationId="{B472B19D-6D70-4A76-B63A-05DF3B937BBC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2" creationId="{A9E48910-079F-41E1-B293-8F5BA97DE2B3}"/>
          </ac:spMkLst>
        </pc:spChg>
        <pc:spChg chg="add mod">
          <ac:chgData name="mohammad Hosseinabady" userId="6cd969f51f917c9e" providerId="LiveId" clId="{61B92799-7A46-4B34-9A7A-19699DCCFA99}" dt="2022-01-16T08:34:51.451" v="443" actId="1076"/>
          <ac:spMkLst>
            <pc:docMk/>
            <pc:sldMk cId="1409897356" sldId="259"/>
            <ac:spMk id="91" creationId="{792C0AFF-9413-445F-9863-D553E57FB347}"/>
          </ac:spMkLst>
        </pc:spChg>
        <pc:spChg chg="add mod">
          <ac:chgData name="mohammad Hosseinabady" userId="6cd969f51f917c9e" providerId="LiveId" clId="{61B92799-7A46-4B34-9A7A-19699DCCFA99}" dt="2022-01-16T08:35:08.932" v="453" actId="1076"/>
          <ac:spMkLst>
            <pc:docMk/>
            <pc:sldMk cId="1409897356" sldId="259"/>
            <ac:spMk id="92" creationId="{073E5BC2-6C33-410D-97C4-6BA7FB1A179F}"/>
          </ac:spMkLst>
        </pc:spChg>
        <pc:spChg chg="add mod">
          <ac:chgData name="mohammad Hosseinabady" userId="6cd969f51f917c9e" providerId="LiveId" clId="{61B92799-7A46-4B34-9A7A-19699DCCFA99}" dt="2022-01-16T08:35:12.013" v="454" actId="1076"/>
          <ac:spMkLst>
            <pc:docMk/>
            <pc:sldMk cId="1409897356" sldId="259"/>
            <ac:spMk id="93" creationId="{D75927B0-E637-4CB5-8301-6A82242989A2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5" creationId="{01394C01-1F44-419A-B67A-FBCC5616533D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6" creationId="{756AC3AE-A45D-4BEF-91FD-1FB9526A5BC3}"/>
          </ac:spMkLst>
        </pc:spChg>
        <pc:spChg chg="add mod">
          <ac:chgData name="mohammad Hosseinabady" userId="6cd969f51f917c9e" providerId="LiveId" clId="{61B92799-7A46-4B34-9A7A-19699DCCFA99}" dt="2022-01-16T08:23:24.804" v="379" actId="20577"/>
          <ac:spMkLst>
            <pc:docMk/>
            <pc:sldMk cId="1409897356" sldId="259"/>
            <ac:spMk id="97" creationId="{D3378D14-F5DB-4A52-80CA-5286E04D3686}"/>
          </ac:spMkLst>
        </pc:spChg>
        <pc:spChg chg="add del mod">
          <ac:chgData name="mohammad Hosseinabady" userId="6cd969f51f917c9e" providerId="LiveId" clId="{61B92799-7A46-4B34-9A7A-19699DCCFA99}" dt="2022-01-16T08:17:44.416" v="297" actId="478"/>
          <ac:spMkLst>
            <pc:docMk/>
            <pc:sldMk cId="1409897356" sldId="259"/>
            <ac:spMk id="104" creationId="{8AC97254-91BD-4716-B64A-318B729349BC}"/>
          </ac:spMkLst>
        </pc:spChg>
        <pc:spChg chg="add del mod">
          <ac:chgData name="mohammad Hosseinabady" userId="6cd969f51f917c9e" providerId="LiveId" clId="{61B92799-7A46-4B34-9A7A-19699DCCFA99}" dt="2022-01-16T08:23:41.394" v="390" actId="478"/>
          <ac:spMkLst>
            <pc:docMk/>
            <pc:sldMk cId="1409897356" sldId="259"/>
            <ac:spMk id="105" creationId="{AEFE1A12-414D-4794-A926-C7F7F32D053A}"/>
          </ac:spMkLst>
        </pc:spChg>
        <pc:spChg chg="add del mod">
          <ac:chgData name="mohammad Hosseinabady" userId="6cd969f51f917c9e" providerId="LiveId" clId="{61B92799-7A46-4B34-9A7A-19699DCCFA99}" dt="2022-01-16T08:23:44.242" v="392" actId="478"/>
          <ac:spMkLst>
            <pc:docMk/>
            <pc:sldMk cId="1409897356" sldId="259"/>
            <ac:spMk id="106" creationId="{A8B6F53B-6831-43B7-97E6-BC8E40D5566A}"/>
          </ac:spMkLst>
        </pc:spChg>
        <pc:spChg chg="add del mod">
          <ac:chgData name="mohammad Hosseinabady" userId="6cd969f51f917c9e" providerId="LiveId" clId="{61B92799-7A46-4B34-9A7A-19699DCCFA99}" dt="2022-01-16T08:23:45.648" v="393" actId="478"/>
          <ac:spMkLst>
            <pc:docMk/>
            <pc:sldMk cId="1409897356" sldId="259"/>
            <ac:spMk id="107" creationId="{76FF03EB-E865-46A9-85B4-95598E9C0B0A}"/>
          </ac:spMkLst>
        </pc:spChg>
        <pc:spChg chg="add del mod">
          <ac:chgData name="mohammad Hosseinabady" userId="6cd969f51f917c9e" providerId="LiveId" clId="{61B92799-7A46-4B34-9A7A-19699DCCFA99}" dt="2022-01-16T08:23:42.963" v="391" actId="478"/>
          <ac:spMkLst>
            <pc:docMk/>
            <pc:sldMk cId="1409897356" sldId="259"/>
            <ac:spMk id="109" creationId="{DAF29A8D-B15B-4A0A-9534-F72FB528F68F}"/>
          </ac:spMkLst>
        </pc:spChg>
        <pc:spChg chg="add mod">
          <ac:chgData name="mohammad Hosseinabady" userId="6cd969f51f917c9e" providerId="LiveId" clId="{61B92799-7A46-4B34-9A7A-19699DCCFA99}" dt="2022-01-16T08:34:26.588" v="436" actId="1076"/>
          <ac:spMkLst>
            <pc:docMk/>
            <pc:sldMk cId="1409897356" sldId="259"/>
            <ac:spMk id="113" creationId="{CF1BBB09-E10B-47F6-93F8-3497871A1B11}"/>
          </ac:spMkLst>
        </pc:spChg>
        <pc:spChg chg="add mod">
          <ac:chgData name="mohammad Hosseinabady" userId="6cd969f51f917c9e" providerId="LiveId" clId="{61B92799-7A46-4B34-9A7A-19699DCCFA99}" dt="2022-01-16T08:34:28.677" v="437" actId="1076"/>
          <ac:spMkLst>
            <pc:docMk/>
            <pc:sldMk cId="1409897356" sldId="259"/>
            <ac:spMk id="114" creationId="{EBF05A78-00C9-444F-8E3B-311463C49602}"/>
          </ac:spMkLst>
        </pc:spChg>
        <pc:spChg chg="add mod">
          <ac:chgData name="mohammad Hosseinabady" userId="6cd969f51f917c9e" providerId="LiveId" clId="{61B92799-7A46-4B34-9A7A-19699DCCFA99}" dt="2022-01-16T08:23:56.168" v="400" actId="1076"/>
          <ac:spMkLst>
            <pc:docMk/>
            <pc:sldMk cId="1409897356" sldId="259"/>
            <ac:spMk id="115" creationId="{1EBD7E37-9C1F-4358-BB13-B0B63B8CEB6E}"/>
          </ac:spMkLst>
        </pc:spChg>
        <pc:spChg chg="add mod">
          <ac:chgData name="mohammad Hosseinabady" userId="6cd969f51f917c9e" providerId="LiveId" clId="{61B92799-7A46-4B34-9A7A-19699DCCFA99}" dt="2022-01-16T08:36:46.179" v="470" actId="20577"/>
          <ac:spMkLst>
            <pc:docMk/>
            <pc:sldMk cId="1409897356" sldId="259"/>
            <ac:spMk id="116" creationId="{962EFB31-9F77-4A2B-A8EE-C514B46A305A}"/>
          </ac:spMkLst>
        </pc:spChg>
        <pc:spChg chg="add mod">
          <ac:chgData name="mohammad Hosseinabady" userId="6cd969f51f917c9e" providerId="LiveId" clId="{61B92799-7A46-4B34-9A7A-19699DCCFA99}" dt="2022-01-16T08:36:49.634" v="472" actId="20577"/>
          <ac:spMkLst>
            <pc:docMk/>
            <pc:sldMk cId="1409897356" sldId="259"/>
            <ac:spMk id="117" creationId="{F3D309FA-DD22-4AFE-9FFD-1F05D7999A87}"/>
          </ac:spMkLst>
        </pc:spChg>
        <pc:spChg chg="add mod">
          <ac:chgData name="mohammad Hosseinabady" userId="6cd969f51f917c9e" providerId="LiveId" clId="{61B92799-7A46-4B34-9A7A-19699DCCFA99}" dt="2022-01-16T08:24:04.212" v="406" actId="1076"/>
          <ac:spMkLst>
            <pc:docMk/>
            <pc:sldMk cId="1409897356" sldId="259"/>
            <ac:spMk id="118" creationId="{FDEC9D04-FBBF-46A6-87A7-B3FB2E8B10FF}"/>
          </ac:spMkLst>
        </pc:spChg>
        <pc:spChg chg="add mod">
          <ac:chgData name="mohammad Hosseinabady" userId="6cd969f51f917c9e" providerId="LiveId" clId="{61B92799-7A46-4B34-9A7A-19699DCCFA99}" dt="2022-01-16T08:34:32.524" v="438" actId="1076"/>
          <ac:spMkLst>
            <pc:docMk/>
            <pc:sldMk cId="1409897356" sldId="259"/>
            <ac:spMk id="119" creationId="{3A6C158C-A646-449B-9D09-DF8696756A80}"/>
          </ac:spMkLst>
        </pc:spChg>
        <pc:spChg chg="add mod">
          <ac:chgData name="mohammad Hosseinabady" userId="6cd969f51f917c9e" providerId="LiveId" clId="{61B92799-7A46-4B34-9A7A-19699DCCFA99}" dt="2022-01-16T08:36:07.706" v="468" actId="20577"/>
          <ac:spMkLst>
            <pc:docMk/>
            <pc:sldMk cId="1409897356" sldId="259"/>
            <ac:spMk id="120" creationId="{FE89AEDD-A6CA-439E-B3E8-7F434E21C486}"/>
          </ac:spMkLst>
        </pc:spChg>
        <pc:spChg chg="add mod">
          <ac:chgData name="mohammad Hosseinabady" userId="6cd969f51f917c9e" providerId="LiveId" clId="{61B92799-7A46-4B34-9A7A-19699DCCFA99}" dt="2022-01-16T08:35:41.808" v="467" actId="1076"/>
          <ac:spMkLst>
            <pc:docMk/>
            <pc:sldMk cId="1409897356" sldId="259"/>
            <ac:spMk id="121" creationId="{F94D3713-1A40-45FA-B22A-8BD3A40A6A85}"/>
          </ac:spMkLst>
        </pc:spChg>
        <pc:spChg chg="add mod">
          <ac:chgData name="mohammad Hosseinabady" userId="6cd969f51f917c9e" providerId="LiveId" clId="{61B92799-7A46-4B34-9A7A-19699DCCFA99}" dt="2022-01-16T08:36:53.747" v="474" actId="20577"/>
          <ac:spMkLst>
            <pc:docMk/>
            <pc:sldMk cId="1409897356" sldId="259"/>
            <ac:spMk id="122" creationId="{5A338BCD-1314-4109-A6D6-071CB2643BE9}"/>
          </ac:spMkLst>
        </pc:spChg>
        <pc:spChg chg="add mod">
          <ac:chgData name="mohammad Hosseinabady" userId="6cd969f51f917c9e" providerId="LiveId" clId="{61B92799-7A46-4B34-9A7A-19699DCCFA99}" dt="2022-01-16T08:36:57.250" v="476" actId="2057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3" creationId="{6ED6CDA5-B24B-436E-B7AA-95D1431865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4" creationId="{85AFEBAB-0957-43B7-A88E-481AA564B6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35" creationId="{5F0FE6B6-28F6-44AF-849D-D59A296C916D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56" creationId="{46C3070A-5530-484A-9B43-5EB296B527B8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67" creationId="{7C250A3A-F25E-44B8-806E-210FE9B11A3A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78" creationId="{F2034A58-7C2B-44C1-A79F-1134B683DB09}"/>
          </ac:grpSpMkLst>
        </pc:grp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7" creationId="{C20EFB0A-AA63-44F7-B2C2-ED4C552EE7C9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8" creationId="{69790D29-1F7C-46B2-9C5A-B549F4D2180E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9" creationId="{C4B52C80-A248-42BC-BF4A-8E7A214779C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3" creationId="{113F0023-AF60-4E7C-ACEA-12CB681BE7EA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4" creationId="{773484BE-38BD-4B1C-BA7F-D8EFDC89A033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5" creationId="{B8C74364-825C-4D5B-917C-BDACDCE2A9D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6" creationId="{67DCAB0F-7C1A-4821-A400-9A322F3D8520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7" creationId="{19F6C426-D2BA-4970-94A8-33643A683C03}"/>
          </ac:cxnSpMkLst>
        </pc:cxnChg>
        <pc:cxnChg chg="add del mod">
          <ac:chgData name="mohammad Hosseinabady" userId="6cd969f51f917c9e" providerId="LiveId" clId="{61B92799-7A46-4B34-9A7A-19699DCCFA99}" dt="2022-01-16T08:05:44.434" v="212" actId="478"/>
          <ac:cxnSpMkLst>
            <pc:docMk/>
            <pc:sldMk cId="1409897356" sldId="259"/>
            <ac:cxnSpMk id="18" creationId="{BE20FF20-C2CB-44B9-92E5-3334A9508078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0" creationId="{05D2D6F6-A3A9-4CC8-961D-519BFEF6417B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1" creationId="{E2C7A032-54B8-4096-A73C-3B41077B7B32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5" creationId="{0F5EB324-EDA2-4D45-85AA-1D9E8D5A336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6" creationId="{90AF6E0E-52B1-4B82-BB1C-AA2EE713CD75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7" creationId="{CEF15260-5E53-4A89-8FE2-DA350334A374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8" creationId="{DBF53018-EDB7-47CB-9204-D91A2A6B60F0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9" creationId="{0E1CBC66-B685-47C7-95EC-9F944927FD2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0" creationId="{A1ED02B0-CD0D-4BFD-8CB2-8DE27BCC5F7E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1" creationId="{2F233A66-41EA-42C9-8F79-A0421E7B429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2" creationId="{0D1E1BED-B38E-407E-AFB0-807FBFEB2DD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3" creationId="{2DDC27A1-D98C-48E1-99C6-C21F006CC2DD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4" creationId="{65C6E3F4-7010-448C-8842-72D35EE3740F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6" creationId="{B76A6D98-D486-4152-A198-F7DBDB79BA2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7" creationId="{A4D9B996-0B83-4E2F-831E-29DD3D5592A2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8" creationId="{F32252B6-AA3E-463D-BB3C-939FA04DBC3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9" creationId="{0A35E1AD-D311-450A-90A7-4395BA7D59D8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0" creationId="{62A7F85A-217A-4745-B790-7A03DE5200C0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1" creationId="{CFC3AA55-EE49-461C-9226-5C2A0779C453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2" creationId="{DD649D85-37F8-4846-B4E0-3D2454720931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3" creationId="{92B55C6F-CCCD-4856-8174-857D4E3199B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4" creationId="{F0B618B5-16B1-4C32-8063-75579DFA246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5" creationId="{E59FA020-37FF-4BDD-B3B7-0C85F6B5D01B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7" creationId="{F5AFA0C0-61F7-4905-A043-0842B91A529C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8" creationId="{0BB22DF9-8653-46B3-A96E-B20D67B1D470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7" creationId="{3EF66B8A-0B8C-4C73-AAB1-880092B50CB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8" creationId="{81B11C5B-8A36-48E2-B8C3-BC4DA6FEC55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9" creationId="{F9630CE1-728E-469A-BC37-76747EDFCAF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0" creationId="{55A495F4-1E53-45EA-A3F7-06DA0990C4C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1" creationId="{4F73949F-8B13-4457-9F54-13D43FF3103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2" creationId="{1624D39B-278D-42A3-A05C-26D9E53DB24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3" creationId="{1D58774F-00AE-48F5-9ACC-0C659897323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4" creationId="{8EB4B38E-9485-4706-AE15-8FF0CBC0996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5" creationId="{9DC3B9F0-90FE-4B8B-871F-6EC72D050AF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6" creationId="{7D19FCC1-648B-4DE1-9D3E-D7BDB3A9F4E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8" creationId="{F0A69E72-96CE-45F5-9C17-CCF723F3623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9" creationId="{D0AF0105-E699-4FEC-8E33-18699372E48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0" creationId="{69F93326-307D-4CE0-915E-50CB203E56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1" creationId="{2809704D-10AE-404B-B1AD-15746476354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2" creationId="{F1130B14-1A9B-4CBE-BBC7-33AAF561405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3" creationId="{6304C095-5746-4B10-9FC0-A4A41AC2DD1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4" creationId="{03326C67-882E-4C24-ACF2-04D92A35E58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5" creationId="{8799D940-3750-46C1-ADB8-C3803FEDB9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6" creationId="{B42093EB-25DF-4F59-A849-5FCBC446898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7" creationId="{8D3655CF-63FD-403D-A1DF-4F6CACDBE880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9" creationId="{C2B503C3-754A-4089-954E-51C440A37BC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0" creationId="{F187E1CF-F591-4E1F-9480-74EF90E1B82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1" creationId="{F6DD7334-55A9-495C-8223-37C0AF29E52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2" creationId="{A4017206-6695-42D8-A4DE-DBF67AC8399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3" creationId="{416547EA-F920-40BD-AAF4-E56F860A424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4" creationId="{E0056F89-6C41-4308-9809-E58B55FD837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5" creationId="{32C9763B-1E95-4B76-BC78-F9C3BFE620E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6" creationId="{64240464-80B2-427B-89FF-012BA8840E7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7" creationId="{BD81E57C-7E60-4485-A4D1-FB5A4C44808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8" creationId="{7C749D22-FF70-4EC1-BAD6-3C382D7B76B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89" creationId="{E4020584-8162-4F12-8768-4849233E406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0" creationId="{4EA4861C-3274-44E3-B550-28FA89C64A91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4" creationId="{A5270443-B34D-43BF-8DB5-38052E1657F3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9" creationId="{A102E932-9029-49E4-9340-5A08E498A08E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0" creationId="{E6A5A2F2-1C8A-4A7B-A6D5-A75B3A3CA994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3" creationId="{45F1E050-63BD-4188-82A2-F0993ECF7870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addSp delSp modSp new mod modAnim">
        <pc:chgData name="mohammad Hosseinabady" userId="6cd969f51f917c9e" providerId="LiveId" clId="{61B92799-7A46-4B34-9A7A-19699DCCFA99}" dt="2022-01-16T09:37:02.222" v="712"/>
        <pc:sldMkLst>
          <pc:docMk/>
          <pc:sldMk cId="4085099428" sldId="260"/>
        </pc:sldMkLst>
        <pc:spChg chg="mod">
          <ac:chgData name="mohammad Hosseinabady" userId="6cd969f51f917c9e" providerId="LiveId" clId="{61B92799-7A46-4B34-9A7A-19699DCCFA99}" dt="2022-01-16T09:02:19.230" v="511" actId="20577"/>
          <ac:spMkLst>
            <pc:docMk/>
            <pc:sldMk cId="4085099428" sldId="260"/>
            <ac:spMk id="2" creationId="{7D4B4045-3737-405F-A26E-9CC92262BB7E}"/>
          </ac:spMkLst>
        </pc:spChg>
        <pc:spChg chg="del mod">
          <ac:chgData name="mohammad Hosseinabady" userId="6cd969f51f917c9e" providerId="LiveId" clId="{61B92799-7A46-4B34-9A7A-19699DCCFA99}" dt="2022-01-16T09:01:56.095" v="482" actId="478"/>
          <ac:spMkLst>
            <pc:docMk/>
            <pc:sldMk cId="4085099428" sldId="260"/>
            <ac:spMk id="3" creationId="{0EB9B951-EEA3-4D43-933A-610945047D8D}"/>
          </ac:spMkLst>
        </pc:spChg>
        <pc:spChg chg="add mod">
          <ac:chgData name="mohammad Hosseinabady" userId="6cd969f51f917c9e" providerId="LiveId" clId="{61B92799-7A46-4B34-9A7A-19699DCCFA99}" dt="2022-01-16T09:34:42.298" v="687" actId="207"/>
          <ac:spMkLst>
            <pc:docMk/>
            <pc:sldMk cId="4085099428" sldId="260"/>
            <ac:spMk id="4" creationId="{5178632A-59AA-4FF6-882C-13FB9B83ED76}"/>
          </ac:spMkLst>
        </pc:spChg>
        <pc:spChg chg="add mod">
          <ac:chgData name="mohammad Hosseinabady" userId="6cd969f51f917c9e" providerId="LiveId" clId="{61B92799-7A46-4B34-9A7A-19699DCCFA99}" dt="2022-01-16T09:36:25.548" v="701" actId="164"/>
          <ac:spMkLst>
            <pc:docMk/>
            <pc:sldMk cId="4085099428" sldId="260"/>
            <ac:spMk id="7" creationId="{182D8B47-C51C-496C-B2C2-8EE748D5A8C1}"/>
          </ac:spMkLst>
        </pc:spChg>
        <pc:spChg chg="add mod">
          <ac:chgData name="mohammad Hosseinabady" userId="6cd969f51f917c9e" providerId="LiveId" clId="{61B92799-7A46-4B34-9A7A-19699DCCFA99}" dt="2022-01-16T09:34:44.347" v="688" actId="1076"/>
          <ac:spMkLst>
            <pc:docMk/>
            <pc:sldMk cId="4085099428" sldId="260"/>
            <ac:spMk id="8" creationId="{0B318B33-66DC-4706-A89D-F1B8DF8EF940}"/>
          </ac:spMkLst>
        </pc:spChg>
        <pc:spChg chg="add mod">
          <ac:chgData name="mohammad Hosseinabady" userId="6cd969f51f917c9e" providerId="LiveId" clId="{61B92799-7A46-4B34-9A7A-19699DCCFA99}" dt="2022-01-16T09:35:47.451" v="697" actId="1076"/>
          <ac:spMkLst>
            <pc:docMk/>
            <pc:sldMk cId="4085099428" sldId="260"/>
            <ac:spMk id="10" creationId="{FFDB68E0-54F9-466C-BB25-EFAE6E7F0052}"/>
          </ac:spMkLst>
        </pc:spChg>
        <pc:spChg chg="add mod">
          <ac:chgData name="mohammad Hosseinabady" userId="6cd969f51f917c9e" providerId="LiveId" clId="{61B92799-7A46-4B34-9A7A-19699DCCFA99}" dt="2022-01-16T09:35:44.614" v="696" actId="1076"/>
          <ac:spMkLst>
            <pc:docMk/>
            <pc:sldMk cId="4085099428" sldId="260"/>
            <ac:spMk id="12" creationId="{3D565D5A-3A30-4633-9AE4-8CF2AE59164A}"/>
          </ac:spMkLst>
        </pc:spChg>
        <pc:spChg chg="add mod">
          <ac:chgData name="mohammad Hosseinabady" userId="6cd969f51f917c9e" providerId="LiveId" clId="{61B92799-7A46-4B34-9A7A-19699DCCFA99}" dt="2022-01-16T09:36:12.043" v="700" actId="14100"/>
          <ac:spMkLst>
            <pc:docMk/>
            <pc:sldMk cId="4085099428" sldId="260"/>
            <ac:spMk id="14" creationId="{4E56B244-1E60-4418-85AB-406788C383AF}"/>
          </ac:spMkLst>
        </pc:spChg>
        <pc:grpChg chg="add mod">
          <ac:chgData name="mohammad Hosseinabady" userId="6cd969f51f917c9e" providerId="LiveId" clId="{61B92799-7A46-4B34-9A7A-19699DCCFA99}" dt="2022-01-16T09:36:25.548" v="701" actId="164"/>
          <ac:grpSpMkLst>
            <pc:docMk/>
            <pc:sldMk cId="4085099428" sldId="260"/>
            <ac:grpSpMk id="13" creationId="{FF4F3953-8010-49B0-8916-1A0B023AB2C9}"/>
          </ac:grpSpMkLst>
        </pc:grpChg>
        <pc:picChg chg="add mod">
          <ac:chgData name="mohammad Hosseinabady" userId="6cd969f51f917c9e" providerId="LiveId" clId="{61B92799-7A46-4B34-9A7A-19699DCCFA99}" dt="2022-01-16T09:36:25.548" v="701" actId="164"/>
          <ac:picMkLst>
            <pc:docMk/>
            <pc:sldMk cId="4085099428" sldId="260"/>
            <ac:picMk id="5" creationId="{17EA2383-B03E-4594-8166-0F2067FFC01B}"/>
          </ac:picMkLst>
        </pc:picChg>
        <pc:picChg chg="add del">
          <ac:chgData name="mohammad Hosseinabady" userId="6cd969f51f917c9e" providerId="LiveId" clId="{61B92799-7A46-4B34-9A7A-19699DCCFA99}" dt="2022-01-16T09:03:18.052" v="513" actId="21"/>
          <ac:picMkLst>
            <pc:docMk/>
            <pc:sldMk cId="4085099428" sldId="260"/>
            <ac:picMk id="2050" creationId="{DDD6E63F-ED37-400D-9E8F-5F26EBCE8F6F}"/>
          </ac:picMkLst>
        </pc:picChg>
        <pc:picChg chg="add mod">
          <ac:chgData name="mohammad Hosseinabady" userId="6cd969f51f917c9e" providerId="LiveId" clId="{61B92799-7A46-4B34-9A7A-19699DCCFA99}" dt="2022-01-16T09:34:14.370" v="654" actId="1076"/>
          <ac:picMkLst>
            <pc:docMk/>
            <pc:sldMk cId="4085099428" sldId="260"/>
            <ac:picMk id="2052" creationId="{925C2421-EF5B-402A-A1E8-20CE1EC3FFF4}"/>
          </ac:picMkLst>
        </pc:picChg>
      </pc:sldChg>
      <pc:sldChg chg="addSp delSp modSp new mod modAnim">
        <pc:chgData name="mohammad Hosseinabady" userId="6cd969f51f917c9e" providerId="LiveId" clId="{61B92799-7A46-4B34-9A7A-19699DCCFA99}" dt="2022-01-16T09:20:39.316" v="526" actId="1076"/>
        <pc:sldMkLst>
          <pc:docMk/>
          <pc:sldMk cId="4160720055" sldId="261"/>
        </pc:sldMkLst>
        <pc:spChg chg="del">
          <ac:chgData name="mohammad Hosseinabady" userId="6cd969f51f917c9e" providerId="LiveId" clId="{61B92799-7A46-4B34-9A7A-19699DCCFA99}" dt="2022-01-16T09:20:31.583" v="523" actId="478"/>
          <ac:spMkLst>
            <pc:docMk/>
            <pc:sldMk cId="4160720055" sldId="261"/>
            <ac:spMk id="2" creationId="{7ED358D0-7FEE-44F1-AE52-4B23A8DE785D}"/>
          </ac:spMkLst>
        </pc:spChg>
        <pc:spChg chg="del">
          <ac:chgData name="mohammad Hosseinabady" userId="6cd969f51f917c9e" providerId="LiveId" clId="{61B92799-7A46-4B34-9A7A-19699DCCFA99}" dt="2022-01-16T09:20:06.102" v="521"/>
          <ac:spMkLst>
            <pc:docMk/>
            <pc:sldMk cId="4160720055" sldId="261"/>
            <ac:spMk id="3" creationId="{9C933F27-59A4-4DA1-AA5C-CD47820BE7DB}"/>
          </ac:spMkLst>
        </pc:spChg>
        <pc:picChg chg="add mod">
          <ac:chgData name="mohammad Hosseinabady" userId="6cd969f51f917c9e" providerId="LiveId" clId="{61B92799-7A46-4B34-9A7A-19699DCCFA99}" dt="2022-01-16T09:20:39.316" v="526" actId="1076"/>
          <ac:picMkLst>
            <pc:docMk/>
            <pc:sldMk cId="4160720055" sldId="261"/>
            <ac:picMk id="4" creationId="{F79D31DF-9B37-49F6-BEE2-6221572603BF}"/>
          </ac:picMkLst>
        </pc:picChg>
      </pc:sldChg>
      <pc:sldChg chg="addSp modSp new mod">
        <pc:chgData name="mohammad Hosseinabady" userId="6cd969f51f917c9e" providerId="LiveId" clId="{61B92799-7A46-4B34-9A7A-19699DCCFA99}" dt="2022-01-16T09:29:53.854" v="653" actId="27022"/>
        <pc:sldMkLst>
          <pc:docMk/>
          <pc:sldMk cId="1611266227" sldId="262"/>
        </pc:sldMkLst>
        <pc:graphicFrameChg chg="add modGraphic">
          <ac:chgData name="mohammad Hosseinabady" userId="6cd969f51f917c9e" providerId="LiveId" clId="{61B92799-7A46-4B34-9A7A-19699DCCFA99}" dt="2022-01-16T09:29:53.854" v="653" actId="27022"/>
          <ac:graphicFrameMkLst>
            <pc:docMk/>
            <pc:sldMk cId="1611266227" sldId="262"/>
            <ac:graphicFrameMk id="5" creationId="{B2FE68C4-DDDA-4038-BDA6-2F620ABA6A1F}"/>
          </ac:graphicFrameMkLst>
        </pc:graphicFrameChg>
      </pc:sldChg>
      <pc:sldChg chg="modSp new del mod">
        <pc:chgData name="mohammad Hosseinabady" userId="6cd969f51f917c9e" providerId="LiveId" clId="{61B92799-7A46-4B34-9A7A-19699DCCFA99}" dt="2022-01-16T09:29:09.699" v="652" actId="47"/>
        <pc:sldMkLst>
          <pc:docMk/>
          <pc:sldMk cId="2555962681" sldId="262"/>
        </pc:sldMkLst>
        <pc:spChg chg="mod">
          <ac:chgData name="mohammad Hosseinabady" userId="6cd969f51f917c9e" providerId="LiveId" clId="{61B92799-7A46-4B34-9A7A-19699DCCFA99}" dt="2022-01-16T09:29:01.547" v="651" actId="20577"/>
          <ac:spMkLst>
            <pc:docMk/>
            <pc:sldMk cId="2555962681" sldId="262"/>
            <ac:spMk id="2" creationId="{FE2550AB-44D8-4545-8FF8-AAE7FCA0E2DD}"/>
          </ac:spMkLst>
        </pc:spChg>
      </pc:sldChg>
      <pc:sldChg chg="addSp delSp modSp add mod modAnim">
        <pc:chgData name="mohammad Hosseinabady" userId="6cd969f51f917c9e" providerId="LiveId" clId="{61B92799-7A46-4B34-9A7A-19699DCCFA99}" dt="2022-01-16T09:50:30.622" v="993"/>
        <pc:sldMkLst>
          <pc:docMk/>
          <pc:sldMk cId="3456551507" sldId="263"/>
        </pc:sldMkLst>
        <pc:spChg chg="add del">
          <ac:chgData name="mohammad Hosseinabady" userId="6cd969f51f917c9e" providerId="LiveId" clId="{61B92799-7A46-4B34-9A7A-19699DCCFA99}" dt="2022-01-16T09:38:34.094" v="733" actId="478"/>
          <ac:spMkLst>
            <pc:docMk/>
            <pc:sldMk cId="3456551507" sldId="263"/>
            <ac:spMk id="3" creationId="{E8E19B8A-0543-4A2D-8A28-03C4B1DCAD81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0" creationId="{76259FF5-03A4-40D8-9A2B-65C5BC6DEEE6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1" creationId="{B472B19D-6D70-4A76-B63A-05DF3B937BBC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2" creationId="{A9E48910-079F-41E1-B293-8F5BA97DE2B3}"/>
          </ac:spMkLst>
        </pc:spChg>
        <pc:spChg chg="add del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1" creationId="{792C0AFF-9413-445F-9863-D553E57FB34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2" creationId="{073E5BC2-6C33-410D-97C4-6BA7FB1A179F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3" creationId="{D75927B0-E637-4CB5-8301-6A82242989A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5" creationId="{01394C01-1F44-419A-B67A-FBCC5616533D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6" creationId="{756AC3AE-A45D-4BEF-91FD-1FB9526A5BC3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7" creationId="{D3378D14-F5DB-4A52-80CA-5286E04D3686}"/>
          </ac:spMkLst>
        </pc:spChg>
        <pc:spChg chg="mod">
          <ac:chgData name="mohammad Hosseinabady" userId="6cd969f51f917c9e" providerId="LiveId" clId="{61B92799-7A46-4B34-9A7A-19699DCCFA99}" dt="2022-01-16T09:40:41.218" v="775" actId="1076"/>
          <ac:spMkLst>
            <pc:docMk/>
            <pc:sldMk cId="3456551507" sldId="263"/>
            <ac:spMk id="113" creationId="{CF1BBB09-E10B-47F6-93F8-3497871A1B11}"/>
          </ac:spMkLst>
        </pc:spChg>
        <pc:spChg chg="mod">
          <ac:chgData name="mohammad Hosseinabady" userId="6cd969f51f917c9e" providerId="LiveId" clId="{61B92799-7A46-4B34-9A7A-19699DCCFA99}" dt="2022-01-16T09:40:43.499" v="776" actId="1076"/>
          <ac:spMkLst>
            <pc:docMk/>
            <pc:sldMk cId="3456551507" sldId="263"/>
            <ac:spMk id="114" creationId="{EBF05A78-00C9-444F-8E3B-311463C4960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5" creationId="{1EBD7E37-9C1F-4358-BB13-B0B63B8CEB6E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6" creationId="{962EFB31-9F77-4A2B-A8EE-C514B46A305A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7" creationId="{F3D309FA-DD22-4AFE-9FFD-1F05D7999A8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8" creationId="{FDEC9D04-FBBF-46A6-87A7-B3FB2E8B10FF}"/>
          </ac:spMkLst>
        </pc:spChg>
        <pc:spChg chg="mod">
          <ac:chgData name="mohammad Hosseinabady" userId="6cd969f51f917c9e" providerId="LiveId" clId="{61B92799-7A46-4B34-9A7A-19699DCCFA99}" dt="2022-01-16T09:40:45.601" v="777" actId="1076"/>
          <ac:spMkLst>
            <pc:docMk/>
            <pc:sldMk cId="3456551507" sldId="263"/>
            <ac:spMk id="119" creationId="{3A6C158C-A646-449B-9D09-DF8696756A80}"/>
          </ac:spMkLst>
        </pc:spChg>
        <pc:spChg chg="mod">
          <ac:chgData name="mohammad Hosseinabady" userId="6cd969f51f917c9e" providerId="LiveId" clId="{61B92799-7A46-4B34-9A7A-19699DCCFA99}" dt="2022-01-16T09:40:48.245" v="778" actId="1076"/>
          <ac:spMkLst>
            <pc:docMk/>
            <pc:sldMk cId="3456551507" sldId="263"/>
            <ac:spMk id="120" creationId="{FE89AEDD-A6CA-439E-B3E8-7F434E21C486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1" creationId="{F94D3713-1A40-45FA-B22A-8BD3A40A6A85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2" creationId="{5A338BCD-1314-4109-A6D6-071CB2643BE9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3" creationId="{FA027B7A-8B27-40A3-AB6A-D4653F47451A}"/>
          </ac:spMkLst>
        </pc:spChg>
        <pc:spChg chg="add del mod">
          <ac:chgData name="mohammad Hosseinabady" userId="6cd969f51f917c9e" providerId="LiveId" clId="{61B92799-7A46-4B34-9A7A-19699DCCFA99}" dt="2022-01-16T09:37:56.250" v="726" actId="478"/>
          <ac:spMkLst>
            <pc:docMk/>
            <pc:sldMk cId="3456551507" sldId="263"/>
            <ac:spMk id="149" creationId="{CFD553FF-6643-415F-BC69-D42B974B865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0" creationId="{DC079E5E-4D3B-4AF9-B01F-F20952D0658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2" creationId="{E44D16EA-29F8-42A2-95B2-59BB3A1246F3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3" creationId="{C20A020D-2242-405D-B41B-30F40AF21B25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4" creationId="{3B901D16-8DEB-4E1D-A55F-EF6722B411FB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9" creationId="{F2815BA0-2907-42D2-BA4D-586C83F27328}"/>
          </ac:spMkLst>
        </pc:spChg>
        <pc:spChg chg="add del mod">
          <ac:chgData name="mohammad Hosseinabady" userId="6cd969f51f917c9e" providerId="LiveId" clId="{61B92799-7A46-4B34-9A7A-19699DCCFA99}" dt="2022-01-16T09:37:51.387" v="721" actId="478"/>
          <ac:spMkLst>
            <pc:docMk/>
            <pc:sldMk cId="3456551507" sldId="263"/>
            <ac:spMk id="160" creationId="{1FC6054D-930F-46AF-9CA2-3832EF34CCEB}"/>
          </ac:spMkLst>
        </pc:spChg>
        <pc:spChg chg="add del mod">
          <ac:chgData name="mohammad Hosseinabady" userId="6cd969f51f917c9e" providerId="LiveId" clId="{61B92799-7A46-4B34-9A7A-19699DCCFA99}" dt="2022-01-16T09:37:54.619" v="724" actId="478"/>
          <ac:spMkLst>
            <pc:docMk/>
            <pc:sldMk cId="3456551507" sldId="263"/>
            <ac:spMk id="161" creationId="{FA538123-9A0B-4842-AFF3-A568F978EA08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62" creationId="{0F7A04E4-5847-4CE6-AEC7-2E6540D25A8C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74" creationId="{56AD05B6-4A9A-43BD-96AC-3FA9D3561601}"/>
          </ac:spMkLst>
        </pc:spChg>
        <pc:spChg chg="add mod">
          <ac:chgData name="mohammad Hosseinabady" userId="6cd969f51f917c9e" providerId="LiveId" clId="{61B92799-7A46-4B34-9A7A-19699DCCFA99}" dt="2022-01-16T09:40:34.908" v="774" actId="1076"/>
          <ac:spMkLst>
            <pc:docMk/>
            <pc:sldMk cId="3456551507" sldId="263"/>
            <ac:spMk id="188" creationId="{87BA6BC3-3F2F-465E-B223-8C054F66D3AE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0" creationId="{3078EC22-7B88-4A99-A7BE-7111B3F57E90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1" creationId="{45505F26-B705-41DF-B41A-614C59F297F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2" creationId="{93254571-F5F4-41AF-83F5-3537DC6D5214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5" creationId="{E8F02960-BC9E-4FCC-BD64-6D446BF91C4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6" creationId="{B5FE8979-4F85-476B-88A7-1D48D313A9A9}"/>
          </ac:spMkLst>
        </pc:spChg>
        <pc:spChg chg="add mod">
          <ac:chgData name="mohammad Hosseinabady" userId="6cd969f51f917c9e" providerId="LiveId" clId="{61B92799-7A46-4B34-9A7A-19699DCCFA99}" dt="2022-01-16T09:48:39.425" v="970" actId="16959"/>
          <ac:spMkLst>
            <pc:docMk/>
            <pc:sldMk cId="3456551507" sldId="263"/>
            <ac:spMk id="208" creationId="{1361DE43-9CF4-4EA5-A668-2ABD0C157BA0}"/>
          </ac:spMkLst>
        </pc:spChg>
        <pc:spChg chg="add del mod">
          <ac:chgData name="mohammad Hosseinabady" userId="6cd969f51f917c9e" providerId="LiveId" clId="{61B92799-7A46-4B34-9A7A-19699DCCFA99}" dt="2022-01-16T09:42:59.900" v="839" actId="478"/>
          <ac:spMkLst>
            <pc:docMk/>
            <pc:sldMk cId="3456551507" sldId="263"/>
            <ac:spMk id="209" creationId="{A963DC88-6691-462B-B148-CED37EE97CF3}"/>
          </ac:spMkLst>
        </pc:spChg>
        <pc:spChg chg="add mod">
          <ac:chgData name="mohammad Hosseinabady" userId="6cd969f51f917c9e" providerId="LiveId" clId="{61B92799-7A46-4B34-9A7A-19699DCCFA99}" dt="2022-01-16T09:48:25.288" v="968" actId="20577"/>
          <ac:spMkLst>
            <pc:docMk/>
            <pc:sldMk cId="3456551507" sldId="263"/>
            <ac:spMk id="210" creationId="{2657D134-6BCB-463A-8009-B7B2804AD7FC}"/>
          </ac:spMkLst>
        </pc:spChg>
        <pc:spChg chg="add mod">
          <ac:chgData name="mohammad Hosseinabady" userId="6cd969f51f917c9e" providerId="LiveId" clId="{61B92799-7A46-4B34-9A7A-19699DCCFA99}" dt="2022-01-16T09:48:20.737" v="966" actId="20577"/>
          <ac:spMkLst>
            <pc:docMk/>
            <pc:sldMk cId="3456551507" sldId="263"/>
            <ac:spMk id="211" creationId="{CC0666D8-04BE-478A-B321-59F70CAB0BDE}"/>
          </ac:spMkLst>
        </pc:spChg>
        <pc:spChg chg="add mod">
          <ac:chgData name="mohammad Hosseinabady" userId="6cd969f51f917c9e" providerId="LiveId" clId="{61B92799-7A46-4B34-9A7A-19699DCCFA99}" dt="2022-01-16T09:48:17.160" v="964" actId="20577"/>
          <ac:spMkLst>
            <pc:docMk/>
            <pc:sldMk cId="3456551507" sldId="263"/>
            <ac:spMk id="212" creationId="{36AB6295-9F74-4A37-A3A9-D2C37F34332B}"/>
          </ac:spMkLst>
        </pc:s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3" creationId="{6ED6CDA5-B24B-436E-B7AA-95D1431865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4" creationId="{85AFEBAB-0957-43B7-A88E-481AA564B6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35" creationId="{5F0FE6B6-28F6-44AF-849D-D59A296C916D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56" creationId="{46C3070A-5530-484A-9B43-5EB296B527B8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67" creationId="{7C250A3A-F25E-44B8-806E-210FE9B11A3A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78" creationId="{F2034A58-7C2B-44C1-A79F-1134B683DB0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01" creationId="{DA289FF0-B075-494C-94F2-404C4C8CD96A}"/>
          </ac:grpSpMkLst>
        </pc:grpChg>
        <pc:grpChg chg="add del mod">
          <ac:chgData name="mohammad Hosseinabady" userId="6cd969f51f917c9e" providerId="LiveId" clId="{61B92799-7A46-4B34-9A7A-19699DCCFA99}" dt="2022-01-16T09:37:52.381" v="722" actId="478"/>
          <ac:grpSpMkLst>
            <pc:docMk/>
            <pc:sldMk cId="3456551507" sldId="263"/>
            <ac:grpSpMk id="125" creationId="{381F633E-8FF6-42BB-BCC0-B22A4469C7F7}"/>
          </ac:grpSpMkLst>
        </pc:grpChg>
        <pc:grpChg chg="add del mod">
          <ac:chgData name="mohammad Hosseinabady" userId="6cd969f51f917c9e" providerId="LiveId" clId="{61B92799-7A46-4B34-9A7A-19699DCCFA99}" dt="2022-01-16T09:38:10.972" v="731" actId="478"/>
          <ac:grpSpMkLst>
            <pc:docMk/>
            <pc:sldMk cId="3456551507" sldId="263"/>
            <ac:grpSpMk id="136" creationId="{A60C225A-76C6-4D27-B7B1-1AA2D37378F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63" creationId="{A101FEEC-4CFE-4766-8A82-590195438BFD}"/>
          </ac:grpSpMkLst>
        </pc:grpChg>
        <pc:grpChg chg="add del mod">
          <ac:chgData name="mohammad Hosseinabady" userId="6cd969f51f917c9e" providerId="LiveId" clId="{61B92799-7A46-4B34-9A7A-19699DCCFA99}" dt="2022-01-16T09:40:00.779" v="762" actId="478"/>
          <ac:grpSpMkLst>
            <pc:docMk/>
            <pc:sldMk cId="3456551507" sldId="263"/>
            <ac:grpSpMk id="175" creationId="{73E065E8-AA49-4CED-AE9E-17B39F43180F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97" creationId="{EE348ABA-467C-43DD-B471-216A8A615B13}"/>
          </ac:grpSpMkLst>
        </pc:grp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7" creationId="{F5AFA0C0-61F7-4905-A043-0842B91A529C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8" creationId="{0BB22DF9-8653-46B3-A96E-B20D67B1D470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89" creationId="{E4020584-8162-4F12-8768-4849233E406A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0" creationId="{4EA4861C-3274-44E3-B550-28FA89C64A91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4" creationId="{A5270443-B34D-43BF-8DB5-38052E1657F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9" creationId="{A102E932-9029-49E4-9340-5A08E498A08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0" creationId="{E6A5A2F2-1C8A-4A7B-A6D5-A75B3A3CA99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2" creationId="{3B4F7E07-524B-44ED-9100-8B38EEF5EF2C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3" creationId="{45F1E050-63BD-4188-82A2-F0993ECF787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4" creationId="{EFBFCBD6-C913-4E06-BDB3-3F7CE80C4CC1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5" creationId="{1BFEBB07-3622-43D7-AFA1-2A4F1B5F2D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6" creationId="{E0E358DB-2D34-4AE8-A2F9-ABC9E123C67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7" creationId="{0A1830AE-2943-4830-91BB-EED2781F973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8" creationId="{0C5D6AE9-EFD4-468A-92F8-ED7F83FFFFE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9" creationId="{F5748C57-27E6-465A-8855-9E81E0E35FF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0" creationId="{7D4DDE8B-787D-427F-87D2-17F7E36EDD6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1" creationId="{0FEBFED4-D6C0-47DD-A021-50146FF6AD7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2" creationId="{C53BB7EF-E68D-4B69-B89C-D0846B202AC5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4" creationId="{3C448A55-46C8-4F9E-B11F-B481E45E15A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6" creationId="{836A11B3-5DA4-4599-B670-F3BB9269E7B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7" creationId="{2104D901-8CFF-45C3-A448-F3AE562738C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8" creationId="{73E19A41-9926-4C85-8160-7B106A32944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9" creationId="{09C8C3FF-BDCC-4ACA-A5B2-E4CACBE0F11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0" creationId="{2AA8BFDB-B98C-4B41-BC0F-261AB00F2F6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1" creationId="{13B85B16-A458-4BC6-85E2-15954E39947B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2" creationId="{7262928D-F19F-4626-BD5C-088076A117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3" creationId="{06FFE6F1-EF54-4145-9ACD-478231B6E72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4" creationId="{917F82F0-BB2A-4325-9D14-CEA3E5F68C3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5" creationId="{E0762C28-B7B3-46D7-A398-196AACA679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7" creationId="{01A5476D-BEDA-4D4D-B188-654327E3B36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8" creationId="{DEAC6439-29AF-4625-89BB-F82B1AF1D5D9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9" creationId="{75D2731B-12AB-4A58-B9FB-E886CE43F10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0" creationId="{748A785F-D910-45DC-A5A1-EB3802B5B8A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1" creationId="{7BFFBA4F-5261-4C95-B262-A156A8D2B00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2" creationId="{E65ADA57-4F3F-44E1-9AC5-CCB68A58F58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3" creationId="{B23A7F9C-F255-4DF4-8B46-343EE677C15A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4" creationId="{1EE4D438-7667-4DAA-B594-3C816DD3D4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5" creationId="{CEC4EE9F-D6B3-48B2-9502-87955DA5A1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6" creationId="{7266C554-27FB-4A64-9B32-4A16219532E1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7" creationId="{3A6CE6A8-FC6F-4D40-991E-EC049215F108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8" creationId="{DA05710D-F48A-4C6E-9EAD-77AA97E57F03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1" creationId="{1D6E34BC-F0E5-4799-8629-3C0C4802F01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5" creationId="{EEB4F499-F168-4210-AC49-D90EFCA7B475}"/>
          </ac:cxnSpMkLst>
        </pc:cxnChg>
        <pc:cxnChg chg="add del mod">
          <ac:chgData name="mohammad Hosseinabady" userId="6cd969f51f917c9e" providerId="LiveId" clId="{61B92799-7A46-4B34-9A7A-19699DCCFA99}" dt="2022-01-16T09:37:53.147" v="723" actId="478"/>
          <ac:cxnSpMkLst>
            <pc:docMk/>
            <pc:sldMk cId="3456551507" sldId="263"/>
            <ac:cxnSpMk id="156" creationId="{D8FCA79B-E3C8-4C39-A8E7-25D98E3E9360}"/>
          </ac:cxnSpMkLst>
        </pc:cxnChg>
        <pc:cxnChg chg="add del mod">
          <ac:chgData name="mohammad Hosseinabady" userId="6cd969f51f917c9e" providerId="LiveId" clId="{61B92799-7A46-4B34-9A7A-19699DCCFA99}" dt="2022-01-16T09:37:55.258" v="725" actId="478"/>
          <ac:cxnSpMkLst>
            <pc:docMk/>
            <pc:sldMk cId="3456551507" sldId="263"/>
            <ac:cxnSpMk id="157" creationId="{D2D4E83B-5AA6-49A1-85DA-50679DB19520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8" creationId="{432C8860-E11B-461F-9B35-5CB8C170EF92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4" creationId="{7BB4006D-441E-46A4-ADE1-95D22DCABD1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5" creationId="{42D1957B-2F2D-4E12-B756-66CF37D0DEA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6" creationId="{C5DD2498-71BD-427E-BD7B-9F0CF9D2DCE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7" creationId="{BA8CE5FE-6B1E-4192-9F7A-B7406E6A4F8A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8" creationId="{DD2AF59A-A15C-4EBF-90D9-227641BCC2D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9" creationId="{9A71C077-6A29-4D61-9230-C21526F8B76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0" creationId="{10CCBD92-3B5B-43D3-9785-B48AA4642F9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1" creationId="{E5D4FEF5-6C01-4C22-8CB4-4B7D81AAE2BB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2" creationId="{005FE5F8-6E4E-4003-ACB3-7A441781E52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3" creationId="{69BA690F-F26C-4537-840C-AE72EA3AAB47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6" creationId="{98862842-941B-4147-AA0C-90E43594789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7" creationId="{BD4EF9C2-2FFC-40EE-8ECD-78CFFC5C945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8" creationId="{2C65B6B1-1E9B-4E72-A1D0-4A536D6F10CB}"/>
          </ac:cxnSpMkLst>
        </pc:cxnChg>
        <pc:cxnChg chg="del mod">
          <ac:chgData name="mohammad Hosseinabady" userId="6cd969f51f917c9e" providerId="LiveId" clId="{61B92799-7A46-4B34-9A7A-19699DCCFA99}" dt="2022-01-16T09:39:59.386" v="761" actId="478"/>
          <ac:cxnSpMkLst>
            <pc:docMk/>
            <pc:sldMk cId="3456551507" sldId="263"/>
            <ac:cxnSpMk id="179" creationId="{7DE3BA44-824D-4A7F-99CE-77C36F6A78B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0" creationId="{B121D30C-903F-43B7-9A70-E554C6B8C87D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1" creationId="{CBAA18A4-1935-4775-ABFD-D0997A29C19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2" creationId="{05D5DC4B-C30E-43A5-AFF5-BE59573DB03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3" creationId="{074C6871-A146-4290-8EDB-5DFEA05A66C2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4" creationId="{F67766F0-EC1B-4CDB-85C4-711ED13A7913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5" creationId="{7E65C2FE-5A10-4B42-84E9-B737C999B510}"/>
          </ac:cxnSpMkLst>
        </pc:cxnChg>
        <pc:cxnChg chg="add mod">
          <ac:chgData name="mohammad Hosseinabady" userId="6cd969f51f917c9e" providerId="LiveId" clId="{61B92799-7A46-4B34-9A7A-19699DCCFA99}" dt="2022-01-16T09:49:28.141" v="980" actId="14100"/>
          <ac:cxnSpMkLst>
            <pc:docMk/>
            <pc:sldMk cId="3456551507" sldId="263"/>
            <ac:cxnSpMk id="186" creationId="{56AE47C2-1D7B-4659-98EC-776B4337B02E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87" creationId="{42FA192C-2B5E-44B7-A9A2-55D1BAA154D2}"/>
          </ac:cxnSpMkLst>
        </pc:cxnChg>
        <pc:cxnChg chg="add del mod">
          <ac:chgData name="mohammad Hosseinabady" userId="6cd969f51f917c9e" providerId="LiveId" clId="{61B92799-7A46-4B34-9A7A-19699DCCFA99}" dt="2022-01-16T09:49:21.787" v="975" actId="478"/>
          <ac:cxnSpMkLst>
            <pc:docMk/>
            <pc:sldMk cId="3456551507" sldId="263"/>
            <ac:cxnSpMk id="189" creationId="{BDD128C8-00DB-48F9-9CE7-E1B9FA11EF3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3" creationId="{4D707C36-4C6E-434E-841C-A039B64D2F7A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4" creationId="{899B32AC-4D0F-493A-8BD1-B6928F67FBC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8" creationId="{02F39FAC-6553-4213-9654-C02AA9D4F8F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9" creationId="{EFE9F5FB-F122-493E-B7C6-FB13F043DAE6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0" creationId="{3E286F5D-9BD6-4A6B-A287-51F29274133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1" creationId="{39581420-E5D5-4E7A-B257-16C88E1D50C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2" creationId="{0E9FEE62-8D9D-402B-BC7F-BF88FF685A6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3" creationId="{6C756E4E-8E1A-4C5C-B4D3-B5DDB0C6A288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4" creationId="{E6E5F269-F4C6-4E13-9862-7AF896DE084C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5" creationId="{23B2158F-2307-4DFC-95B8-2124442BEBF1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6" creationId="{91D3947B-C725-48D8-8A87-45C09D37C50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7" creationId="{B78AE01B-B933-430F-9EC1-4FDC337AC2C4}"/>
          </ac:cxnSpMkLst>
        </pc:cxnChg>
      </pc:sldChg>
      <pc:sldChg chg="addSp delSp modSp new mod delAnim modAnim">
        <pc:chgData name="mohammad Hosseinabady" userId="6cd969f51f917c9e" providerId="LiveId" clId="{61B92799-7A46-4B34-9A7A-19699DCCFA99}" dt="2022-01-16T10:17:02.013" v="1267" actId="164"/>
        <pc:sldMkLst>
          <pc:docMk/>
          <pc:sldMk cId="2827329358" sldId="264"/>
        </pc:sldMkLst>
        <pc:spChg chg="mod">
          <ac:chgData name="mohammad Hosseinabady" userId="6cd969f51f917c9e" providerId="LiveId" clId="{61B92799-7A46-4B34-9A7A-19699DCCFA99}" dt="2022-01-16T09:59:15.714" v="1005" actId="108"/>
          <ac:spMkLst>
            <pc:docMk/>
            <pc:sldMk cId="2827329358" sldId="264"/>
            <ac:spMk id="2" creationId="{6D69C683-EEDB-4415-9CAD-EA096990C5D6}"/>
          </ac:spMkLst>
        </pc:spChg>
        <pc:spChg chg="del">
          <ac:chgData name="mohammad Hosseinabady" userId="6cd969f51f917c9e" providerId="LiveId" clId="{61B92799-7A46-4B34-9A7A-19699DCCFA99}" dt="2022-01-16T09:59:18.858" v="1006" actId="478"/>
          <ac:spMkLst>
            <pc:docMk/>
            <pc:sldMk cId="2827329358" sldId="264"/>
            <ac:spMk id="3" creationId="{4418D2C7-81E3-4E65-96D1-65D6D762FA95}"/>
          </ac:spMkLst>
        </pc:spChg>
        <pc:spChg chg="add del mod">
          <ac:chgData name="mohammad Hosseinabady" userId="6cd969f51f917c9e" providerId="LiveId" clId="{61B92799-7A46-4B34-9A7A-19699DCCFA99}" dt="2022-01-16T10:04:57.737" v="1090" actId="478"/>
          <ac:spMkLst>
            <pc:docMk/>
            <pc:sldMk cId="2827329358" sldId="264"/>
            <ac:spMk id="48" creationId="{3ED05876-EC70-4BAE-9A7E-D680B93191C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8" creationId="{28F3ABC2-58B3-4B8D-8CC5-2B7860E7624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9" creationId="{455DC77D-3EF4-4414-9EC6-1DADB9A131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0" creationId="{099BA9F2-CBEF-44B7-9D4E-8B17451FE9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1" creationId="{67069420-3705-465F-8F03-75CAFDC61841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2" creationId="{6B5E6B43-8092-4FD2-907D-B60E99A799D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3" creationId="{DBF481ED-E9AC-407B-82D2-3102E057FA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4" creationId="{8BDED40E-BDA8-4B74-890D-7B66B0381E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5" creationId="{C1D3DF26-6D4B-49D1-8AEF-4BDA1C9C11A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6" creationId="{608E5C9C-1E57-4252-AB90-5499BEB231F9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7" creationId="{AD02A156-A357-4D8D-AC80-41042A0A1E1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9" creationId="{07047AAA-E4A2-44DF-AEF3-3A8BC34FF7F7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0" creationId="{FC3F459F-1E2B-4EB5-8640-658BC277176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1" creationId="{900624DE-3C60-4A04-B732-5DEE34009AB5}"/>
          </ac:spMkLst>
        </pc:spChg>
        <pc:spChg chg="add del mod">
          <ac:chgData name="mohammad Hosseinabady" userId="6cd969f51f917c9e" providerId="LiveId" clId="{61B92799-7A46-4B34-9A7A-19699DCCFA99}" dt="2022-01-16T10:13:11.048" v="1204" actId="478"/>
          <ac:spMkLst>
            <pc:docMk/>
            <pc:sldMk cId="2827329358" sldId="264"/>
            <ac:spMk id="133" creationId="{D765C66D-E0E9-4A2D-9C31-53918812A9DE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4" creationId="{4E902C40-6D22-4381-87B8-2E2D6134404A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5" creationId="{26751685-E35F-4F34-A4ED-BA73A7F10B17}"/>
          </ac:spMkLst>
        </pc:s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4" creationId="{F410AD48-0B23-4A06-BABC-29B14DB2C1A0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15" creationId="{DF1534B8-FB46-4DAA-B49B-7CE6B66E9FB2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26" creationId="{367FAF36-EF74-4372-BE3A-9193E687F628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37" creationId="{E4E193C3-6731-42D9-BB7D-A94ECD1A0944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61" creationId="{E893D023-931E-43E7-8C83-DC39FB737D4C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72" creationId="{367D8245-3A07-49B9-8F3E-D3BD586AD8F5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136" creationId="{8C378ED7-D613-49D4-9813-9EED0FB35933}"/>
          </ac:grpSpMkLst>
        </pc:grp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6" creationId="{C27EDA79-0F44-4CD3-A6A3-AB4D7B1BD49E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7" creationId="{6631C622-6305-448D-8A8E-ACFDE946BD9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8" creationId="{B694F778-C761-45AE-8087-F3E4240295F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9" creationId="{4E25AAEF-E3F4-4FBE-83E1-8DEC77E2F0F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0" creationId="{8B1AC7E7-18C7-413C-94DD-3E5042A23B9B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1" creationId="{D86CA6AB-7236-48F0-B7F2-72F48E37665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2" creationId="{DFA60C72-8911-4606-A908-9C0F9BE98EB5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3" creationId="{11C6A0A3-CD9D-4C29-9120-9D9DA1FBF572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4" creationId="{8023694F-1860-4C1A-8B6E-1412AB57A46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5" creationId="{6AD54BC7-8B8B-4593-AFDF-5672FA18C5B2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7" creationId="{D7C38378-0D92-4B61-BE6C-E20D3CE55A1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8" creationId="{9EEEEC0E-5150-43F9-B93E-10BC5CC2482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9" creationId="{9CC070AE-5291-4F58-A29A-8B9BC96AC9F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0" creationId="{01DBD904-FF20-4C74-9CE7-B5EA6281686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1" creationId="{C715B86C-46CC-4472-BC70-1D3DD868BF5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2" creationId="{8EB720A4-9C20-4FD8-A23C-E4E2D056F58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3" creationId="{4B6FB77F-C3A5-4089-AD0B-708F6B382123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4" creationId="{5BF1F57F-60C4-4F94-AFCA-1CDA7FAB0B66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5" creationId="{3868D300-2CFE-45BD-8B25-CE575E3270A9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6" creationId="{83140FD3-69C7-461C-86CA-C1810CE5102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8" creationId="{AEB4135F-CCDF-497E-8D1D-97F0BCDC1C6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9" creationId="{20531640-403F-4083-A91F-A9F4A27D79A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0" creationId="{C411BFE5-9D1E-412F-BB07-B6335D071557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1" creationId="{CE8005D1-AF06-4005-84DE-63F3BA62AC0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2" creationId="{864FF744-9FDC-4A5E-BB34-D9CE92EDA08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3" creationId="{3FB22067-87A5-48F1-82BE-15B0F4ED3C0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4" creationId="{84EEB760-F055-4182-BC8D-D555BE46962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5" creationId="{5DDC169F-BD60-4B13-A8B3-4E7E3C60A49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6" creationId="{9A97768D-5D83-4C93-8D53-685938A289B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7" creationId="{9F7F6EC3-C77B-4CF4-9131-C9E1AC38393E}"/>
          </ac:cxnSpMkLst>
        </pc:cxnChg>
        <pc:cxnChg chg="add del">
          <ac:chgData name="mohammad Hosseinabady" userId="6cd969f51f917c9e" providerId="LiveId" clId="{61B92799-7A46-4B34-9A7A-19699DCCFA99}" dt="2022-01-16T10:02:02.200" v="1046" actId="478"/>
          <ac:cxnSpMkLst>
            <pc:docMk/>
            <pc:sldMk cId="2827329358" sldId="264"/>
            <ac:cxnSpMk id="50" creationId="{FDDA8CEF-650A-4FB7-8F17-9A081AFD4F05}"/>
          </ac:cxnSpMkLst>
        </pc:cxnChg>
        <pc:cxnChg chg="add del">
          <ac:chgData name="mohammad Hosseinabady" userId="6cd969f51f917c9e" providerId="LiveId" clId="{61B92799-7A46-4B34-9A7A-19699DCCFA99}" dt="2022-01-16T10:02:37.162" v="1050" actId="478"/>
          <ac:cxnSpMkLst>
            <pc:docMk/>
            <pc:sldMk cId="2827329358" sldId="264"/>
            <ac:cxnSpMk id="52" creationId="{D981F71B-C4B2-4930-81DF-DA164130C66C}"/>
          </ac:cxnSpMkLst>
        </pc:cxnChg>
        <pc:cxnChg chg="add del">
          <ac:chgData name="mohammad Hosseinabady" userId="6cd969f51f917c9e" providerId="LiveId" clId="{61B92799-7A46-4B34-9A7A-19699DCCFA99}" dt="2022-01-16T10:02:36.266" v="1049" actId="478"/>
          <ac:cxnSpMkLst>
            <pc:docMk/>
            <pc:sldMk cId="2827329358" sldId="264"/>
            <ac:cxnSpMk id="54" creationId="{58CEE851-B069-4FFE-B525-F2BE612D2E80}"/>
          </ac:cxnSpMkLst>
        </pc:cxnChg>
        <pc:cxnChg chg="add del">
          <ac:chgData name="mohammad Hosseinabady" userId="6cd969f51f917c9e" providerId="LiveId" clId="{61B92799-7A46-4B34-9A7A-19699DCCFA99}" dt="2022-01-16T10:03:04.889" v="1055" actId="478"/>
          <ac:cxnSpMkLst>
            <pc:docMk/>
            <pc:sldMk cId="2827329358" sldId="264"/>
            <ac:cxnSpMk id="56" creationId="{C0709328-95D7-47AD-9F2C-142BB3A09F29}"/>
          </ac:cxnSpMkLst>
        </pc:cxnChg>
        <pc:cxnChg chg="add del">
          <ac:chgData name="mohammad Hosseinabady" userId="6cd969f51f917c9e" providerId="LiveId" clId="{61B92799-7A46-4B34-9A7A-19699DCCFA99}" dt="2022-01-16T10:03:04.104" v="1054" actId="478"/>
          <ac:cxnSpMkLst>
            <pc:docMk/>
            <pc:sldMk cId="2827329358" sldId="264"/>
            <ac:cxnSpMk id="58" creationId="{6937A806-0A1E-4295-A0EC-F0E98F2B940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2" creationId="{E545A52E-C938-4BBA-BFC7-1F7D9F0B7FA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3" creationId="{F0346742-7898-43FF-8AFA-64CD7D826C5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4" creationId="{B120FB7C-B729-441D-90C9-1C5C84F16CF5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5" creationId="{6ACE6537-EB72-409F-B237-7830F9EF0CC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6" creationId="{339B4CBD-D114-4CB1-8D07-25195568290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7" creationId="{67DB033E-09B8-4675-9C9E-A4D16EFD60A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8" creationId="{8954C534-F0DA-49C4-B995-3C61F9F2C697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9" creationId="{F44B130E-7D8A-4986-9173-2D6BA21DCB08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0" creationId="{F078CADA-CB87-4398-A89C-EA96683592FA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1" creationId="{80DBE0BC-D139-46BF-A02B-0D96B298EF34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3" creationId="{3A1DEFE3-CEA6-4204-9BF7-98C8BB8C9F2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4" creationId="{597A23D9-8C62-4B82-8060-DEDD6371F81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5" creationId="{C3CF372C-0F04-4BC3-9998-A8551FC18E9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6" creationId="{B6418B33-B5CF-4888-A57E-4B1D4CA6DAA3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7" creationId="{6FBA643C-86BB-490D-95A2-6B0FE0FE8549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8" creationId="{740CE5FC-F391-4690-9492-316F209532A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9" creationId="{5DFA88B4-073C-40A2-B171-E99E4A43DADA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0" creationId="{AC0BCAED-A991-405B-8966-3B639E70AEA1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1" creationId="{960CCCB6-9DE5-4A1E-9961-9467C0754C25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2" creationId="{94F3EFA3-CF92-4835-AC0D-B902B697C17F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4" creationId="{69C98490-5C59-452B-9FB6-3EC09E6F03BA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5" creationId="{411C057F-6C95-4EE1-B2C7-5BB91F8E811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6" creationId="{2A60D491-0D7A-4401-9F81-762A70365278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7" creationId="{DDE174BC-AF53-461C-8F1D-2ECF97358756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8" creationId="{31BAC0EB-3914-4C6C-B82A-886EFDAC7EB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9" creationId="{11F6B8F4-9F52-4562-8A1F-82B9E6095075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0" creationId="{BB189EDA-8F38-4398-9595-CC733B36721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1" creationId="{B5153363-AFE4-484C-94F6-1B26B7EE21BB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2" creationId="{7D14CAC1-CC8A-4FD7-B902-BA0EF3D739B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3" creationId="{DF7C3204-49CF-477E-9A67-4CA60DD2F350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5" creationId="{24DDB76C-BDFE-432D-BBF6-4743E94C9B6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6" creationId="{E7E65CEB-0FBC-430C-BA84-CC577D7D94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8" creationId="{D49DDBC6-85A1-4D3A-A042-8F5F27E07C7C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9" creationId="{232D406C-B460-47F6-94A3-ABE32411866D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1" creationId="{F2F46EB0-417A-4BAC-BFA6-06B1A5D51F4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2" creationId="{6F02C695-EC97-4F27-905C-38BA8CFEE22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3" creationId="{4A5C1690-435C-4A47-BD72-D09570BB13AF}"/>
          </ac:cxnSpMkLst>
        </pc:cxnChg>
        <pc:cxnChg chg="add del mod">
          <ac:chgData name="mohammad Hosseinabady" userId="6cd969f51f917c9e" providerId="LiveId" clId="{61B92799-7A46-4B34-9A7A-19699DCCFA99}" dt="2022-01-16T10:08:41.656" v="1110" actId="478"/>
          <ac:cxnSpMkLst>
            <pc:docMk/>
            <pc:sldMk cId="2827329358" sldId="264"/>
            <ac:cxnSpMk id="105" creationId="{60F48027-140F-45C3-A695-5B4FC7FD80A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6" creationId="{2D921F1B-710F-423C-A3C5-0BA3273708B1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6" creationId="{3EC78E97-EC10-47D3-B6B7-5E2FFAF24E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9" creationId="{1CE9E695-9120-4C2E-AC7B-815F3E5F3036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2:29:53.947" v="2004" actId="14100"/>
        <pc:sldMkLst>
          <pc:docMk/>
          <pc:sldMk cId="937877043" sldId="265"/>
        </pc:sldMkLst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5" creationId="{26751685-E35F-4F34-A4ED-BA73A7F10B17}"/>
          </ac:spMkLst>
        </pc:spChg>
        <pc:spChg chg="mod">
          <ac:chgData name="mohammad Hosseinabady" userId="6cd969f51f917c9e" providerId="LiveId" clId="{61B92799-7A46-4B34-9A7A-19699DCCFA99}" dt="2022-01-16T10:17:38.129" v="1295" actId="1076"/>
          <ac:spMkLst>
            <pc:docMk/>
            <pc:sldMk cId="937877043" sldId="265"/>
            <ac:spMk id="168" creationId="{64906D86-CBA9-4FB8-825E-92A071F1966E}"/>
          </ac:spMkLst>
        </pc:spChg>
        <pc:spChg chg="mod">
          <ac:chgData name="mohammad Hosseinabady" userId="6cd969f51f917c9e" providerId="LiveId" clId="{61B92799-7A46-4B34-9A7A-19699DCCFA99}" dt="2022-01-16T10:17:41.391" v="1296" actId="1076"/>
          <ac:spMkLst>
            <pc:docMk/>
            <pc:sldMk cId="937877043" sldId="265"/>
            <ac:spMk id="169" creationId="{51815F2D-624C-4A83-B584-350C570474D5}"/>
          </ac:spMkLst>
        </pc:spChg>
        <pc:spChg chg="mod">
          <ac:chgData name="mohammad Hosseinabady" userId="6cd969f51f917c9e" providerId="LiveId" clId="{61B92799-7A46-4B34-9A7A-19699DCCFA99}" dt="2022-01-16T10:17:35.992" v="1294" actId="1076"/>
          <ac:spMkLst>
            <pc:docMk/>
            <pc:sldMk cId="937877043" sldId="265"/>
            <ac:spMk id="170" creationId="{E145BF3C-4115-41B2-BCA4-AA5AB1F52CD0}"/>
          </ac:spMkLst>
        </pc:spChg>
        <pc:spChg chg="mod">
          <ac:chgData name="mohammad Hosseinabady" userId="6cd969f51f917c9e" providerId="LiveId" clId="{61B92799-7A46-4B34-9A7A-19699DCCFA99}" dt="2022-01-16T10:17:28.532" v="1291" actId="14100"/>
          <ac:spMkLst>
            <pc:docMk/>
            <pc:sldMk cId="937877043" sldId="265"/>
            <ac:spMk id="171" creationId="{2E2B8E2A-7BA3-4157-B469-54A1678DB05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2" creationId="{481BA16B-2EEE-4FF6-8FF5-70BBEF68A654}"/>
          </ac:spMkLst>
        </pc:spChg>
        <pc:spChg chg="mod">
          <ac:chgData name="mohammad Hosseinabady" userId="6cd969f51f917c9e" providerId="LiveId" clId="{61B92799-7A46-4B34-9A7A-19699DCCFA99}" dt="2022-01-16T10:17:32.792" v="1293" actId="1076"/>
          <ac:spMkLst>
            <pc:docMk/>
            <pc:sldMk cId="937877043" sldId="265"/>
            <ac:spMk id="173" creationId="{47D360ED-47FA-4A52-8E42-51A18B9142D8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4" creationId="{87476D72-FC12-4AFE-8B8D-961E5D337838}"/>
          </ac:spMkLst>
        </pc:spChg>
        <pc:spChg chg="mod">
          <ac:chgData name="mohammad Hosseinabady" userId="6cd969f51f917c9e" providerId="LiveId" clId="{61B92799-7A46-4B34-9A7A-19699DCCFA99}" dt="2022-01-16T10:17:48.918" v="1298" actId="1076"/>
          <ac:spMkLst>
            <pc:docMk/>
            <pc:sldMk cId="937877043" sldId="265"/>
            <ac:spMk id="177" creationId="{BB0E689C-6E0C-4865-8992-A64EB1DFC374}"/>
          </ac:spMkLst>
        </pc:spChg>
        <pc:spChg chg="mod">
          <ac:chgData name="mohammad Hosseinabady" userId="6cd969f51f917c9e" providerId="LiveId" clId="{61B92799-7A46-4B34-9A7A-19699DCCFA99}" dt="2022-01-16T10:17:51.767" v="1299" actId="1076"/>
          <ac:spMkLst>
            <pc:docMk/>
            <pc:sldMk cId="937877043" sldId="265"/>
            <ac:spMk id="178" creationId="{FFBDBA8C-A913-4D35-93B2-0FCD18DADCEE}"/>
          </ac:spMkLst>
        </pc:spChg>
        <pc:spChg chg="mod">
          <ac:chgData name="mohammad Hosseinabady" userId="6cd969f51f917c9e" providerId="LiveId" clId="{61B92799-7A46-4B34-9A7A-19699DCCFA99}" dt="2022-01-16T10:17:46.679" v="1297" actId="1076"/>
          <ac:spMkLst>
            <pc:docMk/>
            <pc:sldMk cId="937877043" sldId="265"/>
            <ac:spMk id="179" creationId="{89FD1A9B-F937-4DBE-A1A4-3A74A51448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0" creationId="{5EDA4E56-C128-4366-B26B-A0B4CAFDFB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1" creationId="{783053D9-8E08-4DD2-8409-8E62100778E7}"/>
          </ac:spMkLst>
        </pc:spChg>
        <pc:spChg chg="mod">
          <ac:chgData name="mohammad Hosseinabady" userId="6cd969f51f917c9e" providerId="LiveId" clId="{61B92799-7A46-4B34-9A7A-19699DCCFA99}" dt="2022-01-16T10:17:30.881" v="1292" actId="1076"/>
          <ac:spMkLst>
            <pc:docMk/>
            <pc:sldMk cId="937877043" sldId="265"/>
            <ac:spMk id="182" creationId="{B6A7CF93-44E0-46F5-B7A0-0D8FC7ADB067}"/>
          </ac:spMkLst>
        </pc:spChg>
        <pc:spChg chg="mod">
          <ac:chgData name="mohammad Hosseinabady" userId="6cd969f51f917c9e" providerId="LiveId" clId="{61B92799-7A46-4B34-9A7A-19699DCCFA99}" dt="2022-01-16T10:28:12.239" v="1466" actId="20577"/>
          <ac:spMkLst>
            <pc:docMk/>
            <pc:sldMk cId="937877043" sldId="265"/>
            <ac:spMk id="183" creationId="{E87F60D0-DA07-4867-BB41-EF0FF00E8E3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4" creationId="{A4324356-B887-4839-BA03-64F3207563F9}"/>
          </ac:spMkLst>
        </pc:spChg>
        <pc:grpChg chg="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4" creationId="{F410AD48-0B23-4A06-BABC-29B14DB2C1A0}"/>
          </ac:grpSpMkLst>
        </pc:grpChg>
        <pc:grpChg chg="del">
          <ac:chgData name="mohammad Hosseinabady" userId="6cd969f51f917c9e" providerId="LiveId" clId="{61B92799-7A46-4B34-9A7A-19699DCCFA99}" dt="2022-01-16T10:15:13.066" v="1233" actId="478"/>
          <ac:grpSpMkLst>
            <pc:docMk/>
            <pc:sldMk cId="937877043" sldId="265"/>
            <ac:grpSpMk id="61" creationId="{E893D023-931E-43E7-8C83-DC39FB737D4C}"/>
          </ac:grpSpMkLst>
        </pc:grpChg>
        <pc:grpChg chg="del">
          <ac:chgData name="mohammad Hosseinabady" userId="6cd969f51f917c9e" providerId="LiveId" clId="{61B92799-7A46-4B34-9A7A-19699DCCFA99}" dt="2022-01-16T10:15:13.968" v="1234" actId="478"/>
          <ac:grpSpMkLst>
            <pc:docMk/>
            <pc:sldMk cId="937877043" sldId="265"/>
            <ac:grpSpMk id="72" creationId="{367D8245-3A07-49B9-8F3E-D3BD586AD8F5}"/>
          </ac:grpSpMkLst>
        </pc:grpChg>
        <pc:grpChg chg="del mod">
          <ac:chgData name="mohammad Hosseinabady" userId="6cd969f51f917c9e" providerId="LiveId" clId="{61B92799-7A46-4B34-9A7A-19699DCCFA99}" dt="2022-01-16T10:14:40.136" v="1224" actId="478"/>
          <ac:grpSpMkLst>
            <pc:docMk/>
            <pc:sldMk cId="937877043" sldId="265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94" creationId="{AE896A15-6DB2-400C-A8FD-ABE7C579A434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23" creationId="{6E43C5ED-FABD-49E9-9E74-02D42476C24F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42" creationId="{458C7E18-804C-4267-9371-CAC43C2FA795}"/>
          </ac:grpSpMkLst>
        </pc:grpChg>
        <pc:grpChg chg="add 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5" creationId="{E25A7CD9-7769-4509-BD7E-E77A9447B37A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6" creationId="{8380717A-31B3-4B19-B44A-36E39C9FF826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7" creationId="{FFA0B0C5-FE1C-46E0-B31D-6D65B5EAFD5E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8" creationId="{12EFE0FB-2EAE-4241-99A6-9096CC434205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9" creationId="{624310A3-858C-4ADD-BE20-60090139F023}"/>
          </ac:grpSpMkLst>
        </pc:grp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2:29:53.947" v="2004" actId="14100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1" creationId="{16F0C98C-DC87-492D-9DD1-6E3C125E6856}"/>
          </ac:cxnSpMkLst>
        </pc:cxnChg>
        <pc:cxnChg chg="add mod">
          <ac:chgData name="mohammad Hosseinabady" userId="6cd969f51f917c9e" providerId="LiveId" clId="{61B92799-7A46-4B34-9A7A-19699DCCFA99}" dt="2022-01-16T12:29:47.147" v="2002" actId="14100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2" creationId="{83ADDCE9-2F30-4354-9A4E-586A696AF4B9}"/>
          </ac:cxnSpMkLst>
        </pc:cxn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3" creationId="{0AA2F4DD-AD51-4EF5-9FD6-D86B544B68CB}"/>
          </ac:cxnSpMkLst>
        </pc:cxnChg>
        <pc:cxnChg chg="add mod">
          <ac:chgData name="mohammad Hosseinabady" userId="6cd969f51f917c9e" providerId="LiveId" clId="{61B92799-7A46-4B34-9A7A-19699DCCFA99}" dt="2022-01-16T12:29:49.587" v="2003" actId="14100"/>
          <ac:cxnSpMkLst>
            <pc:docMk/>
            <pc:sldMk cId="937877043" sldId="265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0" creationId="{23A012D3-EA1C-4437-9C50-0B02279E903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1" creationId="{7A39322A-A6A6-449E-A74C-B99D044DEED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2" creationId="{8BCDB395-19D5-495E-927B-C4610312DDF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3" creationId="{BD3A6017-D380-4015-A6F6-B97FEB50193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4" creationId="{7857A08A-5A77-43E3-9259-8CEF0900644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5" creationId="{9C567475-ED89-40B5-9D4E-B0BB70E75C8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6" creationId="{80B09888-285C-40B3-9F3E-622C4B76ED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7" creationId="{14175C71-BA95-45AA-A62F-6CD2086500D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5" creationId="{C8D14720-6E33-4D0B-AFE9-87EBBFD18AB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6" creationId="{93F1B986-7FF8-4692-990E-393573106C9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5" creationId="{87B30F85-9ECE-4056-8661-7085A2F623F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6" creationId="{C673627D-CA5F-4980-A342-E241064AF2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7" creationId="{A715CE72-9CBD-42CC-B9BF-45674B5A132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8" creationId="{CBD1EEA7-D431-4038-A7E0-DB0A94D23682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9" creationId="{5E894ED3-178E-46A7-A40D-2FC83E6B221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0" creationId="{3A57D0AB-5A5E-48E3-8A5A-752F8A2E0F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1" creationId="{49C22417-6371-4B4D-9617-6C675C0E536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2" creationId="{A6E76A15-7EF4-4050-B454-6193EDF0250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3" creationId="{A0B6FC91-5B8B-48EC-87B6-34D21E9DFF1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4" creationId="{5E2C955C-E334-4EAB-9452-AAFD3EF12DB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5" creationId="{C0458896-0425-42FD-A47F-804D2014D46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6" creationId="{8024D8AF-9BBE-47A2-A85B-3C25D7315C7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7" creationId="{D3162F4C-A017-408E-955E-08BA19AF6BD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8" creationId="{6F534D0A-30CF-4E6C-B216-C4C6BA4974C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9" creationId="{2E5E875B-1755-4271-AC26-9FF6BC6F6BA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0" creationId="{24B8EFD3-4C36-4E40-81CD-7FCEAF79D4C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1" creationId="{EFAEC29E-077C-4FAD-B868-63776357E9C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2" creationId="{517C3934-E330-4908-A3BD-DBDFE9D3E4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3" creationId="{4FF1490D-54F7-4734-90ED-7B455726574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4" creationId="{77D0EA72-076A-4E54-B972-EADE22E1C82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5" creationId="{6513D905-7BFE-4EC5-96DE-C3810326C35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6" creationId="{C31B4A3A-985E-4EF3-A077-BD98FF840F8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7" creationId="{E90C9AFC-20A3-41B7-99A2-4B23234B965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8" creationId="{9BDA6148-1317-44AF-8E13-EC5D4855FD7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9" creationId="{98A185F4-06EE-47DB-866C-F3EEF5486A4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0" creationId="{09AA9F81-2A81-4C83-9A90-9B97AB06348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1" creationId="{853CEE9E-3B55-401A-9FFA-FA3BAFAFDFE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2" creationId="{6FDC2800-9410-4C3D-BA50-4019A282598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3" creationId="{7FEF8DB1-A01C-42F3-9915-AFC3AF1E5F4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4" creationId="{82F96A24-C675-4D95-A297-E6DCEB8C89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5" creationId="{06CD89DE-70F9-4E80-95E5-4AFDCFD4DC9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6" creationId="{07185069-1062-499D-A247-02CA9F1566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7" creationId="{DFC2C435-D3B5-4C6E-B2D7-7D17CB77D2C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8" creationId="{68CBD191-D8B5-4399-877C-90CE34ECE86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9" creationId="{1D41EC19-09E7-465F-9670-BE94F196A65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0" creationId="{05EF6E7E-AD4A-439F-977F-0521F99B437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1" creationId="{E1F8CAA1-6B5B-460F-8C90-311E5975513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2" creationId="{AE3B8FC1-A980-4D7B-9FD2-D7BBB8AB67C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3" creationId="{2AD5654C-65EA-4178-A9BE-08402DB6A16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4" creationId="{031FF57E-2ECC-47E9-A790-7D51F521612C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0:38:45.761" v="1642" actId="1037"/>
        <pc:sldMkLst>
          <pc:docMk/>
          <pc:sldMk cId="2802359574" sldId="266"/>
        </pc:sldMkLst>
        <pc:spChg chg="add mod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2" creationId="{2D679F12-617E-4A30-8759-349D3839D132}"/>
          </ac:spMkLst>
        </pc:spChg>
        <pc:spChg chg="add mod">
          <ac:chgData name="mohammad Hosseinabady" userId="6cd969f51f917c9e" providerId="LiveId" clId="{61B92799-7A46-4B34-9A7A-19699DCCFA99}" dt="2022-01-16T10:38:23.925" v="1630" actId="20577"/>
          <ac:spMkLst>
            <pc:docMk/>
            <pc:sldMk cId="2802359574" sldId="266"/>
            <ac:spMk id="36" creationId="{6104A5F2-58BE-4329-9C33-D20AC272C804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23:37.815" v="1422" actId="1076"/>
          <ac:spMkLst>
            <pc:docMk/>
            <pc:sldMk cId="2802359574" sldId="266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23:39.721" v="1423" actId="1076"/>
          <ac:spMkLst>
            <pc:docMk/>
            <pc:sldMk cId="2802359574" sldId="266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5" creationId="{26751685-E35F-4F34-A4ED-BA73A7F10B17}"/>
          </ac:spMkLst>
        </pc:spChg>
        <pc:spChg chg="add mod">
          <ac:chgData name="mohammad Hosseinabady" userId="6cd969f51f917c9e" providerId="LiveId" clId="{61B92799-7A46-4B34-9A7A-19699DCCFA99}" dt="2022-01-16T10:19:29.574" v="1327" actId="1076"/>
          <ac:spMkLst>
            <pc:docMk/>
            <pc:sldMk cId="2802359574" sldId="266"/>
            <ac:spMk id="244" creationId="{D0880EE3-5F36-4C6F-9515-19B52D56E8CC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5" creationId="{049F8554-CBF5-47BA-B2E6-ADCC9F984D4F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6" creationId="{1FFEB837-91E8-46D4-804E-671ED37A1A7E}"/>
          </ac:spMkLst>
        </pc:spChg>
        <pc:spChg chg="add del mod">
          <ac:chgData name="mohammad Hosseinabady" userId="6cd969f51f917c9e" providerId="LiveId" clId="{61B92799-7A46-4B34-9A7A-19699DCCFA99}" dt="2022-01-16T10:18:34.873" v="1312" actId="478"/>
          <ac:spMkLst>
            <pc:docMk/>
            <pc:sldMk cId="2802359574" sldId="266"/>
            <ac:spMk id="247" creationId="{2C0A9170-DC42-42F3-80BD-3C28B54BB493}"/>
          </ac:spMkLst>
        </pc:spChg>
        <pc:spChg chg="add del mod">
          <ac:chgData name="mohammad Hosseinabady" userId="6cd969f51f917c9e" providerId="LiveId" clId="{61B92799-7A46-4B34-9A7A-19699DCCFA99}" dt="2022-01-16T10:18:37.815" v="1314" actId="478"/>
          <ac:spMkLst>
            <pc:docMk/>
            <pc:sldMk cId="2802359574" sldId="266"/>
            <ac:spMk id="248" creationId="{0E74F3E9-CCA1-42C2-A371-AB23EA8F6636}"/>
          </ac:spMkLst>
        </pc:spChg>
        <pc:spChg chg="add del mod">
          <ac:chgData name="mohammad Hosseinabady" userId="6cd969f51f917c9e" providerId="LiveId" clId="{61B92799-7A46-4B34-9A7A-19699DCCFA99}" dt="2022-01-16T10:18:36.459" v="1313" actId="478"/>
          <ac:spMkLst>
            <pc:docMk/>
            <pc:sldMk cId="2802359574" sldId="266"/>
            <ac:spMk id="249" creationId="{96B4BEBB-5CB9-4E72-9BE8-4DC57BDA25E0}"/>
          </ac:spMkLst>
        </pc:spChg>
        <pc:spChg chg="add mod">
          <ac:chgData name="mohammad Hosseinabady" userId="6cd969f51f917c9e" providerId="LiveId" clId="{61B92799-7A46-4B34-9A7A-19699DCCFA99}" dt="2022-01-16T10:20:30.699" v="1353" actId="20577"/>
          <ac:spMkLst>
            <pc:docMk/>
            <pc:sldMk cId="2802359574" sldId="266"/>
            <ac:spMk id="250" creationId="{852C32CA-BA14-41D1-BA26-4551F06506E4}"/>
          </ac:spMkLst>
        </pc:spChg>
        <pc:spChg chg="add del mod">
          <ac:chgData name="mohammad Hosseinabady" userId="6cd969f51f917c9e" providerId="LiveId" clId="{61B92799-7A46-4B34-9A7A-19699DCCFA99}" dt="2022-01-16T10:18:39.642" v="1315" actId="478"/>
          <ac:spMkLst>
            <pc:docMk/>
            <pc:sldMk cId="2802359574" sldId="266"/>
            <ac:spMk id="253" creationId="{C57EB3A7-4977-456E-A473-DA578F584154}"/>
          </ac:spMkLst>
        </pc:spChg>
        <pc:spChg chg="add del mod">
          <ac:chgData name="mohammad Hosseinabady" userId="6cd969f51f917c9e" providerId="LiveId" clId="{61B92799-7A46-4B34-9A7A-19699DCCFA99}" dt="2022-01-16T10:18:22.727" v="1305" actId="478"/>
          <ac:spMkLst>
            <pc:docMk/>
            <pc:sldMk cId="2802359574" sldId="266"/>
            <ac:spMk id="254" creationId="{3DD39D07-12C0-43B4-B3CA-E90EF03B3AC7}"/>
          </ac:spMkLst>
        </pc:spChg>
        <pc:spChg chg="add del mod">
          <ac:chgData name="mohammad Hosseinabady" userId="6cd969f51f917c9e" providerId="LiveId" clId="{61B92799-7A46-4B34-9A7A-19699DCCFA99}" dt="2022-01-16T10:18:28.039" v="1308" actId="478"/>
          <ac:spMkLst>
            <pc:docMk/>
            <pc:sldMk cId="2802359574" sldId="266"/>
            <ac:spMk id="255" creationId="{1BB1DD15-CA03-43D6-B2D0-87EBD1C07221}"/>
          </ac:spMkLst>
        </pc:spChg>
        <pc:spChg chg="add del mod">
          <ac:chgData name="mohammad Hosseinabady" userId="6cd969f51f917c9e" providerId="LiveId" clId="{61B92799-7A46-4B34-9A7A-19699DCCFA99}" dt="2022-01-16T10:19:02.505" v="1320" actId="478"/>
          <ac:spMkLst>
            <pc:docMk/>
            <pc:sldMk cId="2802359574" sldId="266"/>
            <ac:spMk id="256" creationId="{97D9D8D1-F6BC-4019-8FB1-57AAA419DD41}"/>
          </ac:spMkLst>
        </pc:spChg>
        <pc:spChg chg="add del mod">
          <ac:chgData name="mohammad Hosseinabady" userId="6cd969f51f917c9e" providerId="LiveId" clId="{61B92799-7A46-4B34-9A7A-19699DCCFA99}" dt="2022-01-16T10:18:31.272" v="1310" actId="478"/>
          <ac:spMkLst>
            <pc:docMk/>
            <pc:sldMk cId="2802359574" sldId="266"/>
            <ac:spMk id="257" creationId="{901090AF-8FF1-4959-94F4-5AAA0152F0A5}"/>
          </ac:spMkLst>
        </pc:spChg>
        <pc:spChg chg="add del mod">
          <ac:chgData name="mohammad Hosseinabady" userId="6cd969f51f917c9e" providerId="LiveId" clId="{61B92799-7A46-4B34-9A7A-19699DCCFA99}" dt="2022-01-16T10:18:33.036" v="1311" actId="478"/>
          <ac:spMkLst>
            <pc:docMk/>
            <pc:sldMk cId="2802359574" sldId="266"/>
            <ac:spMk id="258" creationId="{73F45A2C-1CBB-4F3C-A0FF-56E9AD457F41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59" creationId="{16A1A0A6-880B-4AE7-B380-42A86F52EB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7" creationId="{DFEC39E0-941B-4511-B294-84B8FB41E4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8" creationId="{0247B94F-504E-4A22-8070-5687E7C55B99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9" creationId="{8CC9E68D-025D-4EFD-96CC-9461A50ED6EA}"/>
          </ac:spMkLst>
        </pc:spChg>
        <pc:spChg chg="mod topLvl">
          <ac:chgData name="mohammad Hosseinabady" userId="6cd969f51f917c9e" providerId="LiveId" clId="{61B92799-7A46-4B34-9A7A-19699DCCFA99}" dt="2022-01-16T10:32:35.446" v="1503" actId="1076"/>
          <ac:spMkLst>
            <pc:docMk/>
            <pc:sldMk cId="2802359574" sldId="266"/>
            <ac:spMk id="310" creationId="{B885B10E-DD1E-4935-9D1E-83C431C6403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11" creationId="{75A1321E-77F8-40BE-8C70-1BEDF0DEE206}"/>
          </ac:spMkLst>
        </pc:spChg>
        <pc:spChg chg="add mod">
          <ac:chgData name="mohammad Hosseinabady" userId="6cd969f51f917c9e" providerId="LiveId" clId="{61B92799-7A46-4B34-9A7A-19699DCCFA99}" dt="2022-01-16T10:23:48.492" v="1424" actId="1076"/>
          <ac:spMkLst>
            <pc:docMk/>
            <pc:sldMk cId="2802359574" sldId="266"/>
            <ac:spMk id="337" creationId="{A168EE47-568E-4EFB-B2AB-5E829491CA93}"/>
          </ac:spMkLst>
        </pc:spChg>
        <pc:spChg chg="add del mod">
          <ac:chgData name="mohammad Hosseinabady" userId="6cd969f51f917c9e" providerId="LiveId" clId="{61B92799-7A46-4B34-9A7A-19699DCCFA99}" dt="2022-01-16T10:23:05.113" v="1411" actId="478"/>
          <ac:spMkLst>
            <pc:docMk/>
            <pc:sldMk cId="2802359574" sldId="266"/>
            <ac:spMk id="338" creationId="{ED0CEFE0-C28A-4EDD-8A2E-5F0AED4FE54B}"/>
          </ac:spMkLst>
        </pc:spChg>
        <pc:spChg chg="add mod">
          <ac:chgData name="mohammad Hosseinabady" userId="6cd969f51f917c9e" providerId="LiveId" clId="{61B92799-7A46-4B34-9A7A-19699DCCFA99}" dt="2022-01-16T10:36:52.781" v="1573" actId="1076"/>
          <ac:spMkLst>
            <pc:docMk/>
            <pc:sldMk cId="2802359574" sldId="266"/>
            <ac:spMk id="339" creationId="{F72B52E3-10D7-4B6C-9655-0911673CDFEB}"/>
          </ac:spMkLst>
        </pc:spChg>
        <pc:spChg chg="add del mod">
          <ac:chgData name="mohammad Hosseinabady" userId="6cd969f51f917c9e" providerId="LiveId" clId="{61B92799-7A46-4B34-9A7A-19699DCCFA99}" dt="2022-01-16T10:32:26.343" v="1500" actId="478"/>
          <ac:spMkLst>
            <pc:docMk/>
            <pc:sldMk cId="2802359574" sldId="266"/>
            <ac:spMk id="340" creationId="{6F3A4545-6B17-43D6-874D-E3E4FD12AA7C}"/>
          </ac:spMkLst>
        </pc:spChg>
        <pc:spChg chg="add mod">
          <ac:chgData name="mohammad Hosseinabady" userId="6cd969f51f917c9e" providerId="LiveId" clId="{61B92799-7A46-4B34-9A7A-19699DCCFA99}" dt="2022-01-16T10:35:31.418" v="1561" actId="404"/>
          <ac:spMkLst>
            <pc:docMk/>
            <pc:sldMk cId="2802359574" sldId="266"/>
            <ac:spMk id="341" creationId="{D4E1DC70-D7DE-468A-8014-33FAD605B15F}"/>
          </ac:spMkLst>
        </pc:spChg>
        <pc:spChg chg="add mod">
          <ac:chgData name="mohammad Hosseinabady" userId="6cd969f51f917c9e" providerId="LiveId" clId="{61B92799-7A46-4B34-9A7A-19699DCCFA99}" dt="2022-01-16T10:33:02.425" v="1513" actId="1076"/>
          <ac:spMkLst>
            <pc:docMk/>
            <pc:sldMk cId="2802359574" sldId="266"/>
            <ac:spMk id="343" creationId="{0B2EBC51-4BD6-4C37-BEA3-928AC99AD15E}"/>
          </ac:spMkLst>
        </pc:spChg>
        <pc:spChg chg="add mod">
          <ac:chgData name="mohammad Hosseinabady" userId="6cd969f51f917c9e" providerId="LiveId" clId="{61B92799-7A46-4B34-9A7A-19699DCCFA99}" dt="2022-01-16T10:33:23.741" v="1523" actId="1076"/>
          <ac:spMkLst>
            <pc:docMk/>
            <pc:sldMk cId="2802359574" sldId="266"/>
            <ac:spMk id="345" creationId="{CDB83770-6A08-4D3A-9F91-9D8A4A29B994}"/>
          </ac:spMkLst>
        </pc:spChg>
        <pc:spChg chg="add mod">
          <ac:chgData name="mohammad Hosseinabady" userId="6cd969f51f917c9e" providerId="LiveId" clId="{61B92799-7A46-4B34-9A7A-19699DCCFA99}" dt="2022-01-16T10:33:40.089" v="1526" actId="20577"/>
          <ac:spMkLst>
            <pc:docMk/>
            <pc:sldMk cId="2802359574" sldId="266"/>
            <ac:spMk id="347" creationId="{37AF1DDC-BF1D-4E34-93E8-E691C6A95D91}"/>
          </ac:spMkLst>
        </pc:spChg>
        <pc:spChg chg="add mod">
          <ac:chgData name="mohammad Hosseinabady" userId="6cd969f51f917c9e" providerId="LiveId" clId="{61B92799-7A46-4B34-9A7A-19699DCCFA99}" dt="2022-01-16T10:35:43.166" v="1563" actId="207"/>
          <ac:spMkLst>
            <pc:docMk/>
            <pc:sldMk cId="2802359574" sldId="266"/>
            <ac:spMk id="348" creationId="{82AC42C3-1C92-4FB6-948A-20BBBC8B0B6D}"/>
          </ac:spMkLst>
        </pc:spChg>
        <pc:spChg chg="add mod">
          <ac:chgData name="mohammad Hosseinabady" userId="6cd969f51f917c9e" providerId="LiveId" clId="{61B92799-7A46-4B34-9A7A-19699DCCFA99}" dt="2022-01-16T10:36:16.126" v="1566" actId="20577"/>
          <ac:spMkLst>
            <pc:docMk/>
            <pc:sldMk cId="2802359574" sldId="266"/>
            <ac:spMk id="349" creationId="{9B4D24AF-FCA3-4E84-9ED2-2CC8166852B5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1" creationId="{A0A0D4E4-F4F0-4B50-865C-75F868D64E5A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3" creationId="{D84AC7D5-09EB-4C76-9DD7-AEEBE7BCC79F}"/>
          </ac:spMkLst>
        </pc:spChg>
        <pc:grpChg chg="add mod">
          <ac:chgData name="mohammad Hosseinabady" userId="6cd969f51f917c9e" providerId="LiveId" clId="{61B92799-7A46-4B34-9A7A-19699DCCFA99}" dt="2022-01-16T10:23:48.492" v="1424" actId="1076"/>
          <ac:grpSpMkLst>
            <pc:docMk/>
            <pc:sldMk cId="2802359574" sldId="266"/>
            <ac:grpSpMk id="3" creationId="{ED096F1E-232D-4EF9-8150-96AD5560A00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4" creationId="{F410AD48-0B23-4A06-BABC-29B14DB2C1A0}"/>
          </ac:grpSpMkLst>
        </pc:grpChg>
        <pc:grpChg chg="add mod">
          <ac:chgData name="mohammad Hosseinabady" userId="6cd969f51f917c9e" providerId="LiveId" clId="{61B92799-7A46-4B34-9A7A-19699DCCFA99}" dt="2022-01-16T10:38:45.761" v="1642" actId="1037"/>
          <ac:grpSpMkLst>
            <pc:docMk/>
            <pc:sldMk cId="2802359574" sldId="266"/>
            <ac:grpSpMk id="18" creationId="{23A7E164-4179-4188-AF26-D3AE0BF11AD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94" creationId="{AE896A15-6DB2-400C-A8FD-ABE7C579A43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23" creationId="{6E43C5ED-FABD-49E9-9E74-02D42476C24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42" creationId="{458C7E18-804C-4267-9371-CAC43C2FA795}"/>
          </ac:grpSpMkLst>
        </pc:grpChg>
        <pc:grpChg chg="del">
          <ac:chgData name="mohammad Hosseinabady" userId="6cd969f51f917c9e" providerId="LiveId" clId="{61B92799-7A46-4B34-9A7A-19699DCCFA99}" dt="2022-01-16T10:18:02.298" v="1301" actId="478"/>
          <ac:grpSpMkLst>
            <pc:docMk/>
            <pc:sldMk cId="2802359574" sldId="266"/>
            <ac:grpSpMk id="155" creationId="{E25A7CD9-7769-4509-BD7E-E77A9447B37A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25" creationId="{96FD8A8D-30DB-496C-90AB-BEB3C5EC200F}"/>
          </ac:grpSpMkLst>
        </pc:grpChg>
        <pc:grpChg chg="add del mod">
          <ac:chgData name="mohammad Hosseinabady" userId="6cd969f51f917c9e" providerId="LiveId" clId="{61B92799-7A46-4B34-9A7A-19699DCCFA99}" dt="2022-01-16T10:18:53.866" v="1316" actId="478"/>
          <ac:grpSpMkLst>
            <pc:docMk/>
            <pc:sldMk cId="2802359574" sldId="266"/>
            <ac:grpSpMk id="260" creationId="{0A994CCE-50C0-4C87-89A7-98B0691423D5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73" creationId="{9F6F2791-233F-427C-B8C2-DBF1CBA2926C}"/>
          </ac:grpSpMkLst>
        </pc:grpChg>
        <pc:grpChg chg="add del mod">
          <ac:chgData name="mohammad Hosseinabady" userId="6cd969f51f917c9e" providerId="LiveId" clId="{61B92799-7A46-4B34-9A7A-19699DCCFA99}" dt="2022-01-16T10:18:57.833" v="1318" actId="478"/>
          <ac:grpSpMkLst>
            <pc:docMk/>
            <pc:sldMk cId="2802359574" sldId="266"/>
            <ac:grpSpMk id="284" creationId="{D44DA9B0-7382-4F41-ADEB-2660975FA526}"/>
          </ac:grpSpMkLst>
        </pc:grpChg>
        <pc:grpChg chg="add del mod">
          <ac:chgData name="mohammad Hosseinabady" userId="6cd969f51f917c9e" providerId="LiveId" clId="{61B92799-7A46-4B34-9A7A-19699DCCFA99}" dt="2022-01-16T10:20:46.972" v="1357" actId="165"/>
          <ac:grpSpMkLst>
            <pc:docMk/>
            <pc:sldMk cId="2802359574" sldId="266"/>
            <ac:grpSpMk id="297" creationId="{901EEE0C-6960-4072-8761-6F63D94568B6}"/>
          </ac:grpSpMkLst>
        </pc:grpChg>
        <pc:grpChg chg="mod topLvl">
          <ac:chgData name="mohammad Hosseinabady" userId="6cd969f51f917c9e" providerId="LiveId" clId="{61B92799-7A46-4B34-9A7A-19699DCCFA99}" dt="2022-01-16T10:36:50.845" v="1572" actId="1076"/>
          <ac:grpSpMkLst>
            <pc:docMk/>
            <pc:sldMk cId="2802359574" sldId="266"/>
            <ac:grpSpMk id="298" creationId="{FD55A164-C0F7-49FF-ACAE-7F7338A39886}"/>
          </ac:grpSpMkLst>
        </pc:grpChg>
        <pc:grpChg chg="del mod topLvl">
          <ac:chgData name="mohammad Hosseinabady" userId="6cd969f51f917c9e" providerId="LiveId" clId="{61B92799-7A46-4B34-9A7A-19699DCCFA99}" dt="2022-01-16T10:20:48.231" v="1358" actId="478"/>
          <ac:grpSpMkLst>
            <pc:docMk/>
            <pc:sldMk cId="2802359574" sldId="266"/>
            <ac:grpSpMk id="314" creationId="{331E1B89-4664-40E1-BB1E-A01FAAEFC630}"/>
          </ac:grpSpMkLst>
        </pc:grp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" creationId="{FC446291-D917-4E2A-9198-BCDEDC503044}"/>
          </ac:cxnSpMkLst>
        </pc:cxnChg>
        <pc:cxnChg chg="add mod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20" creationId="{384C4162-5D45-4C0A-9732-3D91A4B44E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1" creationId="{16F0C98C-DC87-492D-9DD1-6E3C125E68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2" creationId="{83ADDCE9-2F30-4354-9A4E-586A696AF4B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3" creationId="{0AA2F4DD-AD51-4EF5-9FD6-D86B544B68C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6" creationId="{6A3E9CD3-3F72-40EB-BE35-66B813B0192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7" creationId="{FD0F6751-43EA-4A2D-86B8-2325B907C57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8" creationId="{2ADF0485-4713-4D4B-8496-B59DD848BC08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9" creationId="{45CDF941-E8B8-4C38-9CBB-92E6E425BA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0" creationId="{9319A27E-E2F3-4A83-99ED-C5C3CC9BE4A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1" creationId="{14505173-16EA-4378-8667-D0D2D7321B0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2" creationId="{EF303B00-35E6-412B-8425-EA742262310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3" creationId="{72464673-AFE0-4099-B8FC-46781788FD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4" creationId="{F478F63B-39E2-4F44-BFC7-51849FA0B18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5" creationId="{8E90A3B2-073D-4D2E-8184-BF06E8920EA5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6" creationId="{96463089-25BE-48E6-88D1-4EEC6DD446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7" creationId="{9C82DD3F-DE75-40F0-BDB9-B44FAFD8D1E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8" creationId="{C4ED1578-DB7D-45D3-9721-E952AE8EE0E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9" creationId="{DC9AAD3A-A2A1-44F6-89C6-C1535BBC02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0" creationId="{51C6F97A-9F55-4D4D-940A-9035EB511C79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1" creationId="{BB11D5BC-1CF3-4905-88FA-EBB87E0095D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2" creationId="{E63EC909-AA4D-4159-967B-5ECB34C51FE4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3" creationId="{30353DE1-7FC9-46E0-8CBF-D57610C2B45A}"/>
          </ac:cxnSpMkLst>
        </pc:cxnChg>
        <pc:cxnChg chg="add del mod">
          <ac:chgData name="mohammad Hosseinabady" userId="6cd969f51f917c9e" providerId="LiveId" clId="{61B92799-7A46-4B34-9A7A-19699DCCFA99}" dt="2022-01-16T10:18:28.872" v="1309" actId="478"/>
          <ac:cxnSpMkLst>
            <pc:docMk/>
            <pc:sldMk cId="2802359574" sldId="266"/>
            <ac:cxnSpMk id="251" creationId="{C6B45D7F-4E64-45D1-99C3-F5A36747E659}"/>
          </ac:cxnSpMkLst>
        </pc:cxnChg>
        <pc:cxnChg chg="add del mod">
          <ac:chgData name="mohammad Hosseinabady" userId="6cd969f51f917c9e" providerId="LiveId" clId="{61B92799-7A46-4B34-9A7A-19699DCCFA99}" dt="2022-01-16T10:18:26.838" v="1306" actId="478"/>
          <ac:cxnSpMkLst>
            <pc:docMk/>
            <pc:sldMk cId="2802359574" sldId="266"/>
            <ac:cxnSpMk id="252" creationId="{F4D8A833-D181-40A9-ADEC-359EB50E899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1" creationId="{0A199671-3F00-4ABC-8D33-A6B4CB252C4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2" creationId="{0897B545-18E5-4CCF-B730-BB5B1E95B45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3" creationId="{FE880099-6EB7-4BA0-8092-169C70E3AB8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4" creationId="{B008E5D1-4337-431A-A37C-328108293F2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5" creationId="{EBEB6295-0E99-42F1-A4F5-B990C4E67B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6" creationId="{5CB8536D-37B3-4EFD-93DF-9E709108CD7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7" creationId="{E80A3EC9-DA81-4F5C-8698-838CA90797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8" creationId="{1822A5BA-5791-48CD-884A-E4752EB0B43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9" creationId="{E47FEA96-3B94-45DC-9BB1-8F77740CA7E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0" creationId="{B35339DC-C74E-4D9A-98CE-9CC0AF0B582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1" creationId="{D5DE5F20-45D3-4AC4-8E4F-14727DFB99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2" creationId="{2AC90C38-4880-4286-B742-A75F9233416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4" creationId="{2488FA99-0A6B-49BF-B179-30CC26D7325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5" creationId="{11EAF19C-5EBB-44FB-947B-290F3B32226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6" creationId="{97569E04-95EA-4B0E-9D40-D6090841200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7" creationId="{B61303CF-DFED-41FB-859A-2CDEB665A6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8" creationId="{A0295DE1-F642-4BBA-B817-B2E1889B0C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9" creationId="{77DD86F0-EBFE-4703-84D3-79E4D64B8E69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0" creationId="{85272A75-0715-4AA1-95C1-17760914F71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1" creationId="{C94FC14C-230D-49B3-B7A8-3DA7E58D2C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2" creationId="{47E58A96-66F5-4F66-8DCB-66AA35F321C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3" creationId="{A66B831C-9780-4DA6-AABF-E658EA09942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5" creationId="{65C1079A-B652-4466-8D40-42BECCD2BCC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6" creationId="{1EF12A96-5D4B-4DFC-A5B9-B8A2DC44DB6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7" creationId="{C730B598-013F-42C2-8341-2D69AE5253E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8" creationId="{1352F576-B804-4190-97FA-4CD23D3F9D6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9" creationId="{0CCF8F31-E06F-4151-8A3B-66D8843FF1F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0" creationId="{73C36A75-B90B-4CDC-B53F-8F38C22398F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1" creationId="{F207DC45-E823-4E7C-B7FC-02A13AE5244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2" creationId="{949DDD7F-D2B2-44DA-9B72-28E4600699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3" creationId="{59AF41D2-A5F3-414F-9F2A-D8DA609954D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4" creationId="{A81A84BC-6624-44C7-BEC0-B01FC592834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5" creationId="{1076377A-C5A2-4B69-83E2-9F208574DA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6" creationId="{83BC766B-9AFE-4F22-91F6-84DA9D70A79F}"/>
          </ac:cxnSpMkLst>
        </pc:cxnChg>
        <pc:cxnChg chg="mod topLvl">
          <ac:chgData name="mohammad Hosseinabady" userId="6cd969f51f917c9e" providerId="LiveId" clId="{61B92799-7A46-4B34-9A7A-19699DCCFA99}" dt="2022-01-16T10:38:38.730" v="1634" actId="1076"/>
          <ac:cxnSpMkLst>
            <pc:docMk/>
            <pc:sldMk cId="2802359574" sldId="266"/>
            <ac:cxnSpMk id="299" creationId="{715A0CC8-444D-42A9-9467-408F3B42654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0" creationId="{5611178F-555D-4962-AFBB-4BD703E65BD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1" creationId="{CCDAF1CF-F873-4ABC-8FF2-C173D9838B20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2" creationId="{55BBF38B-16F0-4064-ABB3-B41524CBD91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3" creationId="{6095947B-7D47-4953-9EEC-F04B7FEA3402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4" creationId="{D0A2666B-670D-4403-975C-298C3498280C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5" creationId="{3782B1DF-7678-4D37-9464-3B2E4437DE4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6" creationId="{A14EF002-745B-4FDA-972E-48930B92C8F1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2" creationId="{CB9FE0E7-CED9-4C68-880E-7C1DF407A448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3" creationId="{4F382D79-D98E-4794-BC1B-C70C979289CC}"/>
          </ac:cxnSpMkLst>
        </pc:cxnChg>
        <pc:cxnChg chg="del mod topLvl">
          <ac:chgData name="mohammad Hosseinabady" userId="6cd969f51f917c9e" providerId="LiveId" clId="{61B92799-7A46-4B34-9A7A-19699DCCFA99}" dt="2022-01-16T10:20:49.200" v="1359" actId="478"/>
          <ac:cxnSpMkLst>
            <pc:docMk/>
            <pc:sldMk cId="2802359574" sldId="266"/>
            <ac:cxnSpMk id="315" creationId="{3139E453-B41E-49DD-A6BC-6DE14346A1F7}"/>
          </ac:cxnSpMkLst>
        </pc:cxnChg>
        <pc:cxnChg chg="del mod topLvl">
          <ac:chgData name="mohammad Hosseinabady" userId="6cd969f51f917c9e" providerId="LiveId" clId="{61B92799-7A46-4B34-9A7A-19699DCCFA99}" dt="2022-01-16T10:20:54.791" v="1361" actId="478"/>
          <ac:cxnSpMkLst>
            <pc:docMk/>
            <pc:sldMk cId="2802359574" sldId="266"/>
            <ac:cxnSpMk id="316" creationId="{3F57E2BF-6FEB-4810-AAB2-F4FC83A498E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7" creationId="{F868509A-918D-47BF-905F-5ED83B97FBA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8" creationId="{D108EFC3-3E21-4DA1-9FE6-825526A8528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9" creationId="{2D0F749D-A5FB-499E-BFF1-235F7045C73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0" creationId="{897E0FE9-46C7-41F5-B547-38D909E358A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1" creationId="{98C9BE5B-B243-4556-8C31-CD98DC0DF286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2" creationId="{67DF70B1-362C-4A60-BA95-1DD5143A9AB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3" creationId="{84B786D9-7B0E-45BE-808F-054B97041310}"/>
          </ac:cxnSpMkLst>
        </pc:cxnChg>
        <pc:cxnChg chg="del mod">
          <ac:chgData name="mohammad Hosseinabady" userId="6cd969f51f917c9e" providerId="LiveId" clId="{61B92799-7A46-4B34-9A7A-19699DCCFA99}" dt="2022-01-16T10:20:43.113" v="1356" actId="478"/>
          <ac:cxnSpMkLst>
            <pc:docMk/>
            <pc:sldMk cId="2802359574" sldId="266"/>
            <ac:cxnSpMk id="324" creationId="{3FCB1D29-F2C7-4614-A7C6-8572DF00E0C7}"/>
          </ac:cxnSpMkLst>
        </pc:cxnChg>
        <pc:cxnChg chg="del mod">
          <ac:chgData name="mohammad Hosseinabady" userId="6cd969f51f917c9e" providerId="LiveId" clId="{61B92799-7A46-4B34-9A7A-19699DCCFA99}" dt="2022-01-16T10:20:40.920" v="1355" actId="478"/>
          <ac:cxnSpMkLst>
            <pc:docMk/>
            <pc:sldMk cId="2802359574" sldId="266"/>
            <ac:cxnSpMk id="325" creationId="{65B56F8D-F6D0-4301-AB66-1A27094F2F0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6" creationId="{90C1FA8A-7484-49AA-8005-68BE8266676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7" creationId="{2D59AAF1-8291-44B5-A2EF-885AEDCE80F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8" creationId="{5C8D0F8C-A610-4B67-872D-FAF3B57E4649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9" creationId="{474B28DF-2CBF-4227-A29A-8B86BBDECEE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0" creationId="{140F93BD-A7BA-4399-8865-1F285FA072A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1" creationId="{14AFED53-469F-45F9-A792-21B4E78FCFD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2" creationId="{6004B6EF-437D-4DAE-9FDB-95015968745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3" creationId="{CA188D41-BC71-48DB-8216-57BE6252717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4" creationId="{53D0C6F5-E831-4F01-AFAA-C4DC4E1B4D4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5" creationId="{833A90F2-DC47-459F-89EF-5D0BD980C0B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6" creationId="{ECE1F8B4-CD63-4DC3-A90C-A3FC960B9CA6}"/>
          </ac:cxnSpMkLst>
        </pc:cxnChg>
        <pc:cxnChg chg="add mod">
          <ac:chgData name="mohammad Hosseinabady" userId="6cd969f51f917c9e" providerId="LiveId" clId="{61B92799-7A46-4B34-9A7A-19699DCCFA99}" dt="2022-01-16T10:33:02.425" v="1513" actId="1076"/>
          <ac:cxnSpMkLst>
            <pc:docMk/>
            <pc:sldMk cId="2802359574" sldId="266"/>
            <ac:cxnSpMk id="342" creationId="{73D847AA-C476-48D9-905E-1F92E923A3CF}"/>
          </ac:cxnSpMkLst>
        </pc:cxnChg>
        <pc:cxnChg chg="add mod">
          <ac:chgData name="mohammad Hosseinabady" userId="6cd969f51f917c9e" providerId="LiveId" clId="{61B92799-7A46-4B34-9A7A-19699DCCFA99}" dt="2022-01-16T10:33:11.911" v="1517" actId="1076"/>
          <ac:cxnSpMkLst>
            <pc:docMk/>
            <pc:sldMk cId="2802359574" sldId="266"/>
            <ac:cxnSpMk id="344" creationId="{59A033BC-59A5-4A7A-B6A4-309F0567441C}"/>
          </ac:cxnSpMkLst>
        </pc:cxnChg>
        <pc:cxnChg chg="add mod">
          <ac:chgData name="mohammad Hosseinabady" userId="6cd969f51f917c9e" providerId="LiveId" clId="{61B92799-7A46-4B34-9A7A-19699DCCFA99}" dt="2022-01-16T10:33:35.393" v="1525" actId="1076"/>
          <ac:cxnSpMkLst>
            <pc:docMk/>
            <pc:sldMk cId="2802359574" sldId="266"/>
            <ac:cxnSpMk id="346" creationId="{66E04399-630D-4E61-BC64-72E8E24134B1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0" creationId="{706A93B3-8D3A-4F81-A2AA-0E4EA195DC49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2" creationId="{BFA32F9C-D293-4576-BFD9-B15E4AEC7872}"/>
          </ac:cxnSpMkLst>
        </pc:cxnChg>
      </pc:sldChg>
      <pc:sldChg chg="addSp delSp modSp add mod">
        <pc:chgData name="mohammad Hosseinabady" userId="6cd969f51f917c9e" providerId="LiveId" clId="{61B92799-7A46-4B34-9A7A-19699DCCFA99}" dt="2022-01-16T12:21:32.020" v="1957" actId="1076"/>
        <pc:sldMkLst>
          <pc:docMk/>
          <pc:sldMk cId="2572884885" sldId="267"/>
        </pc:sldMkLst>
        <pc:spChg chg="mod">
          <ac:chgData name="mohammad Hosseinabady" userId="6cd969f51f917c9e" providerId="LiveId" clId="{61B92799-7A46-4B34-9A7A-19699DCCFA99}" dt="2022-01-16T12:10:22.109" v="1701" actId="20577"/>
          <ac:spMkLst>
            <pc:docMk/>
            <pc:sldMk cId="2572884885" sldId="267"/>
            <ac:spMk id="2" creationId="{6D69C683-EEDB-4415-9CAD-EA096990C5D6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7" creationId="{118AFF44-18BB-4EF7-8753-A66260B244F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2" creationId="{2D679F12-617E-4A30-8759-349D3839D132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6" creationId="{6104A5F2-58BE-4329-9C33-D20AC272C804}"/>
          </ac:spMkLst>
        </pc:spChg>
        <pc:spChg chg="add mod">
          <ac:chgData name="mohammad Hosseinabady" userId="6cd969f51f917c9e" providerId="LiveId" clId="{61B92799-7A46-4B34-9A7A-19699DCCFA99}" dt="2022-01-16T12:10:41.003" v="1720" actId="403"/>
          <ac:spMkLst>
            <pc:docMk/>
            <pc:sldMk cId="2572884885" sldId="267"/>
            <ac:spMk id="162" creationId="{B3E117F6-CB7D-4E14-AAAF-5617ACC95C22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66" creationId="{F85F39B0-256A-4E9E-9194-B3269E6C6D8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7" creationId="{DFEC39E0-941B-4511-B294-84B8FB41E41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8" creationId="{0247B94F-504E-4A22-8070-5687E7C55B99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9" creationId="{8CC9E68D-025D-4EFD-96CC-9461A50ED6E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0" creationId="{B885B10E-DD1E-4935-9D1E-83C431C6403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1" creationId="{75A1321E-77F8-40BE-8C70-1BEDF0DEE206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7" creationId="{A168EE47-568E-4EFB-B2AB-5E829491CA9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9" creationId="{F72B52E3-10D7-4B6C-9655-0911673CDFEB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1" creationId="{D4E1DC70-D7DE-468A-8014-33FAD605B15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3" creationId="{0B2EBC51-4BD6-4C37-BEA3-928AC99AD15E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5" creationId="{CDB83770-6A08-4D3A-9F91-9D8A4A29B994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7" creationId="{37AF1DDC-BF1D-4E34-93E8-E691C6A95D91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8" creationId="{82AC42C3-1C92-4FB6-948A-20BBBC8B0B6D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9" creationId="{9B4D24AF-FCA3-4E84-9ED2-2CC8166852B5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1" creationId="{A0A0D4E4-F4F0-4B50-865C-75F868D64E5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3" creationId="{D84AC7D5-09EB-4C76-9DD7-AEEBE7BCC79F}"/>
          </ac:spMkLst>
        </pc:s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3" creationId="{ED096F1E-232D-4EF9-8150-96AD5560A004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18" creationId="{23A7E164-4179-4188-AF26-D3AE0BF11ADF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298" creationId="{FD55A164-C0F7-49FF-ACAE-7F7338A39886}"/>
          </ac:grpSpMkLst>
        </pc:grpChg>
        <pc:picChg chg="add mod">
          <ac:chgData name="mohammad Hosseinabady" userId="6cd969f51f917c9e" providerId="LiveId" clId="{61B92799-7A46-4B34-9A7A-19699DCCFA99}" dt="2022-01-16T12:21:32.020" v="1957" actId="1076"/>
          <ac:picMkLst>
            <pc:docMk/>
            <pc:sldMk cId="2572884885" sldId="267"/>
            <ac:picMk id="163" creationId="{B743E5C6-0A16-4A4A-85CA-AD0E650A04FF}"/>
          </ac:picMkLst>
        </pc:pic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0" creationId="{384C4162-5D45-4C0A-9732-3D91A4B44E04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99" creationId="{715A0CC8-444D-42A9-9467-408F3B42654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0" creationId="{5611178F-555D-4962-AFBB-4BD703E65BD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1" creationId="{CCDAF1CF-F873-4ABC-8FF2-C173D9838B20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2" creationId="{55BBF38B-16F0-4064-ABB3-B41524CBD91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3" creationId="{6095947B-7D47-4953-9EEC-F04B7FEA3402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4" creationId="{D0A2666B-670D-4403-975C-298C3498280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5" creationId="{3782B1DF-7678-4D37-9464-3B2E4437DE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6" creationId="{A14EF002-745B-4FDA-972E-48930B92C8F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2" creationId="{CB9FE0E7-CED9-4C68-880E-7C1DF407A448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3" creationId="{4F382D79-D98E-4794-BC1B-C70C979289C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2" creationId="{73D847AA-C476-48D9-905E-1F92E923A3CF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4" creationId="{59A033BC-59A5-4A7A-B6A4-309F0567441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6" creationId="{66E04399-630D-4E61-BC64-72E8E24134B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0" creationId="{706A93B3-8D3A-4F81-A2AA-0E4EA195DC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2" creationId="{BFA32F9C-D293-4576-BFD9-B15E4AEC7872}"/>
          </ac:cxnSpMkLst>
        </pc:cxnChg>
      </pc:sldChg>
      <pc:sldChg chg="addSp delSp modSp new mod ord modAnim">
        <pc:chgData name="mohammad Hosseinabady" userId="6cd969f51f917c9e" providerId="LiveId" clId="{61B92799-7A46-4B34-9A7A-19699DCCFA99}" dt="2022-01-16T12:05:48.064" v="1697"/>
        <pc:sldMkLst>
          <pc:docMk/>
          <pc:sldMk cId="430489130" sldId="268"/>
        </pc:sldMkLst>
        <pc:spChg chg="mod">
          <ac:chgData name="mohammad Hosseinabady" userId="6cd969f51f917c9e" providerId="LiveId" clId="{61B92799-7A46-4B34-9A7A-19699DCCFA99}" dt="2022-01-16T12:00:08.775" v="1651" actId="20577"/>
          <ac:spMkLst>
            <pc:docMk/>
            <pc:sldMk cId="430489130" sldId="268"/>
            <ac:spMk id="2" creationId="{73AEB559-47AB-404C-9280-5A9B3FA541A3}"/>
          </ac:spMkLst>
        </pc:spChg>
        <pc:spChg chg="del">
          <ac:chgData name="mohammad Hosseinabady" userId="6cd969f51f917c9e" providerId="LiveId" clId="{61B92799-7A46-4B34-9A7A-19699DCCFA99}" dt="2022-01-16T12:00:58.615" v="1652" actId="1032"/>
          <ac:spMkLst>
            <pc:docMk/>
            <pc:sldMk cId="430489130" sldId="268"/>
            <ac:spMk id="3" creationId="{FC2E8E88-8BD8-4FDE-BECD-2B5A8740A3E3}"/>
          </ac:spMkLst>
        </pc:spChg>
        <pc:graphicFrameChg chg="add mod modGraphic">
          <ac:chgData name="mohammad Hosseinabady" userId="6cd969f51f917c9e" providerId="LiveId" clId="{61B92799-7A46-4B34-9A7A-19699DCCFA99}" dt="2022-01-16T12:04:56.636" v="1691" actId="12100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add mod">
        <pc:chgData name="mohammad Hosseinabady" userId="6cd969f51f917c9e" providerId="LiveId" clId="{61B92799-7A46-4B34-9A7A-19699DCCFA99}" dt="2022-01-16T12:21:21.872" v="1956" actId="207"/>
        <pc:sldMkLst>
          <pc:docMk/>
          <pc:sldMk cId="2421924908" sldId="269"/>
        </pc:sldMkLst>
        <pc:spChg chg="add mod">
          <ac:chgData name="mohammad Hosseinabady" userId="6cd969f51f917c9e" providerId="LiveId" clId="{61B92799-7A46-4B34-9A7A-19699DCCFA99}" dt="2022-01-16T12:20:51.703" v="1950" actId="20577"/>
          <ac:spMkLst>
            <pc:docMk/>
            <pc:sldMk cId="2421924908" sldId="269"/>
            <ac:spMk id="3" creationId="{A3B140D2-1D9F-41A8-A252-458EB82C92E8}"/>
          </ac:spMkLst>
        </pc:spChg>
        <pc:spChg chg="add del mod">
          <ac:chgData name="mohammad Hosseinabady" userId="6cd969f51f917c9e" providerId="LiveId" clId="{61B92799-7A46-4B34-9A7A-19699DCCFA99}" dt="2022-01-16T12:13:59.116" v="1788" actId="478"/>
          <ac:spMkLst>
            <pc:docMk/>
            <pc:sldMk cId="2421924908" sldId="269"/>
            <ac:spMk id="4" creationId="{B5A342BB-2CF5-43B3-A7DB-70EFE908C8A2}"/>
          </ac:spMkLst>
        </pc:spChg>
        <pc:spChg chg="add mod">
          <ac:chgData name="mohammad Hosseinabady" userId="6cd969f51f917c9e" providerId="LiveId" clId="{61B92799-7A46-4B34-9A7A-19699DCCFA99}" dt="2022-01-16T12:21:21.872" v="1956" actId="207"/>
          <ac:spMkLst>
            <pc:docMk/>
            <pc:sldMk cId="2421924908" sldId="269"/>
            <ac:spMk id="12" creationId="{BEB06CA2-ACF7-4583-A385-41C1B3090121}"/>
          </ac:spMkLst>
        </pc:spChg>
        <pc:spChg chg="add mod">
          <ac:chgData name="mohammad Hosseinabady" userId="6cd969f51f917c9e" providerId="LiveId" clId="{61B92799-7A46-4B34-9A7A-19699DCCFA99}" dt="2022-01-16T12:18:55.339" v="1896" actId="1076"/>
          <ac:spMkLst>
            <pc:docMk/>
            <pc:sldMk cId="2421924908" sldId="269"/>
            <ac:spMk id="85" creationId="{67130B82-2E89-4050-8E64-174673C9A787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1" creationId="{7E752BEE-37AE-42F6-A2C1-B39241437676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2" creationId="{188E83F6-0C4E-4050-BBEE-78CB24564538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3" creationId="{FAF3C300-6B59-4BA5-9630-2C62AEFF40E9}"/>
          </ac:spMkLst>
        </pc:spChg>
        <pc:spChg chg="add mod">
          <ac:chgData name="mohammad Hosseinabady" userId="6cd969f51f917c9e" providerId="LiveId" clId="{61B92799-7A46-4B34-9A7A-19699DCCFA99}" dt="2022-01-16T12:20:14.524" v="1936" actId="20577"/>
          <ac:spMkLst>
            <pc:docMk/>
            <pc:sldMk cId="2421924908" sldId="269"/>
            <ac:spMk id="94" creationId="{35B914AC-15DA-4C9D-8438-33DDA77508E1}"/>
          </ac:spMkLst>
        </pc:spChg>
        <pc:spChg chg="add mod">
          <ac:chgData name="mohammad Hosseinabady" userId="6cd969f51f917c9e" providerId="LiveId" clId="{61B92799-7A46-4B34-9A7A-19699DCCFA99}" dt="2022-01-16T12:20:08.763" v="1934" actId="1076"/>
          <ac:spMkLst>
            <pc:docMk/>
            <pc:sldMk cId="2421924908" sldId="269"/>
            <ac:spMk id="95" creationId="{014C66B3-678F-4999-8CFF-892AB434E509}"/>
          </ac:spMkLst>
        </pc:spChg>
        <pc:spChg chg="add mod">
          <ac:chgData name="mohammad Hosseinabady" userId="6cd969f51f917c9e" providerId="LiveId" clId="{61B92799-7A46-4B34-9A7A-19699DCCFA99}" dt="2022-01-16T12:19:34.410" v="1916" actId="1076"/>
          <ac:spMkLst>
            <pc:docMk/>
            <pc:sldMk cId="2421924908" sldId="269"/>
            <ac:spMk id="103" creationId="{41D50C25-0980-40C8-917A-176DFA35EBBA}"/>
          </ac:spMkLst>
        </pc:spChg>
        <pc:spChg chg="add mod">
          <ac:chgData name="mohammad Hosseinabady" userId="6cd969f51f917c9e" providerId="LiveId" clId="{61B92799-7A46-4B34-9A7A-19699DCCFA99}" dt="2022-01-16T12:19:51.118" v="1924" actId="20577"/>
          <ac:spMkLst>
            <pc:docMk/>
            <pc:sldMk cId="2421924908" sldId="269"/>
            <ac:spMk id="104" creationId="{C56A6E07-11CE-46C5-B204-7ED6B65234B4}"/>
          </ac:spMkLst>
        </pc:spChg>
        <pc:spChg chg="add mod">
          <ac:chgData name="mohammad Hosseinabady" userId="6cd969f51f917c9e" providerId="LiveId" clId="{61B92799-7A46-4B34-9A7A-19699DCCFA99}" dt="2022-01-16T12:19:23.891" v="1913" actId="1076"/>
          <ac:spMkLst>
            <pc:docMk/>
            <pc:sldMk cId="2421924908" sldId="269"/>
            <ac:spMk id="105" creationId="{EF20253F-CB19-4CD2-9F6A-BEA6B9854A09}"/>
          </ac:spMkLst>
        </pc:spChg>
        <pc:spChg chg="add mod">
          <ac:chgData name="mohammad Hosseinabady" userId="6cd969f51f917c9e" providerId="LiveId" clId="{61B92799-7A46-4B34-9A7A-19699DCCFA99}" dt="2022-01-16T12:19:40.821" v="1919" actId="1076"/>
          <ac:spMkLst>
            <pc:docMk/>
            <pc:sldMk cId="2421924908" sldId="269"/>
            <ac:spMk id="106" creationId="{B7A821E8-06F2-47DB-A77E-AC3D202FE203}"/>
          </ac:spMkLst>
        </pc:spChg>
        <pc:spChg chg="add del mod">
          <ac:chgData name="mohammad Hosseinabady" userId="6cd969f51f917c9e" providerId="LiveId" clId="{61B92799-7A46-4B34-9A7A-19699DCCFA99}" dt="2022-01-16T12:19:45.595" v="1922" actId="478"/>
          <ac:spMkLst>
            <pc:docMk/>
            <pc:sldMk cId="2421924908" sldId="269"/>
            <ac:spMk id="107" creationId="{A7E5BD97-709C-4FB3-AD29-AB4618A20CF9}"/>
          </ac:spMkLst>
        </pc:spChg>
        <pc:spChg chg="del">
          <ac:chgData name="mohammad Hosseinabady" userId="6cd969f51f917c9e" providerId="LiveId" clId="{61B92799-7A46-4B34-9A7A-19699DCCFA99}" dt="2022-01-16T12:13:05.020" v="1755" actId="478"/>
          <ac:spMkLst>
            <pc:docMk/>
            <pc:sldMk cId="2421924908" sldId="269"/>
            <ac:spMk id="162" creationId="{B3E117F6-CB7D-4E14-AAAF-5617ACC95C22}"/>
          </ac:spMkLst>
        </pc:spChg>
        <pc:grpChg chg="add del mod">
          <ac:chgData name="mohammad Hosseinabady" userId="6cd969f51f917c9e" providerId="LiveId" clId="{61B92799-7A46-4B34-9A7A-19699DCCFA99}" dt="2022-01-16T12:15:54.550" v="1845" actId="478"/>
          <ac:grpSpMkLst>
            <pc:docMk/>
            <pc:sldMk cId="2421924908" sldId="269"/>
            <ac:grpSpMk id="13" creationId="{9E7FC96E-4410-461A-A7C4-B0B89F7E584B}"/>
          </ac:grpSpMkLst>
        </pc:grpChg>
        <pc:grpChg chg="add del mod">
          <ac:chgData name="mohammad Hosseinabady" userId="6cd969f51f917c9e" providerId="LiveId" clId="{61B92799-7A46-4B34-9A7A-19699DCCFA99}" dt="2022-01-16T12:15:55.925" v="1846" actId="478"/>
          <ac:grpSpMkLst>
            <pc:docMk/>
            <pc:sldMk cId="2421924908" sldId="269"/>
            <ac:grpSpMk id="25" creationId="{CCBD0EA8-ADBE-43FE-B2D0-DAC2DFF1717B}"/>
          </ac:grpSpMkLst>
        </pc:grpChg>
        <pc:grpChg chg="add mod">
          <ac:chgData name="mohammad Hosseinabady" userId="6cd969f51f917c9e" providerId="LiveId" clId="{61B92799-7A46-4B34-9A7A-19699DCCFA99}" dt="2022-01-16T12:15:52.091" v="1844" actId="14100"/>
          <ac:grpSpMkLst>
            <pc:docMk/>
            <pc:sldMk cId="2421924908" sldId="269"/>
            <ac:grpSpMk id="36" creationId="{1BFA692D-99E5-4EA6-87ED-81A9355EBBC5}"/>
          </ac:grpSpMkLst>
        </pc:grpChg>
        <pc:grpChg chg="add mod">
          <ac:chgData name="mohammad Hosseinabady" userId="6cd969f51f917c9e" providerId="LiveId" clId="{61B92799-7A46-4B34-9A7A-19699DCCFA99}" dt="2022-01-16T12:16:00.917" v="1848" actId="1076"/>
          <ac:grpSpMkLst>
            <pc:docMk/>
            <pc:sldMk cId="2421924908" sldId="269"/>
            <ac:grpSpMk id="47" creationId="{C259D5CE-4B44-485D-B323-847BB85C9D20}"/>
          </ac:grpSpMkLst>
        </pc:grpChg>
        <pc:grpChg chg="add mod">
          <ac:chgData name="mohammad Hosseinabady" userId="6cd969f51f917c9e" providerId="LiveId" clId="{61B92799-7A46-4B34-9A7A-19699DCCFA99}" dt="2022-01-16T12:16:18.546" v="1852" actId="1076"/>
          <ac:grpSpMkLst>
            <pc:docMk/>
            <pc:sldMk cId="2421924908" sldId="269"/>
            <ac:grpSpMk id="58" creationId="{9F66D4E8-03E7-47AA-B110-96E8F00E31D2}"/>
          </ac:grpSpMkLst>
        </pc:grpChg>
        <pc:grpChg chg="add mod">
          <ac:chgData name="mohammad Hosseinabady" userId="6cd969f51f917c9e" providerId="LiveId" clId="{61B92799-7A46-4B34-9A7A-19699DCCFA99}" dt="2022-01-16T12:16:58.334" v="1865" actId="1076"/>
          <ac:grpSpMkLst>
            <pc:docMk/>
            <pc:sldMk cId="2421924908" sldId="269"/>
            <ac:grpSpMk id="70" creationId="{5E6EDF31-AC72-450E-8785-FB725F1EA305}"/>
          </ac:grpSpMkLst>
        </pc:grpChg>
        <pc:grpChg chg="add mod">
          <ac:chgData name="mohammad Hosseinabady" userId="6cd969f51f917c9e" providerId="LiveId" clId="{61B92799-7A46-4B34-9A7A-19699DCCFA99}" dt="2022-01-16T12:17:05.994" v="1867" actId="1076"/>
          <ac:grpSpMkLst>
            <pc:docMk/>
            <pc:sldMk cId="2421924908" sldId="269"/>
            <ac:grpSpMk id="77" creationId="{6E4D02EB-7902-4CF8-A23F-9EF9E0C84D58}"/>
          </ac:grpSpMkLst>
        </pc:grpChg>
        <pc:grpChg chg="add mod">
          <ac:chgData name="mohammad Hosseinabady" userId="6cd969f51f917c9e" providerId="LiveId" clId="{61B92799-7A46-4B34-9A7A-19699DCCFA99}" dt="2022-01-16T12:18:08.779" v="1879" actId="1076"/>
          <ac:grpSpMkLst>
            <pc:docMk/>
            <pc:sldMk cId="2421924908" sldId="269"/>
            <ac:grpSpMk id="83" creationId="{8ABBBCA1-0FBC-4728-A8FA-EB4A7F35A30C}"/>
          </ac:grpSpMkLst>
        </pc:grpChg>
        <pc:grpChg chg="add mod">
          <ac:chgData name="mohammad Hosseinabady" userId="6cd969f51f917c9e" providerId="LiveId" clId="{61B92799-7A46-4B34-9A7A-19699DCCFA99}" dt="2022-01-16T12:18:37.839" v="1888" actId="1076"/>
          <ac:grpSpMkLst>
            <pc:docMk/>
            <pc:sldMk cId="2421924908" sldId="269"/>
            <ac:grpSpMk id="97" creationId="{8EB233EE-E0E9-4816-85A2-C3944729BF37}"/>
          </ac:grpSpMkLst>
        </pc:grpChg>
        <pc:picChg chg="add del mod">
          <ac:chgData name="mohammad Hosseinabady" userId="6cd969f51f917c9e" providerId="LiveId" clId="{61B92799-7A46-4B34-9A7A-19699DCCFA99}" dt="2022-01-16T12:20:20.570" v="1938" actId="478"/>
          <ac:picMkLst>
            <pc:docMk/>
            <pc:sldMk cId="2421924908" sldId="269"/>
            <ac:picMk id="7" creationId="{EB6501F3-0291-4E02-B2DF-5C48F5B18B76}"/>
          </ac:picMkLst>
        </pc:picChg>
        <pc:picChg chg="del">
          <ac:chgData name="mohammad Hosseinabady" userId="6cd969f51f917c9e" providerId="LiveId" clId="{61B92799-7A46-4B34-9A7A-19699DCCFA99}" dt="2022-01-16T12:13:03.354" v="1754" actId="478"/>
          <ac:picMkLst>
            <pc:docMk/>
            <pc:sldMk cId="2421924908" sldId="269"/>
            <ac:picMk id="163" creationId="{B743E5C6-0A16-4A4A-85CA-AD0E650A04FF}"/>
          </ac:picMkLst>
        </pc:picChg>
        <pc:picChg chg="add del mod">
          <ac:chgData name="mohammad Hosseinabady" userId="6cd969f51f917c9e" providerId="LiveId" clId="{61B92799-7A46-4B34-9A7A-19699DCCFA99}" dt="2022-01-16T12:14:01.366" v="1789" actId="478"/>
          <ac:picMkLst>
            <pc:docMk/>
            <pc:sldMk cId="2421924908" sldId="269"/>
            <ac:picMk id="1025" creationId="{45E8FE42-615A-474F-88EC-B97BE3A70C83}"/>
          </ac:picMkLst>
        </pc:picChg>
        <pc:cxnChg chg="add mod">
          <ac:chgData name="mohammad Hosseinabady" userId="6cd969f51f917c9e" providerId="LiveId" clId="{61B92799-7A46-4B34-9A7A-19699DCCFA99}" dt="2022-01-16T12:19:56.487" v="1925" actId="14100"/>
          <ac:cxnSpMkLst>
            <pc:docMk/>
            <pc:sldMk cId="2421924908" sldId="269"/>
            <ac:cxnSpMk id="8" creationId="{E6702533-9731-48A2-9222-8DDB1852C74E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10" creationId="{E11E6D4B-E278-4284-8C89-B60425B1DC2C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4" creationId="{742319EC-334B-42FB-B25E-106529310210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5" creationId="{B8BE515C-6387-46CE-8577-BE1ABCE0A69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6" creationId="{C2B8DA20-68DA-4514-9761-0AF82935EA9F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8" creationId="{EA25A4CE-1C14-40E7-8364-104F509EDEE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9" creationId="{395FCDA8-72A0-413E-BFD6-0D59F153E7B5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0" creationId="{1FC53C9B-1471-46C0-88EE-F0354E9DF1F6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1" creationId="{AC0C89C1-5191-42F9-901C-B5635686C471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2" creationId="{F9682E89-A34D-42F4-BC1A-F8F506B3F883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3" creationId="{5194D8B4-1759-4A1E-8DBD-A4058B10FEBB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4" creationId="{F512998B-0916-4FC2-9F77-C58C4307C93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6" creationId="{140DD4AA-4E98-43D7-A9D7-A25A9E26860F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7" creationId="{065860C0-001C-46AB-BAE2-99DCE0408201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8" creationId="{D20B7B1C-EAEB-465D-8306-6FAB444BD564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9" creationId="{DC3F2CEA-CF7D-4EB0-9884-D51FD9852F5E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0" creationId="{070C38FE-6882-491F-937F-58C7357907B5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1" creationId="{C1879F80-BDC1-47D9-829C-26A6F4023787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2" creationId="{F6BE7F7D-835E-444C-A1A2-9AD4D72F2BFA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3" creationId="{B31DA04D-71FF-42EC-9517-0FF5280D901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4" creationId="{19666C7C-C6F8-4384-827C-BD168AE79956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5" creationId="{62C7363F-262A-4821-BC60-041347CD485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7" creationId="{5584D323-FA11-41B6-951F-6F250B341CEE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8" creationId="{4DE0109E-9583-4763-A7F2-7C8247CA9C14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9" creationId="{34A02102-24D2-4F18-AE39-C261528C7339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0" creationId="{BFB825B7-5C4F-49D2-AB10-CFA8E9D23D27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1" creationId="{5D58C77D-477D-4820-868C-5C58DC7315E5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2" creationId="{256B47C7-96EE-4DF2-81EE-8CD51DEF18ED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3" creationId="{39F3AF82-A7C2-4736-96C7-A2124CA4FC1A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4" creationId="{587F92EA-9B57-4C2D-8859-4021DE51D801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5" creationId="{17566655-E593-4F83-BF3B-D6793DAE4CF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6" creationId="{CE3B3127-DC50-4917-A0DB-71FDFFBEA1A1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8" creationId="{19ACFC68-11E5-47F4-9668-35ACCDBA4A3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9" creationId="{2A469A7E-F846-4DEA-A186-F828102086FA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0" creationId="{EA9D8955-412B-40EC-9ED1-C6959BC86BA9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1" creationId="{21313642-F366-44F0-BD60-964F5B1184E6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2" creationId="{7572A0BA-806A-4EAE-81B9-47ACF67E9628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3" creationId="{5012B938-629A-4532-B7A4-FBF2F94D522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4" creationId="{C0C7B47F-8A76-4280-AAB2-A61CA223F4F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5" creationId="{AA8BF5D0-3ACE-46BA-B004-271D8312B03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6" creationId="{9052546A-5F49-478E-A090-6DEDE371407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7" creationId="{580A871D-2DD7-41AF-A38C-8BBBED6177A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59" creationId="{DE8EADBE-9F75-4D79-9B7D-620B981BB7E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0" creationId="{CCFEF841-53BE-4B3C-AE4F-C541760B1B8C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1" creationId="{7884BB3C-C4F8-4CB4-B50D-EE873510C82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2" creationId="{50F62BA2-C55B-4A8C-8F4B-FF7F7910E65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3" creationId="{87A10CC7-3878-4E64-8A8A-22678EAA37E2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4" creationId="{318ABF4C-D997-41DB-967A-B1F26EFB0B9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5" creationId="{1924B43B-277E-412F-A3D8-DDCFA1883B7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6" creationId="{695AD20A-DA2B-41DC-940D-2235F1ABF0C8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7" creationId="{7C888A2D-C5F7-46C7-91B1-DEC0B5AC51F1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8" creationId="{7B5F2CD0-42DC-4F6D-BF64-A23F5EBF11C7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2" creationId="{EDF74FCA-9D02-4CA5-BB91-E8A262AF6A1E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3" creationId="{CE8D2AA3-6944-49AD-8F02-7076B12288ED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4" creationId="{53D1B3EE-1484-4EC2-A554-E91C48B9EB9A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6" creationId="{98BFB66B-0851-4F51-9DDE-2D10C57E93FF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8" creationId="{C4ED1B94-4E06-459A-B2F6-0056768FE619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9" creationId="{A3ED3F50-947A-4707-96E0-076A8C96AABC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80" creationId="{D6A9AA96-EA9E-4BB7-9748-02ABE3293774}"/>
          </ac:cxnSpMkLst>
        </pc:cxnChg>
        <pc:cxnChg chg="add del">
          <ac:chgData name="mohammad Hosseinabady" userId="6cd969f51f917c9e" providerId="LiveId" clId="{61B92799-7A46-4B34-9A7A-19699DCCFA99}" dt="2022-01-16T12:17:58.018" v="1877" actId="478"/>
          <ac:cxnSpMkLst>
            <pc:docMk/>
            <pc:sldMk cId="2421924908" sldId="269"/>
            <ac:cxnSpMk id="82" creationId="{AFFCBA3D-8644-4567-880E-F170C76453E5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7" creationId="{D1085852-B63D-4018-93B2-7950DE9C6FA6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8" creationId="{768F9AD7-9047-4480-9609-7DB7A251DAFC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9" creationId="{D923BAC1-6C11-4714-BFD7-3BCC880C9E7B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90" creationId="{356A17E8-4A52-41E9-BFE8-68F787042209}"/>
          </ac:cxnSpMkLst>
        </pc:cxnChg>
        <pc:cxnChg chg="add mod">
          <ac:chgData name="mohammad Hosseinabady" userId="6cd969f51f917c9e" providerId="LiveId" clId="{61B92799-7A46-4B34-9A7A-19699DCCFA99}" dt="2022-01-16T12:18:40.628" v="1889" actId="14100"/>
          <ac:cxnSpMkLst>
            <pc:docMk/>
            <pc:sldMk cId="2421924908" sldId="269"/>
            <ac:cxnSpMk id="96" creationId="{AA4CCE36-F153-44A9-9113-4A7728BF3923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8" creationId="{2E7F9300-0836-4A1D-8144-F20310629581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9" creationId="{02B4A1F3-B1F9-4899-BC8E-CF0BEB357FBB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100" creationId="{FEAA51D5-D8C6-4A08-A6A4-DD058F6F35FB}"/>
          </ac:cxnSpMkLst>
        </pc:cxnChg>
      </pc:sld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1700903996" sldId="2147483648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1700903996" sldId="2147483648"/>
            <pc:sldLayoutMk cId="1894068953" sldId="2147483649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02.102" v="38" actId="26606"/>
        <pc:sldMasterMkLst>
          <pc:docMk/>
          <pc:sldMasterMk cId="606283446" sldId="2147483650"/>
        </pc:sldMasterMkLst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709332120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107404025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929790916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40500543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062243906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019681507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693299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14792735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3829575045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21602128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74190695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47.377" v="16" actId="26606"/>
        <pc:sldMasterMkLst>
          <pc:docMk/>
          <pc:sldMasterMk cId="1421700073" sldId="2147483650"/>
        </pc:sldMasterMkLst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905345633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288925460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750229823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38240848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041603599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447269402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3929578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204021328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68151477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177768537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354596034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4.135" v="30" actId="26606"/>
        <pc:sldMasterMkLst>
          <pc:docMk/>
          <pc:sldMasterMk cId="2960434488" sldId="2147483650"/>
        </pc:sldMasterMkLst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93111051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069138668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74755340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64523782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611792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216382734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9684108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26164920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951088781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533960870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41595825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58.368" v="60" actId="26606"/>
        <pc:sldMasterMkLst>
          <pc:docMk/>
          <pc:sldMasterMk cId="3343046364" sldId="2147483650"/>
        </pc:sldMasterMkLst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539709764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29959873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4245416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71545141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61388843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4137616963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3232886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5295288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86120853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7825111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665007555" sldId="2147483661"/>
          </pc:sldLayoutMkLst>
        </pc:sldLayoutChg>
      </pc:sldMasterChg>
      <pc:sldMasterChg chg="addSp delSp modSp mod modSldLayout">
        <pc:chgData name="mohammad Hosseinabady" userId="6cd969f51f917c9e" providerId="LiveId" clId="{61B92799-7A46-4B34-9A7A-19699DCCFA99}" dt="2022-01-16T12:28:55.776" v="1999" actId="20577"/>
        <pc:sldMasterMkLst>
          <pc:docMk/>
          <pc:sldMasterMk cId="3355299075" sldId="2147483650"/>
        </pc:sldMasterMkLst>
        <pc:spChg chg="mod">
          <ac:chgData name="mohammad Hosseinabady" userId="6cd969f51f917c9e" providerId="LiveId" clId="{61B92799-7A46-4B34-9A7A-19699DCCFA99}" dt="2022-01-16T08:17:19.744" v="296" actId="2711"/>
          <ac:spMkLst>
            <pc:docMk/>
            <pc:sldMasterMk cId="3355299075" sldId="2147483650"/>
            <ac:spMk id="3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2.387" v="1967" actId="478"/>
          <ac:spMkLst>
            <pc:docMk/>
            <pc:sldMasterMk cId="3355299075" sldId="2147483650"/>
            <ac:spMk id="4" creationId="{00000000-0000-0000-0000-000000000000}"/>
          </ac:spMkLst>
        </pc:spChg>
        <pc:spChg chg="del mod">
          <ac:chgData name="mohammad Hosseinabady" userId="6cd969f51f917c9e" providerId="LiveId" clId="{61B92799-7A46-4B34-9A7A-19699DCCFA99}" dt="2022-01-16T12:28:05.852" v="1968" actId="478"/>
          <ac:spMkLst>
            <pc:docMk/>
            <pc:sldMasterMk cId="3355299075" sldId="2147483650"/>
            <ac:spMk id="5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7.768" v="1969" actId="478"/>
          <ac:spMkLst>
            <pc:docMk/>
            <pc:sldMasterMk cId="3355299075" sldId="2147483650"/>
            <ac:spMk id="6" creationId="{00000000-0000-0000-0000-000000000000}"/>
          </ac:spMkLst>
        </pc:spChg>
        <pc:spChg chg="add mod">
          <ac:chgData name="mohammad Hosseinabady" userId="6cd969f51f917c9e" providerId="LiveId" clId="{61B92799-7A46-4B34-9A7A-19699DCCFA99}" dt="2022-01-16T12:28:28.928" v="1974" actId="207"/>
          <ac:spMkLst>
            <pc:docMk/>
            <pc:sldMasterMk cId="3355299075" sldId="2147483650"/>
            <ac:spMk id="8" creationId="{987FEBAF-1246-4650-B4FB-B70B1C193511}"/>
          </ac:spMkLst>
        </pc:spChg>
        <pc:spChg chg="add mod">
          <ac:chgData name="mohammad Hosseinabady" userId="6cd969f51f917c9e" providerId="LiveId" clId="{61B92799-7A46-4B34-9A7A-19699DCCFA99}" dt="2022-01-16T12:28:55.776" v="1999" actId="20577"/>
          <ac:spMkLst>
            <pc:docMk/>
            <pc:sldMasterMk cId="3355299075" sldId="2147483650"/>
            <ac:spMk id="11" creationId="{EB9FFF61-8393-44A5-838D-15EA6E793E77}"/>
          </ac:spMkLst>
        </pc:spChg>
        <pc:sldLayoutChg chg="modSp mod">
          <pc:chgData name="mohammad Hosseinabady" userId="6cd969f51f917c9e" providerId="LiveId" clId="{61B92799-7A46-4B34-9A7A-19699DCCFA99}" dt="2022-01-16T12:27:09.566" v="1959" actId="21"/>
          <pc:sldLayoutMkLst>
            <pc:docMk/>
            <pc:sldMasterMk cId="3355299075" sldId="2147483650"/>
            <pc:sldLayoutMk cId="251738561" sldId="2147483652"/>
          </pc:sldLayoutMkLst>
          <pc:spChg chg="mod">
            <ac:chgData name="mohammad Hosseinabady" userId="6cd969f51f917c9e" providerId="LiveId" clId="{61B92799-7A46-4B34-9A7A-19699DCCFA99}" dt="2022-01-16T08:17:05.553" v="295" actId="2711"/>
            <ac:spMkLst>
              <pc:docMk/>
              <pc:sldMasterMk cId="3355299075" sldId="2147483650"/>
              <pc:sldLayoutMk cId="251738561" sldId="2147483652"/>
              <ac:spMk id="3" creationId="{00000000-0000-0000-0000-000000000000}"/>
            </ac:spMkLst>
          </pc:spChg>
          <pc:spChg chg="mod">
            <ac:chgData name="mohammad Hosseinabady" userId="6cd969f51f917c9e" providerId="LiveId" clId="{61B92799-7A46-4B34-9A7A-19699DCCFA99}" dt="2022-01-16T12:27:09.566" v="1959" actId="21"/>
            <ac:spMkLst>
              <pc:docMk/>
              <pc:sldMasterMk cId="3355299075" sldId="2147483650"/>
              <pc:sldLayoutMk cId="251738561" sldId="2147483652"/>
              <ac:spMk id="5" creationId="{00000000-0000-0000-0000-000000000000}"/>
            </ac:spMkLst>
          </pc:spChg>
        </pc:sldLayoutChg>
        <pc:sldLayoutChg chg="setBg">
          <pc:chgData name="mohammad Hosseinabady" userId="6cd969f51f917c9e" providerId="LiveId" clId="{61B92799-7A46-4B34-9A7A-19699DCCFA99}" dt="2022-01-16T12:05:28.073" v="1695"/>
          <pc:sldLayoutMkLst>
            <pc:docMk/>
            <pc:sldMasterMk cId="3355299075" sldId="2147483650"/>
            <pc:sldLayoutMk cId="111565254" sldId="214748365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31.267" v="74" actId="26606"/>
        <pc:sldMasterMkLst>
          <pc:docMk/>
          <pc:sldMasterMk cId="1230488107" sldId="2147483673"/>
        </pc:sldMasterMkLst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516343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3635269801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4287798283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774124459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480380588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356582591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160038173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2137429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93766582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709283338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7735146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42.995" v="86" actId="26606"/>
        <pc:sldMasterMkLst>
          <pc:docMk/>
          <pc:sldMasterMk cId="3825993082" sldId="2147483673"/>
        </pc:sldMasterMkLst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21655542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874845445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400004171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37159690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882651602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921795048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44486424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79453317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579758513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48519760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665106775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19.675" v="44" actId="26606"/>
        <pc:sldMasterMkLst>
          <pc:docMk/>
          <pc:sldMasterMk cId="4045300367" sldId="2147483673"/>
        </pc:sldMasterMkLst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41849358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343361633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0074695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66114185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675512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171839290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5467619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412113221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6993827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03187026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100788230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08.917" v="68" actId="26606"/>
        <pc:sldMasterMkLst>
          <pc:docMk/>
          <pc:sldMasterMk cId="511008436" sldId="2147483674"/>
        </pc:sldMasterMkLst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69889540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79132784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577436451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29503375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46304844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814140856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448433955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80731308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089103381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011633156" sldId="2147483672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541469695" sldId="214748367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23.696" v="6" actId="26606"/>
        <pc:sldMasterMkLst>
          <pc:docMk/>
          <pc:sldMasterMk cId="4251246026" sldId="2147483686"/>
        </pc:sldMasterMkLst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4024892926" sldId="2147483675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565717805" sldId="2147483676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558608469" sldId="2147483677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00308655" sldId="2147483678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696755729" sldId="2147483679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158474210" sldId="2147483680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485500778" sldId="2147483681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369435122" sldId="2147483682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608089636" sldId="2147483683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14263096" sldId="2147483684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864257945" sldId="214748368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1.671" v="10" actId="26606"/>
        <pc:sldMasterMkLst>
          <pc:docMk/>
          <pc:sldMasterMk cId="2807487002" sldId="2147483699"/>
        </pc:sldMasterMkLst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202691674" sldId="2147483688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76855384" sldId="2147483689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912797835" sldId="2147483690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844744296" sldId="2147483691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1664319504" sldId="2147483692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66398449" sldId="2147483693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634303370" sldId="2147483694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684142502" sldId="2147483695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12739482" sldId="2147483696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5547457" sldId="2147483697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808587038" sldId="2147483698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29.885" v="22" actId="26606"/>
        <pc:sldMasterMkLst>
          <pc:docMk/>
          <pc:sldMasterMk cId="282302621" sldId="2147483712"/>
        </pc:sldMasterMkLst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223347745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11667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759866106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858353058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093297214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4037569885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57938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3473022491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392516040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63143162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058908304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8.762" v="12" actId="26606"/>
        <pc:sldMasterMkLst>
          <pc:docMk/>
          <pc:sldMasterMk cId="4274743351" sldId="2147483712"/>
        </pc:sldMasterMkLst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947989303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596896092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4292634461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510449759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555241361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457484799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794070505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131784142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851910513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298975020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755179883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27.912" v="78" actId="26606"/>
        <pc:sldMasterMkLst>
          <pc:docMk/>
          <pc:sldMasterMk cId="3158748965" sldId="2147483713"/>
        </pc:sldMasterMkLst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984612448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613152534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056415074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70251815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315468437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46931486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2365469775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92487167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547394601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81365569" sldId="2147483711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140700496" sldId="214748371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9.773" v="32" actId="26606"/>
        <pc:sldMasterMkLst>
          <pc:docMk/>
          <pc:sldMasterMk cId="684099593" sldId="2147483725"/>
        </pc:sldMasterMkLst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98312141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51360250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175550750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9045002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53668051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95509033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3858605056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997992959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183830298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216678654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076801601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823318918" sldId="2147483725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1283288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46854251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95745346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43127923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71280134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300737854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738903990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0934697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442835146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391461042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785923308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2.442" v="24" actId="26606"/>
        <pc:sldMasterMkLst>
          <pc:docMk/>
          <pc:sldMasterMk cId="1167929562" sldId="2147483725"/>
        </pc:sldMasterMkLst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14801815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565741318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18983377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87219250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56289079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942386159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1234247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34602953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27422499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5494488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7051966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9.712" v="82" actId="26606"/>
        <pc:sldMasterMkLst>
          <pc:docMk/>
          <pc:sldMasterMk cId="3745504394" sldId="2147483725"/>
        </pc:sldMasterMkLst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218508114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722533044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571795402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15635598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34157708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402795866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328548909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5718081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308729247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6252942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45374569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5.538" v="80" actId="26606"/>
        <pc:sldMasterMkLst>
          <pc:docMk/>
          <pc:sldMasterMk cId="2521579833" sldId="2147483726"/>
        </pc:sldMasterMkLst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07879641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8634832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0358955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37523010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04729197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466222951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57210228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722614341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23441635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30962046" sldId="2147483724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628894734" sldId="214748372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55.416" v="34" actId="26606"/>
        <pc:sldMasterMkLst>
          <pc:docMk/>
          <pc:sldMasterMk cId="1356993728" sldId="2147483738"/>
        </pc:sldMasterMkLst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340403015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060797468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265344616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12744003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891243599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340506166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989200388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518926208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788434427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859575094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852562065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14.529" v="20" actId="26606"/>
        <pc:sldMasterMkLst>
          <pc:docMk/>
          <pc:sldMasterMk cId="4215493241" sldId="2147483738"/>
        </pc:sldMasterMkLst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04449472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090526766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845647978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218091811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964399925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310267817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54223611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728810752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919794308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705887788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533195230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8.499" v="26" actId="26606"/>
        <pc:sldMasterMkLst>
          <pc:docMk/>
          <pc:sldMasterMk cId="3445174104" sldId="2147483751"/>
        </pc:sldMasterMkLst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50132503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914623918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9120067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222013020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4149797021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414900544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12545291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319008089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4898980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47627926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76362383" sldId="2147483750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0.657" v="8" actId="26606"/>
        <pc:sldMasterMkLst>
          <pc:docMk/>
          <pc:sldMasterMk cId="3898838092" sldId="2147483751"/>
        </pc:sldMasterMkLst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877060814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45094192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538934391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988237947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960427039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293508470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768497780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496485735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53848163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164204459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89486274" sldId="2147483750"/>
          </pc:sldLayoutMkLst>
        </pc:sldLayoutChg>
      </pc:sldMasterChg>
    </pc:docChg>
  </pc:docChgLst>
  <pc:docChgLst>
    <pc:chgData name="mohammad Hosseinabady" userId="6cd969f51f917c9e" providerId="LiveId" clId="{3A4CDD04-A0D8-45F3-92BB-26C3781A91F2}"/>
    <pc:docChg chg="undo custSel addSld delSld modSld sldOrd delSection modSection">
      <pc:chgData name="mohammad Hosseinabady" userId="6cd969f51f917c9e" providerId="LiveId" clId="{3A4CDD04-A0D8-45F3-92BB-26C3781A91F2}" dt="2022-01-18T21:54:20.024" v="1584" actId="1582"/>
      <pc:docMkLst>
        <pc:docMk/>
      </pc:docMkLst>
      <pc:sldChg chg="addSp modSp mod">
        <pc:chgData name="mohammad Hosseinabady" userId="6cd969f51f917c9e" providerId="LiveId" clId="{3A4CDD04-A0D8-45F3-92BB-26C3781A91F2}" dt="2022-01-18T19:33:31.634" v="39" actId="14861"/>
        <pc:sldMkLst>
          <pc:docMk/>
          <pc:sldMk cId="1828841948" sldId="257"/>
        </pc:sldMkLst>
        <pc:spChg chg="add mod">
          <ac:chgData name="mohammad Hosseinabady" userId="6cd969f51f917c9e" providerId="LiveId" clId="{3A4CDD04-A0D8-45F3-92BB-26C3781A91F2}" dt="2022-01-18T19:33:31.634" v="39" actId="14861"/>
          <ac:spMkLst>
            <pc:docMk/>
            <pc:sldMk cId="1828841948" sldId="257"/>
            <ac:spMk id="2" creationId="{A6DBF1B7-072B-4266-BCF7-08518059E081}"/>
          </ac:spMkLst>
        </pc:spChg>
        <pc:spChg chg="mod">
          <ac:chgData name="mohammad Hosseinabady" userId="6cd969f51f917c9e" providerId="LiveId" clId="{3A4CDD04-A0D8-45F3-92BB-26C3781A91F2}" dt="2022-01-18T18:55:54.023" v="3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delSp modSp new mod modAnim">
        <pc:chgData name="mohammad Hosseinabady" userId="6cd969f51f917c9e" providerId="LiveId" clId="{3A4CDD04-A0D8-45F3-92BB-26C3781A91F2}" dt="2022-01-18T20:00:09.410" v="386"/>
        <pc:sldMkLst>
          <pc:docMk/>
          <pc:sldMk cId="477534457" sldId="258"/>
        </pc:sldMkLst>
        <pc:spChg chg="mod">
          <ac:chgData name="mohammad Hosseinabady" userId="6cd969f51f917c9e" providerId="LiveId" clId="{3A4CDD04-A0D8-45F3-92BB-26C3781A91F2}" dt="2022-01-18T19:45:50.213" v="49" actId="20577"/>
          <ac:spMkLst>
            <pc:docMk/>
            <pc:sldMk cId="477534457" sldId="258"/>
            <ac:spMk id="2" creationId="{23D27D2E-FB57-4DE0-8F63-565F94BD5FF4}"/>
          </ac:spMkLst>
        </pc:spChg>
        <pc:spChg chg="mod">
          <ac:chgData name="mohammad Hosseinabady" userId="6cd969f51f917c9e" providerId="LiveId" clId="{3A4CDD04-A0D8-45F3-92BB-26C3781A91F2}" dt="2022-01-18T19:58:25.852" v="368" actId="20577"/>
          <ac:spMkLst>
            <pc:docMk/>
            <pc:sldMk cId="477534457" sldId="258"/>
            <ac:spMk id="3" creationId="{C953EC02-B952-4961-8EB3-9D6AA168CD88}"/>
          </ac:spMkLst>
        </pc:spChg>
        <pc:spChg chg="add del mod">
          <ac:chgData name="mohammad Hosseinabady" userId="6cd969f51f917c9e" providerId="LiveId" clId="{3A4CDD04-A0D8-45F3-92BB-26C3781A91F2}" dt="2022-01-18T19:53:29.822" v="226" actId="339"/>
          <ac:spMkLst>
            <pc:docMk/>
            <pc:sldMk cId="477534457" sldId="258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19:51:47.054" v="174" actId="478"/>
          <ac:spMkLst>
            <pc:docMk/>
            <pc:sldMk cId="477534457" sldId="258"/>
            <ac:spMk id="7" creationId="{BD8E5564-1D3D-4A37-854A-7928E26EFB8C}"/>
          </ac:spMkLst>
        </pc:spChg>
        <pc:spChg chg="add del mod">
          <ac:chgData name="mohammad Hosseinabady" userId="6cd969f51f917c9e" providerId="LiveId" clId="{3A4CDD04-A0D8-45F3-92BB-26C3781A91F2}" dt="2022-01-18T19:50:52.318" v="104" actId="478"/>
          <ac:spMkLst>
            <pc:docMk/>
            <pc:sldMk cId="477534457" sldId="258"/>
            <ac:spMk id="9" creationId="{83F51EC7-7FF6-4928-9836-D7CFC031403D}"/>
          </ac:spMkLst>
        </pc:spChg>
        <pc:spChg chg="add del">
          <ac:chgData name="mohammad Hosseinabady" userId="6cd969f51f917c9e" providerId="LiveId" clId="{3A4CDD04-A0D8-45F3-92BB-26C3781A91F2}" dt="2022-01-18T19:53:44.238" v="228" actId="478"/>
          <ac:spMkLst>
            <pc:docMk/>
            <pc:sldMk cId="477534457" sldId="258"/>
            <ac:spMk id="10" creationId="{CCA030F1-1A3B-4FEA-945D-BEFCD1C6AA82}"/>
          </ac:spMkLst>
        </pc:spChg>
        <pc:spChg chg="add mod">
          <ac:chgData name="mohammad Hosseinabady" userId="6cd969f51f917c9e" providerId="LiveId" clId="{3A4CDD04-A0D8-45F3-92BB-26C3781A91F2}" dt="2022-01-18T20:00:02.071" v="385" actId="1036"/>
          <ac:spMkLst>
            <pc:docMk/>
            <pc:sldMk cId="477534457" sldId="258"/>
            <ac:spMk id="12" creationId="{8211D3C9-ED84-44D1-8E37-BBF8B4A25966}"/>
          </ac:spMkLst>
        </pc:spChg>
        <pc:spChg chg="add mod">
          <ac:chgData name="mohammad Hosseinabady" userId="6cd969f51f917c9e" providerId="LiveId" clId="{3A4CDD04-A0D8-45F3-92BB-26C3781A91F2}" dt="2022-01-18T19:53:12.109" v="219" actId="1037"/>
          <ac:spMkLst>
            <pc:docMk/>
            <pc:sldMk cId="477534457" sldId="258"/>
            <ac:spMk id="13" creationId="{83451180-7C8A-4506-9846-34B52ABBF724}"/>
          </ac:spMkLst>
        </pc:spChg>
        <pc:spChg chg="add mod">
          <ac:chgData name="mohammad Hosseinabady" userId="6cd969f51f917c9e" providerId="LiveId" clId="{3A4CDD04-A0D8-45F3-92BB-26C3781A91F2}" dt="2022-01-18T19:54:51.077" v="287" actId="1076"/>
          <ac:spMkLst>
            <pc:docMk/>
            <pc:sldMk cId="477534457" sldId="258"/>
            <ac:spMk id="15" creationId="{3EF31632-432B-4C95-9AD4-96C3B5786D64}"/>
          </ac:spMkLst>
        </pc:spChg>
        <pc:spChg chg="add mod">
          <ac:chgData name="mohammad Hosseinabady" userId="6cd969f51f917c9e" providerId="LiveId" clId="{3A4CDD04-A0D8-45F3-92BB-26C3781A91F2}" dt="2022-01-18T19:56:48.815" v="334" actId="1582"/>
          <ac:spMkLst>
            <pc:docMk/>
            <pc:sldMk cId="477534457" sldId="258"/>
            <ac:spMk id="16" creationId="{95BC6969-A5DF-4D13-9B18-E72E7A2A6FDA}"/>
          </ac:spMkLst>
        </pc:spChg>
        <pc:spChg chg="add del mod">
          <ac:chgData name="mohammad Hosseinabady" userId="6cd969f51f917c9e" providerId="LiveId" clId="{3A4CDD04-A0D8-45F3-92BB-26C3781A91F2}" dt="2022-01-18T19:54:16.975" v="264"/>
          <ac:spMkLst>
            <pc:docMk/>
            <pc:sldMk cId="477534457" sldId="258"/>
            <ac:spMk id="17" creationId="{60C3D339-D682-4FA5-B0A9-728BC6DC0AAC}"/>
          </ac:spMkLst>
        </pc:spChg>
        <pc:spChg chg="add mod">
          <ac:chgData name="mohammad Hosseinabady" userId="6cd969f51f917c9e" providerId="LiveId" clId="{3A4CDD04-A0D8-45F3-92BB-26C3781A91F2}" dt="2022-01-18T19:55:07.796" v="306" actId="1076"/>
          <ac:spMkLst>
            <pc:docMk/>
            <pc:sldMk cId="477534457" sldId="258"/>
            <ac:spMk id="20" creationId="{F043E9A9-8E7E-4259-8DB1-AE523EBA0507}"/>
          </ac:spMkLst>
        </pc:spChg>
        <pc:spChg chg="add mod">
          <ac:chgData name="mohammad Hosseinabady" userId="6cd969f51f917c9e" providerId="LiveId" clId="{3A4CDD04-A0D8-45F3-92BB-26C3781A91F2}" dt="2022-01-18T19:55:22.613" v="320" actId="1076"/>
          <ac:spMkLst>
            <pc:docMk/>
            <pc:sldMk cId="477534457" sldId="258"/>
            <ac:spMk id="21" creationId="{A2B52233-B0DB-4397-9CC5-87113FE98019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0" creationId="{D517461A-185C-42AA-9FEE-307E3EE24205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1" creationId="{08F709A1-1B0B-4635-9F75-87AD7F689623}"/>
          </ac:spMkLst>
        </pc:spChg>
        <pc:grpChg chg="add mod">
          <ac:chgData name="mohammad Hosseinabady" userId="6cd969f51f917c9e" providerId="LiveId" clId="{3A4CDD04-A0D8-45F3-92BB-26C3781A91F2}" dt="2022-01-18T19:57:58.246" v="363" actId="164"/>
          <ac:grpSpMkLst>
            <pc:docMk/>
            <pc:sldMk cId="477534457" sldId="258"/>
            <ac:grpSpMk id="34" creationId="{B797F21E-B935-47A2-87E1-F1EBBE897352}"/>
          </ac:grpSpMkLst>
        </pc:grpChg>
        <pc:picChg chg="add del mod">
          <ac:chgData name="mohammad Hosseinabady" userId="6cd969f51f917c9e" providerId="LiveId" clId="{3A4CDD04-A0D8-45F3-92BB-26C3781A91F2}" dt="2022-01-18T19:47:55.971" v="71" actId="478"/>
          <ac:picMkLst>
            <pc:docMk/>
            <pc:sldMk cId="477534457" sldId="258"/>
            <ac:picMk id="1026" creationId="{32FD6619-78CD-472B-B934-B6888F65CCB1}"/>
          </ac:picMkLst>
        </pc:picChg>
        <pc:picChg chg="add mod">
          <ac:chgData name="mohammad Hosseinabady" userId="6cd969f51f917c9e" providerId="LiveId" clId="{3A4CDD04-A0D8-45F3-92BB-26C3781A91F2}" dt="2022-01-18T19:48:47.333" v="78" actId="1076"/>
          <ac:picMkLst>
            <pc:docMk/>
            <pc:sldMk cId="477534457" sldId="258"/>
            <ac:picMk id="1028" creationId="{11BAC7EA-DC44-4C51-BA25-B1133D3439DC}"/>
          </ac:picMkLst>
        </pc:picChg>
        <pc:cxnChg chg="add del mod">
          <ac:chgData name="mohammad Hosseinabady" userId="6cd969f51f917c9e" providerId="LiveId" clId="{3A4CDD04-A0D8-45F3-92BB-26C3781A91F2}" dt="2022-01-18T19:50:36.414" v="98" actId="478"/>
          <ac:cxnSpMkLst>
            <pc:docMk/>
            <pc:sldMk cId="477534457" sldId="258"/>
            <ac:cxnSpMk id="6" creationId="{EF64464A-4DB8-426B-BA98-5889A68F9633}"/>
          </ac:cxnSpMkLst>
        </pc:cxnChg>
        <pc:cxnChg chg="add mod">
          <ac:chgData name="mohammad Hosseinabady" userId="6cd969f51f917c9e" providerId="LiveId" clId="{3A4CDD04-A0D8-45F3-92BB-26C3781A91F2}" dt="2022-01-18T19:54:12.915" v="262" actId="692"/>
          <ac:cxnSpMkLst>
            <pc:docMk/>
            <pc:sldMk cId="477534457" sldId="258"/>
            <ac:cxnSpMk id="14" creationId="{7500B0C3-57E1-49D0-8BAC-62D5F1B19E96}"/>
          </ac:cxnSpMkLst>
        </pc:cxnChg>
        <pc:cxnChg chg="add mod ord">
          <ac:chgData name="mohammad Hosseinabady" userId="6cd969f51f917c9e" providerId="LiveId" clId="{3A4CDD04-A0D8-45F3-92BB-26C3781A91F2}" dt="2022-01-18T19:54:23.688" v="267" actId="167"/>
          <ac:cxnSpMkLst>
            <pc:docMk/>
            <pc:sldMk cId="477534457" sldId="258"/>
            <ac:cxnSpMk id="18" creationId="{FACA54D7-5B38-4E60-BF1D-70F6646B021A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2" creationId="{7A8AF0C3-BF57-4A46-A112-0EDFD83B325D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5" creationId="{CED7CC0A-D8DD-4221-B206-7BCE27D29BD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7" creationId="{7A69B4DE-BB3E-498B-A977-765F9AC4CB55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9" creationId="{F9E4F191-0928-4FF0-913E-C150F51426C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2" creationId="{4BB855D8-85E7-4E60-AC32-729C565B6271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3" creationId="{1562EA43-7E43-4C4B-B07C-A0DE6AF36C2E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78317197" sldId="258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09897356" sldId="259"/>
        </pc:sldMkLst>
      </pc:sldChg>
      <pc:sldChg chg="addSp delSp modSp add mod delAnim modAnim">
        <pc:chgData name="mohammad Hosseinabady" userId="6cd969f51f917c9e" providerId="LiveId" clId="{3A4CDD04-A0D8-45F3-92BB-26C3781A91F2}" dt="2022-01-18T20:06:44.247" v="433" actId="1076"/>
        <pc:sldMkLst>
          <pc:docMk/>
          <pc:sldMk cId="3320133929" sldId="259"/>
        </pc:sldMkLst>
        <pc:spChg chg="mod">
          <ac:chgData name="mohammad Hosseinabady" userId="6cd969f51f917c9e" providerId="LiveId" clId="{3A4CDD04-A0D8-45F3-92BB-26C3781A91F2}" dt="2022-01-18T20:05:00.049" v="403" actId="207"/>
          <ac:spMkLst>
            <pc:docMk/>
            <pc:sldMk cId="3320133929" sldId="259"/>
            <ac:spMk id="2" creationId="{23D27D2E-FB57-4DE0-8F63-565F94BD5FF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3" creationId="{C953EC02-B952-4961-8EB3-9D6AA168CD88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20:00:20.966" v="389" actId="478"/>
          <ac:spMkLst>
            <pc:docMk/>
            <pc:sldMk cId="3320133929" sldId="259"/>
            <ac:spMk id="5" creationId="{82AFC0EB-69A7-462B-A114-B6545137E64B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2" creationId="{8211D3C9-ED84-44D1-8E37-BBF8B4A25966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3" creationId="{83451180-7C8A-4506-9846-34B52ABBF724}"/>
          </ac:spMkLst>
        </pc:spChg>
        <pc:spChg chg="del">
          <ac:chgData name="mohammad Hosseinabady" userId="6cd969f51f917c9e" providerId="LiveId" clId="{3A4CDD04-A0D8-45F3-92BB-26C3781A91F2}" dt="2022-01-18T20:00:23.809" v="390" actId="478"/>
          <ac:spMkLst>
            <pc:docMk/>
            <pc:sldMk cId="3320133929" sldId="259"/>
            <ac:spMk id="15" creationId="{3EF31632-432B-4C95-9AD4-96C3B5786D6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6" creationId="{95BC6969-A5DF-4D13-9B18-E72E7A2A6FDA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0" creationId="{F043E9A9-8E7E-4259-8DB1-AE523EBA0507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1" creationId="{A2B52233-B0DB-4397-9CC5-87113FE98019}"/>
          </ac:spMkLst>
        </pc:spChg>
        <pc:spChg chg="add del mod">
          <ac:chgData name="mohammad Hosseinabady" userId="6cd969f51f917c9e" providerId="LiveId" clId="{3A4CDD04-A0D8-45F3-92BB-26C3781A91F2}" dt="2022-01-18T20:05:05.588" v="407" actId="22"/>
          <ac:spMkLst>
            <pc:docMk/>
            <pc:sldMk cId="3320133929" sldId="259"/>
            <ac:spMk id="26" creationId="{D644766C-87B9-4969-9A0F-EC4DE5C8C154}"/>
          </ac:spMkLst>
        </pc:spChg>
        <pc:spChg chg="add mod">
          <ac:chgData name="mohammad Hosseinabady" userId="6cd969f51f917c9e" providerId="LiveId" clId="{3A4CDD04-A0D8-45F3-92BB-26C3781A91F2}" dt="2022-01-18T20:05:52.776" v="419" actId="1076"/>
          <ac:spMkLst>
            <pc:docMk/>
            <pc:sldMk cId="3320133929" sldId="259"/>
            <ac:spMk id="28" creationId="{2B0AAE37-D604-4325-BDBF-A63CCCF4FB2A}"/>
          </ac:spMkLst>
        </pc:spChg>
        <pc:spChg chg="add mod">
          <ac:chgData name="mohammad Hosseinabady" userId="6cd969f51f917c9e" providerId="LiveId" clId="{3A4CDD04-A0D8-45F3-92BB-26C3781A91F2}" dt="2022-01-18T20:05:55.182" v="420" actId="1076"/>
          <ac:spMkLst>
            <pc:docMk/>
            <pc:sldMk cId="3320133929" sldId="259"/>
            <ac:spMk id="35" creationId="{2389F7DD-D192-464C-958F-C507DFB11DBE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6" creationId="{B0AC8065-447A-489D-94FE-4CF64908B687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7" creationId="{467EC5F8-4E49-4639-A94C-FAEB58CC7079}"/>
          </ac:spMkLst>
        </pc:spChg>
        <pc:grpChg chg="del">
          <ac:chgData name="mohammad Hosseinabady" userId="6cd969f51f917c9e" providerId="LiveId" clId="{3A4CDD04-A0D8-45F3-92BB-26C3781A91F2}" dt="2022-01-18T20:00:18.438" v="388" actId="478"/>
          <ac:grpSpMkLst>
            <pc:docMk/>
            <pc:sldMk cId="3320133929" sldId="259"/>
            <ac:grpSpMk id="34" creationId="{B797F21E-B935-47A2-87E1-F1EBBE897352}"/>
          </ac:grpSpMkLst>
        </pc:grpChg>
        <pc:picChg chg="del">
          <ac:chgData name="mohammad Hosseinabady" userId="6cd969f51f917c9e" providerId="LiveId" clId="{3A4CDD04-A0D8-45F3-92BB-26C3781A91F2}" dt="2022-01-18T20:00:18.438" v="388" actId="478"/>
          <ac:picMkLst>
            <pc:docMk/>
            <pc:sldMk cId="3320133929" sldId="259"/>
            <ac:picMk id="1028" creationId="{11BAC7EA-DC44-4C51-BA25-B1133D3439DC}"/>
          </ac:picMkLst>
        </pc:pic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4" creationId="{7500B0C3-57E1-49D0-8BAC-62D5F1B19E96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8" creationId="{FACA54D7-5B38-4E60-BF1D-70F6646B021A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2" creationId="{7A8AF0C3-BF57-4A46-A112-0EDFD83B325D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5" creationId="{CED7CC0A-D8DD-4221-B206-7BCE27D29BDC}"/>
          </ac:cxnSpMkLst>
        </pc:cxnChg>
      </pc:sldChg>
      <pc:sldChg chg="addSp delSp modSp new mod modAnim">
        <pc:chgData name="mohammad Hosseinabady" userId="6cd969f51f917c9e" providerId="LiveId" clId="{3A4CDD04-A0D8-45F3-92BB-26C3781A91F2}" dt="2022-01-18T20:29:45.581" v="623" actId="20577"/>
        <pc:sldMkLst>
          <pc:docMk/>
          <pc:sldMk cId="1947581991" sldId="260"/>
        </pc:sldMkLst>
        <pc:spChg chg="mod">
          <ac:chgData name="mohammad Hosseinabady" userId="6cd969f51f917c9e" providerId="LiveId" clId="{3A4CDD04-A0D8-45F3-92BB-26C3781A91F2}" dt="2022-01-18T20:29:45.581" v="623" actId="20577"/>
          <ac:spMkLst>
            <pc:docMk/>
            <pc:sldMk cId="1947581991" sldId="260"/>
            <ac:spMk id="2" creationId="{0AAFF6D7-9875-40C2-A94A-6AD81C776D61}"/>
          </ac:spMkLst>
        </pc:spChg>
        <pc:spChg chg="del">
          <ac:chgData name="mohammad Hosseinabady" userId="6cd969f51f917c9e" providerId="LiveId" clId="{3A4CDD04-A0D8-45F3-92BB-26C3781A91F2}" dt="2022-01-18T20:13:14.449" v="435" actId="478"/>
          <ac:spMkLst>
            <pc:docMk/>
            <pc:sldMk cId="1947581991" sldId="260"/>
            <ac:spMk id="3" creationId="{A63ED1AF-AF99-40F8-86DB-D3EE4E2F8B51}"/>
          </ac:spMkLst>
        </pc:spChg>
        <pc:spChg chg="add mod">
          <ac:chgData name="mohammad Hosseinabady" userId="6cd969f51f917c9e" providerId="LiveId" clId="{3A4CDD04-A0D8-45F3-92BB-26C3781A91F2}" dt="2022-01-18T20:22:34.715" v="453" actId="14100"/>
          <ac:spMkLst>
            <pc:docMk/>
            <pc:sldMk cId="1947581991" sldId="260"/>
            <ac:spMk id="4" creationId="{5D3CA2D8-E197-44FF-89B0-2249F23DB75B}"/>
          </ac:spMkLst>
        </pc:spChg>
        <pc:spChg chg="add mod">
          <ac:chgData name="mohammad Hosseinabady" userId="6cd969f51f917c9e" providerId="LiveId" clId="{3A4CDD04-A0D8-45F3-92BB-26C3781A91F2}" dt="2022-01-18T20:22:36.587" v="454" actId="14100"/>
          <ac:spMkLst>
            <pc:docMk/>
            <pc:sldMk cId="1947581991" sldId="260"/>
            <ac:spMk id="5" creationId="{9B622C46-8AD6-4203-BD81-2B5EBBA04F5A}"/>
          </ac:spMkLst>
        </pc:spChg>
        <pc:spChg chg="add mod">
          <ac:chgData name="mohammad Hosseinabady" userId="6cd969f51f917c9e" providerId="LiveId" clId="{3A4CDD04-A0D8-45F3-92BB-26C3781A91F2}" dt="2022-01-18T20:22:23.827" v="451" actId="14100"/>
          <ac:spMkLst>
            <pc:docMk/>
            <pc:sldMk cId="1947581991" sldId="260"/>
            <ac:spMk id="6" creationId="{2EFE55B7-6CEF-4464-96F0-FAAA6D080D4D}"/>
          </ac:spMkLst>
        </pc:spChg>
        <pc:spChg chg="add mod">
          <ac:chgData name="mohammad Hosseinabady" userId="6cd969f51f917c9e" providerId="LiveId" clId="{3A4CDD04-A0D8-45F3-92BB-26C3781A91F2}" dt="2022-01-18T20:23:29.520" v="469" actId="1076"/>
          <ac:spMkLst>
            <pc:docMk/>
            <pc:sldMk cId="1947581991" sldId="260"/>
            <ac:spMk id="7" creationId="{04B42AFC-4C36-496D-932B-38E94E8FA362}"/>
          </ac:spMkLst>
        </pc:spChg>
        <pc:spChg chg="add mod">
          <ac:chgData name="mohammad Hosseinabady" userId="6cd969f51f917c9e" providerId="LiveId" clId="{3A4CDD04-A0D8-45F3-92BB-26C3781A91F2}" dt="2022-01-18T20:23:09.933" v="461" actId="1076"/>
          <ac:spMkLst>
            <pc:docMk/>
            <pc:sldMk cId="1947581991" sldId="260"/>
            <ac:spMk id="8" creationId="{3B56673C-0A7C-48AC-993A-537618748D7D}"/>
          </ac:spMkLst>
        </pc:spChg>
        <pc:spChg chg="add mod">
          <ac:chgData name="mohammad Hosseinabady" userId="6cd969f51f917c9e" providerId="LiveId" clId="{3A4CDD04-A0D8-45F3-92BB-26C3781A91F2}" dt="2022-01-18T20:23:07.818" v="460" actId="14100"/>
          <ac:spMkLst>
            <pc:docMk/>
            <pc:sldMk cId="1947581991" sldId="260"/>
            <ac:spMk id="9" creationId="{38DC451E-16F7-4667-93AE-D2A0062EB72B}"/>
          </ac:spMkLst>
        </pc:spChg>
        <pc:spChg chg="add del mod">
          <ac:chgData name="mohammad Hosseinabady" userId="6cd969f51f917c9e" providerId="LiveId" clId="{3A4CDD04-A0D8-45F3-92BB-26C3781A91F2}" dt="2022-01-18T20:26:03.250" v="522" actId="478"/>
          <ac:spMkLst>
            <pc:docMk/>
            <pc:sldMk cId="1947581991" sldId="260"/>
            <ac:spMk id="18" creationId="{0FEF61FE-9792-4C6D-97B2-91615FBEAF41}"/>
          </ac:spMkLst>
        </pc:spChg>
        <pc:spChg chg="add mod">
          <ac:chgData name="mohammad Hosseinabady" userId="6cd969f51f917c9e" providerId="LiveId" clId="{3A4CDD04-A0D8-45F3-92BB-26C3781A91F2}" dt="2022-01-18T20:25:56.615" v="518" actId="1076"/>
          <ac:spMkLst>
            <pc:docMk/>
            <pc:sldMk cId="1947581991" sldId="260"/>
            <ac:spMk id="36" creationId="{F5D8EA74-892F-4E08-AC90-A140B20E2257}"/>
          </ac:spMkLst>
        </pc:spChg>
        <pc:spChg chg="add mod">
          <ac:chgData name="mohammad Hosseinabady" userId="6cd969f51f917c9e" providerId="LiveId" clId="{3A4CDD04-A0D8-45F3-92BB-26C3781A91F2}" dt="2022-01-18T20:26:01.779" v="521" actId="20577"/>
          <ac:spMkLst>
            <pc:docMk/>
            <pc:sldMk cId="1947581991" sldId="260"/>
            <ac:spMk id="37" creationId="{978D37E3-FF21-487D-B9A6-2F0D1812FE69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59" creationId="{E56BC3EE-47D1-4A70-9D70-371D6F67869C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61" creationId="{5423DE69-D937-49B5-95FB-8BE71CA64829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4" creationId="{203D42CA-C226-4636-8985-9BB097E5447B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5" creationId="{4E3094EF-A322-4FC9-A879-D2873A4BEE1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7" creationId="{E706DFE7-5342-42E6-B728-17567F775BB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8" creationId="{C46666C7-4608-4149-9ED1-8647B518A7F2}"/>
          </ac:spMkLst>
        </pc:spChg>
        <pc:spChg chg="mod">
          <ac:chgData name="mohammad Hosseinabady" userId="6cd969f51f917c9e" providerId="LiveId" clId="{3A4CDD04-A0D8-45F3-92BB-26C3781A91F2}" dt="2022-01-18T20:29:05.147" v="598"/>
          <ac:spMkLst>
            <pc:docMk/>
            <pc:sldMk cId="1947581991" sldId="260"/>
            <ac:spMk id="70" creationId="{9F82787E-9FAE-4DA6-BB0C-A9773B07104C}"/>
          </ac:spMkLst>
        </pc:spChg>
        <pc:spChg chg="mod">
          <ac:chgData name="mohammad Hosseinabady" userId="6cd969f51f917c9e" providerId="LiveId" clId="{3A4CDD04-A0D8-45F3-92BB-26C3781A91F2}" dt="2022-01-18T20:29:14.259" v="603" actId="1036"/>
          <ac:spMkLst>
            <pc:docMk/>
            <pc:sldMk cId="1947581991" sldId="260"/>
            <ac:spMk id="71" creationId="{98DF7CEF-9F82-4C3C-B984-9A46CE539EF7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3" creationId="{316F5AD2-3EC8-49AA-8FB1-18C9455F81F4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4" creationId="{B334F61A-9598-4BA3-953B-05CB319736A0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6" creationId="{CE61071D-9DD6-4D43-A170-E09EDC20DEF4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7" creationId="{E3E9CF2B-DA65-4509-AFCE-1D2A3D3473AC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79" creationId="{B4AA8F29-1807-449C-A4DE-5CED8936CD35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80" creationId="{872EA39D-6026-41F9-9104-61547CE3E2BA}"/>
          </ac:spMkLst>
        </pc:spChg>
        <pc:grpChg chg="add mod">
          <ac:chgData name="mohammad Hosseinabady" userId="6cd969f51f917c9e" providerId="LiveId" clId="{3A4CDD04-A0D8-45F3-92BB-26C3781A91F2}" dt="2022-01-18T20:28:49.766" v="592" actId="1076"/>
          <ac:grpSpMkLst>
            <pc:docMk/>
            <pc:sldMk cId="1947581991" sldId="260"/>
            <ac:grpSpMk id="62" creationId="{8184C9A2-4899-41A2-9473-C0C6D2CFD89B}"/>
          </ac:grpSpMkLst>
        </pc:grpChg>
        <pc:grpChg chg="add mod">
          <ac:chgData name="mohammad Hosseinabady" userId="6cd969f51f917c9e" providerId="LiveId" clId="{3A4CDD04-A0D8-45F3-92BB-26C3781A91F2}" dt="2022-01-18T20:29:02.037" v="597" actId="1076"/>
          <ac:grpSpMkLst>
            <pc:docMk/>
            <pc:sldMk cId="1947581991" sldId="260"/>
            <ac:grpSpMk id="63" creationId="{2D908992-401C-49A7-A765-42AE58DF3473}"/>
          </ac:grpSpMkLst>
        </pc:grpChg>
        <pc:grpChg chg="add mod">
          <ac:chgData name="mohammad Hosseinabady" userId="6cd969f51f917c9e" providerId="LiveId" clId="{3A4CDD04-A0D8-45F3-92BB-26C3781A91F2}" dt="2022-01-18T20:28:58.029" v="596" actId="1076"/>
          <ac:grpSpMkLst>
            <pc:docMk/>
            <pc:sldMk cId="1947581991" sldId="260"/>
            <ac:grpSpMk id="66" creationId="{CBC58297-82AC-4504-B3DF-ED32DC71388E}"/>
          </ac:grpSpMkLst>
        </pc:grpChg>
        <pc:grpChg chg="add mod">
          <ac:chgData name="mohammad Hosseinabady" userId="6cd969f51f917c9e" providerId="LiveId" clId="{3A4CDD04-A0D8-45F3-92BB-26C3781A91F2}" dt="2022-01-18T20:29:18.109" v="604" actId="1076"/>
          <ac:grpSpMkLst>
            <pc:docMk/>
            <pc:sldMk cId="1947581991" sldId="260"/>
            <ac:grpSpMk id="69" creationId="{D9D06FA7-987C-4F9A-871C-1D709059D161}"/>
          </ac:grpSpMkLst>
        </pc:grpChg>
        <pc:grpChg chg="add mod">
          <ac:chgData name="mohammad Hosseinabady" userId="6cd969f51f917c9e" providerId="LiveId" clId="{3A4CDD04-A0D8-45F3-92BB-26C3781A91F2}" dt="2022-01-18T20:29:19.008" v="605"/>
          <ac:grpSpMkLst>
            <pc:docMk/>
            <pc:sldMk cId="1947581991" sldId="260"/>
            <ac:grpSpMk id="72" creationId="{D7FA3272-1267-4730-B9C5-F1C21CE9A030}"/>
          </ac:grpSpMkLst>
        </pc:grpChg>
        <pc:grpChg chg="add mod">
          <ac:chgData name="mohammad Hosseinabady" userId="6cd969f51f917c9e" providerId="LiveId" clId="{3A4CDD04-A0D8-45F3-92BB-26C3781A91F2}" dt="2022-01-18T20:29:22.167" v="606" actId="571"/>
          <ac:grpSpMkLst>
            <pc:docMk/>
            <pc:sldMk cId="1947581991" sldId="260"/>
            <ac:grpSpMk id="75" creationId="{6E76EF71-913A-4238-9BE2-8AFD72A6AE2A}"/>
          </ac:grpSpMkLst>
        </pc:grpChg>
        <pc:grpChg chg="add mod">
          <ac:chgData name="mohammad Hosseinabady" userId="6cd969f51f917c9e" providerId="LiveId" clId="{3A4CDD04-A0D8-45F3-92BB-26C3781A91F2}" dt="2022-01-18T20:29:25.221" v="608" actId="1076"/>
          <ac:grpSpMkLst>
            <pc:docMk/>
            <pc:sldMk cId="1947581991" sldId="260"/>
            <ac:grpSpMk id="78" creationId="{DA9151AD-3BF8-4D0A-8382-5476DE943D1C}"/>
          </ac:grpSpMkLst>
        </pc:grpChg>
        <pc:cxnChg chg="add mod">
          <ac:chgData name="mohammad Hosseinabady" userId="6cd969f51f917c9e" providerId="LiveId" clId="{3A4CDD04-A0D8-45F3-92BB-26C3781A91F2}" dt="2022-01-18T20:23:26.589" v="468" actId="14100"/>
          <ac:cxnSpMkLst>
            <pc:docMk/>
            <pc:sldMk cId="1947581991" sldId="260"/>
            <ac:cxnSpMk id="10" creationId="{5D55D957-82E9-4595-82DE-B050B55E8842}"/>
          </ac:cxnSpMkLst>
        </pc:cxnChg>
        <pc:cxnChg chg="add mod">
          <ac:chgData name="mohammad Hosseinabady" userId="6cd969f51f917c9e" providerId="LiveId" clId="{3A4CDD04-A0D8-45F3-92BB-26C3781A91F2}" dt="2022-01-18T20:23:24.125" v="467" actId="14100"/>
          <ac:cxnSpMkLst>
            <pc:docMk/>
            <pc:sldMk cId="1947581991" sldId="260"/>
            <ac:cxnSpMk id="11" creationId="{BE459F5E-CB35-4D23-8C3A-08F5FDB87250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5" creationId="{8A480CF1-2FB4-4850-A951-A909E86F05CB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7" creationId="{EC985980-22AA-49BA-9FE9-F3C35C37E257}"/>
          </ac:cxnSpMkLst>
        </pc:cxnChg>
        <pc:cxnChg chg="add del mod ord">
          <ac:chgData name="mohammad Hosseinabady" userId="6cd969f51f917c9e" providerId="LiveId" clId="{3A4CDD04-A0D8-45F3-92BB-26C3781A91F2}" dt="2022-01-18T20:26:07.654" v="523" actId="478"/>
          <ac:cxnSpMkLst>
            <pc:docMk/>
            <pc:sldMk cId="1947581991" sldId="260"/>
            <ac:cxnSpMk id="19" creationId="{78EF6F61-F4AA-4F37-B5DA-178B15B25FE4}"/>
          </ac:cxnSpMkLst>
        </pc:cxnChg>
        <pc:cxnChg chg="add del mod ord">
          <ac:chgData name="mohammad Hosseinabady" userId="6cd969f51f917c9e" providerId="LiveId" clId="{3A4CDD04-A0D8-45F3-92BB-26C3781A91F2}" dt="2022-01-18T20:26:09.026" v="524" actId="478"/>
          <ac:cxnSpMkLst>
            <pc:docMk/>
            <pc:sldMk cId="1947581991" sldId="260"/>
            <ac:cxnSpMk id="21" creationId="{2D325E19-71F3-47E5-B1B6-A465DDC3389E}"/>
          </ac:cxnSpMkLst>
        </pc:cxnChg>
        <pc:cxnChg chg="add del mod">
          <ac:chgData name="mohammad Hosseinabady" userId="6cd969f51f917c9e" providerId="LiveId" clId="{3A4CDD04-A0D8-45F3-92BB-26C3781A91F2}" dt="2022-01-18T20:26:46.209" v="541" actId="478"/>
          <ac:cxnSpMkLst>
            <pc:docMk/>
            <pc:sldMk cId="1947581991" sldId="260"/>
            <ac:cxnSpMk id="28" creationId="{C8AB8144-EF78-4819-87FB-3341D9E5D71D}"/>
          </ac:cxnSpMkLst>
        </pc:cxnChg>
        <pc:cxnChg chg="add del mod">
          <ac:chgData name="mohammad Hosseinabady" userId="6cd969f51f917c9e" providerId="LiveId" clId="{3A4CDD04-A0D8-45F3-92BB-26C3781A91F2}" dt="2022-01-18T20:26:47.436" v="542" actId="478"/>
          <ac:cxnSpMkLst>
            <pc:docMk/>
            <pc:sldMk cId="1947581991" sldId="260"/>
            <ac:cxnSpMk id="30" creationId="{319786D4-35C3-4850-B80F-EB620C326573}"/>
          </ac:cxnSpMkLst>
        </pc:cxnChg>
        <pc:cxnChg chg="add mod">
          <ac:chgData name="mohammad Hosseinabady" userId="6cd969f51f917c9e" providerId="LiveId" clId="{3A4CDD04-A0D8-45F3-92BB-26C3781A91F2}" dt="2022-01-18T20:26:26.387" v="530" actId="1582"/>
          <ac:cxnSpMkLst>
            <pc:docMk/>
            <pc:sldMk cId="1947581991" sldId="260"/>
            <ac:cxnSpMk id="39" creationId="{8EA28FAB-EEC4-450E-8BF6-12187C4ADC5B}"/>
          </ac:cxnSpMkLst>
        </pc:cxnChg>
        <pc:cxnChg chg="add mod">
          <ac:chgData name="mohammad Hosseinabady" userId="6cd969f51f917c9e" providerId="LiveId" clId="{3A4CDD04-A0D8-45F3-92BB-26C3781A91F2}" dt="2022-01-18T20:26:31.502" v="534" actId="1076"/>
          <ac:cxnSpMkLst>
            <pc:docMk/>
            <pc:sldMk cId="1947581991" sldId="260"/>
            <ac:cxnSpMk id="42" creationId="{9D1A782D-A042-4F0E-8B34-8F0153E621B5}"/>
          </ac:cxnSpMkLst>
        </pc:cxnChg>
        <pc:cxnChg chg="add del mod">
          <ac:chgData name="mohammad Hosseinabady" userId="6cd969f51f917c9e" providerId="LiveId" clId="{3A4CDD04-A0D8-45F3-92BB-26C3781A91F2}" dt="2022-01-18T20:26:34.354" v="536" actId="478"/>
          <ac:cxnSpMkLst>
            <pc:docMk/>
            <pc:sldMk cId="1947581991" sldId="260"/>
            <ac:cxnSpMk id="44" creationId="{FB1AEEDD-C3F9-4DCF-9DEB-451A72A50C36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5" creationId="{58EDAE85-B57D-498E-A300-484D8BB7C331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6" creationId="{59569533-C888-4078-B7EE-55BB28BBC2C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0" creationId="{F0DD45BC-DCF0-4CCA-9BFD-0EE480F842FE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2" creationId="{EA04C9B5-3980-444B-AB4C-CD54B202A926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6" creationId="{EE62990C-79CB-4DAB-B7A1-D03BED17EA7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7" creationId="{119D1A3C-3E70-4EAF-98F7-E484FBE4DF11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85099428" sldId="260"/>
        </pc:sldMkLst>
      </pc:sldChg>
      <pc:sldChg chg="addSp delSp modSp new mod modAnim">
        <pc:chgData name="mohammad Hosseinabady" userId="6cd969f51f917c9e" providerId="LiveId" clId="{3A4CDD04-A0D8-45F3-92BB-26C3781A91F2}" dt="2022-01-18T20:33:35.906" v="735" actId="1582"/>
        <pc:sldMkLst>
          <pc:docMk/>
          <pc:sldMk cId="3492604761" sldId="261"/>
        </pc:sldMkLst>
        <pc:spChg chg="mod">
          <ac:chgData name="mohammad Hosseinabady" userId="6cd969f51f917c9e" providerId="LiveId" clId="{3A4CDD04-A0D8-45F3-92BB-26C3781A91F2}" dt="2022-01-18T20:29:59.551" v="635" actId="20577"/>
          <ac:spMkLst>
            <pc:docMk/>
            <pc:sldMk cId="3492604761" sldId="261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0:30:03.154" v="636" actId="478"/>
          <ac:spMkLst>
            <pc:docMk/>
            <pc:sldMk cId="3492604761" sldId="261"/>
            <ac:spMk id="3" creationId="{B7D20005-56F1-4197-A380-CEC803E2BC85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9" creationId="{D2379566-D3A7-4BAC-BD95-216084B37137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10" creationId="{D0697FEE-8C26-487D-9AB3-BA866FBE636A}"/>
          </ac:spMkLst>
        </pc:spChg>
        <pc:spChg chg="add mod">
          <ac:chgData name="mohammad Hosseinabady" userId="6cd969f51f917c9e" providerId="LiveId" clId="{3A4CDD04-A0D8-45F3-92BB-26C3781A91F2}" dt="2022-01-18T20:32:32.686" v="690" actId="1076"/>
          <ac:spMkLst>
            <pc:docMk/>
            <pc:sldMk cId="3492604761" sldId="261"/>
            <ac:spMk id="11" creationId="{507CD5F4-BB8F-46B8-9FA3-A2226E54B5FA}"/>
          </ac:spMkLst>
        </pc:spChg>
        <pc:spChg chg="add mod">
          <ac:chgData name="mohammad Hosseinabady" userId="6cd969f51f917c9e" providerId="LiveId" clId="{3A4CDD04-A0D8-45F3-92BB-26C3781A91F2}" dt="2022-01-18T20:32:26.641" v="688" actId="20577"/>
          <ac:spMkLst>
            <pc:docMk/>
            <pc:sldMk cId="3492604761" sldId="261"/>
            <ac:spMk id="13" creationId="{C82B39D0-8810-450F-B94D-A5BBADC5B7A0}"/>
          </ac:spMkLst>
        </pc:spChg>
        <pc:spChg chg="add mod">
          <ac:chgData name="mohammad Hosseinabady" userId="6cd969f51f917c9e" providerId="LiveId" clId="{3A4CDD04-A0D8-45F3-92BB-26C3781A91F2}" dt="2022-01-18T20:32:10.301" v="686" actId="1076"/>
          <ac:spMkLst>
            <pc:docMk/>
            <pc:sldMk cId="3492604761" sldId="261"/>
            <ac:spMk id="15" creationId="{CD41686E-5A21-4E47-AB95-C1FF321BD0DD}"/>
          </ac:spMkLst>
        </pc:spChg>
        <pc:spChg chg="add mod">
          <ac:chgData name="mohammad Hosseinabady" userId="6cd969f51f917c9e" providerId="LiveId" clId="{3A4CDD04-A0D8-45F3-92BB-26C3781A91F2}" dt="2022-01-18T20:32:57.526" v="706" actId="14100"/>
          <ac:spMkLst>
            <pc:docMk/>
            <pc:sldMk cId="3492604761" sldId="261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33:07.358" v="716" actId="20577"/>
          <ac:spMkLst>
            <pc:docMk/>
            <pc:sldMk cId="3492604761" sldId="261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33:29.080" v="734" actId="1076"/>
          <ac:spMkLst>
            <pc:docMk/>
            <pc:sldMk cId="3492604761" sldId="261"/>
            <ac:spMk id="24" creationId="{D63B2165-67D4-4DBD-A3BF-4BB4257C6509}"/>
          </ac:spMkLst>
        </pc:spChg>
        <pc:grpChg chg="add mod">
          <ac:chgData name="mohammad Hosseinabady" userId="6cd969f51f917c9e" providerId="LiveId" clId="{3A4CDD04-A0D8-45F3-92BB-26C3781A91F2}" dt="2022-01-18T20:30:10.350" v="638" actId="1076"/>
          <ac:grpSpMkLst>
            <pc:docMk/>
            <pc:sldMk cId="3492604761" sldId="261"/>
            <ac:grpSpMk id="4" creationId="{43EF1D01-A5C8-419B-8D7B-1060BFBAEDBF}"/>
          </ac:grpSpMkLst>
        </pc:grp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5" creationId="{D247DCCF-AAC9-44B6-AAFE-A74C07C199D8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6" creationId="{196F0291-8288-4C90-9D28-2E5FD4AF5F55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7" creationId="{F6B49921-A81F-4BF0-9E4F-A321BFFE6DFA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8" creationId="{E879B818-24F3-408B-AF29-B1FD4167B6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18" creationId="{D6ED78C3-E0DF-48B1-B50F-F4D2A06FDF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2" creationId="{30F20534-CFE8-4D89-AF05-5290BD7B3FB0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160720055" sldId="261"/>
        </pc:sldMkLst>
      </pc:sldChg>
      <pc:sldChg chg="addSp delSp modSp add mod">
        <pc:chgData name="mohammad Hosseinabady" userId="6cd969f51f917c9e" providerId="LiveId" clId="{3A4CDD04-A0D8-45F3-92BB-26C3781A91F2}" dt="2022-01-18T20:38:37.885" v="798" actId="1076"/>
        <pc:sldMkLst>
          <pc:docMk/>
          <pc:sldMk cId="1009447470" sldId="262"/>
        </pc:sldMkLst>
        <pc:spChg chg="mod">
          <ac:chgData name="mohammad Hosseinabady" userId="6cd969f51f917c9e" providerId="LiveId" clId="{3A4CDD04-A0D8-45F3-92BB-26C3781A91F2}" dt="2022-01-18T20:36:53.365" v="771" actId="1076"/>
          <ac:spMkLst>
            <pc:docMk/>
            <pc:sldMk cId="1009447470" sldId="262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3" creationId="{C82B39D0-8810-450F-B94D-A5BBADC5B7A0}"/>
          </ac:spMkLst>
        </pc:spChg>
        <pc:spChg chg="add del mod">
          <ac:chgData name="mohammad Hosseinabady" userId="6cd969f51f917c9e" providerId="LiveId" clId="{3A4CDD04-A0D8-45F3-92BB-26C3781A91F2}" dt="2022-01-18T20:36:03.757" v="766" actId="478"/>
          <ac:spMkLst>
            <pc:docMk/>
            <pc:sldMk cId="1009447470" sldId="262"/>
            <ac:spMk id="14" creationId="{26901386-49C1-4544-9FE4-A71DFCD5D7FD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5" creationId="{CD41686E-5A21-4E47-AB95-C1FF321BD0DD}"/>
          </ac:spMkLst>
        </pc:spChg>
        <pc:spChg chg="add del mod">
          <ac:chgData name="mohammad Hosseinabady" userId="6cd969f51f917c9e" providerId="LiveId" clId="{3A4CDD04-A0D8-45F3-92BB-26C3781A91F2}" dt="2022-01-18T20:36:59.430" v="774" actId="1076"/>
          <ac:spMkLst>
            <pc:docMk/>
            <pc:sldMk cId="1009447470" sldId="262"/>
            <ac:spMk id="16" creationId="{4A38F0BA-8AB8-4865-9559-B662BC3737E4}"/>
          </ac:spMkLst>
        </pc:spChg>
        <pc:spChg chg="add del mod">
          <ac:chgData name="mohammad Hosseinabady" userId="6cd969f51f917c9e" providerId="LiveId" clId="{3A4CDD04-A0D8-45F3-92BB-26C3781A91F2}" dt="2022-01-18T20:37:05.701" v="777" actId="1076"/>
          <ac:spMkLst>
            <pc:docMk/>
            <pc:sldMk cId="1009447470" sldId="262"/>
            <ac:spMk id="21" creationId="{19323B8D-57E0-442C-BC61-1CAB45D3A1DC}"/>
          </ac:spMkLst>
        </pc:spChg>
        <pc:spChg chg="add del mod">
          <ac:chgData name="mohammad Hosseinabady" userId="6cd969f51f917c9e" providerId="LiveId" clId="{3A4CDD04-A0D8-45F3-92BB-26C3781A91F2}" dt="2022-01-18T20:36:49.177" v="770" actId="14100"/>
          <ac:spMkLst>
            <pc:docMk/>
            <pc:sldMk cId="1009447470" sldId="262"/>
            <ac:spMk id="24" creationId="{D63B2165-67D4-4DBD-A3BF-4BB4257C6509}"/>
          </ac:spMkLst>
        </pc:spChg>
        <pc:spChg chg="add mod">
          <ac:chgData name="mohammad Hosseinabady" userId="6cd969f51f917c9e" providerId="LiveId" clId="{3A4CDD04-A0D8-45F3-92BB-26C3781A91F2}" dt="2022-01-18T20:38:37.885" v="798" actId="1076"/>
          <ac:spMkLst>
            <pc:docMk/>
            <pc:sldMk cId="1009447470" sldId="262"/>
            <ac:spMk id="27" creationId="{848DD4C1-8684-4EEF-826F-B57C7E89A28B}"/>
          </ac:spMkLst>
        </pc:spChg>
        <pc:grpChg chg="mod">
          <ac:chgData name="mohammad Hosseinabady" userId="6cd969f51f917c9e" providerId="LiveId" clId="{3A4CDD04-A0D8-45F3-92BB-26C3781A91F2}" dt="2022-01-18T20:36:46.729" v="769" actId="1076"/>
          <ac:grpSpMkLst>
            <pc:docMk/>
            <pc:sldMk cId="1009447470" sldId="262"/>
            <ac:grpSpMk id="4" creationId="{43EF1D01-A5C8-419B-8D7B-1060BFBAEDBF}"/>
          </ac:grpSpMkLst>
        </pc:grpChg>
        <pc:cxnChg chg="add del mod">
          <ac:chgData name="mohammad Hosseinabady" userId="6cd969f51f917c9e" providerId="LiveId" clId="{3A4CDD04-A0D8-45F3-92BB-26C3781A91F2}" dt="2022-01-18T20:36:57.436" v="773" actId="14100"/>
          <ac:cxnSpMkLst>
            <pc:docMk/>
            <pc:sldMk cId="1009447470" sldId="262"/>
            <ac:cxnSpMk id="18" creationId="{D6ED78C3-E0DF-48B1-B50F-F4D2A06FDF21}"/>
          </ac:cxnSpMkLst>
        </pc:cxnChg>
        <pc:cxnChg chg="add del mod">
          <ac:chgData name="mohammad Hosseinabady" userId="6cd969f51f917c9e" providerId="LiveId" clId="{3A4CDD04-A0D8-45F3-92BB-26C3781A91F2}" dt="2022-01-18T20:37:03.420" v="776" actId="14100"/>
          <ac:cxnSpMkLst>
            <pc:docMk/>
            <pc:sldMk cId="1009447470" sldId="262"/>
            <ac:cxnSpMk id="22" creationId="{30F20534-CFE8-4D89-AF05-5290BD7B3FB0}"/>
          </ac:cxnSpMkLst>
        </pc:cxnChg>
        <pc:cxnChg chg="add del mod">
          <ac:chgData name="mohammad Hosseinabady" userId="6cd969f51f917c9e" providerId="LiveId" clId="{3A4CDD04-A0D8-45F3-92BB-26C3781A91F2}" dt="2022-01-18T20:36:53.365" v="771" actId="1076"/>
          <ac:cxnSpMkLst>
            <pc:docMk/>
            <pc:sldMk cId="1009447470" sldId="262"/>
            <ac:cxnSpMk id="25" creationId="{03039B5A-3E8F-4EC8-B4C0-F59D4CF78DEB}"/>
          </ac:cxnSpMkLst>
        </pc:cxnChg>
      </pc:sldChg>
      <pc:sldChg chg="addSp delSp modSp add mod">
        <pc:chgData name="mohammad Hosseinabady" userId="6cd969f51f917c9e" providerId="LiveId" clId="{3A4CDD04-A0D8-45F3-92BB-26C3781A91F2}" dt="2022-01-18T20:48:50.813" v="856" actId="1076"/>
        <pc:sldMkLst>
          <pc:docMk/>
          <pc:sldMk cId="942741115" sldId="263"/>
        </pc:sldMkLst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8:45.884" v="801" actId="478"/>
          <ac:spMkLst>
            <pc:docMk/>
            <pc:sldMk cId="942741115" sldId="263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40:15.722" v="833" actId="20577"/>
          <ac:spMkLst>
            <pc:docMk/>
            <pc:sldMk cId="942741115" sldId="263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48:50.813" v="856" actId="1076"/>
          <ac:spMkLst>
            <pc:docMk/>
            <pc:sldMk cId="942741115" sldId="263"/>
            <ac:spMk id="23" creationId="{4FFF3114-2334-497E-BCB5-22274A10B311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4" creationId="{D63B2165-67D4-4DBD-A3BF-4BB4257C6509}"/>
          </ac:spMkLst>
        </pc:spChg>
        <pc:spChg chg="del">
          <ac:chgData name="mohammad Hosseinabady" userId="6cd969f51f917c9e" providerId="LiveId" clId="{3A4CDD04-A0D8-45F3-92BB-26C3781A91F2}" dt="2022-01-18T20:38:47.762" v="802" actId="478"/>
          <ac:spMkLst>
            <pc:docMk/>
            <pc:sldMk cId="942741115" sldId="263"/>
            <ac:spMk id="27" creationId="{848DD4C1-8684-4EEF-826F-B57C7E89A28B}"/>
          </ac:spMkLst>
        </pc:sp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18" creationId="{D6ED78C3-E0DF-48B1-B50F-F4D2A06FDF21}"/>
          </ac:cxnSpMkLst>
        </pc:cxn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2" creationId="{30F20534-CFE8-4D89-AF05-5290BD7B3FB0}"/>
          </ac:cxnSpMkLst>
        </pc:cxnChg>
        <pc:cxnChg chg="del mod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456551507" sldId="263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827329358" sldId="264"/>
        </pc:sldMkLst>
      </pc:sldChg>
      <pc:sldChg chg="addSp delSp modSp add mod">
        <pc:chgData name="mohammad Hosseinabady" userId="6cd969f51f917c9e" providerId="LiveId" clId="{3A4CDD04-A0D8-45F3-92BB-26C3781A91F2}" dt="2022-01-18T20:50:19.514" v="886" actId="20577"/>
        <pc:sldMkLst>
          <pc:docMk/>
          <pc:sldMk cId="3959518787" sldId="264"/>
        </pc:sldMkLst>
        <pc:spChg chg="mod">
          <ac:chgData name="mohammad Hosseinabady" userId="6cd969f51f917c9e" providerId="LiveId" clId="{3A4CDD04-A0D8-45F3-92BB-26C3781A91F2}" dt="2022-01-18T20:50:19.514" v="886" actId="20577"/>
          <ac:spMkLst>
            <pc:docMk/>
            <pc:sldMk cId="3959518787" sldId="264"/>
            <ac:spMk id="2" creationId="{230DBA5C-8B07-45F1-92AC-0378DA07E600}"/>
          </ac:spMkLst>
        </pc:spChg>
        <pc:spChg chg="add del mod">
          <ac:chgData name="mohammad Hosseinabady" userId="6cd969f51f917c9e" providerId="LiveId" clId="{3A4CDD04-A0D8-45F3-92BB-26C3781A91F2}" dt="2022-01-18T20:49:20.129" v="863" actId="478"/>
          <ac:spMkLst>
            <pc:docMk/>
            <pc:sldMk cId="3959518787" sldId="264"/>
            <ac:spMk id="13" creationId="{33A5592B-1067-435D-82B0-B91D0D1B1217}"/>
          </ac:spMkLst>
        </pc:spChg>
        <pc:spChg chg="add del">
          <ac:chgData name="mohammad Hosseinabady" userId="6cd969f51f917c9e" providerId="LiveId" clId="{3A4CDD04-A0D8-45F3-92BB-26C3781A91F2}" dt="2022-01-18T20:49:55.228" v="865" actId="478"/>
          <ac:spMkLst>
            <pc:docMk/>
            <pc:sldMk cId="3959518787" sldId="264"/>
            <ac:spMk id="15" creationId="{419B135A-4E2B-4510-A0C1-4D219DCC8C16}"/>
          </ac:spMkLst>
        </pc:spChg>
        <pc:spChg chg="del">
          <ac:chgData name="mohammad Hosseinabady" userId="6cd969f51f917c9e" providerId="LiveId" clId="{3A4CDD04-A0D8-45F3-92BB-26C3781A91F2}" dt="2022-01-18T20:49:14.186" v="859" actId="478"/>
          <ac:spMkLst>
            <pc:docMk/>
            <pc:sldMk cId="3959518787" sldId="264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49:12.878" v="858" actId="478"/>
          <ac:spMkLst>
            <pc:docMk/>
            <pc:sldMk cId="3959518787" sldId="264"/>
            <ac:spMk id="23" creationId="{4FFF3114-2334-497E-BCB5-22274A10B311}"/>
          </ac:spMkLst>
        </pc:spChg>
        <pc:grpChg chg="del">
          <ac:chgData name="mohammad Hosseinabady" userId="6cd969f51f917c9e" providerId="LiveId" clId="{3A4CDD04-A0D8-45F3-92BB-26C3781A91F2}" dt="2022-01-18T20:49:16.520" v="860" actId="478"/>
          <ac:grpSpMkLst>
            <pc:docMk/>
            <pc:sldMk cId="3959518787" sldId="264"/>
            <ac:grpSpMk id="4" creationId="{43EF1D01-A5C8-419B-8D7B-1060BFBAEDBF}"/>
          </ac:grpSpMkLst>
        </pc:grpChg>
        <pc:picChg chg="add mod">
          <ac:chgData name="mohammad Hosseinabady" userId="6cd969f51f917c9e" providerId="LiveId" clId="{3A4CDD04-A0D8-45F3-92BB-26C3781A91F2}" dt="2022-01-18T20:50:04.681" v="867" actId="1076"/>
          <ac:picMkLst>
            <pc:docMk/>
            <pc:sldMk cId="3959518787" sldId="264"/>
            <ac:picMk id="14" creationId="{D48A8006-4AE7-45F2-9689-ED053526CDC3}"/>
          </ac:picMkLst>
        </pc:pic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937877043" sldId="265"/>
        </pc:sldMkLst>
      </pc:sldChg>
      <pc:sldChg chg="addSp delSp modSp add mod">
        <pc:chgData name="mohammad Hosseinabady" userId="6cd969f51f917c9e" providerId="LiveId" clId="{3A4CDD04-A0D8-45F3-92BB-26C3781A91F2}" dt="2022-01-18T20:57:42.100" v="936" actId="1076"/>
        <pc:sldMkLst>
          <pc:docMk/>
          <pc:sldMk cId="2766272370" sldId="265"/>
        </pc:sldMkLst>
        <pc:spChg chg="mod">
          <ac:chgData name="mohammad Hosseinabady" userId="6cd969f51f917c9e" providerId="LiveId" clId="{3A4CDD04-A0D8-45F3-92BB-26C3781A91F2}" dt="2022-01-18T20:50:30.892" v="894" actId="20577"/>
          <ac:spMkLst>
            <pc:docMk/>
            <pc:sldMk cId="2766272370" sldId="265"/>
            <ac:spMk id="2" creationId="{230DBA5C-8B07-45F1-92AC-0378DA07E600}"/>
          </ac:spMkLst>
        </pc:spChg>
        <pc:spChg chg="add mod">
          <ac:chgData name="mohammad Hosseinabady" userId="6cd969f51f917c9e" providerId="LiveId" clId="{3A4CDD04-A0D8-45F3-92BB-26C3781A91F2}" dt="2022-01-18T20:57:42.100" v="936" actId="1076"/>
          <ac:spMkLst>
            <pc:docMk/>
            <pc:sldMk cId="2766272370" sldId="265"/>
            <ac:spMk id="4" creationId="{80FEF529-3F7A-4CD2-B136-B46508F1205A}"/>
          </ac:spMkLst>
        </pc:spChg>
        <pc:spChg chg="add mod">
          <ac:chgData name="mohammad Hosseinabady" userId="6cd969f51f917c9e" providerId="LiveId" clId="{3A4CDD04-A0D8-45F3-92BB-26C3781A91F2}" dt="2022-01-18T20:55:17.709" v="910" actId="20577"/>
          <ac:spMkLst>
            <pc:docMk/>
            <pc:sldMk cId="2766272370" sldId="265"/>
            <ac:spMk id="5" creationId="{61AAE2AD-F980-4A83-BE7F-F525AE86359F}"/>
          </ac:spMkLst>
        </pc:spChg>
        <pc:picChg chg="del">
          <ac:chgData name="mohammad Hosseinabady" userId="6cd969f51f917c9e" providerId="LiveId" clId="{3A4CDD04-A0D8-45F3-92BB-26C3781A91F2}" dt="2022-01-18T20:50:32.796" v="895" actId="478"/>
          <ac:picMkLst>
            <pc:docMk/>
            <pc:sldMk cId="2766272370" sldId="265"/>
            <ac:picMk id="14" creationId="{D48A8006-4AE7-45F2-9689-ED053526CDC3}"/>
          </ac:picMkLst>
        </pc:picChg>
      </pc:sldChg>
      <pc:sldChg chg="modSp add mod">
        <pc:chgData name="mohammad Hosseinabady" userId="6cd969f51f917c9e" providerId="LiveId" clId="{3A4CDD04-A0D8-45F3-92BB-26C3781A91F2}" dt="2022-01-18T20:59:18.657" v="973" actId="1076"/>
        <pc:sldMkLst>
          <pc:docMk/>
          <pc:sldMk cId="1280048028" sldId="266"/>
        </pc:sldMkLst>
        <pc:spChg chg="mod">
          <ac:chgData name="mohammad Hosseinabady" userId="6cd969f51f917c9e" providerId="LiveId" clId="{3A4CDD04-A0D8-45F3-92BB-26C3781A91F2}" dt="2022-01-18T20:59:18.657" v="973" actId="1076"/>
          <ac:spMkLst>
            <pc:docMk/>
            <pc:sldMk cId="1280048028" sldId="266"/>
            <ac:spMk id="4" creationId="{80FEF529-3F7A-4CD2-B136-B46508F1205A}"/>
          </ac:spMkLst>
        </pc:spChg>
        <pc:spChg chg="mod">
          <ac:chgData name="mohammad Hosseinabady" userId="6cd969f51f917c9e" providerId="LiveId" clId="{3A4CDD04-A0D8-45F3-92BB-26C3781A91F2}" dt="2022-01-18T20:58:30.812" v="949" actId="20577"/>
          <ac:spMkLst>
            <pc:docMk/>
            <pc:sldMk cId="1280048028" sldId="266"/>
            <ac:spMk id="5" creationId="{61AAE2AD-F980-4A83-BE7F-F525AE86359F}"/>
          </ac:spMkLst>
        </pc:spChg>
      </pc:sldChg>
      <pc:sldChg chg="addSp delSp modSp add mod ord modAnim">
        <pc:chgData name="mohammad Hosseinabady" userId="6cd969f51f917c9e" providerId="LiveId" clId="{3A4CDD04-A0D8-45F3-92BB-26C3781A91F2}" dt="2022-01-18T21:24:21.581" v="1364" actId="20577"/>
        <pc:sldMkLst>
          <pc:docMk/>
          <pc:sldMk cId="179458524" sldId="267"/>
        </pc:sldMkLst>
        <pc:spChg chg="mod">
          <ac:chgData name="mohammad Hosseinabady" userId="6cd969f51f917c9e" providerId="LiveId" clId="{3A4CDD04-A0D8-45F3-92BB-26C3781A91F2}" dt="2022-01-18T21:13:39.805" v="1093" actId="20577"/>
          <ac:spMkLst>
            <pc:docMk/>
            <pc:sldMk cId="179458524" sldId="267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1:00:03.159" v="991" actId="478"/>
          <ac:spMkLst>
            <pc:docMk/>
            <pc:sldMk cId="179458524" sldId="267"/>
            <ac:spMk id="4" creationId="{80FEF529-3F7A-4CD2-B136-B46508F1205A}"/>
          </ac:spMkLst>
        </pc:spChg>
        <pc:spChg chg="add del mod">
          <ac:chgData name="mohammad Hosseinabady" userId="6cd969f51f917c9e" providerId="LiveId" clId="{3A4CDD04-A0D8-45F3-92BB-26C3781A91F2}" dt="2022-01-18T21:07:07.122" v="1072" actId="478"/>
          <ac:spMkLst>
            <pc:docMk/>
            <pc:sldMk cId="179458524" sldId="267"/>
            <ac:spMk id="5" creationId="{61AAE2AD-F980-4A83-BE7F-F525AE86359F}"/>
          </ac:spMkLst>
        </pc:spChg>
        <pc:spChg chg="add del mod">
          <ac:chgData name="mohammad Hosseinabady" userId="6cd969f51f917c9e" providerId="LiveId" clId="{3A4CDD04-A0D8-45F3-92BB-26C3781A91F2}" dt="2022-01-18T21:07:09.436" v="1073" actId="478"/>
          <ac:spMkLst>
            <pc:docMk/>
            <pc:sldMk cId="179458524" sldId="267"/>
            <ac:spMk id="6" creationId="{D718C2B3-654A-41D0-8DCB-E96CF70FE055}"/>
          </ac:spMkLst>
        </pc:spChg>
        <pc:spChg chg="mod topLvl">
          <ac:chgData name="mohammad Hosseinabady" userId="6cd969f51f917c9e" providerId="LiveId" clId="{3A4CDD04-A0D8-45F3-92BB-26C3781A91F2}" dt="2022-01-18T21:14:32.618" v="1109" actId="164"/>
          <ac:spMkLst>
            <pc:docMk/>
            <pc:sldMk cId="179458524" sldId="267"/>
            <ac:spMk id="14" creationId="{6FD9E85A-A8E6-4374-BD65-895C87E994B2}"/>
          </ac:spMkLst>
        </pc:spChg>
        <pc:spChg chg="del mod">
          <ac:chgData name="mohammad Hosseinabady" userId="6cd969f51f917c9e" providerId="LiveId" clId="{3A4CDD04-A0D8-45F3-92BB-26C3781A91F2}" dt="2022-01-18T21:13:56.540" v="1099" actId="478"/>
          <ac:spMkLst>
            <pc:docMk/>
            <pc:sldMk cId="179458524" sldId="267"/>
            <ac:spMk id="15" creationId="{FBE388A2-85E4-4812-AA10-4721FB73C552}"/>
          </ac:spMkLst>
        </pc:spChg>
        <pc:spChg chg="mod">
          <ac:chgData name="mohammad Hosseinabady" userId="6cd969f51f917c9e" providerId="LiveId" clId="{3A4CDD04-A0D8-45F3-92BB-26C3781A91F2}" dt="2022-01-18T21:24:11.245" v="1362" actId="20577"/>
          <ac:spMkLst>
            <pc:docMk/>
            <pc:sldMk cId="179458524" sldId="267"/>
            <ac:spMk id="25" creationId="{1FCAC5BB-C958-4BD8-84F4-7E9215284F78}"/>
          </ac:spMkLst>
        </pc:spChg>
        <pc:spChg chg="mod">
          <ac:chgData name="mohammad Hosseinabady" userId="6cd969f51f917c9e" providerId="LiveId" clId="{3A4CDD04-A0D8-45F3-92BB-26C3781A91F2}" dt="2022-01-18T21:15:26.289" v="1124"/>
          <ac:spMkLst>
            <pc:docMk/>
            <pc:sldMk cId="179458524" sldId="267"/>
            <ac:spMk id="39" creationId="{B417C177-C316-4A76-B47A-6DDC9C079A63}"/>
          </ac:spMkLst>
        </pc:spChg>
        <pc:spChg chg="add mod">
          <ac:chgData name="mohammad Hosseinabady" userId="6cd969f51f917c9e" providerId="LiveId" clId="{3A4CDD04-A0D8-45F3-92BB-26C3781A91F2}" dt="2022-01-18T21:16:08.307" v="1152" actId="1076"/>
          <ac:spMkLst>
            <pc:docMk/>
            <pc:sldMk cId="179458524" sldId="267"/>
            <ac:spMk id="40" creationId="{AE23C2DB-927E-4247-A257-101536A9F223}"/>
          </ac:spMkLst>
        </pc:spChg>
        <pc:spChg chg="add mod">
          <ac:chgData name="mohammad Hosseinabady" userId="6cd969f51f917c9e" providerId="LiveId" clId="{3A4CDD04-A0D8-45F3-92BB-26C3781A91F2}" dt="2022-01-18T21:16:45.223" v="1179" actId="1076"/>
          <ac:spMkLst>
            <pc:docMk/>
            <pc:sldMk cId="179458524" sldId="267"/>
            <ac:spMk id="41" creationId="{BA236854-1959-4A73-8E86-E2B0E5A2E11C}"/>
          </ac:spMkLst>
        </pc:spChg>
        <pc:spChg chg="mod">
          <ac:chgData name="mohammad Hosseinabady" userId="6cd969f51f917c9e" providerId="LiveId" clId="{3A4CDD04-A0D8-45F3-92BB-26C3781A91F2}" dt="2022-01-18T21:17:20.792" v="1180"/>
          <ac:spMkLst>
            <pc:docMk/>
            <pc:sldMk cId="179458524" sldId="267"/>
            <ac:spMk id="47" creationId="{69172310-CBFA-4E14-8280-E2E14E2CD028}"/>
          </ac:spMkLst>
        </pc:spChg>
        <pc:spChg chg="mod">
          <ac:chgData name="mohammad Hosseinabady" userId="6cd969f51f917c9e" providerId="LiveId" clId="{3A4CDD04-A0D8-45F3-92BB-26C3781A91F2}" dt="2022-01-18T21:24:17.725" v="1363" actId="20577"/>
          <ac:spMkLst>
            <pc:docMk/>
            <pc:sldMk cId="179458524" sldId="267"/>
            <ac:spMk id="53" creationId="{9AD2811E-AC6C-42BB-A560-602461B977B7}"/>
          </ac:spMkLst>
        </pc:spChg>
        <pc:spChg chg="mod">
          <ac:chgData name="mohammad Hosseinabady" userId="6cd969f51f917c9e" providerId="LiveId" clId="{3A4CDD04-A0D8-45F3-92BB-26C3781A91F2}" dt="2022-01-18T21:24:21.581" v="1364" actId="20577"/>
          <ac:spMkLst>
            <pc:docMk/>
            <pc:sldMk cId="179458524" sldId="267"/>
            <ac:spMk id="64" creationId="{B001DE2B-C9FA-4AE3-8A1C-EBA72C3D1762}"/>
          </ac:spMkLst>
        </pc:spChg>
        <pc:spChg chg="add mod">
          <ac:chgData name="mohammad Hosseinabady" userId="6cd969f51f917c9e" providerId="LiveId" clId="{3A4CDD04-A0D8-45F3-92BB-26C3781A91F2}" dt="2022-01-18T21:18:23.759" v="1202" actId="1076"/>
          <ac:spMkLst>
            <pc:docMk/>
            <pc:sldMk cId="179458524" sldId="267"/>
            <ac:spMk id="66" creationId="{A0FCD336-AD23-4B2E-90B1-B75024ED325E}"/>
          </ac:spMkLst>
        </pc:spChg>
        <pc:grpChg chg="add del mod">
          <ac:chgData name="mohammad Hosseinabady" userId="6cd969f51f917c9e" providerId="LiveId" clId="{3A4CDD04-A0D8-45F3-92BB-26C3781A91F2}" dt="2022-01-18T21:14:11.125" v="1104" actId="165"/>
          <ac:grpSpMkLst>
            <pc:docMk/>
            <pc:sldMk cId="179458524" sldId="267"/>
            <ac:grpSpMk id="9" creationId="{C091367D-710C-4614-A6A8-0968AB715946}"/>
          </ac:grpSpMkLst>
        </pc:grpChg>
        <pc:grpChg chg="add mod">
          <ac:chgData name="mohammad Hosseinabady" userId="6cd969f51f917c9e" providerId="LiveId" clId="{3A4CDD04-A0D8-45F3-92BB-26C3781A91F2}" dt="2022-01-18T21:14:45.060" v="1112" actId="12789"/>
          <ac:grpSpMkLst>
            <pc:docMk/>
            <pc:sldMk cId="179458524" sldId="267"/>
            <ac:grpSpMk id="19" creationId="{CDC85331-45E5-44D9-950C-489A0818073B}"/>
          </ac:grpSpMkLst>
        </pc:grpChg>
        <pc:grpChg chg="add mod">
          <ac:chgData name="mohammad Hosseinabady" userId="6cd969f51f917c9e" providerId="LiveId" clId="{3A4CDD04-A0D8-45F3-92BB-26C3781A91F2}" dt="2022-01-18T21:24:11.245" v="1362" actId="20577"/>
          <ac:grpSpMkLst>
            <pc:docMk/>
            <pc:sldMk cId="179458524" sldId="267"/>
            <ac:grpSpMk id="20" creationId="{70BEADD1-0E38-4903-9E28-6C61C1F11470}"/>
          </ac:grpSpMkLst>
        </pc:grpChg>
        <pc:grpChg chg="add del mod">
          <ac:chgData name="mohammad Hosseinabady" userId="6cd969f51f917c9e" providerId="LiveId" clId="{3A4CDD04-A0D8-45F3-92BB-26C3781A91F2}" dt="2022-01-18T21:15:30.023" v="1126" actId="478"/>
          <ac:grpSpMkLst>
            <pc:docMk/>
            <pc:sldMk cId="179458524" sldId="267"/>
            <ac:grpSpMk id="34" creationId="{837EADB0-E10D-4AF3-A85D-82A38A041C6D}"/>
          </ac:grpSpMkLst>
        </pc:grpChg>
        <pc:grpChg chg="add mod">
          <ac:chgData name="mohammad Hosseinabady" userId="6cd969f51f917c9e" providerId="LiveId" clId="{3A4CDD04-A0D8-45F3-92BB-26C3781A91F2}" dt="2022-01-18T21:17:23.265" v="1181" actId="1076"/>
          <ac:grpSpMkLst>
            <pc:docMk/>
            <pc:sldMk cId="179458524" sldId="267"/>
            <ac:grpSpMk id="42" creationId="{430CA913-31F2-468B-8FF4-BEB4CEB87F88}"/>
          </ac:grpSpMkLst>
        </pc:grpChg>
        <pc:grpChg chg="add mod">
          <ac:chgData name="mohammad Hosseinabady" userId="6cd969f51f917c9e" providerId="LiveId" clId="{3A4CDD04-A0D8-45F3-92BB-26C3781A91F2}" dt="2022-01-18T21:24:17.725" v="1363" actId="20577"/>
          <ac:grpSpMkLst>
            <pc:docMk/>
            <pc:sldMk cId="179458524" sldId="267"/>
            <ac:grpSpMk id="48" creationId="{DFFC641F-537F-463E-A26F-627DDB0674F2}"/>
          </ac:grpSpMkLst>
        </pc:grpChg>
        <pc:grpChg chg="add mod">
          <ac:chgData name="mohammad Hosseinabady" userId="6cd969f51f917c9e" providerId="LiveId" clId="{3A4CDD04-A0D8-45F3-92BB-26C3781A91F2}" dt="2022-01-18T21:24:21.581" v="1364" actId="20577"/>
          <ac:grpSpMkLst>
            <pc:docMk/>
            <pc:sldMk cId="179458524" sldId="267"/>
            <ac:grpSpMk id="59" creationId="{962D115A-222C-4BA7-91E3-DED00CF735C6}"/>
          </ac:grpSpMkLst>
        </pc:grpChg>
        <pc:cxnChg chg="add del">
          <ac:chgData name="mohammad Hosseinabady" userId="6cd969f51f917c9e" providerId="LiveId" clId="{3A4CDD04-A0D8-45F3-92BB-26C3781A91F2}" dt="2022-01-18T21:13:45.798" v="1095" actId="478"/>
          <ac:cxnSpMkLst>
            <pc:docMk/>
            <pc:sldMk cId="179458524" sldId="267"/>
            <ac:cxnSpMk id="8" creationId="{CC2003CE-A142-4B73-947F-3C8DC94C6BE5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0" creationId="{FDFC6BA4-EF71-43E4-9BA9-76337B331380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1" creationId="{B9A63006-D9AD-4B24-8F5B-6662B8C96F5B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2" creationId="{7EEB60C7-322E-4104-ADC4-0D420EDB635F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3" creationId="{52FDD0BF-8AF7-416B-9281-5B3711658F25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1" creationId="{F9851F98-9D64-44CE-A7A2-4900C1D83AE0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2" creationId="{F1BC87F9-ED66-4F83-98A6-34A8CC229FCE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3" creationId="{CCA80FD5-C79A-4CDB-BF49-1D29DCCD806D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4" creationId="{99607743-62E2-4A4D-8821-D61438278380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7" creationId="{6B43BD1B-403E-462F-BF40-827890FDB808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8" creationId="{CC803549-63D8-457A-87DB-AA894476D732}"/>
          </ac:cxnSpMkLst>
        </pc:cxnChg>
        <pc:cxnChg chg="add mod">
          <ac:chgData name="mohammad Hosseinabady" userId="6cd969f51f917c9e" providerId="LiveId" clId="{3A4CDD04-A0D8-45F3-92BB-26C3781A91F2}" dt="2022-01-18T21:15:08.661" v="1119" actId="14100"/>
          <ac:cxnSpMkLst>
            <pc:docMk/>
            <pc:sldMk cId="179458524" sldId="267"/>
            <ac:cxnSpMk id="29" creationId="{1D601198-428F-403F-90C9-04420078EA75}"/>
          </ac:cxnSpMkLst>
        </pc:cxnChg>
        <pc:cxnChg chg="add mod">
          <ac:chgData name="mohammad Hosseinabady" userId="6cd969f51f917c9e" providerId="LiveId" clId="{3A4CDD04-A0D8-45F3-92BB-26C3781A91F2}" dt="2022-01-18T21:15:11.629" v="1121" actId="1076"/>
          <ac:cxnSpMkLst>
            <pc:docMk/>
            <pc:sldMk cId="179458524" sldId="267"/>
            <ac:cxnSpMk id="32" creationId="{A27808D7-52C5-41D5-B48A-B4316D978BFA}"/>
          </ac:cxnSpMkLst>
        </pc:cxnChg>
        <pc:cxnChg chg="add mod">
          <ac:chgData name="mohammad Hosseinabady" userId="6cd969f51f917c9e" providerId="LiveId" clId="{3A4CDD04-A0D8-45F3-92BB-26C3781A91F2}" dt="2022-01-18T21:15:16.284" v="1123" actId="1076"/>
          <ac:cxnSpMkLst>
            <pc:docMk/>
            <pc:sldMk cId="179458524" sldId="267"/>
            <ac:cxnSpMk id="33" creationId="{234F0171-6920-4183-BAF5-A3BB08B7F98F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5" creationId="{E42A947E-E236-45FE-AEF6-1A4B5607061E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6" creationId="{E0768B91-4D91-4FE8-8286-C509DF749C63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7" creationId="{F0ABED10-2B85-41C7-B1AE-11CB4BB505A6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8" creationId="{7BC37117-029A-4462-B516-E8B2308D34F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3" creationId="{718E940B-6302-4E06-BF08-C028021DFFC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4" creationId="{DC61A372-1D98-4374-9C0D-6CA654B44FB7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5" creationId="{B2181009-408E-4EB7-B082-6B1F7C6A2EB1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6" creationId="{6F8C4216-17AC-4699-9C78-AAD78D2594B1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49" creationId="{929F0E0B-ADFD-4992-AB37-A08C6B427B6C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0" creationId="{DA40CAA0-809E-44CC-B53F-DEF9AE91A71B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1" creationId="{E59A2B24-D486-48FE-974F-91F064E72D15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2" creationId="{13FC710B-D0F7-40E9-8765-42DFE21563E9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4" creationId="{E2F90DF2-FF76-4978-BE5B-341EB96B9671}"/>
          </ac:cxnSpMkLst>
        </pc:cxnChg>
        <pc:cxnChg chg="add mod">
          <ac:chgData name="mohammad Hosseinabady" userId="6cd969f51f917c9e" providerId="LiveId" clId="{3A4CDD04-A0D8-45F3-92BB-26C3781A91F2}" dt="2022-01-18T21:17:33.085" v="1186" actId="1076"/>
          <ac:cxnSpMkLst>
            <pc:docMk/>
            <pc:sldMk cId="179458524" sldId="267"/>
            <ac:cxnSpMk id="55" creationId="{74663F9E-CD5A-4903-BA6F-E737F7B80A4B}"/>
          </ac:cxnSpMkLst>
        </pc:cxnChg>
        <pc:cxnChg chg="add mod">
          <ac:chgData name="mohammad Hosseinabady" userId="6cd969f51f917c9e" providerId="LiveId" clId="{3A4CDD04-A0D8-45F3-92BB-26C3781A91F2}" dt="2022-01-18T21:17:44.099" v="1190" actId="1076"/>
          <ac:cxnSpMkLst>
            <pc:docMk/>
            <pc:sldMk cId="179458524" sldId="267"/>
            <ac:cxnSpMk id="56" creationId="{A74CB410-F65F-457B-A659-ED3D44989D61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7" creationId="{BBC18080-3A06-4025-8E8D-DCEE43F15FAA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8" creationId="{2FD3DDD5-801E-4C93-94E4-7D532F80ED5D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0" creationId="{6617FDB7-A590-435E-8179-35815BEFEED5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1" creationId="{F416E9E7-0104-49B6-8628-45646E49926A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2" creationId="{2F874EB6-9886-42C5-BF97-6A029C7786D7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3" creationId="{5647EB14-C6D9-4E00-8114-45F0AA915C45}"/>
          </ac:cxnSpMkLst>
        </pc:cxnChg>
        <pc:cxnChg chg="add mod">
          <ac:chgData name="mohammad Hosseinabady" userId="6cd969f51f917c9e" providerId="LiveId" clId="{3A4CDD04-A0D8-45F3-92BB-26C3781A91F2}" dt="2022-01-18T21:17:41.154" v="1189" actId="1076"/>
          <ac:cxnSpMkLst>
            <pc:docMk/>
            <pc:sldMk cId="179458524" sldId="267"/>
            <ac:cxnSpMk id="65" creationId="{6F2279B4-8222-474F-8C96-CF975C95072E}"/>
          </ac:cxnSpMkLst>
        </pc:cxn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572884885" sldId="267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30489130" sldId="268"/>
        </pc:sldMkLst>
      </pc:sldChg>
      <pc:sldChg chg="modSp add mod">
        <pc:chgData name="mohammad Hosseinabady" userId="6cd969f51f917c9e" providerId="LiveId" clId="{3A4CDD04-A0D8-45F3-92BB-26C3781A91F2}" dt="2022-01-18T21:06:54.462" v="1069" actId="20577"/>
        <pc:sldMkLst>
          <pc:docMk/>
          <pc:sldMk cId="3604368511" sldId="268"/>
        </pc:sldMkLst>
        <pc:spChg chg="mod">
          <ac:chgData name="mohammad Hosseinabady" userId="6cd969f51f917c9e" providerId="LiveId" clId="{3A4CDD04-A0D8-45F3-92BB-26C3781A91F2}" dt="2022-01-18T21:06:54.462" v="1069" actId="20577"/>
          <ac:spMkLst>
            <pc:docMk/>
            <pc:sldMk cId="3604368511" sldId="268"/>
            <ac:spMk id="5" creationId="{61AAE2AD-F980-4A83-BE7F-F525AE86359F}"/>
          </ac:spMkLst>
        </pc:spChg>
        <pc:spChg chg="mod">
          <ac:chgData name="mohammad Hosseinabady" userId="6cd969f51f917c9e" providerId="LiveId" clId="{3A4CDD04-A0D8-45F3-92BB-26C3781A91F2}" dt="2022-01-18T21:06:27.774" v="1062" actId="1076"/>
          <ac:spMkLst>
            <pc:docMk/>
            <pc:sldMk cId="3604368511" sldId="268"/>
            <ac:spMk id="6" creationId="{D718C2B3-654A-41D0-8DCB-E96CF70FE055}"/>
          </ac:spMkLst>
        </pc:spChg>
      </pc:sldChg>
      <pc:sldChg chg="addSp modSp new mod">
        <pc:chgData name="mohammad Hosseinabady" userId="6cd969f51f917c9e" providerId="LiveId" clId="{3A4CDD04-A0D8-45F3-92BB-26C3781A91F2}" dt="2022-01-18T21:23:04.611" v="1328" actId="20577"/>
        <pc:sldMkLst>
          <pc:docMk/>
          <pc:sldMk cId="2161487173" sldId="269"/>
        </pc:sldMkLst>
        <pc:spChg chg="mod">
          <ac:chgData name="mohammad Hosseinabady" userId="6cd969f51f917c9e" providerId="LiveId" clId="{3A4CDD04-A0D8-45F3-92BB-26C3781A91F2}" dt="2022-01-18T21:19:54.633" v="1223" actId="20577"/>
          <ac:spMkLst>
            <pc:docMk/>
            <pc:sldMk cId="2161487173" sldId="269"/>
            <ac:spMk id="2" creationId="{BAE6B37B-4603-47CA-AFAF-BC8F3B0BBBBE}"/>
          </ac:spMkLst>
        </pc:spChg>
        <pc:spChg chg="mod">
          <ac:chgData name="mohammad Hosseinabady" userId="6cd969f51f917c9e" providerId="LiveId" clId="{3A4CDD04-A0D8-45F3-92BB-26C3781A91F2}" dt="2022-01-18T21:19:50.527" v="1216" actId="1076"/>
          <ac:spMkLst>
            <pc:docMk/>
            <pc:sldMk cId="2161487173" sldId="269"/>
            <ac:spMk id="3" creationId="{2049D059-3649-43E5-850C-79D0A43BE876}"/>
          </ac:spMkLst>
        </pc:spChg>
        <pc:spChg chg="add mod">
          <ac:chgData name="mohammad Hosseinabady" userId="6cd969f51f917c9e" providerId="LiveId" clId="{3A4CDD04-A0D8-45F3-92BB-26C3781A91F2}" dt="2022-01-18T21:21:31.359" v="1271" actId="1076"/>
          <ac:spMkLst>
            <pc:docMk/>
            <pc:sldMk cId="2161487173" sldId="269"/>
            <ac:spMk id="6" creationId="{E938AE7F-4377-4216-9D69-6D52CE726F86}"/>
          </ac:spMkLst>
        </pc:spChg>
        <pc:spChg chg="add mod">
          <ac:chgData name="mohammad Hosseinabady" userId="6cd969f51f917c9e" providerId="LiveId" clId="{3A4CDD04-A0D8-45F3-92BB-26C3781A91F2}" dt="2022-01-18T21:22:25.696" v="1305" actId="1076"/>
          <ac:spMkLst>
            <pc:docMk/>
            <pc:sldMk cId="2161487173" sldId="269"/>
            <ac:spMk id="7" creationId="{4C89A6EA-F7A7-4276-8D2A-7BC23A041B2F}"/>
          </ac:spMkLst>
        </pc:spChg>
        <pc:spChg chg="add mod">
          <ac:chgData name="mohammad Hosseinabady" userId="6cd969f51f917c9e" providerId="LiveId" clId="{3A4CDD04-A0D8-45F3-92BB-26C3781A91F2}" dt="2022-01-18T21:22:52.600" v="1320" actId="1076"/>
          <ac:spMkLst>
            <pc:docMk/>
            <pc:sldMk cId="2161487173" sldId="269"/>
            <ac:spMk id="8" creationId="{0DA3D2B7-D1AF-41C6-A787-9618F459DA90}"/>
          </ac:spMkLst>
        </pc:spChg>
        <pc:spChg chg="add mod">
          <ac:chgData name="mohammad Hosseinabady" userId="6cd969f51f917c9e" providerId="LiveId" clId="{3A4CDD04-A0D8-45F3-92BB-26C3781A91F2}" dt="2022-01-18T21:23:04.611" v="1328" actId="20577"/>
          <ac:spMkLst>
            <pc:docMk/>
            <pc:sldMk cId="2161487173" sldId="269"/>
            <ac:spMk id="9" creationId="{4C7EFA0D-6DDA-472C-819D-4BB458BC2B20}"/>
          </ac:spMkLst>
        </pc:spChg>
        <pc:picChg chg="add mod">
          <ac:chgData name="mohammad Hosseinabady" userId="6cd969f51f917c9e" providerId="LiveId" clId="{3A4CDD04-A0D8-45F3-92BB-26C3781A91F2}" dt="2022-01-18T21:19:47.760" v="1215" actId="1076"/>
          <ac:picMkLst>
            <pc:docMk/>
            <pc:sldMk cId="2161487173" sldId="269"/>
            <ac:picMk id="5" creationId="{3D911E60-5F01-4C23-957B-BA0519F98CB6}"/>
          </ac:picMkLst>
        </pc:pic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421924908" sldId="269"/>
        </pc:sldMkLst>
      </pc:sldChg>
      <pc:sldChg chg="addSp delSp modSp new mod">
        <pc:chgData name="mohammad Hosseinabady" userId="6cd969f51f917c9e" providerId="LiveId" clId="{3A4CDD04-A0D8-45F3-92BB-26C3781A91F2}" dt="2022-01-18T21:25:43.281" v="1406" actId="20577"/>
        <pc:sldMkLst>
          <pc:docMk/>
          <pc:sldMk cId="585135581" sldId="270"/>
        </pc:sldMkLst>
        <pc:spChg chg="mod">
          <ac:chgData name="mohammad Hosseinabady" userId="6cd969f51f917c9e" providerId="LiveId" clId="{3A4CDD04-A0D8-45F3-92BB-26C3781A91F2}" dt="2022-01-18T21:23:23.033" v="1349" actId="20577"/>
          <ac:spMkLst>
            <pc:docMk/>
            <pc:sldMk cId="585135581" sldId="270"/>
            <ac:spMk id="2" creationId="{296F6ECD-8B29-40C5-9829-8FF81B7D663B}"/>
          </ac:spMkLst>
        </pc:spChg>
        <pc:spChg chg="del">
          <ac:chgData name="mohammad Hosseinabady" userId="6cd969f51f917c9e" providerId="LiveId" clId="{3A4CDD04-A0D8-45F3-92BB-26C3781A91F2}" dt="2022-01-18T21:23:36.827" v="1350" actId="478"/>
          <ac:spMkLst>
            <pc:docMk/>
            <pc:sldMk cId="585135581" sldId="270"/>
            <ac:spMk id="3" creationId="{75698895-DD71-4B95-A82C-8DEA639BB4BA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9" creationId="{B1B91298-0E4F-4F31-B97C-FC893CFDB0DD}"/>
          </ac:spMkLst>
        </pc:spChg>
        <pc:spChg chg="mod">
          <ac:chgData name="mohammad Hosseinabady" userId="6cd969f51f917c9e" providerId="LiveId" clId="{3A4CDD04-A0D8-45F3-92BB-26C3781A91F2}" dt="2022-01-18T21:24:30.139" v="1365" actId="20577"/>
          <ac:spMkLst>
            <pc:docMk/>
            <pc:sldMk cId="585135581" sldId="270"/>
            <ac:spMk id="15" creationId="{7C008F7F-7943-4ABB-AF87-F7118F9DAAFD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26" creationId="{6EA98AEC-4FC2-4462-BBEF-942CF0B667D1}"/>
          </ac:spMkLst>
        </pc:spChg>
        <pc:spChg chg="mod">
          <ac:chgData name="mohammad Hosseinabady" userId="6cd969f51f917c9e" providerId="LiveId" clId="{3A4CDD04-A0D8-45F3-92BB-26C3781A91F2}" dt="2022-01-18T21:23:56.236" v="1358" actId="20577"/>
          <ac:spMkLst>
            <pc:docMk/>
            <pc:sldMk cId="585135581" sldId="270"/>
            <ac:spMk id="32" creationId="{4E474E70-00A3-47E3-B36D-D34FF1FAF7AF}"/>
          </ac:spMkLst>
        </pc:spChg>
        <pc:spChg chg="mod">
          <ac:chgData name="mohammad Hosseinabady" userId="6cd969f51f917c9e" providerId="LiveId" clId="{3A4CDD04-A0D8-45F3-92BB-26C3781A91F2}" dt="2022-01-18T21:24:00.033" v="1359" actId="20577"/>
          <ac:spMkLst>
            <pc:docMk/>
            <pc:sldMk cId="585135581" sldId="270"/>
            <ac:spMk id="43" creationId="{F9DBFD77-69C6-4C41-8CDA-B35BFA5762DB}"/>
          </ac:spMkLst>
        </pc:spChg>
        <pc:spChg chg="add mod">
          <ac:chgData name="mohammad Hosseinabady" userId="6cd969f51f917c9e" providerId="LiveId" clId="{3A4CDD04-A0D8-45F3-92BB-26C3781A91F2}" dt="2022-01-18T21:25:30.432" v="1402" actId="1076"/>
          <ac:spMkLst>
            <pc:docMk/>
            <pc:sldMk cId="585135581" sldId="270"/>
            <ac:spMk id="50" creationId="{684A21C0-604D-4438-B115-D2BD0CBF6342}"/>
          </ac:spMkLst>
        </pc:spChg>
        <pc:spChg chg="add mod">
          <ac:chgData name="mohammad Hosseinabady" userId="6cd969f51f917c9e" providerId="LiveId" clId="{3A4CDD04-A0D8-45F3-92BB-26C3781A91F2}" dt="2022-01-18T21:25:43.281" v="1406" actId="20577"/>
          <ac:spMkLst>
            <pc:docMk/>
            <pc:sldMk cId="585135581" sldId="270"/>
            <ac:spMk id="51" creationId="{B957B656-88AB-4268-B722-9C09560227D8}"/>
          </ac:spMkLst>
        </pc:s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4" creationId="{FD221C7A-C75F-4136-85E0-75EEB76825D4}"/>
          </ac:grpSpMkLst>
        </pc:grpChg>
        <pc:grpChg chg="add mod">
          <ac:chgData name="mohammad Hosseinabady" userId="6cd969f51f917c9e" providerId="LiveId" clId="{3A4CDD04-A0D8-45F3-92BB-26C3781A91F2}" dt="2022-01-18T21:24:30.139" v="1365" actId="20577"/>
          <ac:grpSpMkLst>
            <pc:docMk/>
            <pc:sldMk cId="585135581" sldId="270"/>
            <ac:grpSpMk id="10" creationId="{C23A1471-B66A-43C4-B8B7-D06BB5973913}"/>
          </ac:grpSpMkLst>
        </pc:gr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21" creationId="{23DFE45D-0158-4B9B-9132-182F5901CB6E}"/>
          </ac:grpSpMkLst>
        </pc:grpChg>
        <pc:grpChg chg="add mod">
          <ac:chgData name="mohammad Hosseinabady" userId="6cd969f51f917c9e" providerId="LiveId" clId="{3A4CDD04-A0D8-45F3-92BB-26C3781A91F2}" dt="2022-01-18T21:23:56.236" v="1358" actId="20577"/>
          <ac:grpSpMkLst>
            <pc:docMk/>
            <pc:sldMk cId="585135581" sldId="270"/>
            <ac:grpSpMk id="27" creationId="{BB8FBDD8-2F9B-4122-810E-DAA7D3AA6A31}"/>
          </ac:grpSpMkLst>
        </pc:grpChg>
        <pc:grpChg chg="add mod">
          <ac:chgData name="mohammad Hosseinabady" userId="6cd969f51f917c9e" providerId="LiveId" clId="{3A4CDD04-A0D8-45F3-92BB-26C3781A91F2}" dt="2022-01-18T21:24:00.033" v="1359" actId="20577"/>
          <ac:grpSpMkLst>
            <pc:docMk/>
            <pc:sldMk cId="585135581" sldId="270"/>
            <ac:grpSpMk id="38" creationId="{C927AB86-144B-454F-BEF3-991AC2E1EEBB}"/>
          </ac:grpSpMkLst>
        </pc:grp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5" creationId="{B5A1FBA1-6C53-4F6F-B7CF-8D62555579D0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6" creationId="{B1C6EB95-7F5A-47A6-90EE-1FF46CC05C4D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7" creationId="{CB865925-A25B-4716-85DB-801A1B353153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8" creationId="{02F6A5A3-C338-4FE9-8798-CD1395BAF6A9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1" creationId="{2B32FD0F-5A11-471C-A7B9-6DA2B37BB352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2" creationId="{10076953-75A1-43F7-9D37-4DDD48277D5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3" creationId="{FC86D63C-D7CC-444C-BE73-600339C44A9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4" creationId="{CC0EB368-FEC8-4666-8345-522050602027}"/>
          </ac:cxnSpMkLst>
        </pc:cxnChg>
        <pc:cxnChg chg="add mod">
          <ac:chgData name="mohammad Hosseinabady" userId="6cd969f51f917c9e" providerId="LiveId" clId="{3A4CDD04-A0D8-45F3-92BB-26C3781A91F2}" dt="2022-01-18T21:24:41.240" v="1370" actId="1076"/>
          <ac:cxnSpMkLst>
            <pc:docMk/>
            <pc:sldMk cId="585135581" sldId="270"/>
            <ac:cxnSpMk id="16" creationId="{02B7C8FE-B2A3-4125-96E7-5A98CA947159}"/>
          </ac:cxnSpMkLst>
        </pc:cxnChg>
        <pc:cxnChg chg="add mod">
          <ac:chgData name="mohammad Hosseinabady" userId="6cd969f51f917c9e" providerId="LiveId" clId="{3A4CDD04-A0D8-45F3-92BB-26C3781A91F2}" dt="2022-01-18T21:25:06.224" v="1381" actId="14100"/>
          <ac:cxnSpMkLst>
            <pc:docMk/>
            <pc:sldMk cId="585135581" sldId="270"/>
            <ac:cxnSpMk id="17" creationId="{4566D9CE-A506-40B0-BF83-F94F844C6683}"/>
          </ac:cxnSpMkLst>
        </pc:cxnChg>
        <pc:cxnChg chg="add mod">
          <ac:chgData name="mohammad Hosseinabady" userId="6cd969f51f917c9e" providerId="LiveId" clId="{3A4CDD04-A0D8-45F3-92BB-26C3781A91F2}" dt="2022-01-18T21:24:59.122" v="1378" actId="14100"/>
          <ac:cxnSpMkLst>
            <pc:docMk/>
            <pc:sldMk cId="585135581" sldId="270"/>
            <ac:cxnSpMk id="18" creationId="{4081BD63-CDEE-4291-BAF4-56D187178447}"/>
          </ac:cxnSpMkLst>
        </pc:cxnChg>
        <pc:cxnChg chg="add mod">
          <ac:chgData name="mohammad Hosseinabady" userId="6cd969f51f917c9e" providerId="LiveId" clId="{3A4CDD04-A0D8-45F3-92BB-26C3781A91F2}" dt="2022-01-18T21:24:50.568" v="1374" actId="14100"/>
          <ac:cxnSpMkLst>
            <pc:docMk/>
            <pc:sldMk cId="585135581" sldId="270"/>
            <ac:cxnSpMk id="19" creationId="{136E2ADD-5CE8-4780-8716-150F200A6E55}"/>
          </ac:cxnSpMkLst>
        </pc:cxnChg>
        <pc:cxnChg chg="add mod">
          <ac:chgData name="mohammad Hosseinabady" userId="6cd969f51f917c9e" providerId="LiveId" clId="{3A4CDD04-A0D8-45F3-92BB-26C3781A91F2}" dt="2022-01-18T21:24:52.504" v="1375" actId="1076"/>
          <ac:cxnSpMkLst>
            <pc:docMk/>
            <pc:sldMk cId="585135581" sldId="270"/>
            <ac:cxnSpMk id="20" creationId="{1357BF9D-B78A-4AB5-9A80-088D73A3A63B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2" creationId="{752E5EB6-1015-4F7F-B837-83C796BA6EC9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3" creationId="{EB1D1BA8-8977-425D-ACCC-5AFD0568203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4" creationId="{99B81928-4BCB-424D-AA70-E85EFABECFF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5" creationId="{90599E3D-4290-4DE3-97CE-503EB61ACF28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8" creationId="{DB019ECD-7C53-44D1-8793-83ADADEC6061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9" creationId="{68053A2E-4BA4-45D4-A1B1-8C63569FEE04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0" creationId="{5BEF5F4B-9989-4E2E-ADF2-94740087E26F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1" creationId="{ADCE2559-639C-4A53-8E11-A2E66F78961E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3" creationId="{C83EABF3-3833-421B-BA77-EA7BFFE058AC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4" creationId="{BD7C195C-B773-433B-B6FE-ECBF7B824D7A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5" creationId="{621CA43C-9DC6-4CE6-AE1C-C848C65C2D17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6" creationId="{EE8B1817-F625-468D-85D8-3A6E80239830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7" creationId="{0F0AF80A-6E9D-4871-A700-7DD1320391A2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39" creationId="{3986B265-4428-4EC5-9AF3-430C565655EA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0" creationId="{AC7AA61C-77CD-43D0-8811-E84E78DD6ECD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1" creationId="{DC59D265-3F6A-47CD-99D8-695CA64C2300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2" creationId="{35B611C2-7A87-461B-A50B-D9CD0BA996B6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44" creationId="{E68D41D9-953F-4E3C-8C61-F2C4217C1DB1}"/>
          </ac:cxnSpMkLst>
        </pc:cxnChg>
        <pc:cxnChg chg="add mod">
          <ac:chgData name="mohammad Hosseinabady" userId="6cd969f51f917c9e" providerId="LiveId" clId="{3A4CDD04-A0D8-45F3-92BB-26C3781A91F2}" dt="2022-01-18T21:24:47.967" v="1373" actId="1076"/>
          <ac:cxnSpMkLst>
            <pc:docMk/>
            <pc:sldMk cId="585135581" sldId="270"/>
            <ac:cxnSpMk id="45" creationId="{BD60D21F-21BB-480C-950D-09D4E4C3100A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616743638" sldId="270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618471396" sldId="271"/>
        </pc:sldMkLst>
      </pc:sldChg>
      <pc:sldChg chg="delSp modSp new mod">
        <pc:chgData name="mohammad Hosseinabady" userId="6cd969f51f917c9e" providerId="LiveId" clId="{3A4CDD04-A0D8-45F3-92BB-26C3781A91F2}" dt="2022-01-18T21:26:23.675" v="1431" actId="478"/>
        <pc:sldMkLst>
          <pc:docMk/>
          <pc:sldMk cId="3730589243" sldId="271"/>
        </pc:sldMkLst>
        <pc:spChg chg="mod">
          <ac:chgData name="mohammad Hosseinabady" userId="6cd969f51f917c9e" providerId="LiveId" clId="{3A4CDD04-A0D8-45F3-92BB-26C3781A91F2}" dt="2022-01-18T21:26:21.211" v="1430" actId="20577"/>
          <ac:spMkLst>
            <pc:docMk/>
            <pc:sldMk cId="3730589243" sldId="271"/>
            <ac:spMk id="2" creationId="{C7F41C5A-34A6-444B-83E2-A077BC4B7485}"/>
          </ac:spMkLst>
        </pc:spChg>
        <pc:spChg chg="del">
          <ac:chgData name="mohammad Hosseinabady" userId="6cd969f51f917c9e" providerId="LiveId" clId="{3A4CDD04-A0D8-45F3-92BB-26C3781A91F2}" dt="2022-01-18T21:26:23.675" v="1431" actId="478"/>
          <ac:spMkLst>
            <pc:docMk/>
            <pc:sldMk cId="3730589243" sldId="271"/>
            <ac:spMk id="3" creationId="{28E49E72-C646-44E2-B50A-0186DE776D1E}"/>
          </ac:spMkLst>
        </pc:spChg>
      </pc:sldChg>
      <pc:sldChg chg="add">
        <pc:chgData name="mohammad Hosseinabady" userId="6cd969f51f917c9e" providerId="LiveId" clId="{3A4CDD04-A0D8-45F3-92BB-26C3781A91F2}" dt="2022-01-18T21:28:39.678" v="1432" actId="2890"/>
        <pc:sldMkLst>
          <pc:docMk/>
          <pc:sldMk cId="1442209105" sldId="272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064574767" sldId="272"/>
        </pc:sldMkLst>
      </pc:sldChg>
      <pc:sldChg chg="addSp delSp modSp add mod">
        <pc:chgData name="mohammad Hosseinabady" userId="6cd969f51f917c9e" providerId="LiveId" clId="{3A4CDD04-A0D8-45F3-92BB-26C3781A91F2}" dt="2022-01-18T21:54:20.024" v="1584" actId="1582"/>
        <pc:sldMkLst>
          <pc:docMk/>
          <pc:sldMk cId="1263147773" sldId="273"/>
        </pc:sldMkLst>
        <pc:spChg chg="mod">
          <ac:chgData name="mohammad Hosseinabady" userId="6cd969f51f917c9e" providerId="LiveId" clId="{3A4CDD04-A0D8-45F3-92BB-26C3781A91F2}" dt="2022-01-18T21:29:07.776" v="1460" actId="20577"/>
          <ac:spMkLst>
            <pc:docMk/>
            <pc:sldMk cId="1263147773" sldId="273"/>
            <ac:spMk id="2" creationId="{C7F41C5A-34A6-444B-83E2-A077BC4B7485}"/>
          </ac:spMkLst>
        </pc:spChg>
        <pc:spChg chg="mod">
          <ac:chgData name="mohammad Hosseinabady" userId="6cd969f51f917c9e" providerId="LiveId" clId="{3A4CDD04-A0D8-45F3-92BB-26C3781A91F2}" dt="2022-01-18T21:47:22.334" v="1464" actId="688"/>
          <ac:spMkLst>
            <pc:docMk/>
            <pc:sldMk cId="1263147773" sldId="273"/>
            <ac:spMk id="8" creationId="{765C578F-5F47-4697-A476-5733EADDC10B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15" creationId="{49C5F111-E362-4CA7-A6EE-B95B418F7269}"/>
          </ac:spMkLst>
        </pc:spChg>
        <pc:spChg chg="add del">
          <ac:chgData name="mohammad Hosseinabady" userId="6cd969f51f917c9e" providerId="LiveId" clId="{3A4CDD04-A0D8-45F3-92BB-26C3781A91F2}" dt="2022-01-18T21:49:37.556" v="1506" actId="478"/>
          <ac:spMkLst>
            <pc:docMk/>
            <pc:sldMk cId="1263147773" sldId="273"/>
            <ac:spMk id="19" creationId="{5EF1025D-7088-4B1A-B284-1BCD2483A9D2}"/>
          </ac:spMkLst>
        </pc:spChg>
        <pc:spChg chg="add del mod">
          <ac:chgData name="mohammad Hosseinabady" userId="6cd969f51f917c9e" providerId="LiveId" clId="{3A4CDD04-A0D8-45F3-92BB-26C3781A91F2}" dt="2022-01-18T21:50:31.792" v="1519" actId="478"/>
          <ac:spMkLst>
            <pc:docMk/>
            <pc:sldMk cId="1263147773" sldId="273"/>
            <ac:spMk id="20" creationId="{5CA10B7F-2B5A-419D-97D1-2753B0C543DE}"/>
          </ac:spMkLst>
        </pc:spChg>
        <pc:spChg chg="add del mod">
          <ac:chgData name="mohammad Hosseinabady" userId="6cd969f51f917c9e" providerId="LiveId" clId="{3A4CDD04-A0D8-45F3-92BB-26C3781A91F2}" dt="2022-01-18T21:50:46.371" v="1522" actId="478"/>
          <ac:spMkLst>
            <pc:docMk/>
            <pc:sldMk cId="1263147773" sldId="273"/>
            <ac:spMk id="21" creationId="{2E2C1AEC-51FD-48E0-A2B4-C99D216D2BF0}"/>
          </ac:spMkLst>
        </pc:spChg>
        <pc:spChg chg="add del mo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6" creationId="{D06BEA20-8D8A-4539-851B-D33346244F46}"/>
          </ac:spMkLst>
        </pc:spChg>
        <pc:spChg chg="add del mod or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7" creationId="{81748550-C9BB-4CBE-B53E-E495FE8859EE}"/>
          </ac:spMkLst>
        </pc:spChg>
        <pc:spChg chg="del mod">
          <ac:chgData name="mohammad Hosseinabady" userId="6cd969f51f917c9e" providerId="LiveId" clId="{3A4CDD04-A0D8-45F3-92BB-26C3781A91F2}" dt="2022-01-18T21:52:16.852" v="1542" actId="478"/>
          <ac:spMkLst>
            <pc:docMk/>
            <pc:sldMk cId="1263147773" sldId="273"/>
            <ac:spMk id="28" creationId="{B1FEB0C7-FA28-4181-BDD9-000A317C0F01}"/>
          </ac:spMkLst>
        </pc:spChg>
        <pc:spChg chg="add del mod">
          <ac:chgData name="mohammad Hosseinabady" userId="6cd969f51f917c9e" providerId="LiveId" clId="{3A4CDD04-A0D8-45F3-92BB-26C3781A91F2}" dt="2022-01-18T21:52:28.816" v="1549" actId="478"/>
          <ac:spMkLst>
            <pc:docMk/>
            <pc:sldMk cId="1263147773" sldId="273"/>
            <ac:spMk id="29" creationId="{9E4B759E-FE3F-42EF-9D71-320FA5B2F82A}"/>
          </ac:spMkLst>
        </pc:spChg>
        <pc:spChg chg="del mod">
          <ac:chgData name="mohammad Hosseinabady" userId="6cd969f51f917c9e" providerId="LiveId" clId="{3A4CDD04-A0D8-45F3-92BB-26C3781A91F2}" dt="2022-01-18T21:52:26.283" v="1548" actId="478"/>
          <ac:spMkLst>
            <pc:docMk/>
            <pc:sldMk cId="1263147773" sldId="273"/>
            <ac:spMk id="30" creationId="{ED02AD31-B489-4C0B-BC27-BEA2C621382E}"/>
          </ac:spMkLst>
        </pc:spChg>
        <pc:spChg chg="del mod">
          <ac:chgData name="mohammad Hosseinabady" userId="6cd969f51f917c9e" providerId="LiveId" clId="{3A4CDD04-A0D8-45F3-92BB-26C3781A91F2}" dt="2022-01-18T21:52:22.576" v="1545" actId="478"/>
          <ac:spMkLst>
            <pc:docMk/>
            <pc:sldMk cId="1263147773" sldId="273"/>
            <ac:spMk id="31" creationId="{5321F861-3AF7-429E-89C4-61D1B30DE05D}"/>
          </ac:spMkLst>
        </pc:spChg>
        <pc:spChg chg="add del mod">
          <ac:chgData name="mohammad Hosseinabady" userId="6cd969f51f917c9e" providerId="LiveId" clId="{3A4CDD04-A0D8-45F3-92BB-26C3781A91F2}" dt="2022-01-18T21:53:34.392" v="1568" actId="478"/>
          <ac:spMkLst>
            <pc:docMk/>
            <pc:sldMk cId="1263147773" sldId="273"/>
            <ac:spMk id="34" creationId="{6CA6EB89-CCF1-4CC6-983B-403C674DDC7F}"/>
          </ac:spMkLst>
        </pc:spChg>
        <pc:spChg chg="add del mod">
          <ac:chgData name="mohammad Hosseinabady" userId="6cd969f51f917c9e" providerId="LiveId" clId="{3A4CDD04-A0D8-45F3-92BB-26C3781A91F2}" dt="2022-01-18T21:53:32.899" v="1567" actId="478"/>
          <ac:spMkLst>
            <pc:docMk/>
            <pc:sldMk cId="1263147773" sldId="273"/>
            <ac:spMk id="35" creationId="{0754471D-6553-4C06-90E1-D69259A36971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36" creationId="{E887A8F0-97AD-4F23-94EF-92AFADC89C1C}"/>
          </ac:spMkLst>
        </pc:spChg>
        <pc:grpChg chg="add mod">
          <ac:chgData name="mohammad Hosseinabady" userId="6cd969f51f917c9e" providerId="LiveId" clId="{3A4CDD04-A0D8-45F3-92BB-26C3781A91F2}" dt="2022-01-18T21:48:31.286" v="1494" actId="12788"/>
          <ac:grpSpMkLst>
            <pc:docMk/>
            <pc:sldMk cId="1263147773" sldId="273"/>
            <ac:grpSpMk id="3" creationId="{0E333529-883B-4A22-A8AB-31F1B02E4D81}"/>
          </ac:grpSpMkLst>
        </pc:grpChg>
        <pc:grpChg chg="add mod">
          <ac:chgData name="mohammad Hosseinabady" userId="6cd969f51f917c9e" providerId="LiveId" clId="{3A4CDD04-A0D8-45F3-92BB-26C3781A91F2}" dt="2022-01-18T21:53:59.304" v="1582" actId="164"/>
          <ac:grpSpMkLst>
            <pc:docMk/>
            <pc:sldMk cId="1263147773" sldId="273"/>
            <ac:grpSpMk id="37" creationId="{809D29C3-00A4-446C-9C97-9FFBEA5C6612}"/>
          </ac:grpSpMkLst>
        </pc:grp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4" creationId="{7A47C2B6-19DF-4B95-B21F-DFBCFCE391E6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5" creationId="{72944C7D-8E77-424F-B6B1-D7DB834640E9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6" creationId="{9386EAB7-0CFC-41DC-B32C-F03412141A0F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7" creationId="{9426159B-7CEA-46EC-B3DF-C7C690E7420E}"/>
          </ac:cxnSpMkLst>
        </pc:cxnChg>
        <pc:cxnChg chg="add mod">
          <ac:chgData name="mohammad Hosseinabady" userId="6cd969f51f917c9e" providerId="LiveId" clId="{3A4CDD04-A0D8-45F3-92BB-26C3781A91F2}" dt="2022-01-18T21:47:44.670" v="1474" actId="1076"/>
          <ac:cxnSpMkLst>
            <pc:docMk/>
            <pc:sldMk cId="1263147773" sldId="273"/>
            <ac:cxnSpMk id="9" creationId="{ABE15207-9E52-4F26-A8FD-387D30664381}"/>
          </ac:cxnSpMkLst>
        </pc:cxnChg>
        <pc:cxnChg chg="add mod">
          <ac:chgData name="mohammad Hosseinabady" userId="6cd969f51f917c9e" providerId="LiveId" clId="{3A4CDD04-A0D8-45F3-92BB-26C3781A91F2}" dt="2022-01-18T21:48:31.286" v="1494" actId="12788"/>
          <ac:cxnSpMkLst>
            <pc:docMk/>
            <pc:sldMk cId="1263147773" sldId="273"/>
            <ac:cxnSpMk id="11" creationId="{0C1C762E-90EE-42BE-B5C0-A0B784C66B74}"/>
          </ac:cxnSpMkLst>
        </pc:cxnChg>
        <pc:cxnChg chg="add mod">
          <ac:chgData name="mohammad Hosseinabady" userId="6cd969f51f917c9e" providerId="LiveId" clId="{3A4CDD04-A0D8-45F3-92BB-26C3781A91F2}" dt="2022-01-18T21:48:50.370" v="1496" actId="1076"/>
          <ac:cxnSpMkLst>
            <pc:docMk/>
            <pc:sldMk cId="1263147773" sldId="273"/>
            <ac:cxnSpMk id="13" creationId="{1E68E794-0C90-4668-AEFC-08CFDB5EAF08}"/>
          </ac:cxnSpMkLst>
        </pc:cxnChg>
        <pc:cxnChg chg="add mod">
          <ac:chgData name="mohammad Hosseinabady" userId="6cd969f51f917c9e" providerId="LiveId" clId="{3A4CDD04-A0D8-45F3-92BB-26C3781A91F2}" dt="2022-01-18T21:47:48.508" v="1476" actId="1076"/>
          <ac:cxnSpMkLst>
            <pc:docMk/>
            <pc:sldMk cId="1263147773" sldId="273"/>
            <ac:cxnSpMk id="14" creationId="{B11F0483-8376-44EF-BA91-DFC65B0415D9}"/>
          </ac:cxnSpMkLst>
        </pc:cxnChg>
        <pc:cxnChg chg="add mod">
          <ac:chgData name="mohammad Hosseinabady" userId="6cd969f51f917c9e" providerId="LiveId" clId="{3A4CDD04-A0D8-45F3-92BB-26C3781A91F2}" dt="2022-01-18T21:53:28.171" v="1565" actId="1076"/>
          <ac:cxnSpMkLst>
            <pc:docMk/>
            <pc:sldMk cId="1263147773" sldId="273"/>
            <ac:cxnSpMk id="16" creationId="{D8B7955A-3123-4E15-A060-CC9A4C067E90}"/>
          </ac:cxnSpMkLst>
        </pc:cxnChg>
        <pc:cxnChg chg="add mod">
          <ac:chgData name="mohammad Hosseinabady" userId="6cd969f51f917c9e" providerId="LiveId" clId="{3A4CDD04-A0D8-45F3-92BB-26C3781A91F2}" dt="2022-01-18T21:49:01.965" v="1501" actId="1076"/>
          <ac:cxnSpMkLst>
            <pc:docMk/>
            <pc:sldMk cId="1263147773" sldId="273"/>
            <ac:cxnSpMk id="18" creationId="{70EAB484-78F5-47F2-B6F9-80945BF11770}"/>
          </ac:cxnSpMkLst>
        </pc:cxnChg>
        <pc:cxnChg chg="add del">
          <ac:chgData name="mohammad Hosseinabady" userId="6cd969f51f917c9e" providerId="LiveId" clId="{3A4CDD04-A0D8-45F3-92BB-26C3781A91F2}" dt="2022-01-18T21:50:55.873" v="1526" actId="478"/>
          <ac:cxnSpMkLst>
            <pc:docMk/>
            <pc:sldMk cId="1263147773" sldId="273"/>
            <ac:cxnSpMk id="23" creationId="{AFA2A1D3-31D1-40F5-A31D-7E2B119DE3C7}"/>
          </ac:cxnSpMkLst>
        </pc:cxnChg>
        <pc:cxnChg chg="add del mod">
          <ac:chgData name="mohammad Hosseinabady" userId="6cd969f51f917c9e" providerId="LiveId" clId="{3A4CDD04-A0D8-45F3-92BB-26C3781A91F2}" dt="2022-01-18T21:51:09.414" v="1528" actId="478"/>
          <ac:cxnSpMkLst>
            <pc:docMk/>
            <pc:sldMk cId="1263147773" sldId="273"/>
            <ac:cxnSpMk id="24" creationId="{25A176EB-451D-42A5-AB3D-7218508D751B}"/>
          </ac:cxnSpMkLst>
        </pc:cxnChg>
        <pc:cxnChg chg="add del">
          <ac:chgData name="mohammad Hosseinabady" userId="6cd969f51f917c9e" providerId="LiveId" clId="{3A4CDD04-A0D8-45F3-92BB-26C3781A91F2}" dt="2022-01-18T21:52:38.899" v="1551" actId="478"/>
          <ac:cxnSpMkLst>
            <pc:docMk/>
            <pc:sldMk cId="1263147773" sldId="273"/>
            <ac:cxnSpMk id="33" creationId="{6D9B62D3-7ED3-4A49-BA5D-3F48671AF0C1}"/>
          </ac:cxnSpMkLst>
        </pc:cxnChg>
        <pc:cxnChg chg="add mod">
          <ac:chgData name="mohammad Hosseinabady" userId="6cd969f51f917c9e" providerId="LiveId" clId="{3A4CDD04-A0D8-45F3-92BB-26C3781A91F2}" dt="2022-01-18T21:54:20.024" v="1584" actId="1582"/>
          <ac:cxnSpMkLst>
            <pc:docMk/>
            <pc:sldMk cId="1263147773" sldId="273"/>
            <ac:cxnSpMk id="39" creationId="{CC8FA840-926F-49B5-9617-9F5C72CB95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128925559" sldId="273"/>
        </pc:sldMkLst>
      </pc:sldChg>
      <pc:sldChg chg="del">
        <pc:chgData name="mohammad Hosseinabady" userId="6cd969f51f917c9e" providerId="LiveId" clId="{3A4CDD04-A0D8-45F3-92BB-26C3781A91F2}" dt="2022-01-18T18:56:12.985" v="5" actId="47"/>
        <pc:sldMkLst>
          <pc:docMk/>
          <pc:sldMk cId="2405821839" sldId="27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706319201" sldId="276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607194819" sldId="277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693077610" sldId="278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785918737" sldId="279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990972433" sldId="280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3519223639" sldId="281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6029262" sldId="282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128495281" sldId="283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1414274734" sldId="28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93036185" sldId="285"/>
        </pc:sldMkLst>
      </pc:sldChg>
      <pc:sldChg chg="del ord">
        <pc:chgData name="mohammad Hosseinabady" userId="6cd969f51f917c9e" providerId="LiveId" clId="{3A4CDD04-A0D8-45F3-92BB-26C3781A91F2}" dt="2022-01-18T18:56:33.497" v="9" actId="47"/>
        <pc:sldMkLst>
          <pc:docMk/>
          <pc:sldMk cId="1369364419" sldId="286"/>
        </pc:sldMkLst>
      </pc:sldChg>
    </pc:docChg>
  </pc:docChgLst>
  <pc:docChgLst>
    <pc:chgData name="mohammad Hosseinabady" userId="6cd969f51f917c9e" providerId="LiveId" clId="{E8EA12F8-E03D-4039-B33D-704E81B75366}"/>
    <pc:docChg chg="undo custSel addSld delSld modSld sldOrd addSection delSection modSection">
      <pc:chgData name="mohammad Hosseinabady" userId="6cd969f51f917c9e" providerId="LiveId" clId="{E8EA12F8-E03D-4039-B33D-704E81B75366}" dt="2022-01-17T16:19:36.217" v="3222" actId="14100"/>
      <pc:docMkLst>
        <pc:docMk/>
      </pc:docMkLst>
      <pc:sldChg chg="addSp delSp modSp mod">
        <pc:chgData name="mohammad Hosseinabady" userId="6cd969f51f917c9e" providerId="LiveId" clId="{E8EA12F8-E03D-4039-B33D-704E81B75366}" dt="2022-01-17T16:19:36.217" v="3222" actId="14100"/>
        <pc:sldMkLst>
          <pc:docMk/>
          <pc:sldMk cId="1828841948" sldId="257"/>
        </pc:sldMkLst>
        <pc:spChg chg="add del">
          <ac:chgData name="mohammad Hosseinabady" userId="6cd969f51f917c9e" providerId="LiveId" clId="{E8EA12F8-E03D-4039-B33D-704E81B75366}" dt="2022-01-16T22:11:06.870" v="2575" actId="478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E8EA12F8-E03D-4039-B33D-704E81B75366}" dt="2022-01-17T16:19:36.217" v="3222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modSp mod modAnim">
        <pc:chgData name="mohammad Hosseinabady" userId="6cd969f51f917c9e" providerId="LiveId" clId="{E8EA12F8-E03D-4039-B33D-704E81B75366}" dt="2022-01-16T21:58:35.065" v="2405" actId="20577"/>
        <pc:sldMkLst>
          <pc:docMk/>
          <pc:sldMk cId="1478317197" sldId="258"/>
        </pc:sldMkLst>
        <pc:spChg chg="mod">
          <ac:chgData name="mohammad Hosseinabady" userId="6cd969f51f917c9e" providerId="LiveId" clId="{E8EA12F8-E03D-4039-B33D-704E81B75366}" dt="2022-01-16T21:58:35.065" v="2405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4:34.894" v="1344" actId="1076"/>
          <ac:spMkLst>
            <pc:docMk/>
            <pc:sldMk cId="1478317197" sldId="258"/>
            <ac:spMk id="3" creationId="{182922C0-899D-4135-B7AB-B91EEF014914}"/>
          </ac:spMkLst>
        </pc:spChg>
        <pc:spChg chg="mod">
          <ac:chgData name="mohammad Hosseinabady" userId="6cd969f51f917c9e" providerId="LiveId" clId="{E8EA12F8-E03D-4039-B33D-704E81B75366}" dt="2022-01-16T20:44:37.981" v="1345" actId="1076"/>
          <ac:spMkLst>
            <pc:docMk/>
            <pc:sldMk cId="1478317197" sldId="258"/>
            <ac:spMk id="9" creationId="{5A7D7CD7-B104-4AAB-8ED4-F6A0B6E9E2F1}"/>
          </ac:spMkLst>
        </pc:spChg>
        <pc:spChg chg="add mod">
          <ac:chgData name="mohammad Hosseinabady" userId="6cd969f51f917c9e" providerId="LiveId" clId="{E8EA12F8-E03D-4039-B33D-704E81B75366}" dt="2022-01-16T20:44:47.788" v="1352" actId="1076"/>
          <ac:spMkLst>
            <pc:docMk/>
            <pc:sldMk cId="1478317197" sldId="258"/>
            <ac:spMk id="10" creationId="{1F3559D4-8828-4989-AF8A-4AA9C531D215}"/>
          </ac:spMkLst>
        </pc:spChg>
        <pc:picChg chg="mod">
          <ac:chgData name="mohammad Hosseinabady" userId="6cd969f51f917c9e" providerId="LiveId" clId="{E8EA12F8-E03D-4039-B33D-704E81B75366}" dt="2022-01-16T20:44:31.559" v="1343" actId="14100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Sp modSp modAnim">
        <pc:chgData name="mohammad Hosseinabady" userId="6cd969f51f917c9e" providerId="LiveId" clId="{E8EA12F8-E03D-4039-B33D-704E81B75366}" dt="2022-01-16T20:46:43.098" v="1371" actId="207"/>
        <pc:sldMkLst>
          <pc:docMk/>
          <pc:sldMk cId="1409897356" sldId="259"/>
        </pc:sldMkLst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1" creationId="{792C0AFF-9413-445F-9863-D553E57FB34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2" creationId="{073E5BC2-6C33-410D-97C4-6BA7FB1A179F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3" creationId="{D75927B0-E637-4CB5-8301-6A82242989A2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5" creationId="{01394C01-1F44-419A-B67A-FBCC5616533D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6" creationId="{756AC3AE-A45D-4BEF-91FD-1FB9526A5BC3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7" creationId="{D3378D14-F5DB-4A52-80CA-5286E04D3686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5" creationId="{1EBD7E37-9C1F-4358-BB13-B0B63B8CEB6E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6" creationId="{962EFB31-9F77-4A2B-A8EE-C514B46A305A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7" creationId="{F3D309FA-DD22-4AFE-9FFD-1F05D7999A8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8" creationId="{FDEC9D04-FBBF-46A6-87A7-B3FB2E8B10FF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1" creationId="{F94D3713-1A40-45FA-B22A-8BD3A40A6A85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2" creationId="{5A338BCD-1314-4109-A6D6-071CB2643BE9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3" creationId="{27A668A1-025F-46A6-A256-335EE44B28D5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56" creationId="{46C3070A-5530-484A-9B43-5EB296B527B8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67" creationId="{7C250A3A-F25E-44B8-806E-210FE9B11A3A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78" creationId="{F2034A58-7C2B-44C1-A79F-1134B683DB09}"/>
          </ac:grpSpMkLst>
        </pc:grp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89" creationId="{E4020584-8162-4F12-8768-4849233E406A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0" creationId="{4EA4861C-3274-44E3-B550-28FA89C64A91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4" creationId="{A5270443-B34D-43BF-8DB5-38052E1657F3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9" creationId="{A102E932-9029-49E4-9340-5A08E498A08E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0" creationId="{E6A5A2F2-1C8A-4A7B-A6D5-A75B3A3CA994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3" creationId="{45F1E050-63BD-4188-82A2-F0993ECF7870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modSp del mod">
        <pc:chgData name="mohammad Hosseinabady" userId="6cd969f51f917c9e" providerId="LiveId" clId="{E8EA12F8-E03D-4039-B33D-704E81B75366}" dt="2022-01-16T21:56:54.434" v="2331" actId="47"/>
        <pc:sldMkLst>
          <pc:docMk/>
          <pc:sldMk cId="1611266227" sldId="262"/>
        </pc:sldMkLst>
        <pc:spChg chg="mod">
          <ac:chgData name="mohammad Hosseinabady" userId="6cd969f51f917c9e" providerId="LiveId" clId="{E8EA12F8-E03D-4039-B33D-704E81B75366}" dt="2022-01-16T20:40:51.657" v="1288"/>
          <ac:spMkLst>
            <pc:docMk/>
            <pc:sldMk cId="1611266227" sldId="262"/>
            <ac:spMk id="2" creationId="{27541316-821B-4535-9686-A6545E1E9787}"/>
          </ac:spMkLst>
        </pc:spChg>
      </pc:sldChg>
      <pc:sldChg chg="addSp modSp modAnim">
        <pc:chgData name="mohammad Hosseinabady" userId="6cd969f51f917c9e" providerId="LiveId" clId="{E8EA12F8-E03D-4039-B33D-704E81B75366}" dt="2022-01-16T22:13:40.827" v="2578"/>
        <pc:sldMkLst>
          <pc:docMk/>
          <pc:sldMk cId="937877043" sldId="265"/>
        </pc:sldMkLst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5" creationId="{26751685-E35F-4F34-A4ED-BA73A7F10B17}"/>
          </ac:spMkLst>
        </pc:spChg>
        <pc:grpChg chg="add 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3" creationId="{23480A52-1DCD-4100-8117-E92CB5BB966D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4" creationId="{F410AD48-0B23-4A06-BABC-29B14DB2C1A0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94" creationId="{AE896A15-6DB2-400C-A8FD-ABE7C579A434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23" creationId="{6E43C5ED-FABD-49E9-9E74-02D42476C24F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42" creationId="{458C7E18-804C-4267-9371-CAC43C2FA795}"/>
          </ac:grpSpMkLst>
        </pc:grp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3" creationId="{0AA2F4DD-AD51-4EF5-9FD6-D86B544B68CB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4" creationId="{E8C24BA7-A0BB-4CBA-9E5E-72FE69C59640}"/>
          </ac:cxnSpMkLst>
        </pc:cxnChg>
      </pc:sldChg>
      <pc:sldChg chg="del modAnim">
        <pc:chgData name="mohammad Hosseinabady" userId="6cd969f51f917c9e" providerId="LiveId" clId="{E8EA12F8-E03D-4039-B33D-704E81B75366}" dt="2022-01-17T05:26:01.165" v="3201" actId="47"/>
        <pc:sldMkLst>
          <pc:docMk/>
          <pc:sldMk cId="2802359574" sldId="266"/>
        </pc:sldMkLst>
      </pc:sldChg>
      <pc:sldChg chg="modSp mod ord modAnim">
        <pc:chgData name="mohammad Hosseinabady" userId="6cd969f51f917c9e" providerId="LiveId" clId="{E8EA12F8-E03D-4039-B33D-704E81B75366}" dt="2022-01-17T04:30:53.206" v="2616" actId="20577"/>
        <pc:sldMkLst>
          <pc:docMk/>
          <pc:sldMk cId="430489130" sldId="268"/>
        </pc:sldMkLst>
        <pc:spChg chg="mod">
          <ac:chgData name="mohammad Hosseinabady" userId="6cd969f51f917c9e" providerId="LiveId" clId="{E8EA12F8-E03D-4039-B33D-704E81B75366}" dt="2022-01-16T20:41:37.521" v="1291"/>
          <ac:spMkLst>
            <pc:docMk/>
            <pc:sldMk cId="430489130" sldId="268"/>
            <ac:spMk id="2" creationId="{73AEB559-47AB-404C-9280-5A9B3FA541A3}"/>
          </ac:spMkLst>
        </pc:spChg>
        <pc:graphicFrameChg chg="mod">
          <ac:chgData name="mohammad Hosseinabady" userId="6cd969f51f917c9e" providerId="LiveId" clId="{E8EA12F8-E03D-4039-B33D-704E81B75366}" dt="2022-01-17T04:30:53.206" v="2616" actId="20577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0:47:52.103" v="1378"/>
        <pc:sldMkLst>
          <pc:docMk/>
          <pc:sldMk cId="1616743638" sldId="270"/>
        </pc:sldMkLst>
        <pc:spChg chg="mod">
          <ac:chgData name="mohammad Hosseinabady" userId="6cd969f51f917c9e" providerId="LiveId" clId="{E8EA12F8-E03D-4039-B33D-704E81B75366}" dt="2022-01-16T19:15:26.046" v="6" actId="20577"/>
          <ac:spMkLst>
            <pc:docMk/>
            <pc:sldMk cId="1616743638" sldId="270"/>
            <ac:spMk id="2" creationId="{96997A14-059D-4BEE-8459-437BF3A7B9D5}"/>
          </ac:spMkLst>
        </pc:spChg>
        <pc:spChg chg="del">
          <ac:chgData name="mohammad Hosseinabady" userId="6cd969f51f917c9e" providerId="LiveId" clId="{E8EA12F8-E03D-4039-B33D-704E81B75366}" dt="2022-01-16T19:15:34.160" v="8" actId="478"/>
          <ac:spMkLst>
            <pc:docMk/>
            <pc:sldMk cId="1616743638" sldId="270"/>
            <ac:spMk id="3" creationId="{7A03668D-060C-4037-A369-57460F29D31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5" creationId="{33CA8920-D787-4C39-94FA-6FAAB14E5941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6" creationId="{9629AEED-0201-4262-8DB3-1455E7F404C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7" creationId="{825F1DCA-8E7F-4A24-B740-BEC55151C7A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8" creationId="{2BB4528E-8C19-4B6E-B4A3-A58BCDA39483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9" creationId="{F5B74F3A-C455-422E-AFED-299B80809E3F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0" creationId="{AF9D0B6B-2CBE-4174-8C85-0E084E2BDC4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1" creationId="{045B7999-7F75-416D-829F-53373F6CAC8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2" creationId="{B1776ABD-D6B5-4D52-A540-B9060EA3FAB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3" creationId="{D9D7CAE4-CA01-4C00-B3AA-0C8F82A38F8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4" creationId="{9EE13EE6-21A6-44DD-81E9-8C3827A7CC5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5" creationId="{E4B787DE-7E03-4FA6-8E63-CD2D1DC5A82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6" creationId="{1CDBA561-E2F1-4D5B-BFA6-0B7C6CACD93A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7" creationId="{B1E452D6-27CB-4A3F-909C-0DB8545B796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8" creationId="{3216CBFD-99D8-4D68-92F9-02DE3951A11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9" creationId="{460F1FDB-3783-40DE-B705-7BB4F0AFFA3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0" creationId="{A575E09B-C5A4-49C9-A1E3-B763BA02DA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1" creationId="{49E5585E-FC83-44C0-A702-3C08840AED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2" creationId="{90E0702C-81E4-4057-AD1A-419DB38D630C}"/>
          </ac:spMkLst>
        </pc:spChg>
        <pc:spChg chg="add mod">
          <ac:chgData name="mohammad Hosseinabady" userId="6cd969f51f917c9e" providerId="LiveId" clId="{E8EA12F8-E03D-4039-B33D-704E81B75366}" dt="2022-01-16T19:22:24.037" v="152" actId="1076"/>
          <ac:spMkLst>
            <pc:docMk/>
            <pc:sldMk cId="1616743638" sldId="270"/>
            <ac:spMk id="123" creationId="{AAB85D28-BF5C-44CD-925E-571657622412}"/>
          </ac:spMkLst>
        </pc:spChg>
        <pc:spChg chg="add del mod">
          <ac:chgData name="mohammad Hosseinabady" userId="6cd969f51f917c9e" providerId="LiveId" clId="{E8EA12F8-E03D-4039-B33D-704E81B75366}" dt="2022-01-16T19:23:09.360" v="165" actId="478"/>
          <ac:spMkLst>
            <pc:docMk/>
            <pc:sldMk cId="1616743638" sldId="270"/>
            <ac:spMk id="125" creationId="{82D9A00B-6774-4349-947E-A0C768C7E750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6" creationId="{03ABF9B9-FAE5-40CA-9916-0DC24A578636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19:31:04.078" v="312" actId="207"/>
          <ac:spMkLst>
            <pc:docMk/>
            <pc:sldMk cId="1616743638" sldId="270"/>
            <ac:spMk id="134" creationId="{E7800762-C557-4D02-AE94-CD590AE2B58F}"/>
          </ac:spMkLst>
        </pc:s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4" creationId="{38269DE3-9552-4488-8CF4-25C8479CC619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15" creationId="{D38DF308-2D6A-4C81-8FCB-6BA5BE17F187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26" creationId="{E672E548-864B-459F-A348-A73935B0518E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16:51.615" v="25"/>
          <ac:grpSpMkLst>
            <pc:docMk/>
            <pc:sldMk cId="1616743638" sldId="270"/>
            <ac:grpSpMk id="51" creationId="{D2B874CD-48D3-4064-9C61-FAB3BE59146F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62" creationId="{D621AC8E-DEBE-4118-85F5-B9852F16CC56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19:30:23.646" v="302" actId="1076"/>
          <ac:grpSpMkLst>
            <pc:docMk/>
            <pc:sldMk cId="1616743638" sldId="270"/>
            <ac:grpSpMk id="135" creationId="{1D343D8F-AEF4-4F3A-8729-50BAC244240C}"/>
          </ac:grpSpMkLst>
        </pc:grp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5" creationId="{D5B70289-4E4E-45DB-A2CD-28BC6BEA144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6" creationId="{9AC2314C-22A1-4E41-8EB6-301886F7D69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7" creationId="{94E1C684-CF14-4CB3-B6CF-1EA9322631BF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8" creationId="{0C962459-D3BA-43AF-BA0D-B07D6A7BF04D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9" creationId="{55BA6C09-6F1D-44FC-8AA5-531F97E340BE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0" creationId="{B3C2D751-65F1-4993-ABC2-24797DF24E7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1" creationId="{85461401-A278-4C1F-AB3A-95A9A6F99E1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2" creationId="{87732403-BF8C-423A-9FA4-659FA5CAF1A0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3" creationId="{6E32D890-090B-44C0-834B-044C966EE7E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4" creationId="{F8BA6403-4A59-4EC9-8A6B-0E046FE4382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6" creationId="{2E18BEF4-1155-4ABA-9EF7-E471EA822EA8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7" creationId="{1D4E8EC9-B07D-4076-AAE8-E2397838B902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8" creationId="{2ED4CDAD-B253-4E69-B6E1-F7E810C2855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9" creationId="{D725FEF3-C3C2-4529-989D-7CE111EDB7E9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0" creationId="{B54CE7A5-F283-43CC-847A-76C37100461F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1" creationId="{2950F385-F643-4CF5-9C3A-E82D41EC533A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2" creationId="{904BC574-A86C-4480-A5E9-AD34A908DAD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3" creationId="{EC364B87-1F14-46C2-8A27-22B9AB6AC89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4" creationId="{8D44268F-7EEC-4515-94D3-54AB2B9F436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5" creationId="{756CF0E6-AABD-4209-986E-07ABB12A897A}"/>
          </ac:cxnSpMkLst>
        </pc:cxnChg>
        <pc:cxnChg chg="mod">
          <ac:chgData name="mohammad Hosseinabady" userId="6cd969f51f917c9e" providerId="LiveId" clId="{E8EA12F8-E03D-4039-B33D-704E81B75366}" dt="2022-01-16T19:30:14.658" v="300" actId="1076"/>
          <ac:cxnSpMkLst>
            <pc:docMk/>
            <pc:sldMk cId="1616743638" sldId="270"/>
            <ac:cxnSpMk id="27" creationId="{68EA215A-3C48-44B6-A0F9-09022E8E4EFA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8" creationId="{8550FB47-1517-4BE8-9654-13DA09F08A7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9" creationId="{98787AEA-E3CF-41E4-90ED-033ECEB10FBF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0" creationId="{0ADF120A-BA1B-4653-A473-6F9ACBEE112E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1" creationId="{52154486-9D58-48D5-A058-15E161CBC3A4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2" creationId="{6B09FA5F-128C-4B56-81C8-719C74474C6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3" creationId="{1BA116F8-3CFC-4108-9722-BB353277B095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4" creationId="{9FD7F7BA-1F29-42A8-92A7-E440DC391936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5" creationId="{F13F5C6A-DEE2-4908-BC12-1A5B3D711B79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6" creationId="{52856720-54E3-490A-A69E-6CEB51A9A109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8" creationId="{EB3956A6-A373-4CFC-A971-87CEF9C9787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9" creationId="{E6E7D829-80FE-41A9-97A1-6354E07B0B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0" creationId="{4404C1A4-9BF0-4E98-9158-7E28B4E04A86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1" creationId="{52EAB922-FA23-45F0-AC41-FE16D5A9516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2" creationId="{DE9C0C6D-8D21-44F0-A7DE-4BB04A98DFB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3" creationId="{98C9428D-9AF0-494F-822B-7C4D29D5297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4" creationId="{22995DF0-27DC-4854-8B17-B565071D11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5" creationId="{D7222B26-163D-487C-8547-5A98159E744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6" creationId="{89C04970-196B-49DF-A03C-74CD55EEBE07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7" creationId="{519D251D-E4CF-45F2-AB32-1A8E52808D13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50" creationId="{39DE8FD6-3EB2-42CA-B362-5B8D1A40999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2" creationId="{63FB1FBE-6A93-43B0-9911-BF40F820162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3" creationId="{C2DE6343-F83D-412E-8D25-900C09DA1476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4" creationId="{69D12253-F927-4031-B6AF-F0C3C8FE09DC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5" creationId="{137EFDDE-C17F-4EC3-8F3B-567625D5B0B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6" creationId="{B82CE778-E897-496B-AE55-E689E1487BA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7" creationId="{0F6CCD27-78D5-487D-A58F-462F4EC54F43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8" creationId="{F0EB278C-3363-4D6E-A052-53A94C32DA75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9" creationId="{0173E6D7-2AD5-4566-8B85-5AEFA54BBE3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0" creationId="{B51DAD37-7F4F-4D07-9B51-F1116E59E64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1" creationId="{54B2BF95-8962-4115-9229-B77482A60CD6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3" creationId="{1579F8BD-6132-47EB-93FF-111FEE157B6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4" creationId="{37F871C5-1667-4FF1-A8BD-C3B2C53B601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5" creationId="{E9C3D1B2-7EA5-4D32-94BB-CCFBEE14F27D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6" creationId="{7C28AADE-94E8-48F1-B168-561FD147FEE7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7" creationId="{292A22FB-6B7F-4374-9C80-18D38093F7C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8" creationId="{493BAF97-DC74-4F16-AD9F-5A0E844913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9" creationId="{DB248DA7-6D87-402D-B275-D58883A4AF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0" creationId="{56E07A93-78F9-4455-B9C3-03990560041B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1" creationId="{C27B4A39-CDD4-49A7-B2DB-246192E2914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2" creationId="{073ED5FB-D962-4B44-B379-1E76B605486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4" creationId="{8D4DAD11-2225-4285-B7BD-A37F58938B2D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5" creationId="{A84BC718-28A5-499B-8A07-4D08842501AF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6" creationId="{4C1C9814-4AF7-4C78-8BC6-5993811E285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7" creationId="{8293079D-AC65-4FAF-9F14-7DFCE668851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8" creationId="{7B392506-E62A-4DA1-AD7E-5F7CF539E93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9" creationId="{DE5096E7-E4C0-4E05-B84C-CC2E173408C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0" creationId="{20F7C18C-D37B-417E-A93A-866EF8CA6D15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1" creationId="{AB9A5279-7AD2-4B7C-9AFF-4B4E27DA21C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2" creationId="{718AD426-C46C-409F-9C78-ADBF1A4C41AA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3" creationId="{B5C2A298-BF86-49BB-AB0F-F79EB4E0964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5" creationId="{E12D857A-7E8F-44A0-B605-7C55FD4F60D5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7" creationId="{0E384EF1-4386-4CCC-93FF-C49774A4F74C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2" creationId="{CEF5CD99-0357-4706-9AE0-50EE367B4E1F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3" creationId="{1BF68701-8969-45F2-B528-6FAD4D12F25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4" creationId="{1766FF87-0819-44B8-930D-FD0629B9D218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5" creationId="{31DB9B66-1B77-4704-8E38-D95207D2033D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6" creationId="{29E47082-293B-4AC3-9A3C-CEAED28BEC4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7" creationId="{B792FD69-82B2-428D-AF5B-D3B6A8DD35F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8" creationId="{7093E285-38E1-4552-B38E-06117CD08A8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9" creationId="{7970B3A9-F004-4DCF-BD6D-C855C4F51B7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0" creationId="{DBE04A5B-5817-4B60-888A-82E4EBB982A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1" creationId="{866271AF-3C79-42D4-AC1F-8B792E81912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02" creationId="{E3FF689A-0D74-46E5-AD47-670872D40699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29" creationId="{036EF205-776D-4C77-AEC6-46357DAC9C2E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48:44.433" v="1390" actId="20577"/>
        <pc:sldMkLst>
          <pc:docMk/>
          <pc:sldMk cId="2618471396" sldId="271"/>
        </pc:sldMkLst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5" creationId="{33CA8920-D787-4C39-94FA-6FAAB14E5941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6" creationId="{9629AEED-0201-4262-8DB3-1455E7F404C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7" creationId="{825F1DCA-8E7F-4A24-B740-BEC55151C7A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8" creationId="{2BB4528E-8C19-4B6E-B4A3-A58BCDA39483}"/>
          </ac:spMkLst>
        </pc:spChg>
        <pc:spChg chg="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09" creationId="{F5B74F3A-C455-422E-AFED-299B80809E3F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0" creationId="{AF9D0B6B-2CBE-4174-8C85-0E084E2BDC4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1" creationId="{045B7999-7F75-416D-829F-53373F6CAC8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2" creationId="{B1776ABD-D6B5-4D52-A540-B9060EA3FAB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3" creationId="{D9D7CAE4-CA01-4C00-B3AA-0C8F82A38F8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4" creationId="{9EE13EE6-21A6-44DD-81E9-8C3827A7CC5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5" creationId="{E4B787DE-7E03-4FA6-8E63-CD2D1DC5A82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6" creationId="{1CDBA561-E2F1-4D5B-BFA6-0B7C6CACD93A}"/>
          </ac:spMkLst>
        </pc:spChg>
        <pc:spChg chg="mod or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17" creationId="{B1E452D6-27CB-4A3F-909C-0DB8545B796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8" creationId="{3216CBFD-99D8-4D68-92F9-02DE3951A11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9" creationId="{460F1FDB-3783-40DE-B705-7BB4F0AFFA3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0" creationId="{A575E09B-C5A4-49C9-A1E3-B763BA02DA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1" creationId="{49E5585E-FC83-44C0-A702-3C08840AED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2" creationId="{90E0702C-81E4-4057-AD1A-419DB38D630C}"/>
          </ac:spMkLst>
        </pc:spChg>
        <pc:spChg chg="mod">
          <ac:chgData name="mohammad Hosseinabady" userId="6cd969f51f917c9e" providerId="LiveId" clId="{E8EA12F8-E03D-4039-B33D-704E81B75366}" dt="2022-01-16T20:48:44.433" v="1390" actId="20577"/>
          <ac:spMkLst>
            <pc:docMk/>
            <pc:sldMk cId="2618471396" sldId="271"/>
            <ac:spMk id="123" creationId="{AAB85D28-BF5C-44CD-925E-571657622412}"/>
          </ac:spMkLst>
        </pc:spChg>
        <pc:spChg chg="del">
          <ac:chgData name="mohammad Hosseinabady" userId="6cd969f51f917c9e" providerId="LiveId" clId="{E8EA12F8-E03D-4039-B33D-704E81B75366}" dt="2022-01-16T19:32:29.863" v="331" actId="478"/>
          <ac:spMkLst>
            <pc:docMk/>
            <pc:sldMk cId="2618471396" sldId="271"/>
            <ac:spMk id="126" creationId="{03ABF9B9-FAE5-40CA-9916-0DC24A578636}"/>
          </ac:spMkLst>
        </pc:spChg>
        <pc:spChg chg="mod">
          <ac:chgData name="mohammad Hosseinabady" userId="6cd969f51f917c9e" providerId="LiveId" clId="{E8EA12F8-E03D-4039-B33D-704E81B75366}" dt="2022-01-16T19:42:06.151" v="530" actId="20577"/>
          <ac:spMkLst>
            <pc:docMk/>
            <pc:sldMk cId="2618471396" sldId="271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8" creationId="{BB695498-BC1B-4FB1-98E8-4AB34EDB64C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9" creationId="{8E8E8EAA-165C-4F06-A47E-5F97549B949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0" creationId="{AD5A2127-310F-4929-B35F-2E64E958A8E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1" creationId="{F2F0004F-5043-434D-8187-590AC7A3F96E}"/>
          </ac:spMkLst>
        </pc:spChg>
        <pc:spChg chg="add del mod">
          <ac:chgData name="mohammad Hosseinabady" userId="6cd969f51f917c9e" providerId="LiveId" clId="{E8EA12F8-E03D-4039-B33D-704E81B75366}" dt="2022-01-16T19:37:36.195" v="438" actId="478"/>
          <ac:spMkLst>
            <pc:docMk/>
            <pc:sldMk cId="2618471396" sldId="271"/>
            <ac:spMk id="206" creationId="{4AA631B7-CE93-441D-BF7C-6E534919E025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7" creationId="{2E446AF3-5549-46E2-9189-D2B7B0A102F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8" creationId="{9FD26BFA-FC6B-44FC-8270-1DA230BC730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9" creationId="{CCF53A72-4283-4162-8C7F-BE9E18EDB44B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0" creationId="{94A1D51A-2540-411B-8055-DDBD00AC5C30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1" creationId="{54CABFF9-9652-4D74-A800-45BA1D88C09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2" creationId="{003745C1-84A6-4EA4-A67F-1DE460CA195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3" creationId="{F6FB25CC-BB80-448E-A781-76F4FFC1C04F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4" creationId="{77F4A02B-FE55-4C42-88DA-4FB31FBCDED6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5" creationId="{39036007-929E-4369-AF82-14D79CEDFA5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6" creationId="{DB7D3AA6-1F0E-40A7-80A5-2ACD31F890B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7" creationId="{72F3FD61-00E6-40FA-9432-03632E617C2E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8" creationId="{DC4B8ECC-7E43-4FBC-A9DE-C10B909D84B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9" creationId="{26324131-F9D0-4D23-BE29-AE6528A3180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0" creationId="{89EDBA3E-D92E-4A80-9E72-EFF444D9D6A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1" creationId="{41E6E26A-9BCF-404D-82CF-7991C8734DA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2" creationId="{B265D4C1-F111-4D30-A056-EA8720185EB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3" creationId="{2F25B8D1-985B-4981-AE99-B91F9CAFF74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4" creationId="{2806F5E8-963A-4AB2-A819-8DDCCAF3EB2E}"/>
          </ac:spMkLst>
        </pc:spChg>
        <pc:spChg chg="add del mod">
          <ac:chgData name="mohammad Hosseinabady" userId="6cd969f51f917c9e" providerId="LiveId" clId="{E8EA12F8-E03D-4039-B33D-704E81B75366}" dt="2022-01-16T19:42:31.032" v="548"/>
          <ac:spMkLst>
            <pc:docMk/>
            <pc:sldMk cId="2618471396" sldId="271"/>
            <ac:spMk id="225" creationId="{EDD5DA13-15BB-43EA-870E-D3818C88E49E}"/>
          </ac:spMkLst>
        </pc:spChg>
        <pc:spChg chg="add mod">
          <ac:chgData name="mohammad Hosseinabady" userId="6cd969f51f917c9e" providerId="LiveId" clId="{E8EA12F8-E03D-4039-B33D-704E81B75366}" dt="2022-01-16T19:42:30.756" v="546" actId="1076"/>
          <ac:spMkLst>
            <pc:docMk/>
            <pc:sldMk cId="2618471396" sldId="271"/>
            <ac:spMk id="226" creationId="{DEA8B124-1B68-43F9-A73B-040AC6FA069A}"/>
          </ac:spMkLst>
        </pc:spChg>
        <pc:grpChg chg="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4" creationId="{38269DE3-9552-4488-8CF4-25C8479CC619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15" creationId="{D38DF308-2D6A-4C81-8FCB-6BA5BE17F187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26" creationId="{E672E548-864B-459F-A348-A73935B0518E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34:37.851" v="373" actId="165"/>
          <ac:grpSpMkLst>
            <pc:docMk/>
            <pc:sldMk cId="2618471396" sldId="271"/>
            <ac:grpSpMk id="61" creationId="{84F881BF-AC53-4E4A-99AF-0091EA022B28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62" creationId="{D621AC8E-DEBE-4118-85F5-B9852F16CC56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84" creationId="{E42DACC7-59E7-4D04-987D-42193A2642F3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24" creationId="{5C2AD93A-B398-4B72-AB9D-54112F692C6F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38" creationId="{7931D32B-7120-4049-9A2E-DF57745812D0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50" creationId="{02F27405-0606-49CA-B7D1-38BB3A188F63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61" creationId="{CE7E5A0C-A605-4949-A0FA-9E12C3018B58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72" creationId="{71DFA635-A010-40F9-8BE2-D86CED3115BB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227" creationId="{1CAE1BFE-7A1C-4EE6-B0D4-9D7A2D2B5C45}"/>
          </ac:grpSpMkLst>
        </pc:grpChg>
        <pc:cxnChg chg="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27" creationId="{68EA215A-3C48-44B6-A0F9-09022E8E4EFA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48" creationId="{E396A46D-D7D4-4B31-A059-C5FF5AE50859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50" creationId="{39DE8FD6-3EB2-42CA-B362-5B8D1A40999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2" creationId="{F4A76B4F-C964-4FD3-B2B8-ECB7E674336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4" creationId="{AF7CB906-BA5F-4BE9-8CD7-539F1AF431B1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58" creationId="{472E924E-9AEA-4685-8FF9-B6C1EC72DFC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5" creationId="{E12D857A-7E8F-44A0-B605-7C55FD4F60D5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7" creationId="{0E384EF1-4386-4CCC-93FF-C49774A4F74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02" creationId="{E3FF689A-0D74-46E5-AD47-670872D40699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5" creationId="{1BB5DE01-AD3F-4340-9979-E126C08E6223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8" creationId="{AC3B7579-C600-4305-B01A-F9705FE87774}"/>
          </ac:cxnSpMkLst>
        </pc:cxnChg>
        <pc:cxnChg chg="del 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29" creationId="{036EF205-776D-4C77-AEC6-46357DAC9C2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0" creationId="{F18953D4-0841-4B3C-A5E1-4ABCCC494852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1" creationId="{BABF47DD-3BB4-4165-A221-43D211009CDB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2" creationId="{15DD250F-DA57-45D9-9564-FB674F844450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3" creationId="{B42B2C73-DE50-45EF-8EDA-271F0571B35A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4" creationId="{0D8FF50C-1B35-4FF6-82A2-4C505D36544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5" creationId="{23F7C337-41CC-4846-A21C-E66019204517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6" creationId="{63A3983B-8401-49AC-905C-C460F5212816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7" creationId="{50BCF23E-3A75-4DEB-B72C-DB8CA696141C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39" creationId="{6467B9A6-38A4-4FA0-B418-952880808CC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0" creationId="{992F7178-4E68-4F07-9CD5-8AE218927A8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1" creationId="{025C34E5-C645-4CE8-A882-F9256DE35F1B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2" creationId="{EDDB22FC-BF6D-4CDF-A324-B1C4EEB58510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3" creationId="{D4B2BDA9-90AD-434D-B74D-DC4D5120395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4" creationId="{4D6F3B7C-DA89-44FA-B1BF-F88C9E765FB6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5" creationId="{DA42E4BA-F0A1-45EE-B56B-8A293D2E56A4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6" creationId="{EA76A651-05B4-48B6-9B51-4422DB0E262D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7" creationId="{BF51F6D0-62D3-4062-9BB3-7EF49AD489BA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8" creationId="{3BF6A116-DF2C-4CDC-A508-65D1B538ABC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49" creationId="{66DA865A-C05F-49E5-8854-6C33D73CFD86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1" creationId="{0CD9DE75-2523-4A43-85E5-F062F8BD8113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2" creationId="{52C60340-11F9-4B8C-9501-0822B286729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3" creationId="{B704A40C-BA42-480E-9D7A-D28C125526E0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4" creationId="{8E4BFFDB-679D-495F-9057-9FC968BA52FE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5" creationId="{AD4BF3A5-07E9-4D28-B59D-AB993CCF404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6" creationId="{652A3FAE-3D9F-416E-BE28-2C97C799BDF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7" creationId="{2305861D-BC4A-434A-97D5-A850B176310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8" creationId="{AD5493C3-0BF4-4FBB-97BA-8B86293B22B9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9" creationId="{820B9257-10E6-4FD2-A9FB-4C849882CC1D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60" creationId="{6E34BC19-2ABF-4F8E-9E9E-E8D2D8EAD93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2" creationId="{C0A41F95-9295-4C45-9B01-B3D3E952B49F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3" creationId="{44AB3241-15EC-4620-8577-CD369484BA9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4" creationId="{30DB2B5B-D959-4991-A71D-0989FA3DCB22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5" creationId="{B881F10B-9093-43D6-8E10-DFEFEA771F76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6" creationId="{36CF78D0-9108-4A9C-82CA-0041C9221535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7" creationId="{5AA71558-3CA8-4512-B6BC-B6D72727BBF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8" creationId="{B4EF50DD-DB86-45CA-8986-2DE11E0EA430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9" creationId="{9C231F9E-BB2C-4645-A1B7-05F6F15DCFDC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0" creationId="{9C90246A-3200-4498-89A5-15E6F56A234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1" creationId="{7C465DE9-C658-4EA0-8D2D-D3AF961AA8C6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3" creationId="{F3A65298-1836-484B-9F18-0B9FD16AD7C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4" creationId="{A1E615FE-08AD-437C-BD50-2455934A7D08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5" creationId="{6A280E86-48C5-4A21-9119-EB506BF3C93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6" creationId="{6B0DC002-A49E-42E6-8689-25C5F447806A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7" creationId="{7B805E64-A632-4800-8B8A-E333F9E63341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8" creationId="{4A91CF4E-4EE5-4427-90A3-33DCF6CA662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9" creationId="{983C575B-CBD5-4C40-8C8B-FFE00C09A60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0" creationId="{C61E4098-6A01-47F8-BF44-FD3E77344207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1" creationId="{DB651815-3550-42F6-B33A-41AAB02ECACD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2" creationId="{834815DE-1018-46CB-B42E-3918F912F943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3" creationId="{52A013FF-05B4-453C-95DF-B1CE54F1EFB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4" creationId="{7D7C83CC-4D32-4FF4-99A4-B04C5A87155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5" creationId="{105D909C-2B01-4A18-8A6D-964899FA510F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6" creationId="{E4E66D16-02B6-4B48-B2C2-D1AE1593735C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7" creationId="{C591B7F2-E6D6-4A9A-AA73-B34CD580C9E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8" creationId="{7DDB8130-7E09-472B-9E7C-68A32436B681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9" creationId="{FDD0B2EF-D737-4EC1-B806-320391433114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0" creationId="{D8814554-A257-4923-937F-75243B302488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1" creationId="{3C1534FC-6D7F-4A7D-8020-17A586BC0222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2" creationId="{C4A0A643-D228-43B4-B226-EB4B5CF34B1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4" creationId="{3556B9EA-9C47-4C3D-8A92-DD6FCE9AD4DC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6" creationId="{3A2A910E-A97B-4BF0-B24F-1B808DF6B52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7" creationId="{AEBFB021-E829-411E-8775-169EAD062665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19:12.351" v="923"/>
        <pc:sldMkLst>
          <pc:docMk/>
          <pc:sldMk cId="3064574767" sldId="272"/>
        </pc:sldMkLst>
        <pc:spChg chg="mod">
          <ac:chgData name="mohammad Hosseinabady" userId="6cd969f51f917c9e" providerId="LiveId" clId="{E8EA12F8-E03D-4039-B33D-704E81B75366}" dt="2022-01-16T19:43:41.438" v="586" actId="20577"/>
          <ac:spMkLst>
            <pc:docMk/>
            <pc:sldMk cId="3064574767" sldId="272"/>
            <ac:spMk id="2" creationId="{95FFE8CF-BBC8-421A-B210-ABBDEE76C22F}"/>
          </ac:spMkLst>
        </pc:spChg>
        <pc:spChg chg="del">
          <ac:chgData name="mohammad Hosseinabady" userId="6cd969f51f917c9e" providerId="LiveId" clId="{E8EA12F8-E03D-4039-B33D-704E81B75366}" dt="2022-01-16T20:00:07.092" v="587" actId="478"/>
          <ac:spMkLst>
            <pc:docMk/>
            <pc:sldMk cId="3064574767" sldId="272"/>
            <ac:spMk id="3" creationId="{E21A5BC4-2696-4602-9554-F39C9BFB3F2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5" creationId="{E1DE73F1-5503-4153-AF77-1849CFCB539B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6" creationId="{5F0D791C-F627-4A84-A4EA-794370AB5E9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7" creationId="{F6807D25-10E4-4ECD-9E14-D636BAFFA23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8" creationId="{6CD8EB41-5994-44BE-B651-981727E99E3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1" creationId="{53E57469-1A0F-4867-9A52-CCF9DA1FE0B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2" creationId="{95C64824-A166-433F-A12D-28495AACD6A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3" creationId="{736B6E0A-2EC7-41E4-8152-7C243FB161A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4" creationId="{B46B5E67-E1B5-436B-94FF-E8BEB879492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1" creationId="{013EA540-CB43-4FB0-AB8C-2F53EF8AF628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2" creationId="{1109A329-E537-48C2-AB48-332ECA73EDD9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3" creationId="{6BE52098-1CAC-4A01-808B-34136F31745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4" creationId="{BA29AE05-C661-4486-858C-FD9D27907579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3" creationId="{AA9175E1-22D6-4ABC-88E2-825CB718AB85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4" creationId="{8F6C2767-A9D4-41AA-8F8F-64622589608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5" creationId="{7DCDDB68-F077-449F-ADA6-677A5B4F2C7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6" creationId="{8E4DB474-0492-4AF1-8795-1890F22860C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7" creationId="{3A539D3B-8E3B-451F-9F60-FCD9663AE61B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8" creationId="{E343D60C-E9E7-4875-B772-1485D23823A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9" creationId="{EB66603D-33BE-4A89-B40D-818989A0F62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0" creationId="{58150A19-47E4-493A-9B36-1642C1D29800}"/>
          </ac:spMkLst>
        </pc:spChg>
        <pc:spChg chg="add del mod">
          <ac:chgData name="mohammad Hosseinabady" userId="6cd969f51f917c9e" providerId="LiveId" clId="{E8EA12F8-E03D-4039-B33D-704E81B75366}" dt="2022-01-16T20:05:27.787" v="685" actId="478"/>
          <ac:spMkLst>
            <pc:docMk/>
            <pc:sldMk cId="3064574767" sldId="272"/>
            <ac:spMk id="116" creationId="{6DFDCA81-1DB3-4076-A58F-6677F2BBBBB3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7" creationId="{10A72EB8-1921-4AB4-A64F-1D5BB2606BC9}"/>
          </ac:spMkLst>
        </pc:spChg>
        <pc:spChg chg="add mod topLvl">
          <ac:chgData name="mohammad Hosseinabady" userId="6cd969f51f917c9e" providerId="LiveId" clId="{E8EA12F8-E03D-4039-B33D-704E81B75366}" dt="2022-01-16T20:07:52.347" v="723" actId="164"/>
          <ac:spMkLst>
            <pc:docMk/>
            <pc:sldMk cId="3064574767" sldId="272"/>
            <ac:spMk id="118" creationId="{8348EEFA-8CA8-4C40-983E-2010994A483B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5" creationId="{34A936BD-DB15-4E37-A0DF-033DFDC6D21A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6" creationId="{BD869C2F-9176-489A-AA9E-37E6DDC6B08A}"/>
          </ac:spMkLst>
        </pc:spChg>
        <pc:spChg chg="add del mod">
          <ac:chgData name="mohammad Hosseinabady" userId="6cd969f51f917c9e" providerId="LiveId" clId="{E8EA12F8-E03D-4039-B33D-704E81B75366}" dt="2022-01-16T20:09:55.506" v="742" actId="21"/>
          <ac:spMkLst>
            <pc:docMk/>
            <pc:sldMk cId="3064574767" sldId="272"/>
            <ac:spMk id="139" creationId="{3D979047-49D2-4980-BFE7-43C2CA55CE86}"/>
          </ac:spMkLst>
        </pc:spChg>
        <pc:spChg chg="add mod">
          <ac:chgData name="mohammad Hosseinabady" userId="6cd969f51f917c9e" providerId="LiveId" clId="{E8EA12F8-E03D-4039-B33D-704E81B75366}" dt="2022-01-16T20:11:04.946" v="755" actId="164"/>
          <ac:spMkLst>
            <pc:docMk/>
            <pc:sldMk cId="3064574767" sldId="272"/>
            <ac:spMk id="145" creationId="{90B8081D-F60D-4B05-931C-4EE3D7F47E62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49" creationId="{D18D87EF-1105-44D1-A2C7-450E3D563AB8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0" creationId="{D646E606-DB2A-46B3-9B08-0B79DA5FD614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2" creationId="{764A5638-B0D0-4C19-9FD9-2BB55D45F0B5}"/>
          </ac:spMkLst>
        </pc:spChg>
        <pc:spChg chg="add del mod">
          <ac:chgData name="mohammad Hosseinabady" userId="6cd969f51f917c9e" providerId="LiveId" clId="{E8EA12F8-E03D-4039-B33D-704E81B75366}" dt="2022-01-16T20:17:42.912" v="875"/>
          <ac:spMkLst>
            <pc:docMk/>
            <pc:sldMk cId="3064574767" sldId="272"/>
            <ac:spMk id="153" creationId="{458583D1-E494-4D96-837E-092D0694A487}"/>
          </ac:spMkLst>
        </pc:spChg>
        <pc:spChg chg="add del mod">
          <ac:chgData name="mohammad Hosseinabady" userId="6cd969f51f917c9e" providerId="LiveId" clId="{E8EA12F8-E03D-4039-B33D-704E81B75366}" dt="2022-01-16T20:17:21.017" v="864"/>
          <ac:spMkLst>
            <pc:docMk/>
            <pc:sldMk cId="3064574767" sldId="272"/>
            <ac:spMk id="154" creationId="{8FC9FCDF-E834-405A-894A-0A4FF29AB0FB}"/>
          </ac:spMkLst>
        </pc:spChg>
        <pc:spChg chg="add del mod">
          <ac:chgData name="mohammad Hosseinabady" userId="6cd969f51f917c9e" providerId="LiveId" clId="{E8EA12F8-E03D-4039-B33D-704E81B75366}" dt="2022-01-16T20:17:21.007" v="862" actId="478"/>
          <ac:spMkLst>
            <pc:docMk/>
            <pc:sldMk cId="3064574767" sldId="272"/>
            <ac:spMk id="155" creationId="{7344FEFF-70C6-402A-B4A8-BC2E1930A219}"/>
          </ac:spMkLst>
        </pc:spChg>
        <pc:spChg chg="add mod">
          <ac:chgData name="mohammad Hosseinabady" userId="6cd969f51f917c9e" providerId="LiveId" clId="{E8EA12F8-E03D-4039-B33D-704E81B75366}" dt="2022-01-16T20:18:19.137" v="888" actId="1076"/>
          <ac:spMkLst>
            <pc:docMk/>
            <pc:sldMk cId="3064574767" sldId="272"/>
            <ac:spMk id="156" creationId="{92C9C0B0-7B22-4364-A3F8-A79C8D55B700}"/>
          </ac:spMkLst>
        </pc:spChg>
        <pc:spChg chg="add mod">
          <ac:chgData name="mohammad Hosseinabady" userId="6cd969f51f917c9e" providerId="LiveId" clId="{E8EA12F8-E03D-4039-B33D-704E81B75366}" dt="2022-01-16T20:18:45.679" v="915" actId="207"/>
          <ac:spMkLst>
            <pc:docMk/>
            <pc:sldMk cId="3064574767" sldId="272"/>
            <ac:spMk id="157" creationId="{34406993-957E-4377-81CA-3A63AFAE40AE}"/>
          </ac:spMkLst>
        </pc:spChg>
        <pc:spChg chg="add mod">
          <ac:chgData name="mohammad Hosseinabady" userId="6cd969f51f917c9e" providerId="LiveId" clId="{E8EA12F8-E03D-4039-B33D-704E81B75366}" dt="2022-01-16T20:18:54.595" v="919" actId="20577"/>
          <ac:spMkLst>
            <pc:docMk/>
            <pc:sldMk cId="3064574767" sldId="272"/>
            <ac:spMk id="158" creationId="{589E0BBA-98D5-4F8C-9793-3338E253D269}"/>
          </ac:spMkLst>
        </pc:s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" creationId="{AE57690C-17EC-432C-A078-33B508707027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5" creationId="{D477BE35-CC67-4654-9E35-D79AB1F598BB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1" creationId="{FCF68FC3-F1FB-4758-B9ED-59C246957D26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5" creationId="{84D59674-A389-4DFB-BEF7-7F2B9B8BBFCD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56" creationId="{1E15E97D-AFBD-4DFF-897C-A8E56B43C6E6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65" creationId="{4C324885-4E12-4356-8F8E-FFE0ABE2712C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76" creationId="{2B144186-08BA-4298-93D8-5C225748930A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98" creationId="{03CE88C7-D06D-4C0E-A529-90158F64A711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02" creationId="{501171F1-BB36-45C7-B830-6F9192A304B9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12" creationId="{2D42ACF6-3FED-46BD-BBD8-5DCC9BF764D4}"/>
          </ac:grpSpMkLst>
        </pc:grpChg>
        <pc:grpChg chg="add del mod">
          <ac:chgData name="mohammad Hosseinabady" userId="6cd969f51f917c9e" providerId="LiveId" clId="{E8EA12F8-E03D-4039-B33D-704E81B75366}" dt="2022-01-16T20:07:17.434" v="715" actId="165"/>
          <ac:grpSpMkLst>
            <pc:docMk/>
            <pc:sldMk cId="3064574767" sldId="272"/>
            <ac:grpSpMk id="127" creationId="{B3558F38-4CF5-4923-8F84-F7389EDC7059}"/>
          </ac:grpSpMkLst>
        </pc:grpChg>
        <pc:grpChg chg="add mod topLvl">
          <ac:chgData name="mohammad Hosseinabady" userId="6cd969f51f917c9e" providerId="LiveId" clId="{E8EA12F8-E03D-4039-B33D-704E81B75366}" dt="2022-01-16T20:11:04.946" v="755" actId="164"/>
          <ac:grpSpMkLst>
            <pc:docMk/>
            <pc:sldMk cId="3064574767" sldId="272"/>
            <ac:grpSpMk id="128" creationId="{90B1CB32-E773-44A8-B8D0-352B0A31D08D}"/>
          </ac:grpSpMkLst>
        </pc:grpChg>
        <pc:grpChg chg="add del mod">
          <ac:chgData name="mohammad Hosseinabady" userId="6cd969f51f917c9e" providerId="LiveId" clId="{E8EA12F8-E03D-4039-B33D-704E81B75366}" dt="2022-01-16T20:09:55.506" v="742" actId="21"/>
          <ac:grpSpMkLst>
            <pc:docMk/>
            <pc:sldMk cId="3064574767" sldId="272"/>
            <ac:grpSpMk id="140" creationId="{5955A42A-B5EC-4FCD-ADAA-673768E3EFFA}"/>
          </ac:grpSpMkLst>
        </pc:grpChg>
        <pc:grpChg chg="add mod">
          <ac:chgData name="mohammad Hosseinabady" userId="6cd969f51f917c9e" providerId="LiveId" clId="{E8EA12F8-E03D-4039-B33D-704E81B75366}" dt="2022-01-16T20:07:52.347" v="723" actId="164"/>
          <ac:grpSpMkLst>
            <pc:docMk/>
            <pc:sldMk cId="3064574767" sldId="272"/>
            <ac:grpSpMk id="141" creationId="{5478BA69-DBA4-4280-97EB-30B631A05779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42" creationId="{47F427E5-D73D-48AB-8F3F-8EA55AA798FE}"/>
          </ac:grpSpMkLst>
        </pc:grpChg>
        <pc:grpChg chg="add del mod topLvl">
          <ac:chgData name="mohammad Hosseinabady" userId="6cd969f51f917c9e" providerId="LiveId" clId="{E8EA12F8-E03D-4039-B33D-704E81B75366}" dt="2022-01-16T20:10:14.078" v="746" actId="165"/>
          <ac:grpSpMkLst>
            <pc:docMk/>
            <pc:sldMk cId="3064574767" sldId="272"/>
            <ac:grpSpMk id="143" creationId="{07D44CA0-62A2-46C4-B76C-2FBA1D002DAB}"/>
          </ac:grpSpMkLst>
        </pc:grpChg>
        <pc:grpChg chg="add del mod">
          <ac:chgData name="mohammad Hosseinabady" userId="6cd969f51f917c9e" providerId="LiveId" clId="{E8EA12F8-E03D-4039-B33D-704E81B75366}" dt="2022-01-16T20:10:05.473" v="745" actId="165"/>
          <ac:grpSpMkLst>
            <pc:docMk/>
            <pc:sldMk cId="3064574767" sldId="272"/>
            <ac:grpSpMk id="144" creationId="{850D2858-FB6D-4969-8B92-D19816734863}"/>
          </ac:grpSpMkLst>
        </pc:grpChg>
        <pc:grpChg chg="add mod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46" creationId="{7CADD13C-A34B-44B7-A61E-DB7108AC23BF}"/>
          </ac:grpSpMkLst>
        </pc:grpChg>
        <pc:grpChg chg="add mod">
          <ac:chgData name="mohammad Hosseinabady" userId="6cd969f51f917c9e" providerId="LiveId" clId="{E8EA12F8-E03D-4039-B33D-704E81B75366}" dt="2022-01-16T20:11:11.755" v="758" actId="1038"/>
          <ac:grpSpMkLst>
            <pc:docMk/>
            <pc:sldMk cId="3064574767" sldId="272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5" creationId="{3B49D382-CF3A-47F8-8098-D41905427B96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6" creationId="{744EB391-7B5A-4C2B-B0F3-5B37BD9C108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7" creationId="{D462A79A-6BDC-4A5D-8C59-C66A74DA154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8" creationId="{35888FE3-9B3D-491D-8925-8FB467480BF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9" creationId="{DF798B2D-5E7A-459F-A157-4380E721711F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0" creationId="{423AB46D-A782-408F-94DC-41F86EFDDD0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1" creationId="{A1887DCE-8FAB-47B2-85D5-4BC05096C955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2" creationId="{796B5F35-4CAA-44B1-BD06-821122E52A3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3" creationId="{F33A0FCB-E640-445E-AA05-7FDD1A959AD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4" creationId="{F93A9E84-C672-40F7-BB61-982AAB7F6BC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6" creationId="{B72F2AE8-6FEE-4C22-9C73-6462DDDAB02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7" creationId="{2BE93FD0-9C38-4F30-8D4B-2881C1EF1B16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8" creationId="{E465E718-0E1D-46B9-AF4B-60C9A2D084A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9" creationId="{CDFB1D5C-1297-4C1C-B2C1-C75788BD0DBC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0" creationId="{DAD409C1-5488-48A2-82E4-701F92CC13A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1" creationId="{2DB3E6A6-3D40-412C-A714-A329E36EFF79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2" creationId="{E8F84330-4293-4557-87D4-64AC7BFA234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3" creationId="{34E1467A-942D-488A-9A29-955C800AF94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4" creationId="{347A3B03-CCE8-4CBF-AE32-7DEE4D56784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5" creationId="{5194E7BD-2BC3-4534-9F23-5B856E20151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7" creationId="{30376D37-B56E-4909-8C06-30B0F97098D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8" creationId="{DB0E6940-C5E5-41C4-BFA5-E71D8B7E4F13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1" creationId="{3CC1E6D3-841C-4564-A17A-C80EAD12DD4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2" creationId="{5C3F9B77-F86F-4CCD-B457-E6CB8B4267D8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3" creationId="{D7A1EB59-E2C8-48F7-8B4B-C371B88C0DBC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4" creationId="{CBA4467D-BBED-4412-A8C6-DB27C50B664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9" creationId="{1D49CAF2-C02A-451B-B6CD-12012D9A9061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2" creationId="{C5815ABF-4BC1-47D9-A223-31FAB9C17BC5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3" creationId="{2F893151-D05F-4A1C-ADF8-72BD289B8978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4" creationId="{EEFE7C1D-EEF5-4B9D-B8D5-95B03CC94EDD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6" creationId="{733F6D84-B5D7-4873-9762-A7AC6A2A19D0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7" creationId="{F6C0C738-F003-4D15-83F0-433863398759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8" creationId="{BFAF2864-4D7B-4447-8658-55BAE3AA6AE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0" creationId="{797E359B-7AC1-459B-BBD3-EAE871F2259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5" creationId="{B3FE0550-54E7-4EB9-BDCF-3BF99DD9097D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7" creationId="{4EBAC090-ED4B-4CC0-95E9-8C397E879821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8" creationId="{680C3D78-EA51-4CD4-B768-2E96DA029660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9" creationId="{512F053E-35F8-41C6-BB39-4F488AA9F7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6" creationId="{D10741DA-3230-4019-B53D-A2EEFF78CAA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7" creationId="{6B35EE9E-F0CB-42CC-AE59-BC652491DC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8" creationId="{663BBBD8-03A4-4CE0-8BFD-394DFFC2D5A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9" creationId="{9F74926B-A73B-4F9C-9C1E-6727942490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0" creationId="{69C70576-6244-4B11-AA36-33151AF9B5A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1" creationId="{8B6951C3-E995-4B9E-B0F4-95B45492B805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2" creationId="{FCE8500C-88C5-4116-ACFC-A96FB39F9B8C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3" creationId="{225B189A-DE73-400A-8A9D-4123143C540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4" creationId="{BE6004A6-6D0A-4174-A255-45533E62269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5" creationId="{83ECA4D9-CD1C-40FD-AE5D-FB9948A4051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7" creationId="{D977FC01-CC80-4148-8FCF-D4FC681241C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8" creationId="{F477D285-F01E-4EAB-98FE-463D5FD4B06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9" creationId="{A8869429-38DD-4DD3-AACF-FAB41F0AE33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0" creationId="{9CAD8079-EB61-4933-B2C7-908BF948353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1" creationId="{F92D0029-E0CC-4FBD-9026-D7271D6C513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2" creationId="{B9A2C70B-D805-4395-BBCE-B973F727B5B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3" creationId="{4842D027-EAC3-4D5A-BF8B-65E6F57284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4" creationId="{1E100EC1-C46F-4498-A89D-A5C73B21302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5" creationId="{F83C5A2E-5A93-415D-BB96-2E0F38AE446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6" creationId="{E84ED548-7ABF-4F7B-BB1A-0542EF80E009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7" creationId="{9691B925-83A6-40DB-B3D1-67916C09CA3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8" creationId="{05A23396-5AF6-46CF-8D58-3CD0E57E53BE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9" creationId="{DFD38604-3DD6-4DEE-92B9-B122A46BCBD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0" creationId="{95D23619-5BDE-4174-A14F-9BD82F829F13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1" creationId="{011D8F40-32D5-4B57-8CAA-659A9779ED95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2" creationId="{34BBA44F-DF75-4E66-BBC5-BA8D03333FEC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7" creationId="{B94EA5F4-652A-438B-9362-82B22D5D977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99" creationId="{B98E82CB-98A6-482C-B813-98FDA71D6D9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0" creationId="{B5A34E92-AF9B-4DBF-8C35-6A13E9D1B2F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1" creationId="{4D09D9CD-D1D8-48F1-BE3E-341B6CA6366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3" creationId="{E84215A0-C961-4519-83E0-88B70D48041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4" creationId="{2037CC4F-3B29-424A-B18A-9F21428D628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5" creationId="{7107F0DA-FB9E-4FDD-93B3-819E58A45604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06" creationId="{8DFD3B22-F541-4C20-8BF6-32D9A87D0E3A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11" creationId="{8F19D25F-22B9-4A66-9CE3-A3070E911FB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3" creationId="{1F9214FB-B23B-48D4-8F0C-C8E6709A1AF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4" creationId="{36F8D9D9-1F86-4978-A40B-25F7D275872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5" creationId="{27C3487B-4CD3-483B-9176-44A40C1726E6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1" creationId="{EE5A2B08-5609-407B-9719-CE20E66ECCCD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3" creationId="{7F8173F7-73E5-4ED5-8D06-1FAAD4B546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29" creationId="{39E3B23A-66DE-4EFB-843A-8E152BFF3A7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0" creationId="{D8689EB4-8B67-45F2-A564-3AE4D6888EF8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1" creationId="{8643A1B6-96E4-4B2E-8BD6-2ADB96F6558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2" creationId="{59B110C9-DACA-4ED1-9C21-54A61C0D38C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3" creationId="{74F7A866-E809-4AB3-A3C1-50D22BC04A4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4" creationId="{8079B083-BA80-4D02-86FC-DD9688BD95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5" creationId="{0BE5B09F-2489-4E2D-B0BA-E7CB16AA9C6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6" creationId="{BE8791DD-18D1-46E2-BC28-A17F91C08442}"/>
          </ac:cxnSpMkLst>
        </pc:cxnChg>
        <pc:cxnChg chg="mod">
          <ac:chgData name="mohammad Hosseinabady" userId="6cd969f51f917c9e" providerId="LiveId" clId="{E8EA12F8-E03D-4039-B33D-704E81B75366}" dt="2022-01-16T20:13:11.518" v="775" actId="14100"/>
          <ac:cxnSpMkLst>
            <pc:docMk/>
            <pc:sldMk cId="3064574767" sldId="272"/>
            <ac:cxnSpMk id="137" creationId="{26B5A7C1-6C9D-44FC-8C65-8789C8B6634E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8" creationId="{B51B2282-AAD2-4D16-91B7-62EBEFCE63A6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26:52.391" v="1030"/>
        <pc:sldMkLst>
          <pc:docMk/>
          <pc:sldMk cId="3128925559" sldId="273"/>
        </pc:sldMkLst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2" creationId="{1109A329-E537-48C2-AB48-332ECA73EDD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3" creationId="{6BE52098-1CAC-4A01-808B-34136F31745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5" creationId="{34A936BD-DB15-4E37-A0DF-033DFDC6D21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6" creationId="{BD869C2F-9176-489A-AA9E-37E6DDC6B08A}"/>
          </ac:spMkLst>
        </pc:spChg>
        <pc:spChg chg="add mod">
          <ac:chgData name="mohammad Hosseinabady" userId="6cd969f51f917c9e" providerId="LiveId" clId="{E8EA12F8-E03D-4039-B33D-704E81B75366}" dt="2022-01-16T20:26:43.168" v="1029" actId="1076"/>
          <ac:spMkLst>
            <pc:docMk/>
            <pc:sldMk cId="3128925559" sldId="273"/>
            <ac:spMk id="139" creationId="{EBDBEF50-01BC-4458-85FD-5CD426317FE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49" creationId="{D18D87EF-1105-44D1-A2C7-450E3D563AB8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0" creationId="{D646E606-DB2A-46B3-9B08-0B79DA5FD614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2" creationId="{764A5638-B0D0-4C19-9FD9-2BB55D45F0B5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6" creationId="{92C9C0B0-7B22-4364-A3F8-A79C8D55B700}"/>
          </ac:spMkLst>
        </pc:spChg>
        <pc:spChg chg="del">
          <ac:chgData name="mohammad Hosseinabady" userId="6cd969f51f917c9e" providerId="LiveId" clId="{E8EA12F8-E03D-4039-B33D-704E81B75366}" dt="2022-01-16T20:20:25.917" v="926" actId="478"/>
          <ac:spMkLst>
            <pc:docMk/>
            <pc:sldMk cId="3128925559" sldId="273"/>
            <ac:spMk id="157" creationId="{34406993-957E-4377-81CA-3A63AFAE40AE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8" creationId="{589E0BBA-98D5-4F8C-9793-3338E253D269}"/>
          </ac:spMkLst>
        </pc:s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1" creationId="{5478BA69-DBA4-4280-97EB-30B631A05779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2" creationId="{47F427E5-D73D-48AB-8F3F-8EA55AA798FE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6" creationId="{7CADD13C-A34B-44B7-A61E-DB7108AC23BF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20:23.190" v="925" actId="478"/>
          <ac:cxnSpMkLst>
            <pc:docMk/>
            <pc:sldMk cId="3128925559" sldId="273"/>
            <ac:cxnSpMk id="137" creationId="{26B5A7C1-6C9D-44FC-8C65-8789C8B6634E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49:56.224" v="1396"/>
        <pc:sldMkLst>
          <pc:docMk/>
          <pc:sldMk cId="2405821839" sldId="274"/>
        </pc:sldMkLst>
        <pc:spChg chg="mod">
          <ac:chgData name="mohammad Hosseinabady" userId="6cd969f51f917c9e" providerId="LiveId" clId="{E8EA12F8-E03D-4039-B33D-704E81B75366}" dt="2022-01-16T20:28:10.577" v="1035" actId="20577"/>
          <ac:spMkLst>
            <pc:docMk/>
            <pc:sldMk cId="2405821839" sldId="274"/>
            <ac:spMk id="2" creationId="{61D932AB-3033-4126-B0AC-67150FB50F4A}"/>
          </ac:spMkLst>
        </pc:spChg>
        <pc:spChg chg="del">
          <ac:chgData name="mohammad Hosseinabady" userId="6cd969f51f917c9e" providerId="LiveId" clId="{E8EA12F8-E03D-4039-B33D-704E81B75366}" dt="2022-01-16T20:28:29.211" v="1037" actId="478"/>
          <ac:spMkLst>
            <pc:docMk/>
            <pc:sldMk cId="2405821839" sldId="274"/>
            <ac:spMk id="3" creationId="{665795E8-6D54-4D21-ACC0-DDEE75F32BB6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3" creationId="{1B9C1A64-E47C-4FFC-A865-3C332BAB7345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4" creationId="{2CD12FB2-9738-42C8-A1A8-80A81093CFC1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5" creationId="{2FDFF201-2F7F-4177-A401-31857FA2E1A1}"/>
          </ac:spMkLst>
        </pc:spChg>
        <pc:spChg chg="mod">
          <ac:chgData name="mohammad Hosseinabady" userId="6cd969f51f917c9e" providerId="LiveId" clId="{E8EA12F8-E03D-4039-B33D-704E81B75366}" dt="2022-01-16T20:28:33.419" v="1038" actId="20577"/>
          <ac:spMkLst>
            <pc:docMk/>
            <pc:sldMk cId="2405821839" sldId="274"/>
            <ac:spMk id="56" creationId="{5C883374-622C-4699-8D55-7253B39F4A09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2" creationId="{F51EE6FA-63E4-4BB0-B6CB-87CCD82F628D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3" creationId="{40682E42-89B1-4A78-B6F7-CF809AA87A12}"/>
          </ac:spMkLst>
        </pc:spChg>
        <pc:spChg chg="add mod">
          <ac:chgData name="mohammad Hosseinabady" userId="6cd969f51f917c9e" providerId="LiveId" clId="{E8EA12F8-E03D-4039-B33D-704E81B75366}" dt="2022-01-16T20:29:10.388" v="1046" actId="164"/>
          <ac:spMkLst>
            <pc:docMk/>
            <pc:sldMk cId="2405821839" sldId="274"/>
            <ac:spMk id="64" creationId="{65B15DF9-33B5-4AC5-9431-6BF9D8844648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5" creationId="{CA33332B-FA14-4EC1-9C4D-66F11C2A543E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6" creationId="{6E441667-71CC-41C3-9DF1-8560F19EB992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7" creationId="{DC804AA8-C71D-4DE8-8037-F0BAAD51E8C5}"/>
          </ac:spMkLst>
        </pc:spChg>
        <pc:spChg chg="add mod">
          <ac:chgData name="mohammad Hosseinabady" userId="6cd969f51f917c9e" providerId="LiveId" clId="{E8EA12F8-E03D-4039-B33D-704E81B75366}" dt="2022-01-16T20:29:58.009" v="1073" actId="20577"/>
          <ac:spMkLst>
            <pc:docMk/>
            <pc:sldMk cId="2405821839" sldId="274"/>
            <ac:spMk id="70" creationId="{1FFED825-FB00-47E3-9E7F-66BE97863DD1}"/>
          </ac:spMkLst>
        </pc:spChg>
        <pc:spChg chg="add mod">
          <ac:chgData name="mohammad Hosseinabady" userId="6cd969f51f917c9e" providerId="LiveId" clId="{E8EA12F8-E03D-4039-B33D-704E81B75366}" dt="2022-01-16T20:30:29.796" v="1078" actId="1076"/>
          <ac:spMkLst>
            <pc:docMk/>
            <pc:sldMk cId="2405821839" sldId="274"/>
            <ac:spMk id="71" creationId="{B9872DD0-0317-4F2F-8017-BC8173738AA3}"/>
          </ac:spMkLst>
        </pc:spChg>
        <pc:spChg chg="add mod">
          <ac:chgData name="mohammad Hosseinabady" userId="6cd969f51f917c9e" providerId="LiveId" clId="{E8EA12F8-E03D-4039-B33D-704E81B75366}" dt="2022-01-16T20:30:57.164" v="1123" actId="1076"/>
          <ac:spMkLst>
            <pc:docMk/>
            <pc:sldMk cId="2405821839" sldId="274"/>
            <ac:spMk id="72" creationId="{3B38AA0C-BE58-46F6-A0DF-2B8BE66E72E3}"/>
          </ac:spMkLst>
        </pc:s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" creationId="{9CAEC8DC-CEE0-41E3-AE38-E10AB0EB211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15" creationId="{BB061E3C-FC62-4A76-A67E-87010F65C72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26" creationId="{ED7A5CFB-CA78-44F7-9BF3-993F2D692CC3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38" creationId="{86C794E5-5586-469A-B1AD-5B9AB3947FF6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2" creationId="{C6B2035A-5B3B-4C39-8398-C794A5D401C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8" creationId="{D9C5B3C7-3A46-4F71-B011-BA99BD2670F0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58" creationId="{43209139-55BB-41C3-B431-5EB6618314D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68" creationId="{99B48909-63A4-4EA4-85B9-C6C85E78E1FA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69" creationId="{FE133186-6659-461F-A727-D7A7DEF0108A}"/>
          </ac:grpSpMkLst>
        </pc:grp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" creationId="{3578F70E-7495-4EE7-9509-192EA2A72384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" creationId="{73BD1935-C04D-486D-9A3F-55B8AB935A3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7" creationId="{1AA7F29E-4E2A-4165-92A6-CE7F7721D16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8" creationId="{7DF4012B-F2AB-4F46-8E2B-7135B2F7D07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9" creationId="{7E5012CC-5F81-4146-B4BB-EB2478C7324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0" creationId="{EC06D07B-1F6F-4FB4-A5D5-FEC091AE94E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1" creationId="{0645A21E-9CAA-4DBB-86C5-0D3B7E9E8C2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2" creationId="{F80248BA-9988-40BC-A719-AB6C61A1FF5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3" creationId="{4E760665-5EF3-4212-A8B6-3BD13629C6D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4" creationId="{D48971EB-C514-4340-85CA-78F50CF6EA1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6" creationId="{60439B50-8EB7-4FE8-B403-558298E683B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7" creationId="{BBDE6B2D-9F69-4FC3-B9B7-BDF7574F18A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8" creationId="{41C4472D-4F42-46CF-B2B9-D61B016158E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9" creationId="{FADC1E9A-6B72-4BC6-BEF9-DFAFBE058C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0" creationId="{351C7BFD-C8EF-4CFA-9DDD-746FF0CBFEE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1" creationId="{3D5B024C-5F5C-402D-BBBB-C8D670BE007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2" creationId="{9321507D-0B82-4CB6-BE99-E722F7C5753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3" creationId="{144E9A78-5589-4BE3-B785-905282C0EE1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4" creationId="{FA739F1C-3AB7-47F5-8DB4-41F889270AB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5" creationId="{D8C9B1B2-C596-461B-AF44-F235696A31F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7" creationId="{525524E0-23F6-4322-8B56-F4652D65A7D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8" creationId="{EADCCB20-FDA9-4B90-AE32-13A2B4223C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9" creationId="{4583FA8A-0B11-4FD5-AE67-E5F6C028B8F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0" creationId="{6F6FBE66-D544-4BEE-B58F-8C5B5122D5C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1" creationId="{F41B2FCC-1FB9-4F9D-8093-D1F8648B785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2" creationId="{426E7C0B-FF6C-4A71-89C6-FA4F0C56802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3" creationId="{F43B42C1-DF7B-4498-B73A-8AA263D3AD30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4" creationId="{F30853CA-D6C9-4788-AF52-88B737BD5A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5" creationId="{52541C4A-1206-4454-A71D-408CBD3002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6" creationId="{EC4F13E5-ACE2-4C48-8F7E-653E8E20E255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37" creationId="{4712D759-F9DD-4F61-80D2-679EE6CF5F6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9" creationId="{30F2885B-CE09-471C-9D5C-07DE69FB003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0" creationId="{15B8AACC-3D65-4934-BCE3-817CF58E653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1" creationId="{AD0A58F1-BB4A-469C-AFB2-2774FBBB7BA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3" creationId="{3B89501F-E94D-4AF2-A98E-9665ADEA2C3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4" creationId="{EA8C4CAF-963E-4248-8431-AAE897015D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5" creationId="{52D1CB46-D355-4D76-9F06-B0E1540DD4D8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6" creationId="{CA57519D-8A20-4C40-8FD5-F64E5D40864F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7" creationId="{2BB2F7C5-652B-4FAF-B158-8CA8A27978C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9" creationId="{AB37DC67-84AE-49D9-906E-27C35FF1FD9E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0" creationId="{3986B7B5-897A-421C-8763-DCF4FBCD38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1" creationId="{BFEA0C10-10AC-4148-B41E-3782D8AF819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2" creationId="{D168DEF4-D1B2-47E9-AD25-7026803BE10C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57" creationId="{BE759CFA-6620-4085-9C95-81FD35B007A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9" creationId="{7395B3FC-852C-434F-99A6-99672017DED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0" creationId="{EC16D7C0-7832-433D-8FCD-BBB6B485DAA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1" creationId="{CEA7270B-6D8C-401F-9BB7-1145BF8A726E}"/>
          </ac:cxnSpMkLst>
        </pc:cxnChg>
      </pc:sldChg>
      <pc:sldChg chg="addSp delSp modSp add del mod">
        <pc:chgData name="mohammad Hosseinabady" userId="6cd969f51f917c9e" providerId="LiveId" clId="{E8EA12F8-E03D-4039-B33D-704E81B75366}" dt="2022-01-16T21:30:30.709" v="1951" actId="47"/>
        <pc:sldMkLst>
          <pc:docMk/>
          <pc:sldMk cId="3773992283" sldId="275"/>
        </pc:sldMkLst>
        <pc:spChg chg="del">
          <ac:chgData name="mohammad Hosseinabady" userId="6cd969f51f917c9e" providerId="LiveId" clId="{E8EA12F8-E03D-4039-B33D-704E81B75366}" dt="2022-01-16T20:32:09.337" v="1125" actId="478"/>
          <ac:spMkLst>
            <pc:docMk/>
            <pc:sldMk cId="3773992283" sldId="275"/>
            <ac:spMk id="3" creationId="{A3B140D2-1D9F-41A8-A252-458EB82C92E8}"/>
          </ac:spMkLst>
        </pc:spChg>
        <pc:spChg chg="add mod">
          <ac:chgData name="mohammad Hosseinabady" userId="6cd969f51f917c9e" providerId="LiveId" clId="{E8EA12F8-E03D-4039-B33D-704E81B75366}" dt="2022-01-16T21:30:17.555" v="1950" actId="20577"/>
          <ac:spMkLst>
            <pc:docMk/>
            <pc:sldMk cId="3773992283" sldId="275"/>
            <ac:spMk id="4" creationId="{448816D0-922F-4240-BA1E-FACE15623212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2" creationId="{BEB06CA2-ACF7-4583-A385-41C1B3090121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7" creationId="{118AFF44-18BB-4EF7-8753-A66260B244FF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85" creationId="{67130B82-2E89-4050-8E64-174673C9A787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95" creationId="{014C66B3-678F-4999-8CFF-892AB434E5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3" creationId="{41D50C25-0980-40C8-917A-176DFA35EBBA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4" creationId="{C56A6E07-11CE-46C5-B204-7ED6B65234B4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5" creationId="{EF20253F-CB19-4CD2-9F6A-BEA6B9854A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6" creationId="{B7A821E8-06F2-47DB-A77E-AC3D202FE203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66" creationId="{F85F39B0-256A-4E9E-9194-B3269E6C6D83}"/>
          </ac:spMkLst>
        </pc:s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36" creationId="{1BFA692D-99E5-4EA6-87ED-81A9355EBBC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47" creationId="{C259D5CE-4B44-485D-B323-847BB85C9D20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58" creationId="{9F66D4E8-03E7-47AA-B110-96E8F00E31D2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0" creationId="{5E6EDF31-AC72-450E-8785-FB725F1EA30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7" creationId="{6E4D02EB-7902-4CF8-A23F-9EF9E0C84D58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83" creationId="{8ABBBCA1-0FBC-4728-A8FA-EB4A7F35A30C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97" creationId="{8EB233EE-E0E9-4816-85A2-C3944729BF37}"/>
          </ac:grpSpMkLst>
        </pc:grp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8" creationId="{E6702533-9731-48A2-9222-8DDB1852C74E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3" creationId="{CE8D2AA3-6944-49AD-8F02-7076B12288ED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6" creationId="{98BFB66B-0851-4F51-9DDE-2D10C57E93FF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96" creationId="{AA4CCE36-F153-44A9-9113-4A7728BF3923}"/>
          </ac:cxnSpMkLst>
        </pc:cxnChg>
      </pc:sldChg>
      <pc:sldChg chg="addSp delSp modSp add mod ord modAnim">
        <pc:chgData name="mohammad Hosseinabady" userId="6cd969f51f917c9e" providerId="LiveId" clId="{E8EA12F8-E03D-4039-B33D-704E81B75366}" dt="2022-01-16T20:43:22.947" v="1317"/>
        <pc:sldMkLst>
          <pc:docMk/>
          <pc:sldMk cId="1706319201" sldId="276"/>
        </pc:sldMkLst>
        <pc:spChg chg="mod">
          <ac:chgData name="mohammad Hosseinabady" userId="6cd969f51f917c9e" providerId="LiveId" clId="{E8EA12F8-E03D-4039-B33D-704E81B75366}" dt="2022-01-16T20:42:16.168" v="1293"/>
          <ac:spMkLst>
            <pc:docMk/>
            <pc:sldMk cId="1706319201" sldId="276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2:45.807" v="1299" actId="1076"/>
          <ac:spMkLst>
            <pc:docMk/>
            <pc:sldMk cId="1706319201" sldId="276"/>
            <ac:spMk id="3" creationId="{182922C0-899D-4135-B7AB-B91EEF014914}"/>
          </ac:spMkLst>
        </pc:spChg>
        <pc:spChg chg="del">
          <ac:chgData name="mohammad Hosseinabady" userId="6cd969f51f917c9e" providerId="LiveId" clId="{E8EA12F8-E03D-4039-B33D-704E81B75366}" dt="2022-01-16T20:42:21.078" v="1294" actId="478"/>
          <ac:spMkLst>
            <pc:docMk/>
            <pc:sldMk cId="1706319201" sldId="276"/>
            <ac:spMk id="6" creationId="{7C7399AB-82D1-46D6-BC3F-4C5B6F48A406}"/>
          </ac:spMkLst>
        </pc:spChg>
        <pc:spChg chg="mod">
          <ac:chgData name="mohammad Hosseinabady" userId="6cd969f51f917c9e" providerId="LiveId" clId="{E8EA12F8-E03D-4039-B33D-704E81B75366}" dt="2022-01-16T20:42:49.602" v="1301" actId="1076"/>
          <ac:spMkLst>
            <pc:docMk/>
            <pc:sldMk cId="1706319201" sldId="276"/>
            <ac:spMk id="9" creationId="{5A7D7CD7-B104-4AAB-8ED4-F6A0B6E9E2F1}"/>
          </ac:spMkLst>
        </pc:spChg>
        <pc:spChg chg="mod">
          <ac:chgData name="mohammad Hosseinabady" userId="6cd969f51f917c9e" providerId="LiveId" clId="{E8EA12F8-E03D-4039-B33D-704E81B75366}" dt="2022-01-16T20:42:43.437" v="1298" actId="1076"/>
          <ac:spMkLst>
            <pc:docMk/>
            <pc:sldMk cId="1706319201" sldId="276"/>
            <ac:spMk id="11" creationId="{F63107F2-E489-471F-A8CD-9463A67B9055}"/>
          </ac:spMkLst>
        </pc:spChg>
        <pc:spChg chg="add mod">
          <ac:chgData name="mohammad Hosseinabady" userId="6cd969f51f917c9e" providerId="LiveId" clId="{E8EA12F8-E03D-4039-B33D-704E81B75366}" dt="2022-01-16T20:43:02.594" v="1314" actId="20577"/>
          <ac:spMkLst>
            <pc:docMk/>
            <pc:sldMk cId="1706319201" sldId="276"/>
            <ac:spMk id="13" creationId="{649A9012-B76B-4B88-9E55-1380E4440252}"/>
          </ac:spMkLst>
        </pc:spChg>
        <pc:grpChg chg="add mod">
          <ac:chgData name="mohammad Hosseinabady" userId="6cd969f51f917c9e" providerId="LiveId" clId="{E8EA12F8-E03D-4039-B33D-704E81B75366}" dt="2022-01-16T20:42:55.162" v="1304" actId="1076"/>
          <ac:grpSpMkLst>
            <pc:docMk/>
            <pc:sldMk cId="1706319201" sldId="276"/>
            <ac:grpSpMk id="8" creationId="{F3A61008-24FC-4D7A-A030-BEA12E4EBB90}"/>
          </ac:grpSpMkLst>
        </pc:grpChg>
        <pc:picChg chg="del">
          <ac:chgData name="mohammad Hosseinabady" userId="6cd969f51f917c9e" providerId="LiveId" clId="{E8EA12F8-E03D-4039-B33D-704E81B75366}" dt="2022-01-16T20:42:21.078" v="1294" actId="478"/>
          <ac:picMkLst>
            <pc:docMk/>
            <pc:sldMk cId="1706319201" sldId="276"/>
            <ac:picMk id="5" creationId="{FC429DE2-6C33-493F-8F32-B790A7286E9C}"/>
          </ac:picMkLst>
        </pc:picChg>
        <pc:picChg chg="mod">
          <ac:chgData name="mohammad Hosseinabady" userId="6cd969f51f917c9e" providerId="LiveId" clId="{E8EA12F8-E03D-4039-B33D-704E81B75366}" dt="2022-01-16T20:42:43.437" v="1298" actId="1076"/>
          <ac:picMkLst>
            <pc:docMk/>
            <pc:sldMk cId="1706319201" sldId="276"/>
            <ac:picMk id="10" creationId="{BDE86728-665E-4E95-9A5D-4258A9757E59}"/>
          </ac:picMkLst>
        </pc:picChg>
        <pc:picChg chg="add mod">
          <ac:chgData name="mohammad Hosseinabady" userId="6cd969f51f917c9e" providerId="LiveId" clId="{E8EA12F8-E03D-4039-B33D-704E81B75366}" dt="2022-01-16T20:42:52.109" v="1303" actId="1076"/>
          <ac:picMkLst>
            <pc:docMk/>
            <pc:sldMk cId="1706319201" sldId="276"/>
            <ac:picMk id="12" creationId="{272BE7EB-D67F-4667-946D-2E1E6DEC40EB}"/>
          </ac:picMkLst>
        </pc:picChg>
        <pc:picChg chg="mod">
          <ac:chgData name="mohammad Hosseinabady" userId="6cd969f51f917c9e" providerId="LiveId" clId="{E8EA12F8-E03D-4039-B33D-704E81B75366}" dt="2022-01-16T20:42:47.010" v="1300" actId="1076"/>
          <ac:picMkLst>
            <pc:docMk/>
            <pc:sldMk cId="1706319201" sldId="276"/>
            <ac:picMk id="1026" creationId="{108F9BC2-D2B3-49A9-9896-0DD6C2E65931}"/>
          </ac:picMkLst>
        </pc:picChg>
      </pc:sldChg>
      <pc:sldChg chg="addSp delSp modSp new mod modAnim">
        <pc:chgData name="mohammad Hosseinabady" userId="6cd969f51f917c9e" providerId="LiveId" clId="{E8EA12F8-E03D-4039-B33D-704E81B75366}" dt="2022-01-16T22:03:56.932" v="2463" actId="21"/>
        <pc:sldMkLst>
          <pc:docMk/>
          <pc:sldMk cId="2607194819" sldId="277"/>
        </pc:sldMkLst>
        <pc:spChg chg="mod">
          <ac:chgData name="mohammad Hosseinabady" userId="6cd969f51f917c9e" providerId="LiveId" clId="{E8EA12F8-E03D-4039-B33D-704E81B75366}" dt="2022-01-16T20:52:00.266" v="1427" actId="20577"/>
          <ac:spMkLst>
            <pc:docMk/>
            <pc:sldMk cId="2607194819" sldId="277"/>
            <ac:spMk id="2" creationId="{9610DC29-D2B0-4EDA-BB3C-C16610BA171B}"/>
          </ac:spMkLst>
        </pc:spChg>
        <pc:spChg chg="del">
          <ac:chgData name="mohammad Hosseinabady" userId="6cd969f51f917c9e" providerId="LiveId" clId="{E8EA12F8-E03D-4039-B33D-704E81B75366}" dt="2022-01-16T20:59:54.105" v="1428" actId="478"/>
          <ac:spMkLst>
            <pc:docMk/>
            <pc:sldMk cId="2607194819" sldId="277"/>
            <ac:spMk id="3" creationId="{5B935B95-405B-42F8-A601-6DE494AB6E25}"/>
          </ac:spMkLst>
        </pc:spChg>
        <pc:spChg chg="add mod">
          <ac:chgData name="mohammad Hosseinabady" userId="6cd969f51f917c9e" providerId="LiveId" clId="{E8EA12F8-E03D-4039-B33D-704E81B75366}" dt="2022-01-16T21:00:49.807" v="1437" actId="1076"/>
          <ac:spMkLst>
            <pc:docMk/>
            <pc:sldMk cId="2607194819" sldId="277"/>
            <ac:spMk id="5" creationId="{A739BB18-E716-4D04-9BB7-B4C38967F420}"/>
          </ac:spMkLst>
        </pc:spChg>
        <pc:spChg chg="mod topLvl">
          <ac:chgData name="mohammad Hosseinabady" userId="6cd969f51f917c9e" providerId="LiveId" clId="{E8EA12F8-E03D-4039-B33D-704E81B75366}" dt="2022-01-16T21:07:11.667" v="1567" actId="1076"/>
          <ac:spMkLst>
            <pc:docMk/>
            <pc:sldMk cId="2607194819" sldId="277"/>
            <ac:spMk id="29" creationId="{9EC502E6-ACEC-4B77-B848-3749FCA70835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0" creationId="{EBCD2767-91FD-4E49-941B-858B613F61E6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1" creationId="{5E8ED8E2-FFA5-4723-8F57-C915C26B09E0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2" creationId="{CA986557-14C5-4748-9F24-714F615A10BF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3" creationId="{635066C9-33C0-48D0-B7B2-4D8C88178F6C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1" creationId="{A712049F-1080-40E3-A66F-9C033465549A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2" creationId="{0206531C-3481-4125-B537-C1C12735B01C}"/>
          </ac:spMkLst>
        </pc:spChg>
        <pc:spChg chg="mod">
          <ac:chgData name="mohammad Hosseinabady" userId="6cd969f51f917c9e" providerId="LiveId" clId="{E8EA12F8-E03D-4039-B33D-704E81B75366}" dt="2022-01-16T21:03:18.284" v="1464" actId="20577"/>
          <ac:spMkLst>
            <pc:docMk/>
            <pc:sldMk cId="2607194819" sldId="277"/>
            <ac:spMk id="43" creationId="{D74AE742-F19E-4A0A-905E-30A28A35ADBB}"/>
          </ac:spMkLst>
        </pc:spChg>
        <pc:spChg chg="del mod">
          <ac:chgData name="mohammad Hosseinabady" userId="6cd969f51f917c9e" providerId="LiveId" clId="{E8EA12F8-E03D-4039-B33D-704E81B75366}" dt="2022-01-16T21:02:17.298" v="1448" actId="478"/>
          <ac:spMkLst>
            <pc:docMk/>
            <pc:sldMk cId="2607194819" sldId="277"/>
            <ac:spMk id="44" creationId="{E7719D33-DC69-4E14-A9B8-2D0A7509A033}"/>
          </ac:spMkLst>
        </pc:spChg>
        <pc:spChg chg="add mod">
          <ac:chgData name="mohammad Hosseinabady" userId="6cd969f51f917c9e" providerId="LiveId" clId="{E8EA12F8-E03D-4039-B33D-704E81B75366}" dt="2022-01-16T21:06:11.127" v="1549" actId="14100"/>
          <ac:spMkLst>
            <pc:docMk/>
            <pc:sldMk cId="2607194819" sldId="277"/>
            <ac:spMk id="73" creationId="{3E1820A6-7153-41DA-A02B-8ADA1A8B5C2E}"/>
          </ac:spMkLst>
        </pc:spChg>
        <pc:spChg chg="mod">
          <ac:chgData name="mohammad Hosseinabady" userId="6cd969f51f917c9e" providerId="LiveId" clId="{E8EA12F8-E03D-4039-B33D-704E81B75366}" dt="2022-01-16T21:06:02.753" v="1546" actId="2085"/>
          <ac:spMkLst>
            <pc:docMk/>
            <pc:sldMk cId="2607194819" sldId="277"/>
            <ac:spMk id="90" creationId="{C7F38628-3D24-4A9D-850C-51C9903FEC33}"/>
          </ac:spMkLst>
        </pc:spChg>
        <pc:spChg chg="mod">
          <ac:chgData name="mohammad Hosseinabady" userId="6cd969f51f917c9e" providerId="LiveId" clId="{E8EA12F8-E03D-4039-B33D-704E81B75366}" dt="2022-01-16T21:05:58.681" v="1545" actId="2085"/>
          <ac:spMkLst>
            <pc:docMk/>
            <pc:sldMk cId="2607194819" sldId="277"/>
            <ac:spMk id="91" creationId="{CBB82ACC-5118-4C0C-8E82-3B9AD68632BA}"/>
          </ac:spMkLst>
        </pc:spChg>
        <pc:spChg chg="del mod">
          <ac:chgData name="mohammad Hosseinabady" userId="6cd969f51f917c9e" providerId="LiveId" clId="{E8EA12F8-E03D-4039-B33D-704E81B75366}" dt="2022-01-16T21:04:34.670" v="1520" actId="478"/>
          <ac:spMkLst>
            <pc:docMk/>
            <pc:sldMk cId="2607194819" sldId="277"/>
            <ac:spMk id="92" creationId="{1E85ADBA-D640-4668-B2B1-F333B74E48AA}"/>
          </ac:spMkLst>
        </pc:spChg>
        <pc:spChg chg="add mod">
          <ac:chgData name="mohammad Hosseinabady" userId="6cd969f51f917c9e" providerId="LiveId" clId="{E8EA12F8-E03D-4039-B33D-704E81B75366}" dt="2022-01-16T21:05:37.163" v="1542" actId="1076"/>
          <ac:spMkLst>
            <pc:docMk/>
            <pc:sldMk cId="2607194819" sldId="277"/>
            <ac:spMk id="100" creationId="{CC0929CB-DC0C-4F5D-ACAE-EE76175DB6DF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8" creationId="{394864E9-41EB-4835-A0C5-4A964B1DE22D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9" creationId="{BAB5A96C-58AD-4370-AED3-C74423657990}"/>
          </ac:spMkLst>
        </pc:spChg>
        <pc:spChg chg="add mod">
          <ac:chgData name="mohammad Hosseinabady" userId="6cd969f51f917c9e" providerId="LiveId" clId="{E8EA12F8-E03D-4039-B33D-704E81B75366}" dt="2022-01-16T21:07:18.716" v="1569" actId="1076"/>
          <ac:spMkLst>
            <pc:docMk/>
            <pc:sldMk cId="2607194819" sldId="277"/>
            <ac:spMk id="110" creationId="{4D4EAA49-84B6-4143-85A8-DCA5266EB000}"/>
          </ac:spMkLst>
        </pc:spChg>
        <pc:spChg chg="add mod">
          <ac:chgData name="mohammad Hosseinabady" userId="6cd969f51f917c9e" providerId="LiveId" clId="{E8EA12F8-E03D-4039-B33D-704E81B75366}" dt="2022-01-16T21:07:21.326" v="1570" actId="1076"/>
          <ac:spMkLst>
            <pc:docMk/>
            <pc:sldMk cId="2607194819" sldId="277"/>
            <ac:spMk id="111" creationId="{46B4AD40-F3C2-4B56-887E-A2E5DD69DA60}"/>
          </ac:spMkLst>
        </pc:spChg>
        <pc:spChg chg="add mod ord">
          <ac:chgData name="mohammad Hosseinabady" userId="6cd969f51f917c9e" providerId="LiveId" clId="{E8EA12F8-E03D-4039-B33D-704E81B75366}" dt="2022-01-16T21:07:43.520" v="1575" actId="14100"/>
          <ac:spMkLst>
            <pc:docMk/>
            <pc:sldMk cId="2607194819" sldId="277"/>
            <ac:spMk id="112" creationId="{FA64D509-429C-418A-89C7-580D460B396B}"/>
          </ac:spMkLst>
        </pc:spChg>
        <pc:spChg chg="add mod">
          <ac:chgData name="mohammad Hosseinabady" userId="6cd969f51f917c9e" providerId="LiveId" clId="{E8EA12F8-E03D-4039-B33D-704E81B75366}" dt="2022-01-16T21:08:50.321" v="1600" actId="1076"/>
          <ac:spMkLst>
            <pc:docMk/>
            <pc:sldMk cId="2607194819" sldId="277"/>
            <ac:spMk id="114" creationId="{A9828563-035D-4FC2-99F6-693A9BBF1B55}"/>
          </ac:spMkLst>
        </pc:spChg>
        <pc:grpChg chg="add mod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6" creationId="{8F8D4A4E-42FF-4932-A3A5-A4BA5240918C}"/>
          </ac:grpSpMkLst>
        </pc:grpChg>
        <pc:grpChg chg="add del mod">
          <ac:chgData name="mohammad Hosseinabady" userId="6cd969f51f917c9e" providerId="LiveId" clId="{E8EA12F8-E03D-4039-B33D-704E81B75366}" dt="2022-01-16T21:02:09.027" v="1446" actId="165"/>
          <ac:grpSpMkLst>
            <pc:docMk/>
            <pc:sldMk cId="2607194819" sldId="277"/>
            <ac:grpSpMk id="19" creationId="{B3A3184B-B75E-4416-93CF-26EE41A5EDFE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0" creationId="{2BC9D64F-9A25-4CA4-8662-5928C1638A7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1" creationId="{752F87E6-3BCE-4054-9548-9A9B80BB2012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3" creationId="{B577959D-2548-4892-A8AB-B03F39723E9B}"/>
          </ac:grpSpMkLst>
        </pc:grpChg>
        <pc:grpChg chg="mod topLvl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26" creationId="{9F949876-C111-486E-BD40-796BF8F1572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8" creationId="{7AB53B85-4AA0-4F73-8227-A1C6176E3C87}"/>
          </ac:grpSpMkLst>
        </pc:grpChg>
        <pc:grpChg chg="add mod">
          <ac:chgData name="mohammad Hosseinabady" userId="6cd969f51f917c9e" providerId="LiveId" clId="{E8EA12F8-E03D-4039-B33D-704E81B75366}" dt="2022-01-16T21:06:07.317" v="1548" actId="1076"/>
          <ac:grpSpMkLst>
            <pc:docMk/>
            <pc:sldMk cId="2607194819" sldId="277"/>
            <ac:grpSpMk id="74" creationId="{3D0E5923-3D58-4805-9E07-E057EC2F02D0}"/>
          </ac:grpSpMkLst>
        </pc:grpChg>
        <pc:grpChg chg="add mod">
          <ac:chgData name="mohammad Hosseinabady" userId="6cd969f51f917c9e" providerId="LiveId" clId="{E8EA12F8-E03D-4039-B33D-704E81B75366}" dt="2022-01-16T21:05:26.431" v="1538" actId="164"/>
          <ac:grpSpMkLst>
            <pc:docMk/>
            <pc:sldMk cId="2607194819" sldId="277"/>
            <ac:grpSpMk id="85" creationId="{042F346F-F29A-46E5-879D-A7269C981766}"/>
          </ac:grpSpMkLst>
        </pc:grpChg>
        <pc:grpChg chg="add mod">
          <ac:chgData name="mohammad Hosseinabady" userId="6cd969f51f917c9e" providerId="LiveId" clId="{E8EA12F8-E03D-4039-B33D-704E81B75366}" dt="2022-01-16T21:06:06.218" v="1547" actId="1076"/>
          <ac:grpSpMkLst>
            <pc:docMk/>
            <pc:sldMk cId="2607194819" sldId="277"/>
            <ac:grpSpMk id="98" creationId="{882B777C-018B-479C-9B4E-A1EF4B8CD8A0}"/>
          </ac:grpSpMkLst>
        </pc:grpChg>
        <pc:grpChg chg="add mod">
          <ac:chgData name="mohammad Hosseinabady" userId="6cd969f51f917c9e" providerId="LiveId" clId="{E8EA12F8-E03D-4039-B33D-704E81B75366}" dt="2022-01-16T21:11:11.067" v="1606" actId="164"/>
          <ac:grpSpMkLst>
            <pc:docMk/>
            <pc:sldMk cId="2607194819" sldId="277"/>
            <ac:grpSpMk id="115" creationId="{21D0232D-6182-4701-B628-1349980FA625}"/>
          </ac:grpSpMkLst>
        </pc:grpChg>
        <pc:grpChg chg="add mod">
          <ac:chgData name="mohammad Hosseinabady" userId="6cd969f51f917c9e" providerId="LiveId" clId="{E8EA12F8-E03D-4039-B33D-704E81B75366}" dt="2022-01-16T21:11:50.367" v="1614" actId="164"/>
          <ac:grpSpMkLst>
            <pc:docMk/>
            <pc:sldMk cId="2607194819" sldId="277"/>
            <ac:grpSpMk id="116" creationId="{4F37321C-1A07-4D00-9B6B-96EDCFB0D34F}"/>
          </ac:grpSpMkLst>
        </pc:grpChg>
        <pc:picChg chg="add del mod">
          <ac:chgData name="mohammad Hosseinabady" userId="6cd969f51f917c9e" providerId="LiveId" clId="{E8EA12F8-E03D-4039-B33D-704E81B75366}" dt="2022-01-16T22:03:56.932" v="2463" actId="21"/>
          <ac:picMkLst>
            <pc:docMk/>
            <pc:sldMk cId="2607194819" sldId="277"/>
            <ac:picMk id="118" creationId="{7263F47E-0187-4826-8DE6-DB2FC91D210A}"/>
          </ac:picMkLst>
        </pc:pic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7" creationId="{7BC685B6-BC3A-4AB3-A261-6E75565A0F2B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8" creationId="{67EF07D9-1332-4D92-97E5-F2914DB2C123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9" creationId="{CF29DD46-4472-4007-8CFB-B4029A18C3AA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0" creationId="{0336135D-E19D-4DF5-901D-312577708AE1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1" creationId="{544E9B52-638C-404E-B89A-53A2F760870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2" creationId="{5382F705-9A7E-405E-8E37-ADEFB84A205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3" creationId="{F5409027-1BF9-40D9-86AC-DD8D1145972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4" creationId="{E72C2293-6412-48A9-AF1A-EB257150FCA7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5" creationId="{FAF770FD-9DA4-4204-B677-7567CE35C554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6" creationId="{8CAB7E25-F6C4-4A95-87E9-B502A3E81C8D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18" creationId="{B7420423-FE0F-46B7-BAA2-FF643188F320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2" creationId="{75B758C2-F762-489A-B063-61A96C538D64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4" creationId="{DD574D13-BDD5-49CD-B253-A4CF7979318B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5" creationId="{87F22D2C-E17F-4A38-A98D-7B7D8A080F27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7" creationId="{99905483-5894-41AC-AB1B-97A80C09DD5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4" creationId="{B2E43873-8229-4995-AE2C-6DAEE36A6AE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5" creationId="{CD8011D7-E107-4A72-8270-DD9A649676E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6" creationId="{467471D9-A97D-4942-BE9A-F9D1D6097E8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7" creationId="{33863CA8-CEA8-4769-8B9F-231698DD85A8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8" creationId="{6E24CE52-808A-4046-B1D2-4FAB7EE49CE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9" creationId="{7D733C4F-FEA0-4652-BF0B-AE6F1566525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0" creationId="{1B4C4E28-6534-4A49-9E37-E34A3CB2766F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5" creationId="{42E33AD3-B52A-4BAD-863F-CF54046085DC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6" creationId="{753F531C-97E0-4907-AF26-2DB989DA0BE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7" creationId="{E0DB3CDC-1BA3-4647-BD3F-759A4832A06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8" creationId="{BF66DA43-11CA-4A04-B761-10C2066AE86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9" creationId="{6B688F76-A082-4415-9051-FB4AE7DA8D4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0" creationId="{686211A7-D168-4E92-B06A-D4F5896879DE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1" creationId="{F6453974-CC59-4BBF-80DA-AAF60A3970C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2" creationId="{06497E0E-6BC0-4930-88FA-5492085D7BA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3" creationId="{B646A49A-106E-41AF-AACF-0FA519C32A4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4" creationId="{8E4B7D2E-EC9B-4ADD-B840-0F455BA4E47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5" creationId="{F06F3BDF-7D71-4712-BA21-5DB590202D00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6" creationId="{9BECABBC-E073-4D1E-9B18-23DBA0CC6FE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7" creationId="{BCD6EA91-A7B5-4769-A748-293E5006C39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8" creationId="{0521E02B-ECAC-48BA-8C33-AA91B2F52D6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9" creationId="{1CAF2F72-7072-401C-A448-E2B6BF3E6AF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0" creationId="{E63BD7A1-8A77-4F2F-A8CD-237CC0C01EC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1" creationId="{ADB84710-036F-49D1-92B4-05DDB4D15BD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2" creationId="{8CC77B44-CC3A-4390-9FC6-9B6BE415872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3" creationId="{11637525-5AC5-4EC6-9485-B0DF12F1ABC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4" creationId="{96E26175-B7C1-47B1-B158-9EE822BB2B8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5" creationId="{9DDA2ECC-89DC-4D6E-B1E5-8A4100568FC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6" creationId="{A618D857-C940-49BF-831C-D6F7C9929F1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7" creationId="{B7EA2C4C-903B-46B8-A172-1BD33BD0CE5F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69" creationId="{7C1A1592-6A98-448D-BE21-E1F1A1D3C00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5" creationId="{F0EA8D0F-9287-412E-BFFE-053BC0B329B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6" creationId="{308F98E2-521A-44C6-934F-0836AA3A124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7" creationId="{32451700-03DF-47C8-925E-E473DD0D3B19}"/>
          </ac:cxnSpMkLst>
        </pc:cxnChg>
        <pc:cxnChg chg="mod">
          <ac:chgData name="mohammad Hosseinabady" userId="6cd969f51f917c9e" providerId="LiveId" clId="{E8EA12F8-E03D-4039-B33D-704E81B75366}" dt="2022-01-16T21:04:10.621" v="1513" actId="1076"/>
          <ac:cxnSpMkLst>
            <pc:docMk/>
            <pc:sldMk cId="2607194819" sldId="277"/>
            <ac:cxnSpMk id="78" creationId="{CA318D2B-6096-47B8-AF6F-074C67C8204B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9" creationId="{BF4BA4CD-C6A0-4CA3-8484-64F5D521D62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0" creationId="{AC279A6F-0C06-486F-9B67-7A061C641F86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1" creationId="{28981A5C-E21A-4A74-84BD-7C7431290F1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2" creationId="{CC4114B9-AC1E-45B2-B903-F9FA5874356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3" creationId="{9355B1A6-DD7B-4C17-9A7B-1E80D6D8869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4" creationId="{B8599C57-C3F0-422B-A8CC-F515BD52772E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6" creationId="{469B603E-B764-464B-BB22-0340DBA6607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7" creationId="{6B009A7C-4238-43B8-9DCB-02ACC5FA5FD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8" creationId="{A385D952-BE0F-4290-967E-A63C0F279D96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9" creationId="{76A556F0-1064-4EEC-A82E-D4CBCFF2C0FD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3" creationId="{451E6A07-9D6F-4ADB-9271-E16A189F040A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4" creationId="{BE93FDE4-DAD8-4ACB-849D-43E9940B841F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2" creationId="{960933FB-8BC2-417A-BBDE-0949DF302A8C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3" creationId="{A4754C68-FF67-49B5-A087-F53BE47AE5B7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5" creationId="{1F30BF67-FB58-45F5-BF7E-378751207CE1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7" creationId="{6BC642A7-2336-406C-AD0B-EDA8A96D729D}"/>
          </ac:cxnSpMkLst>
        </pc:cxnChg>
      </pc:sldChg>
      <pc:sldChg chg="addSp delSp modSp new mod addAnim delAnim modAnim">
        <pc:chgData name="mohammad Hosseinabady" userId="6cd969f51f917c9e" providerId="LiveId" clId="{E8EA12F8-E03D-4039-B33D-704E81B75366}" dt="2022-01-16T21:23:04.012" v="1817" actId="20577"/>
        <pc:sldMkLst>
          <pc:docMk/>
          <pc:sldMk cId="2693077610" sldId="278"/>
        </pc:sldMkLst>
        <pc:spChg chg="mod">
          <ac:chgData name="mohammad Hosseinabady" userId="6cd969f51f917c9e" providerId="LiveId" clId="{E8EA12F8-E03D-4039-B33D-704E81B75366}" dt="2022-01-16T21:12:57.168" v="1628" actId="20577"/>
          <ac:spMkLst>
            <pc:docMk/>
            <pc:sldMk cId="2693077610" sldId="278"/>
            <ac:spMk id="2" creationId="{8D89F5D5-237D-42C6-8A74-06B51A492BB5}"/>
          </ac:spMkLst>
        </pc:spChg>
        <pc:spChg chg="del">
          <ac:chgData name="mohammad Hosseinabady" userId="6cd969f51f917c9e" providerId="LiveId" clId="{E8EA12F8-E03D-4039-B33D-704E81B75366}" dt="2022-01-16T21:12:52.765" v="1621" actId="478"/>
          <ac:spMkLst>
            <pc:docMk/>
            <pc:sldMk cId="2693077610" sldId="278"/>
            <ac:spMk id="3" creationId="{524C72F7-A6BA-4F19-AC00-B5B2668D8416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0" creationId="{B6011C0C-9D87-4A0C-A4FD-45C977B22497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1" creationId="{1BC21613-A732-4BE8-AB66-C5647E6C5AF1}"/>
          </ac:spMkLst>
        </pc:spChg>
        <pc:spChg chg="mod">
          <ac:chgData name="mohammad Hosseinabady" userId="6cd969f51f917c9e" providerId="LiveId" clId="{E8EA12F8-E03D-4039-B33D-704E81B75366}" dt="2022-01-16T21:22:59.118" v="1816" actId="20577"/>
          <ac:spMkLst>
            <pc:docMk/>
            <pc:sldMk cId="2693077610" sldId="278"/>
            <ac:spMk id="22" creationId="{869BEB4C-DF4E-4D36-97C1-DDABB8524FE4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3" creationId="{E751B83D-B67E-4F79-902B-F3ACAA806E48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4" creationId="{0D377FF2-A0EF-4036-9A0D-414A4B504415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5" creationId="{EB5C76F9-4851-480D-90B9-F1D7A032AEE6}"/>
          </ac:spMkLst>
        </pc:spChg>
        <pc:spChg chg="add del mod">
          <ac:chgData name="mohammad Hosseinabady" userId="6cd969f51f917c9e" providerId="LiveId" clId="{E8EA12F8-E03D-4039-B33D-704E81B75366}" dt="2022-01-16T21:15:25.058" v="1678" actId="478"/>
          <ac:spMkLst>
            <pc:docMk/>
            <pc:sldMk cId="2693077610" sldId="278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15:34.993" v="1680" actId="1076"/>
          <ac:spMkLst>
            <pc:docMk/>
            <pc:sldMk cId="2693077610" sldId="278"/>
            <ac:spMk id="77" creationId="{6C1346B1-75CC-4277-B936-9785F1CDAA58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79" creationId="{65A7083E-CB27-4CA2-9A86-2706F4D708B2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1" creationId="{E6D28045-A148-4D23-B811-6A236D9FE8C6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2" creationId="{BF9FAE4F-44AC-4E53-A77E-5265B9C13B03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3" creationId="{A013DBDA-B2C4-4D31-9147-E7528F9825B1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0" creationId="{0ED6ED2A-8EA6-46F0-894C-8C27F2E2E99B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1" creationId="{46D984E4-DA2E-4AB8-A42E-1B2E09B2A925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2" creationId="{9BF19203-46C7-4FEB-95E4-8448C209B99A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8" creationId="{4D33F76F-8407-4C31-9256-EFD5B34611D2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9" creationId="{CFCE8929-C2E7-47E8-B5EC-1C0A6B013265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0" creationId="{505F9DF2-B460-44BF-BD20-B44473774DCE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8" creationId="{48A6C786-2762-4B38-90EC-CF35E97AF96A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9" creationId="{BAEA4877-0981-45B7-9E53-CCC20DA20F80}"/>
          </ac:spMkLst>
        </pc:spChg>
        <pc:spChg chg="mod">
          <ac:chgData name="mohammad Hosseinabady" userId="6cd969f51f917c9e" providerId="LiveId" clId="{E8EA12F8-E03D-4039-B33D-704E81B75366}" dt="2022-01-16T21:23:04.012" v="1817" actId="20577"/>
          <ac:spMkLst>
            <pc:docMk/>
            <pc:sldMk cId="2693077610" sldId="278"/>
            <ac:spMk id="140" creationId="{419A5E3C-D74B-49D3-A93B-26D1BBDE433C}"/>
          </ac:spMkLst>
        </pc:spChg>
        <pc:spChg chg="add mod">
          <ac:chgData name="mohammad Hosseinabady" userId="6cd969f51f917c9e" providerId="LiveId" clId="{E8EA12F8-E03D-4039-B33D-704E81B75366}" dt="2022-01-16T21:19:00.562" v="1767" actId="1076"/>
          <ac:spMkLst>
            <pc:docMk/>
            <pc:sldMk cId="2693077610" sldId="278"/>
            <ac:spMk id="141" creationId="{64D0D737-0D96-4B0D-8584-0C97F7CAA07D}"/>
          </ac:spMkLst>
        </pc:spChg>
        <pc:spChg chg="add mod">
          <ac:chgData name="mohammad Hosseinabady" userId="6cd969f51f917c9e" providerId="LiveId" clId="{E8EA12F8-E03D-4039-B33D-704E81B75366}" dt="2022-01-16T21:18:09.183" v="1752" actId="1076"/>
          <ac:spMkLst>
            <pc:docMk/>
            <pc:sldMk cId="2693077610" sldId="278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8" creationId="{1BFBE85A-FE54-4C86-80DE-76104DFDAFD7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9" creationId="{C5195D63-122C-48D7-AD52-C53F50DD1453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0" creationId="{647E1C6E-162D-4D30-A750-FCD641F16F56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1" creationId="{852BA352-8614-4391-8A49-A84B80092C67}"/>
          </ac:spMkLst>
        </pc:s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4" creationId="{9FA4BE9C-DB69-4837-BC35-79EF7288266A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15" creationId="{8D8FCD90-56CB-438C-BC17-7C3483B064AE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23" creationId="{83A1162F-B43B-48D8-A79A-A62E434573D1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34" creationId="{1CADF109-6EA6-4CEE-89F9-759C58A41795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57" creationId="{FE7DD22A-3768-49FC-8B5F-CE40B3D84794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84" creationId="{734B420E-A4D1-4BC7-A082-B76FBDEDBAE2}"/>
          </ac:grpSpMkLst>
        </pc:grpChg>
        <pc:grpChg chg="add del mod">
          <ac:chgData name="mohammad Hosseinabady" userId="6cd969f51f917c9e" providerId="LiveId" clId="{E8EA12F8-E03D-4039-B33D-704E81B75366}" dt="2022-01-16T21:15:49.092" v="1684" actId="478"/>
          <ac:grpSpMkLst>
            <pc:docMk/>
            <pc:sldMk cId="2693077610" sldId="278"/>
            <ac:grpSpMk id="95" creationId="{C1FA3D26-C0D4-4D2E-A94A-6D5F4AD595DE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03" creationId="{4F4C59CF-1100-4D8F-BADD-80E7373D91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14" creationId="{CD329C27-E030-4777-8E92-A3B1DB4BE7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33" creationId="{CEA69B32-E4AB-4697-8207-B354F54251F5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52" creationId="{7584A667-6B8D-4BA5-B938-0275D5A22527}"/>
          </ac:grpSpMkLst>
        </pc:grp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5" creationId="{3838C1C7-F577-4C2B-86C4-5A5119C3A59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6" creationId="{8837E1A0-4CA4-4ACA-AD17-51A5AA8DAF7D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7" creationId="{EEC2C446-F129-4C8C-8C8C-2AFEEA81CCC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8" creationId="{DD8072B2-BDA2-4193-ABE7-18FE6F0799F6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9" creationId="{164791A6-30C8-4CC1-8E1B-729C2460F61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0" creationId="{32DEF507-43E8-4540-8565-4D1CCB467E84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1" creationId="{0DC5A18A-67C8-4278-A008-AD2B1C5BBD8E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2" creationId="{99874BE8-1D13-49AB-AE67-D3F663610A41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3" creationId="{3925CD0A-C8F4-48E3-92D2-B6D76FAFD1B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4" creationId="{B4F40B6F-C9B4-4E99-9F5C-BFC5B0AF415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6" creationId="{3DA54935-698E-4E31-A616-0B8068ABE6C3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7" creationId="{4A3AF44B-5FEA-4206-98E6-9741EB98B39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8" creationId="{1D781162-170D-4D6E-B767-FA0B850347B7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9" creationId="{541DCE7D-98E7-404B-8885-0DE9C9470AB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4" creationId="{5CE6B478-F06D-4A7F-8CE3-85884EDF20DB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5" creationId="{70114972-B79B-49CB-BC81-F9C78F92FC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6" creationId="{F6A7FD3E-23A1-4DB0-A02F-CA0BA1E3D89E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7" creationId="{C454C698-06C0-4956-9C59-81B3C7FC1EA6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8" creationId="{CD430DB1-40D2-46A7-9DDB-E57C0FB7B2C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9" creationId="{F4BF5DBB-74B4-4155-B864-2752A3A7AA28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0" creationId="{E06536EF-F35C-447A-84BE-B44991A71705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1" creationId="{CE63AE43-F235-453E-97A2-66AA846C73E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2" creationId="{CAEF0F4A-61D9-4569-8AA9-0EFA7733B6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3" creationId="{54FB3E81-1BE1-4E3D-8C40-920A6A2C491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5" creationId="{10D97114-81B2-407B-87EB-0924A16942B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6" creationId="{541CE195-3F62-4610-941F-34BFC9234E4B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7" creationId="{51C80176-2AE9-4CC0-8E62-053AD4EBB59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8" creationId="{D50C8FD5-58A4-4FA0-9875-F6E514FC96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9" creationId="{F2913E70-6F0D-4E2B-82B0-426D064C17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0" creationId="{58B4C438-40E8-4A49-9C0C-5595FAD75801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1" creationId="{30BFA536-3FA5-406C-AE60-11C33491806D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2" creationId="{C7AA674D-678A-4BD7-9763-CF8A5CBCF91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3" creationId="{CE4B66E6-2C49-4732-9043-C64DC78B14F2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4" creationId="{48731BBB-A798-4979-BACE-FA682727602E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6" creationId="{71C52494-C23A-496B-893E-B699F56034CD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7" creationId="{A9FC9F20-AAB5-44DE-9361-DDA7E5AF811B}"/>
          </ac:cxnSpMkLst>
        </pc:cxnChg>
        <pc:cxnChg chg="add mod">
          <ac:chgData name="mohammad Hosseinabady" userId="6cd969f51f917c9e" providerId="LiveId" clId="{E8EA12F8-E03D-4039-B33D-704E81B75366}" dt="2022-01-16T21:18:37.516" v="1759" actId="14100"/>
          <ac:cxnSpMkLst>
            <pc:docMk/>
            <pc:sldMk cId="2693077610" sldId="278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7" creationId="{0BAEE570-06CE-493B-9B40-BB298F10981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8" creationId="{973F8B9D-5A1E-42AA-AE3D-9C8BFF93CB6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4" creationId="{C3B72BB7-AC8E-4038-B61F-3D2D34C1CA22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78" creationId="{8CB09504-A24A-42B5-AAD2-90EFF7A9735A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80" creationId="{8EFCD767-9F8D-4E0B-846E-E14CA283B5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5" creationId="{373B448E-5743-4052-8BFE-3F0EE892F2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6" creationId="{86F2092B-81E6-4ABA-9102-B0FBA36C15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7" creationId="{2372894C-26A2-493A-9D42-5FADDF35B4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8" creationId="{E7341C21-49E5-4E84-B307-DEF2302D124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9" creationId="{0D54359B-1AE2-48EB-832F-29B2D61ED6B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0" creationId="{7D16E85E-B141-4FE3-A72D-F39217A3D116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1" creationId="{C592770F-9204-4284-9616-722F9649D8A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2" creationId="{169E91F2-54F7-4B15-A897-D288F0A14DF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3" creationId="{0AF71603-2832-4C25-ACF4-B07CCBF50D8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4" creationId="{EF5E00DA-8CA2-4B31-A758-EA61EFF907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6" creationId="{9B287FA0-490B-47D1-A621-E691B8D98ACB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7" creationId="{3B79168F-8362-4B34-ADDF-4550870FE851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8" creationId="{8A5C1890-17DB-4C13-82D2-45D0916A29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9" creationId="{7A31E39C-A2DE-4B22-8155-DAED6AC5965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4" creationId="{2032C2B9-CFED-4E6D-9752-6FBE78D5B39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5" creationId="{7C08874E-4214-4176-B9C2-880B765755E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6" creationId="{07934A85-E628-4B74-9858-1E3C6D5019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7" creationId="{43F4001F-5075-4146-9368-591BA31083E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8" creationId="{104A7A9E-D70E-4709-A012-767C17F82F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9" creationId="{8E6D1C37-05E3-4FEF-8EA5-F898943F688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0" creationId="{805452AA-CAB1-4ED9-B9AA-92C189CD925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1" creationId="{8D8B98D7-EA5C-4960-8B1A-8B0EDF11FE4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2" creationId="{F4EBC72E-5386-46D8-9097-9FAC149756D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3" creationId="{9045F81E-0C04-4DCF-B74C-1337799F00D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5" creationId="{E6A2582A-724F-4708-A42F-CDA4B627748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6" creationId="{6CCB9EC1-6AD1-4E52-ABBB-9E369640DC8C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7" creationId="{733FF3CA-6E87-4F54-BE6A-ED50C5269D8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8" creationId="{51B3C0C9-4D2E-4E37-987D-E3090B83F0FB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9" creationId="{6F926725-E5B9-4C2A-93E5-AA2972DD4F7E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0" creationId="{74D077F5-78E3-47C0-9677-04A0705806B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1" creationId="{CD3A8B68-B781-464E-9BA5-E69E03B9381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2" creationId="{FE744079-90F1-4C3A-86CB-A026C0A2D11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3" creationId="{A37476EA-45CC-4AD0-B70D-57E2007DADF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4" creationId="{F6BF6525-9FE9-4614-8C13-CD073A82FB13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5" creationId="{B673FF9D-8DAA-4AA2-BF37-33C245E9F30D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6" creationId="{AECB4A12-A73F-4744-9ECB-ECBF55613F61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7" creationId="{5055FDFB-7C41-4D7B-9E81-48CCA1A6F81E}"/>
          </ac:cxnSpMkLst>
        </pc:cxnChg>
        <pc:cxnChg chg="add mod">
          <ac:chgData name="mohammad Hosseinabady" userId="6cd969f51f917c9e" providerId="LiveId" clId="{E8EA12F8-E03D-4039-B33D-704E81B75366}" dt="2022-01-16T21:20:07.737" v="1780" actId="1076"/>
          <ac:cxnSpMkLst>
            <pc:docMk/>
            <pc:sldMk cId="2693077610" sldId="278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4" creationId="{BAD02DB4-1054-44E0-BAC5-5B8045614E2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5" creationId="{694EB29E-E2CE-44D4-B806-8FA2A50F99B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6" creationId="{6CA99273-30FE-4C6A-9B78-1DC0E5246E6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7" creationId="{1BE53933-876F-458F-9969-0E1F5DF36919}"/>
          </ac:cxnSpMkLst>
        </pc:cxnChg>
        <pc:cxnChg chg="add mod">
          <ac:chgData name="mohammad Hosseinabady" userId="6cd969f51f917c9e" providerId="LiveId" clId="{E8EA12F8-E03D-4039-B33D-704E81B75366}" dt="2022-01-16T21:18:30.175" v="1758" actId="14100"/>
          <ac:cxnSpMkLst>
            <pc:docMk/>
            <pc:sldMk cId="2693077610" sldId="278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46" creationId="{42373D11-40F6-4B72-9C4F-C6E416CE301F}"/>
          </ac:cxnSpMkLst>
        </pc:cxnChg>
      </pc:sldChg>
      <pc:sldChg chg="addSp delSp modSp add mod modAnim">
        <pc:chgData name="mohammad Hosseinabady" userId="6cd969f51f917c9e" providerId="LiveId" clId="{E8EA12F8-E03D-4039-B33D-704E81B75366}" dt="2022-01-16T21:50:14.153" v="2257" actId="20577"/>
        <pc:sldMkLst>
          <pc:docMk/>
          <pc:sldMk cId="2785918737" sldId="279"/>
        </pc:sldMkLst>
        <pc:spChg chg="mod">
          <ac:chgData name="mohammad Hosseinabady" userId="6cd969f51f917c9e" providerId="LiveId" clId="{E8EA12F8-E03D-4039-B33D-704E81B75366}" dt="2022-01-16T21:21:21.675" v="1790" actId="20577"/>
          <ac:spMkLst>
            <pc:docMk/>
            <pc:sldMk cId="2785918737" sldId="279"/>
            <ac:spMk id="2" creationId="{8D89F5D5-237D-42C6-8A74-06B51A492BB5}"/>
          </ac:spMkLst>
        </pc:spChg>
        <pc:spChg chg="mod">
          <ac:chgData name="mohammad Hosseinabady" userId="6cd969f51f917c9e" providerId="LiveId" clId="{E8EA12F8-E03D-4039-B33D-704E81B75366}" dt="2022-01-16T21:23:17.283" v="1819" actId="20577"/>
          <ac:spMkLst>
            <pc:docMk/>
            <pc:sldMk cId="2785918737" sldId="279"/>
            <ac:spMk id="22" creationId="{869BEB4C-DF4E-4D36-97C1-DDABB8524FE4}"/>
          </ac:spMkLst>
        </pc:spChg>
        <pc:spChg chg="mod">
          <ac:chgData name="mohammad Hosseinabady" userId="6cd969f51f917c9e" providerId="LiveId" clId="{E8EA12F8-E03D-4039-B33D-704E81B75366}" dt="2022-01-16T21:23:57.664" v="1832" actId="1076"/>
          <ac:spMkLst>
            <pc:docMk/>
            <pc:sldMk cId="2785918737" sldId="279"/>
            <ac:spMk id="55" creationId="{EB5C76F9-4851-480D-90B9-F1D7A032AEE6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25:30.890" v="1853" actId="20577"/>
          <ac:spMkLst>
            <pc:docMk/>
            <pc:sldMk cId="2785918737" sldId="279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3" creationId="{A013DBDA-B2C4-4D31-9147-E7528F9825B1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8" creationId="{4D33F76F-8407-4C31-9256-EFD5B34611D2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9" creationId="{CFCE8929-C2E7-47E8-B5EC-1C0A6B013265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30" creationId="{505F9DF2-B460-44BF-BD20-B44473774DCE}"/>
          </ac:spMkLst>
        </pc:spChg>
        <pc:spChg chg="del">
          <ac:chgData name="mohammad Hosseinabady" userId="6cd969f51f917c9e" providerId="LiveId" clId="{E8EA12F8-E03D-4039-B33D-704E81B75366}" dt="2022-01-16T21:23:25.330" v="1820" actId="478"/>
          <ac:spMkLst>
            <pc:docMk/>
            <pc:sldMk cId="2785918737" sldId="279"/>
            <ac:spMk id="141" creationId="{64D0D737-0D96-4B0D-8584-0C97F7CAA07D}"/>
          </ac:spMkLst>
        </pc:spChg>
        <pc:spChg chg="del mod">
          <ac:chgData name="mohammad Hosseinabady" userId="6cd969f51f917c9e" providerId="LiveId" clId="{E8EA12F8-E03D-4039-B33D-704E81B75366}" dt="2022-01-16T21:23:26.770" v="1821" actId="478"/>
          <ac:spMkLst>
            <pc:docMk/>
            <pc:sldMk cId="2785918737" sldId="279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23:41.072" v="1826" actId="20577"/>
          <ac:spMkLst>
            <pc:docMk/>
            <pc:sldMk cId="2785918737" sldId="279"/>
            <ac:spMk id="145" creationId="{7BE3B002-5E7C-42AF-91B1-7D82577D7F00}"/>
          </ac:spMkLst>
        </pc:spChg>
        <pc:spChg chg="add mod">
          <ac:chgData name="mohammad Hosseinabady" userId="6cd969f51f917c9e" providerId="LiveId" clId="{E8EA12F8-E03D-4039-B33D-704E81B75366}" dt="2022-01-16T21:23:51.604" v="1831" actId="20577"/>
          <ac:spMkLst>
            <pc:docMk/>
            <pc:sldMk cId="2785918737" sldId="279"/>
            <ac:spMk id="147" creationId="{AAEFCEC5-E093-4284-94C1-6C3DDD8FCDF7}"/>
          </ac:spMkLst>
        </pc:spChg>
        <pc:spChg chg="mod">
          <ac:chgData name="mohammad Hosseinabady" userId="6cd969f51f917c9e" providerId="LiveId" clId="{E8EA12F8-E03D-4039-B33D-704E81B75366}" dt="2022-01-16T21:22:41.726" v="1813" actId="1076"/>
          <ac:spMkLst>
            <pc:docMk/>
            <pc:sldMk cId="2785918737" sldId="279"/>
            <ac:spMk id="148" creationId="{1BFBE85A-FE54-4C86-80DE-76104DFDAFD7}"/>
          </ac:spMkLst>
        </pc:spChg>
        <pc:spChg chg="mod">
          <ac:chgData name="mohammad Hosseinabady" userId="6cd969f51f917c9e" providerId="LiveId" clId="{E8EA12F8-E03D-4039-B33D-704E81B75366}" dt="2022-01-16T21:22:45.424" v="1814" actId="1076"/>
          <ac:spMkLst>
            <pc:docMk/>
            <pc:sldMk cId="2785918737" sldId="279"/>
            <ac:spMk id="149" creationId="{C5195D63-122C-48D7-AD52-C53F50DD1453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0" creationId="{647E1C6E-162D-4D30-A750-FCD641F16F56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1" creationId="{852BA352-8614-4391-8A49-A84B80092C67}"/>
          </ac:spMkLst>
        </pc:spChg>
        <pc:spChg chg="add mod">
          <ac:chgData name="mohammad Hosseinabady" userId="6cd969f51f917c9e" providerId="LiveId" clId="{E8EA12F8-E03D-4039-B33D-704E81B75366}" dt="2022-01-16T21:24:05.596" v="1838" actId="20577"/>
          <ac:spMkLst>
            <pc:docMk/>
            <pc:sldMk cId="2785918737" sldId="279"/>
            <ac:spMk id="152" creationId="{AEF882FD-AF4E-42BE-8C88-BAAA87A5CBE6}"/>
          </ac:spMkLst>
        </pc:spChg>
        <pc:spChg chg="add mod">
          <ac:chgData name="mohammad Hosseinabady" userId="6cd969f51f917c9e" providerId="LiveId" clId="{E8EA12F8-E03D-4039-B33D-704E81B75366}" dt="2022-01-16T21:27:26.075" v="1922" actId="20577"/>
          <ac:spMkLst>
            <pc:docMk/>
            <pc:sldMk cId="2785918737" sldId="279"/>
            <ac:spMk id="153" creationId="{E913BE10-5F1C-4849-90E9-374D3C4C9F50}"/>
          </ac:spMkLst>
        </pc:spChg>
        <pc:spChg chg="add mod">
          <ac:chgData name="mohammad Hosseinabady" userId="6cd969f51f917c9e" providerId="LiveId" clId="{E8EA12F8-E03D-4039-B33D-704E81B75366}" dt="2022-01-16T21:25:21.226" v="1852" actId="20577"/>
          <ac:spMkLst>
            <pc:docMk/>
            <pc:sldMk cId="2785918737" sldId="279"/>
            <ac:spMk id="155" creationId="{7A36B637-6D80-470D-9ADD-7D75E252F9D4}"/>
          </ac:spMkLst>
        </pc:spChg>
        <pc:spChg chg="add mod">
          <ac:chgData name="mohammad Hosseinabady" userId="6cd969f51f917c9e" providerId="LiveId" clId="{E8EA12F8-E03D-4039-B33D-704E81B75366}" dt="2022-01-16T21:50:14.153" v="2257" actId="20577"/>
          <ac:spMkLst>
            <pc:docMk/>
            <pc:sldMk cId="2785918737" sldId="279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22:11.114" v="1800" actId="1076"/>
          <ac:grpSpMkLst>
            <pc:docMk/>
            <pc:sldMk cId="2785918737" sldId="279"/>
            <ac:grpSpMk id="15" creationId="{8D8FCD90-56CB-438C-BC17-7C3483B064AE}"/>
          </ac:grpSpMkLst>
        </pc:grpChg>
        <pc:grpChg chg="mod">
          <ac:chgData name="mohammad Hosseinabady" userId="6cd969f51f917c9e" providerId="LiveId" clId="{E8EA12F8-E03D-4039-B33D-704E81B75366}" dt="2022-01-16T21:21:56.252" v="1796" actId="1076"/>
          <ac:grpSpMkLst>
            <pc:docMk/>
            <pc:sldMk cId="2785918737" sldId="279"/>
            <ac:grpSpMk id="23" creationId="{83A1162F-B43B-48D8-A79A-A62E434573D1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70" creationId="{30C4CCCA-8954-4BCA-B6B6-134822AD0573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84" creationId="{734B420E-A4D1-4BC7-A082-B76FBDEDBAE2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03" creationId="{4F4C59CF-1100-4D8F-BADD-80E7373D91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14" creationId="{CD329C27-E030-4777-8E92-A3B1DB4BE7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33" creationId="{CEA69B32-E4AB-4697-8207-B354F54251F5}"/>
          </ac:grpSpMkLst>
        </pc:grpChg>
        <pc:cxnChg chg="mod">
          <ac:chgData name="mohammad Hosseinabady" userId="6cd969f51f917c9e" providerId="LiveId" clId="{E8EA12F8-E03D-4039-B33D-704E81B75366}" dt="2022-01-16T21:22:13.813" v="1801" actId="14100"/>
          <ac:cxnSpMkLst>
            <pc:docMk/>
            <pc:sldMk cId="2785918737" sldId="279"/>
            <ac:cxnSpMk id="46" creationId="{71C52494-C23A-496B-893E-B699F56034CD}"/>
          </ac:cxnSpMkLst>
        </pc:cxnChg>
        <pc:cxnChg chg="mod">
          <ac:chgData name="mohammad Hosseinabady" userId="6cd969f51f917c9e" providerId="LiveId" clId="{E8EA12F8-E03D-4039-B33D-704E81B75366}" dt="2022-01-16T21:22:16.271" v="1802" actId="14100"/>
          <ac:cxnSpMkLst>
            <pc:docMk/>
            <pc:sldMk cId="2785918737" sldId="279"/>
            <ac:cxnSpMk id="47" creationId="{A9FC9F20-AAB5-44DE-9361-DDA7E5AF811B}"/>
          </ac:cxnSpMkLst>
        </pc:cxnChg>
        <pc:cxnChg chg="mod">
          <ac:chgData name="mohammad Hosseinabady" userId="6cd969f51f917c9e" providerId="LiveId" clId="{E8EA12F8-E03D-4039-B33D-704E81B75366}" dt="2022-01-16T21:22:48.672" v="1815" actId="14100"/>
          <ac:cxnSpMkLst>
            <pc:docMk/>
            <pc:sldMk cId="2785918737" sldId="279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80" creationId="{8EFCD767-9F8D-4E0B-846E-E14CA283B585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5" creationId="{B673FF9D-8DAA-4AA2-BF37-33C245E9F30D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6" creationId="{AECB4A12-A73F-4744-9ECB-ECBF55613F61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7" creationId="{5055FDFB-7C41-4D7B-9E81-48CCA1A6F81E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22:39.828" v="1812" actId="14100"/>
          <ac:cxnSpMkLst>
            <pc:docMk/>
            <pc:sldMk cId="2785918737" sldId="279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25:08.598" v="1847" actId="1036"/>
          <ac:cxnSpMkLst>
            <pc:docMk/>
            <pc:sldMk cId="2785918737" sldId="279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46" creationId="{42373D11-40F6-4B72-9C4F-C6E416CE301F}"/>
          </ac:cxnSpMkLst>
        </pc:cxnChg>
        <pc:cxnChg chg="add mod">
          <ac:chgData name="mohammad Hosseinabady" userId="6cd969f51f917c9e" providerId="LiveId" clId="{E8EA12F8-E03D-4039-B33D-704E81B75366}" dt="2022-01-16T21:25:14.661" v="1849" actId="1076"/>
          <ac:cxnSpMkLst>
            <pc:docMk/>
            <pc:sldMk cId="2785918737" sldId="279"/>
            <ac:cxnSpMk id="154" creationId="{622FCF39-583C-4361-B972-81F12C3B590B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1:41:37.164" v="2114"/>
        <pc:sldMkLst>
          <pc:docMk/>
          <pc:sldMk cId="990972433" sldId="280"/>
        </pc:sldMkLst>
        <pc:spChg chg="mod">
          <ac:chgData name="mohammad Hosseinabady" userId="6cd969f51f917c9e" providerId="LiveId" clId="{E8EA12F8-E03D-4039-B33D-704E81B75366}" dt="2022-01-16T21:30:51.361" v="1982" actId="20577"/>
          <ac:spMkLst>
            <pc:docMk/>
            <pc:sldMk cId="990972433" sldId="280"/>
            <ac:spMk id="2" creationId="{E15509B5-B1B3-4DF9-859C-E650AA4F3A54}"/>
          </ac:spMkLst>
        </pc:spChg>
        <pc:spChg chg="del">
          <ac:chgData name="mohammad Hosseinabady" userId="6cd969f51f917c9e" providerId="LiveId" clId="{E8EA12F8-E03D-4039-B33D-704E81B75366}" dt="2022-01-16T21:34:41.204" v="1983" actId="478"/>
          <ac:spMkLst>
            <pc:docMk/>
            <pc:sldMk cId="990972433" sldId="280"/>
            <ac:spMk id="3" creationId="{3309340E-77AC-40AF-9EC7-72ACEFE4A189}"/>
          </ac:spMkLst>
        </pc:spChg>
        <pc:spChg chg="add mod">
          <ac:chgData name="mohammad Hosseinabady" userId="6cd969f51f917c9e" providerId="LiveId" clId="{E8EA12F8-E03D-4039-B33D-704E81B75366}" dt="2022-01-16T21:39:45.661" v="2062" actId="1076"/>
          <ac:spMkLst>
            <pc:docMk/>
            <pc:sldMk cId="990972433" sldId="280"/>
            <ac:spMk id="5" creationId="{6A418E56-3FCF-49B5-BC6B-409FA2F3E496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2" creationId="{06A0BE4B-6FC5-41AE-A7A8-FBCAC4AD41D1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3" creationId="{D6B0A784-2A8E-4606-AB17-F29A470A18F4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4" creationId="{E8D096C2-4FDB-41D2-9454-A4336A41D8B7}"/>
          </ac:spMkLst>
        </pc:spChg>
        <pc:spChg chg="add mod">
          <ac:chgData name="mohammad Hosseinabady" userId="6cd969f51f917c9e" providerId="LiveId" clId="{E8EA12F8-E03D-4039-B33D-704E81B75366}" dt="2022-01-16T21:35:52.836" v="2004" actId="164"/>
          <ac:spMkLst>
            <pc:docMk/>
            <pc:sldMk cId="990972433" sldId="280"/>
            <ac:spMk id="30" creationId="{F9C1414E-12D8-48AC-A178-B181C3855F1B}"/>
          </ac:spMkLst>
        </pc:spChg>
        <pc:spChg chg="add mod">
          <ac:chgData name="mohammad Hosseinabady" userId="6cd969f51f917c9e" providerId="LiveId" clId="{E8EA12F8-E03D-4039-B33D-704E81B75366}" dt="2022-01-16T21:39:21.537" v="2057" actId="164"/>
          <ac:spMkLst>
            <pc:docMk/>
            <pc:sldMk cId="990972433" sldId="280"/>
            <ac:spMk id="47" creationId="{33E91331-F386-49E1-9DE1-AA99720862B3}"/>
          </ac:spMkLst>
        </pc:spChg>
        <pc:spChg chg="add mod">
          <ac:chgData name="mohammad Hosseinabady" userId="6cd969f51f917c9e" providerId="LiveId" clId="{E8EA12F8-E03D-4039-B33D-704E81B75366}" dt="2022-01-16T21:38:30.822" v="2046" actId="1076"/>
          <ac:spMkLst>
            <pc:docMk/>
            <pc:sldMk cId="990972433" sldId="280"/>
            <ac:spMk id="48" creationId="{28436574-22B1-49D6-B7E8-7566308C1E8E}"/>
          </ac:spMkLst>
        </pc:spChg>
        <pc:spChg chg="add del mod">
          <ac:chgData name="mohammad Hosseinabady" userId="6cd969f51f917c9e" providerId="LiveId" clId="{E8EA12F8-E03D-4039-B33D-704E81B75366}" dt="2022-01-16T21:38:44.180" v="2048"/>
          <ac:spMkLst>
            <pc:docMk/>
            <pc:sldMk cId="990972433" sldId="280"/>
            <ac:spMk id="49" creationId="{2301C813-D9B2-489E-8A95-63CB5090B491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0" creationId="{A7DDC7BE-AE32-4BE8-8AFD-3C9E1A161644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1" creationId="{85BCCC62-2A6F-44AB-8C19-55F38F5C9570}"/>
          </ac:spMkLst>
        </pc:spChg>
        <pc:spChg chg="add mod">
          <ac:chgData name="mohammad Hosseinabady" userId="6cd969f51f917c9e" providerId="LiveId" clId="{E8EA12F8-E03D-4039-B33D-704E81B75366}" dt="2022-01-16T21:40:23.692" v="2072" actId="1076"/>
          <ac:spMkLst>
            <pc:docMk/>
            <pc:sldMk cId="990972433" sldId="280"/>
            <ac:spMk id="54" creationId="{84E23246-0D6B-4C59-A29B-B0B5A4B40FE4}"/>
          </ac:spMkLst>
        </pc:spChg>
        <pc:spChg chg="add del mod">
          <ac:chgData name="mohammad Hosseinabady" userId="6cd969f51f917c9e" providerId="LiveId" clId="{E8EA12F8-E03D-4039-B33D-704E81B75366}" dt="2022-01-16T21:41:09.957" v="2109"/>
          <ac:spMkLst>
            <pc:docMk/>
            <pc:sldMk cId="990972433" sldId="280"/>
            <ac:spMk id="55" creationId="{EB18B708-DC4B-42DD-AD13-3502E8F25666}"/>
          </ac:spMkLst>
        </pc:spChg>
        <pc:spChg chg="add mod">
          <ac:chgData name="mohammad Hosseinabady" userId="6cd969f51f917c9e" providerId="LiveId" clId="{E8EA12F8-E03D-4039-B33D-704E81B75366}" dt="2022-01-16T21:41:08.578" v="2107" actId="207"/>
          <ac:spMkLst>
            <pc:docMk/>
            <pc:sldMk cId="990972433" sldId="280"/>
            <ac:spMk id="56" creationId="{B5140BCB-05B9-44FD-8461-534B2D2E6306}"/>
          </ac:spMkLst>
        </pc:s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6" creationId="{1AD36CB3-2743-43C9-93F4-203E71EE796F}"/>
          </ac:grpSpMkLst>
        </pc:gr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17" creationId="{38346F6D-851A-45B1-85F5-43C42E85616A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31" creationId="{401E58E0-65AE-44D5-8F98-6F02CB1665A8}"/>
          </ac:grpSpMkLst>
        </pc:grpChg>
        <pc:grpChg chg="add mod">
          <ac:chgData name="mohammad Hosseinabady" userId="6cd969f51f917c9e" providerId="LiveId" clId="{E8EA12F8-E03D-4039-B33D-704E81B75366}" dt="2022-01-16T21:36:53.678" v="2025" actId="164"/>
          <ac:grpSpMkLst>
            <pc:docMk/>
            <pc:sldMk cId="990972433" sldId="280"/>
            <ac:grpSpMk id="32" creationId="{9EB11111-6071-4CB8-B323-9095DB89917F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46" creationId="{EAB04789-5BB0-48A8-8218-589F1637A0D6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52" creationId="{683EA3EA-EDC1-405B-9BAE-276AFFE7E986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53" creationId="{B6FDE343-8E15-4CDA-8E01-B5D6FD33E475}"/>
          </ac:grpSpMkLst>
        </pc:grp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7" creationId="{13A0B14F-4C6D-420C-963C-CB8604DDF80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8" creationId="{961766C7-C052-436A-9588-2624BDFDDCB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9" creationId="{A5C3D984-BCE7-4492-B6C9-2612A0B10CD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0" creationId="{8272FCB7-99B9-4836-B716-D910AF3B69D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1" creationId="{535E81F4-7AB8-4885-8A43-96166CE2CE7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2" creationId="{13900556-C6AF-4C0A-8AFC-370AB0323F0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3" creationId="{D4649DD4-9539-44E4-851B-2BAEB8BCE7FC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4" creationId="{EC3FCBAB-E260-4129-A1FD-D373124C8DB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5" creationId="{950EA5E4-68C1-4CDA-ABE5-FE45052BF4D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6" creationId="{7808B777-5786-4813-BF7C-A0AC305FA28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8" creationId="{FCE9BA1C-5418-4C98-9E66-0FD008C653D0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9" creationId="{F8C19B9C-936C-415C-95A9-4415DD09906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0" creationId="{E38E4AD2-E46F-4FB3-AF46-B832A23D5D78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1" creationId="{751DE2A4-5464-4C8C-91CB-68494D69F626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5" creationId="{2B7FB525-1516-4C5B-956A-09B4181D2571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6" creationId="{5FE560D2-E612-4353-BBAE-231C25040555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7" creationId="{DA0F9080-A982-46D2-9C32-B97B8CB54338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3" creationId="{D95601C6-520A-4F6F-B651-F34E38FF1115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4" creationId="{615B0738-74BE-40EF-8349-CD3045D07002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5" creationId="{B927F8CD-E3B4-41F5-80D2-921CBC03A753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6" creationId="{77F2F428-6577-4917-8F2C-06CED96F354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7" creationId="{E6D2B21A-3F79-4131-B95B-197D07D41E1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8" creationId="{20D2CA44-5236-40F6-B6DC-D54CC4228C5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9" creationId="{141E1EBD-D8C7-4B6A-B496-2A436B12B82D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0" creationId="{F22E8C97-C54E-4019-BE24-D816B60E6849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1" creationId="{5163EFEE-B783-4DCF-B836-5B14FF9C2F7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2" creationId="{B29B8FD5-0DBF-4880-8991-5694CBB5F21A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4" creationId="{4671E32E-E2CE-4F37-AA48-A69D24765824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5" creationId="{39E5F6B1-1BD7-4F90-851E-B2F982383DFD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1:56:25.847" v="2330"/>
        <pc:sldMkLst>
          <pc:docMk/>
          <pc:sldMk cId="3519223639" sldId="281"/>
        </pc:sldMkLst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7" creationId="{6C1346B1-75CC-4277-B936-9785F1CDAA58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3" creationId="{A013DBDA-B2C4-4D31-9147-E7528F9825B1}"/>
          </ac:spMkLst>
        </pc:spChg>
        <pc:spChg chg="mod topLvl">
          <ac:chgData name="mohammad Hosseinabady" userId="6cd969f51f917c9e" providerId="LiveId" clId="{E8EA12F8-E03D-4039-B33D-704E81B75366}" dt="2022-01-16T21:45:20.237" v="2150" actId="1076"/>
          <ac:spMkLst>
            <pc:docMk/>
            <pc:sldMk cId="3519223639" sldId="281"/>
            <ac:spMk id="91" creationId="{C4D9A846-EE91-4982-8D85-E34728829F44}"/>
          </ac:spMkLst>
        </pc:spChg>
        <pc:spChg chg="add mod">
          <ac:chgData name="mohammad Hosseinabady" userId="6cd969f51f917c9e" providerId="LiveId" clId="{E8EA12F8-E03D-4039-B33D-704E81B75366}" dt="2022-01-16T21:45:42.734" v="2165" actId="14100"/>
          <ac:spMkLst>
            <pc:docMk/>
            <pc:sldMk cId="3519223639" sldId="281"/>
            <ac:spMk id="114" creationId="{6C1CCF25-6D21-4248-8446-863AA9A33EC0}"/>
          </ac:spMkLst>
        </pc:spChg>
        <pc:spChg chg="add mod">
          <ac:chgData name="mohammad Hosseinabady" userId="6cd969f51f917c9e" providerId="LiveId" clId="{E8EA12F8-E03D-4039-B33D-704E81B75366}" dt="2022-01-16T21:55:36.513" v="2320" actId="1076"/>
          <ac:spMkLst>
            <pc:docMk/>
            <pc:sldMk cId="3519223639" sldId="281"/>
            <ac:spMk id="115" creationId="{E3D76CEE-CACC-4C1F-9423-D3888F5E3C78}"/>
          </ac:spMkLst>
        </pc:spChg>
        <pc:spChg chg="mod topLvl">
          <ac:chgData name="mohammad Hosseinabady" userId="6cd969f51f917c9e" providerId="LiveId" clId="{E8EA12F8-E03D-4039-B33D-704E81B75366}" dt="2022-01-16T21:47:44.739" v="2194" actId="164"/>
          <ac:spMkLst>
            <pc:docMk/>
            <pc:sldMk cId="3519223639" sldId="281"/>
            <ac:spMk id="120" creationId="{0B63C56A-BECF-4476-8065-8B9BC8AAA238}"/>
          </ac:spMkLst>
        </pc:spChg>
        <pc:spChg chg="add mod">
          <ac:chgData name="mohammad Hosseinabady" userId="6cd969f51f917c9e" providerId="LiveId" clId="{E8EA12F8-E03D-4039-B33D-704E81B75366}" dt="2022-01-16T21:48:02.931" v="2199" actId="1076"/>
          <ac:spMkLst>
            <pc:docMk/>
            <pc:sldMk cId="3519223639" sldId="281"/>
            <ac:spMk id="140" creationId="{455862C8-7F8A-4A30-8E3F-36BE2106E29F}"/>
          </ac:spMkLst>
        </pc:spChg>
        <pc:spChg chg="add mod">
          <ac:chgData name="mohammad Hosseinabady" userId="6cd969f51f917c9e" providerId="LiveId" clId="{E8EA12F8-E03D-4039-B33D-704E81B75366}" dt="2022-01-16T21:54:57.870" v="2314" actId="1076"/>
          <ac:spMkLst>
            <pc:docMk/>
            <pc:sldMk cId="3519223639" sldId="281"/>
            <ac:spMk id="141" creationId="{F80584F2-6941-4F85-86AE-F879254FDA49}"/>
          </ac:spMkLst>
        </pc:spChg>
        <pc:spChg chg="mod">
          <ac:chgData name="mohammad Hosseinabady" userId="6cd969f51f917c9e" providerId="LiveId" clId="{E8EA12F8-E03D-4039-B33D-704E81B75366}" dt="2022-01-16T21:43:20.218" v="2123" actId="1076"/>
          <ac:spMkLst>
            <pc:docMk/>
            <pc:sldMk cId="3519223639" sldId="281"/>
            <ac:spMk id="148" creationId="{1BFBE85A-FE54-4C86-80DE-76104DFDAFD7}"/>
          </ac:spMkLst>
        </pc:spChg>
        <pc:spChg chg="del">
          <ac:chgData name="mohammad Hosseinabady" userId="6cd969f51f917c9e" providerId="LiveId" clId="{E8EA12F8-E03D-4039-B33D-704E81B75366}" dt="2022-01-16T21:42:54.073" v="2117" actId="478"/>
          <ac:spMkLst>
            <pc:docMk/>
            <pc:sldMk cId="3519223639" sldId="281"/>
            <ac:spMk id="149" creationId="{C5195D63-122C-48D7-AD52-C53F50DD145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3" creationId="{E913BE10-5F1C-4849-90E9-374D3C4C9F50}"/>
          </ac:spMkLst>
        </pc:spChg>
        <pc:spChg chg="mod">
          <ac:chgData name="mohammad Hosseinabady" userId="6cd969f51f917c9e" providerId="LiveId" clId="{E8EA12F8-E03D-4039-B33D-704E81B75366}" dt="2022-01-16T21:45:11.411" v="2149" actId="1076"/>
          <ac:spMkLst>
            <pc:docMk/>
            <pc:sldMk cId="3519223639" sldId="281"/>
            <ac:spMk id="155" creationId="{7A36B637-6D80-470D-9ADD-7D75E252F9D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84" creationId="{310649FC-A889-4D34-8FE9-D890467662A2}"/>
          </ac:grpSpMkLst>
        </pc:grpChg>
        <pc:grpChg chg="add 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86" creationId="{B2590B00-9E70-480B-BCD1-C74271A926BD}"/>
          </ac:grpSpMkLst>
        </pc:grpChg>
        <pc:grpChg chg="add del mod">
          <ac:chgData name="mohammad Hosseinabady" userId="6cd969f51f917c9e" providerId="LiveId" clId="{E8EA12F8-E03D-4039-B33D-704E81B75366}" dt="2022-01-16T21:43:11.583" v="2120" actId="165"/>
          <ac:grpSpMkLst>
            <pc:docMk/>
            <pc:sldMk cId="3519223639" sldId="281"/>
            <ac:grpSpMk id="89" creationId="{197D37A6-B5FC-4392-A885-854C7E5AEF23}"/>
          </ac:grpSpMkLst>
        </pc:grpChg>
        <pc:grpChg chg="del mod topLvl">
          <ac:chgData name="mohammad Hosseinabady" userId="6cd969f51f917c9e" providerId="LiveId" clId="{E8EA12F8-E03D-4039-B33D-704E81B75366}" dt="2022-01-16T21:43:17.158" v="2122" actId="165"/>
          <ac:grpSpMkLst>
            <pc:docMk/>
            <pc:sldMk cId="3519223639" sldId="281"/>
            <ac:grpSpMk id="90" creationId="{D6F2CE90-8EB1-4CB7-8F69-F30727774F1F}"/>
          </ac:grpSpMkLst>
        </pc:grpChg>
        <pc:grpChg chg="mod topLvl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92" creationId="{74026450-535C-421F-8F45-A6344928DA06}"/>
          </ac:grpSpMkLst>
        </pc:grpChg>
        <pc:grpChg chg="add mod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08" creationId="{615D67C3-2A27-4735-854A-5E6C6F4BDDAA}"/>
          </ac:grpSpMkLst>
        </pc:grpChg>
        <pc:grpChg chg="add del mod">
          <ac:chgData name="mohammad Hosseinabady" userId="6cd969f51f917c9e" providerId="LiveId" clId="{E8EA12F8-E03D-4039-B33D-704E81B75366}" dt="2022-01-16T21:46:55.373" v="2182" actId="165"/>
          <ac:grpSpMkLst>
            <pc:docMk/>
            <pc:sldMk cId="3519223639" sldId="281"/>
            <ac:grpSpMk id="116" creationId="{8658AD19-E836-4080-8D62-930916E61004}"/>
          </ac:grpSpMkLst>
        </pc:grpChg>
        <pc:grpChg chg="mod topLvl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17" creationId="{B45B929B-2282-4329-9DE6-8530E0D32BC3}"/>
          </ac:grpSpMkLst>
        </pc:grp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7" creationId="{0BAEE570-06CE-493B-9B40-BB298F10981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4" creationId="{C3B72BB7-AC8E-4038-B61F-3D2D34C1CA22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80" creationId="{8EFCD767-9F8D-4E0B-846E-E14CA283B585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3" creationId="{3F845C28-EA48-48E4-8A35-C1D5AD902B9B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4" creationId="{052788A3-A6F8-479E-8FA8-52E874443714}"/>
          </ac:cxnSpMkLst>
        </pc:cxnChg>
        <pc:cxnChg chg="mod">
          <ac:chgData name="mohammad Hosseinabady" userId="6cd969f51f917c9e" providerId="LiveId" clId="{E8EA12F8-E03D-4039-B33D-704E81B75366}" dt="2022-01-16T21:43:43.956" v="2131" actId="14100"/>
          <ac:cxnSpMkLst>
            <pc:docMk/>
            <pc:sldMk cId="3519223639" sldId="281"/>
            <ac:cxnSpMk id="95" creationId="{E08833AF-0234-4041-AD9C-BF7F8ED53814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6" creationId="{F2CA25E4-98BB-4024-860D-ACEB3AE1568E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7" creationId="{3CA1BA12-42E1-4FD7-9EF3-CAAAC32112EC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8" creationId="{AF20CA88-9EA0-4729-9AAD-6F71A901052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9" creationId="{C688B20D-6B0E-4DB3-B5BA-4826FBE4ABF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0" creationId="{A715E9B8-1385-47C4-B1F6-073E5F4C1968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1" creationId="{382B5DE8-E48A-4AB9-B96B-C5E35C7D033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2" creationId="{446AD420-3291-4B97-B104-E4F26F39C062}"/>
          </ac:cxnSpMkLst>
        </pc:cxnChg>
        <pc:cxnChg chg="mod">
          <ac:chgData name="mohammad Hosseinabady" userId="6cd969f51f917c9e" providerId="LiveId" clId="{E8EA12F8-E03D-4039-B33D-704E81B75366}" dt="2022-01-16T21:44:12.542" v="2139" actId="14100"/>
          <ac:cxnSpMkLst>
            <pc:docMk/>
            <pc:sldMk cId="3519223639" sldId="281"/>
            <ac:cxnSpMk id="103" creationId="{1AC76FB3-A9D0-4F6D-8655-37482F49B40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4" creationId="{07D90A3C-4F93-4A85-B334-C22F7969BEA8}"/>
          </ac:cxnSpMkLst>
        </pc:cxnChg>
        <pc:cxnChg chg="add mod">
          <ac:chgData name="mohammad Hosseinabady" userId="6cd969f51f917c9e" providerId="LiveId" clId="{E8EA12F8-E03D-4039-B33D-704E81B75366}" dt="2022-01-16T21:48:10.934" v="2200" actId="1582"/>
          <ac:cxnSpMkLst>
            <pc:docMk/>
            <pc:sldMk cId="3519223639" sldId="281"/>
            <ac:cxnSpMk id="110" creationId="{964470E1-0650-4DEF-94CA-B84447244051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8" creationId="{4BD8B558-2962-42AE-9087-F124D3D8ABBB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9" creationId="{92809081-D6BB-493F-918C-B72F76BDE2BD}"/>
          </ac:cxnSpMkLst>
        </pc:cxnChg>
        <pc:cxnChg chg="mod">
          <ac:chgData name="mohammad Hosseinabady" userId="6cd969f51f917c9e" providerId="LiveId" clId="{E8EA12F8-E03D-4039-B33D-704E81B75366}" dt="2022-01-16T21:46:59.931" v="2183" actId="14100"/>
          <ac:cxnSpMkLst>
            <pc:docMk/>
            <pc:sldMk cId="3519223639" sldId="281"/>
            <ac:cxnSpMk id="121" creationId="{83505741-1E4D-4FB9-A4E5-79EACA2D6DD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2" creationId="{04FDE8FF-9C77-4805-9B36-EEE9FF5AE6B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3" creationId="{63F16FCB-FAE5-45F5-A1CB-44CA60B0EEF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4" creationId="{D2DD6716-B65F-4B2C-9C13-B7C73031FB2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5" creationId="{EA305B00-18FF-490E-BF96-9F1784048E22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6" creationId="{A57CDF97-FA22-46B3-BE79-48DC8BA4E150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7" creationId="{286EE6D4-C778-46AC-9AFA-624DA8D54B33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8" creationId="{350C7175-2ABC-4A0E-8223-0D74A044F5A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9" creationId="{2879C8EB-29C9-4ADE-8316-A13D00AEFE6A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30" creationId="{1E633C5E-A4E2-458A-B865-B7B160724301}"/>
          </ac:cxnSpMkLst>
        </pc:cxnChg>
        <pc:cxnChg chg="mod">
          <ac:chgData name="mohammad Hosseinabady" userId="6cd969f51f917c9e" providerId="LiveId" clId="{E8EA12F8-E03D-4039-B33D-704E81B75366}" dt="2022-01-16T21:44:31.322" v="2143" actId="14100"/>
          <ac:cxnSpMkLst>
            <pc:docMk/>
            <pc:sldMk cId="3519223639" sldId="281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42:51.972" v="2116" actId="478"/>
          <ac:cxnSpMkLst>
            <pc:docMk/>
            <pc:sldMk cId="3519223639" sldId="281"/>
            <ac:cxnSpMk id="154" creationId="{622FCF39-583C-4361-B972-81F12C3B590B}"/>
          </ac:cxnSpMkLst>
        </pc:cxnChg>
      </pc:sldChg>
      <pc:sldChg chg="addSp modSp new mod">
        <pc:chgData name="mohammad Hosseinabady" userId="6cd969f51f917c9e" providerId="LiveId" clId="{E8EA12F8-E03D-4039-B33D-704E81B75366}" dt="2022-01-16T21:58:49.683" v="2421" actId="20577"/>
        <pc:sldMkLst>
          <pc:docMk/>
          <pc:sldMk cId="406029262" sldId="282"/>
        </pc:sldMkLst>
        <pc:spChg chg="mod">
          <ac:chgData name="mohammad Hosseinabady" userId="6cd969f51f917c9e" providerId="LiveId" clId="{E8EA12F8-E03D-4039-B33D-704E81B75366}" dt="2022-01-16T21:58:49.683" v="2421" actId="20577"/>
          <ac:spMkLst>
            <pc:docMk/>
            <pc:sldMk cId="406029262" sldId="282"/>
            <ac:spMk id="2" creationId="{2CBE0D47-CDDA-40B2-AA8A-CCD881D3A9D5}"/>
          </ac:spMkLst>
        </pc:spChg>
        <pc:graphicFrameChg chg="add modGraphic">
          <ac:chgData name="mohammad Hosseinabady" userId="6cd969f51f917c9e" providerId="LiveId" clId="{E8EA12F8-E03D-4039-B33D-704E81B75366}" dt="2022-01-16T21:57:45.428" v="2332" actId="27022"/>
          <ac:graphicFrameMkLst>
            <pc:docMk/>
            <pc:sldMk cId="406029262" sldId="282"/>
            <ac:graphicFrameMk id="5" creationId="{B2AF5325-7121-412A-A9CD-B21B9EAB205E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2:10:49.686" v="2573"/>
        <pc:sldMkLst>
          <pc:docMk/>
          <pc:sldMk cId="128495281" sldId="283"/>
        </pc:sldMkLst>
        <pc:spChg chg="mod">
          <ac:chgData name="mohammad Hosseinabady" userId="6cd969f51f917c9e" providerId="LiveId" clId="{E8EA12F8-E03D-4039-B33D-704E81B75366}" dt="2022-01-16T22:02:12.413" v="2435" actId="108"/>
          <ac:spMkLst>
            <pc:docMk/>
            <pc:sldMk cId="128495281" sldId="283"/>
            <ac:spMk id="2" creationId="{DECF6CB8-D0DD-479B-B932-F28F848F26C4}"/>
          </ac:spMkLst>
        </pc:spChg>
        <pc:spChg chg="del">
          <ac:chgData name="mohammad Hosseinabady" userId="6cd969f51f917c9e" providerId="LiveId" clId="{E8EA12F8-E03D-4039-B33D-704E81B75366}" dt="2022-01-16T22:02:16.980" v="2436" actId="478"/>
          <ac:spMkLst>
            <pc:docMk/>
            <pc:sldMk cId="128495281" sldId="283"/>
            <ac:spMk id="3" creationId="{B98AA129-431B-420F-9F41-31F9FDA2EBBF}"/>
          </ac:spMkLst>
        </pc:spChg>
        <pc:spChg chg="add mod">
          <ac:chgData name="mohammad Hosseinabady" userId="6cd969f51f917c9e" providerId="LiveId" clId="{E8EA12F8-E03D-4039-B33D-704E81B75366}" dt="2022-01-16T22:05:14.238" v="2491" actId="313"/>
          <ac:spMkLst>
            <pc:docMk/>
            <pc:sldMk cId="128495281" sldId="283"/>
            <ac:spMk id="4" creationId="{6D24184A-C1A5-48C0-8ED2-9D87982B63DC}"/>
          </ac:spMkLst>
        </pc:spChg>
        <pc:spChg chg="add del">
          <ac:chgData name="mohammad Hosseinabady" userId="6cd969f51f917c9e" providerId="LiveId" clId="{E8EA12F8-E03D-4039-B33D-704E81B75366}" dt="2022-01-16T22:04:10.260" v="2469" actId="478"/>
          <ac:spMkLst>
            <pc:docMk/>
            <pc:sldMk cId="128495281" sldId="283"/>
            <ac:spMk id="13" creationId="{09C63D94-19CB-49F8-9DE3-AADB4D303D2A}"/>
          </ac:spMkLst>
        </pc:spChg>
        <pc:spChg chg="add mod">
          <ac:chgData name="mohammad Hosseinabady" userId="6cd969f51f917c9e" providerId="LiveId" clId="{E8EA12F8-E03D-4039-B33D-704E81B75366}" dt="2022-01-16T22:06:52.595" v="2507" actId="6549"/>
          <ac:spMkLst>
            <pc:docMk/>
            <pc:sldMk cId="128495281" sldId="283"/>
            <ac:spMk id="28" creationId="{54AFA08E-F83A-4B8E-840B-4D94E3CD9FFC}"/>
          </ac:spMkLst>
        </pc:spChg>
        <pc:spChg chg="add mod">
          <ac:chgData name="mohammad Hosseinabady" userId="6cd969f51f917c9e" providerId="LiveId" clId="{E8EA12F8-E03D-4039-B33D-704E81B75366}" dt="2022-01-16T22:09:26.019" v="2543" actId="1076"/>
          <ac:spMkLst>
            <pc:docMk/>
            <pc:sldMk cId="128495281" sldId="283"/>
            <ac:spMk id="30" creationId="{06657DB3-047C-4511-8321-6749C32E1820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33" creationId="{6B424C02-9230-4445-9157-4D4894FB1F85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49" creationId="{73E3B62C-0D99-4A07-B6EC-B0CC67EB0526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50" creationId="{BC766846-3838-44F3-A5A5-258FD8CAC278}"/>
          </ac:spMkLst>
        </pc:spChg>
        <pc:spChg chg="mod">
          <ac:chgData name="mohammad Hosseinabady" userId="6cd969f51f917c9e" providerId="LiveId" clId="{E8EA12F8-E03D-4039-B33D-704E81B75366}" dt="2022-01-16T22:10:00.084" v="2556" actId="20577"/>
          <ac:spMkLst>
            <pc:docMk/>
            <pc:sldMk cId="128495281" sldId="283"/>
            <ac:spMk id="56" creationId="{4371E254-0174-4C4C-9DAD-635948E62447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1" creationId="{CEF2DE0A-4EAB-4E2B-BE5E-4016BC9776F8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2" creationId="{F14E5FDC-400D-487E-BDA0-1507CFA00E1B}"/>
          </ac:spMkLst>
        </pc:spChg>
        <pc:spChg chg="mod">
          <ac:chgData name="mohammad Hosseinabady" userId="6cd969f51f917c9e" providerId="LiveId" clId="{E8EA12F8-E03D-4039-B33D-704E81B75366}" dt="2022-01-16T22:10:05.555" v="2559" actId="20577"/>
          <ac:spMkLst>
            <pc:docMk/>
            <pc:sldMk cId="128495281" sldId="283"/>
            <ac:spMk id="63" creationId="{EDE1EEF1-FDB9-4E9F-9CC5-0240C4C60690}"/>
          </ac:spMkLst>
        </pc:spChg>
        <pc:spChg chg="add mod ord">
          <ac:chgData name="mohammad Hosseinabady" userId="6cd969f51f917c9e" providerId="LiveId" clId="{E8EA12F8-E03D-4039-B33D-704E81B75366}" dt="2022-01-16T22:09:41.026" v="2546" actId="207"/>
          <ac:spMkLst>
            <pc:docMk/>
            <pc:sldMk cId="128495281" sldId="283"/>
            <ac:spMk id="74" creationId="{3095F4DC-838C-4D5A-9FE5-BA3725DDD13F}"/>
          </ac:spMkLst>
        </pc:spChg>
        <pc:spChg chg="add mod">
          <ac:chgData name="mohammad Hosseinabady" userId="6cd969f51f917c9e" providerId="LiveId" clId="{E8EA12F8-E03D-4039-B33D-704E81B75366}" dt="2022-01-16T22:10:27.670" v="2569" actId="1076"/>
          <ac:spMkLst>
            <pc:docMk/>
            <pc:sldMk cId="128495281" sldId="283"/>
            <ac:spMk id="75" creationId="{C20BDF56-7C60-4091-9041-793E96F3BD16}"/>
          </ac:spMkLst>
        </pc:s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31" creationId="{53742F3B-C49C-4CFA-A10D-785A6FF50851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2" creationId="{B75480E8-95D8-40E2-B0B7-078360451E9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4" creationId="{71CDB62D-308E-4902-8EB8-18E927AF4692}"/>
          </ac:grpSpMkLst>
        </pc:gr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47" creationId="{844232EA-7235-4838-A272-9D6071B57019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48" creationId="{DC41105C-7FCB-4725-92A8-0714860866C6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1" creationId="{184897E7-486E-4121-84AA-8030D850CBB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2" creationId="{D6BA2D52-CEDB-4A08-B384-11BFAF8F766C}"/>
          </ac:grpSpMkLst>
        </pc:grpChg>
        <pc:picChg chg="add mod">
          <ac:chgData name="mohammad Hosseinabady" userId="6cd969f51f917c9e" providerId="LiveId" clId="{E8EA12F8-E03D-4039-B33D-704E81B75366}" dt="2022-01-16T22:04:55.818" v="2485" actId="1076"/>
          <ac:picMkLst>
            <pc:docMk/>
            <pc:sldMk cId="128495281" sldId="283"/>
            <ac:picMk id="9" creationId="{4742DD86-4D57-4A91-8207-305BD871D74D}"/>
          </ac:picMkLst>
        </pc:picChg>
        <pc:picChg chg="add mod">
          <ac:chgData name="mohammad Hosseinabady" userId="6cd969f51f917c9e" providerId="LiveId" clId="{E8EA12F8-E03D-4039-B33D-704E81B75366}" dt="2022-01-16T22:04:26.348" v="2475" actId="1076"/>
          <ac:picMkLst>
            <pc:docMk/>
            <pc:sldMk cId="128495281" sldId="283"/>
            <ac:picMk id="10" creationId="{56467079-2C0A-436D-91F9-4F28CF2F81A0}"/>
          </ac:picMkLst>
        </pc:picChg>
        <pc:cxnChg chg="add mod">
          <ac:chgData name="mohammad Hosseinabady" userId="6cd969f51f917c9e" providerId="LiveId" clId="{E8EA12F8-E03D-4039-B33D-704E81B75366}" dt="2022-01-16T22:04:35.099" v="2478" actId="14100"/>
          <ac:cxnSpMkLst>
            <pc:docMk/>
            <pc:sldMk cId="128495281" sldId="283"/>
            <ac:cxnSpMk id="6" creationId="{3502CEDF-B456-4BBE-97D4-D9BF3CE5D15C}"/>
          </ac:cxnSpMkLst>
        </pc:cxnChg>
        <pc:cxnChg chg="add mod">
          <ac:chgData name="mohammad Hosseinabady" userId="6cd969f51f917c9e" providerId="LiveId" clId="{E8EA12F8-E03D-4039-B33D-704E81B75366}" dt="2022-01-16T22:04:32.051" v="2477" actId="14100"/>
          <ac:cxnSpMkLst>
            <pc:docMk/>
            <pc:sldMk cId="128495281" sldId="283"/>
            <ac:cxnSpMk id="7" creationId="{55A610D2-BF0A-41CE-8D1F-2C0701E9967C}"/>
          </ac:cxnSpMkLst>
        </pc:cxnChg>
        <pc:cxnChg chg="add del">
          <ac:chgData name="mohammad Hosseinabady" userId="6cd969f51f917c9e" providerId="LiveId" clId="{E8EA12F8-E03D-4039-B33D-704E81B75366}" dt="2022-01-16T22:04:05.557" v="2467" actId="478"/>
          <ac:cxnSpMkLst>
            <pc:docMk/>
            <pc:sldMk cId="128495281" sldId="283"/>
            <ac:cxnSpMk id="12" creationId="{84F5F5F4-66DD-4A18-AE3C-A7D3839EB509}"/>
          </ac:cxnSpMkLst>
        </pc:cxnChg>
        <pc:cxnChg chg="add mod">
          <ac:chgData name="mohammad Hosseinabady" userId="6cd969f51f917c9e" providerId="LiveId" clId="{E8EA12F8-E03D-4039-B33D-704E81B75366}" dt="2022-01-16T22:05:19.422" v="2492" actId="14100"/>
          <ac:cxnSpMkLst>
            <pc:docMk/>
            <pc:sldMk cId="128495281" sldId="283"/>
            <ac:cxnSpMk id="14" creationId="{96085078-8113-4C9D-9CAA-99636576B041}"/>
          </ac:cxnSpMkLst>
        </pc:cxnChg>
        <pc:cxnChg chg="add mod">
          <ac:chgData name="mohammad Hosseinabady" userId="6cd969f51f917c9e" providerId="LiveId" clId="{E8EA12F8-E03D-4039-B33D-704E81B75366}" dt="2022-01-16T22:05:21.750" v="2494" actId="14100"/>
          <ac:cxnSpMkLst>
            <pc:docMk/>
            <pc:sldMk cId="128495281" sldId="283"/>
            <ac:cxnSpMk id="15" creationId="{CBC6C19C-BD0D-45F6-8D4A-D9E341EEC51D}"/>
          </ac:cxnSpMkLst>
        </pc:cxnChg>
        <pc:cxnChg chg="add mod">
          <ac:chgData name="mohammad Hosseinabady" userId="6cd969f51f917c9e" providerId="LiveId" clId="{E8EA12F8-E03D-4039-B33D-704E81B75366}" dt="2022-01-16T22:05:04.918" v="2489" actId="108"/>
          <ac:cxnSpMkLst>
            <pc:docMk/>
            <pc:sldMk cId="128495281" sldId="283"/>
            <ac:cxnSpMk id="19" creationId="{CC3FF6B0-2FFE-4C79-8F67-3AE0C06779BE}"/>
          </ac:cxnSpMkLst>
        </pc:cxnChg>
        <pc:cxnChg chg="add mod">
          <ac:chgData name="mohammad Hosseinabady" userId="6cd969f51f917c9e" providerId="LiveId" clId="{E8EA12F8-E03D-4039-B33D-704E81B75366}" dt="2022-01-16T22:05:02.869" v="2488" actId="108"/>
          <ac:cxnSpMkLst>
            <pc:docMk/>
            <pc:sldMk cId="128495281" sldId="283"/>
            <ac:cxnSpMk id="20" creationId="{EB5F680C-EE9A-46D3-A329-AE0E029FB1D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5" creationId="{5F5C1E08-06D3-42B4-B46D-4930FE6BB7F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6" creationId="{641A505F-B05F-40EE-B504-EAD90B3BB2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7" creationId="{EE34513F-1FF2-41D0-9548-7D8F48085BD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8" creationId="{1ECE0766-6A9F-4754-AD01-EBC42563554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9" creationId="{FD14659B-CA3A-4F4D-AF1A-56FB0A34EF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0" creationId="{DF813D9E-4C85-4FCD-A5DC-3095BB0BCE8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1" creationId="{5685B2E3-3E36-4E9C-B404-0DE3B2F95CB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2" creationId="{43BAE932-D99E-4B3F-A2A5-565072BD7A6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3" creationId="{68C63924-BD98-41D9-8F8F-06957B95DAF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4" creationId="{D24360FF-7930-4CC0-8AFF-6D1689EB4FC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5" creationId="{10E4B935-C79E-45EF-A904-27C53665A08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6" creationId="{3ED9C486-E8EF-44F1-9BF4-8AF9FED17F8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3" creationId="{EF8A47C5-F9FF-47D6-B0D5-0461976C0E52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4" creationId="{B6A885B8-F4A9-41A0-B075-CC13D122AA1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5" creationId="{85D2720C-DD98-4F38-B0B2-1416DCE22521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7" creationId="{79F78C3C-36F3-43D0-B5DB-D6C1354AAC5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8" creationId="{6D23EC04-709B-41F6-AEFB-66986D16383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9" creationId="{7341D1A0-C42F-4F42-9206-B87E4621615A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0" creationId="{D4C263F5-3A05-4F0F-B6FD-9390DE5383F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4" creationId="{E6D9847D-2F8E-4422-86B2-5A84439A140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5" creationId="{34C65251-5AC9-4506-82A7-E31824F1661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6" creationId="{C3E8A886-9140-4EE4-AEAF-10B78E4B4134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7" creationId="{263F8A6A-D91E-4AB9-88B7-BB0925EBB05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8" creationId="{1F512A0B-DB68-439B-BD00-6F428BEFE29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9" creationId="{5AB58220-5283-4ADD-9C31-43D68EE6D04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0" creationId="{275171D6-0E18-49BC-875A-263C0BFCB71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1" creationId="{EB93B4D2-CFA1-4E48-917A-517F4C1219D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2" creationId="{683BF05F-696A-465E-9AA1-5EE4388FAD5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3" creationId="{928B55F4-FF88-4B95-B1E5-2EA1F4E041AA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03:00.714" v="2799"/>
        <pc:sldMkLst>
          <pc:docMk/>
          <pc:sldMk cId="1414274734" sldId="284"/>
        </pc:sldMkLst>
        <pc:spChg chg="mod">
          <ac:chgData name="mohammad Hosseinabady" userId="6cd969f51f917c9e" providerId="LiveId" clId="{E8EA12F8-E03D-4039-B33D-704E81B75366}" dt="2022-01-17T04:51:48.462" v="2655" actId="20577"/>
          <ac:spMkLst>
            <pc:docMk/>
            <pc:sldMk cId="1414274734" sldId="284"/>
            <ac:spMk id="2" creationId="{6D69C683-EEDB-4415-9CAD-EA096990C5D6}"/>
          </ac:spMkLst>
        </pc:spChg>
        <pc:spChg chg="add mod">
          <ac:chgData name="mohammad Hosseinabady" userId="6cd969f51f917c9e" providerId="LiveId" clId="{E8EA12F8-E03D-4039-B33D-704E81B75366}" dt="2022-01-17T04:53:19.671" v="2687" actId="20577"/>
          <ac:spMkLst>
            <pc:docMk/>
            <pc:sldMk cId="1414274734" sldId="284"/>
            <ac:spMk id="19" creationId="{C5E947A5-E713-4AAD-81D7-28397B0E0DE0}"/>
          </ac:spMkLst>
        </pc:spChg>
        <pc:spChg chg="add mod">
          <ac:chgData name="mohammad Hosseinabady" userId="6cd969f51f917c9e" providerId="LiveId" clId="{E8EA12F8-E03D-4039-B33D-704E81B75366}" dt="2022-01-17T04:58:29.296" v="2757" actId="20577"/>
          <ac:spMkLst>
            <pc:docMk/>
            <pc:sldMk cId="1414274734" sldId="284"/>
            <ac:spMk id="24" creationId="{C6D6439B-E855-40D5-BE97-33B77D727990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6" creationId="{6104A5F2-58BE-4329-9C33-D20AC272C8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4" creationId="{50EF9926-94D8-4F7B-A7E1-298B3F45F601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5" creationId="{41D87545-FF51-4784-8D8F-95FA79319AF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6" creationId="{EE6753D4-A3F7-4B58-9909-CEC0AECB3C68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7" creationId="{41BBE28F-D15D-428C-82B3-AA99A90FF7A6}"/>
          </ac:spMkLst>
        </pc:spChg>
        <pc:spChg chg="mod">
          <ac:chgData name="mohammad Hosseinabady" userId="6cd969f51f917c9e" providerId="LiveId" clId="{E8EA12F8-E03D-4039-B33D-704E81B75366}" dt="2022-01-17T04:52:16.741" v="2662" actId="207"/>
          <ac:spMkLst>
            <pc:docMk/>
            <pc:sldMk cId="1414274734" sldId="284"/>
            <ac:spMk id="178" creationId="{EA1D670B-661D-4DF8-A2B0-1559F8BBA8E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9" creationId="{1085F86C-7D91-4E90-A78F-2A0456C522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0" creationId="{4C7C403D-2E47-4AC6-9C95-D5BCC51EF68F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3" creationId="{0C58E0C4-8099-4092-93A4-6681A462139E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4" creationId="{9091D70E-40BF-4BA0-B8C9-00543C751AD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5" creationId="{FD440BA7-D2FE-4D42-A844-353F5ACA3FFF}"/>
          </ac:spMkLst>
        </pc:spChg>
        <pc:spChg chg="del mod">
          <ac:chgData name="mohammad Hosseinabady" userId="6cd969f51f917c9e" providerId="LiveId" clId="{E8EA12F8-E03D-4039-B33D-704E81B75366}" dt="2022-01-17T04:52:22.093" v="2663" actId="478"/>
          <ac:spMkLst>
            <pc:docMk/>
            <pc:sldMk cId="1414274734" sldId="284"/>
            <ac:spMk id="186" creationId="{CF9DDC7F-DDF2-4549-B79A-4D43D4FAC111}"/>
          </ac:spMkLst>
        </pc:spChg>
        <pc:spChg chg="del mod">
          <ac:chgData name="mohammad Hosseinabady" userId="6cd969f51f917c9e" providerId="LiveId" clId="{E8EA12F8-E03D-4039-B33D-704E81B75366}" dt="2022-01-17T04:52:08.157" v="2659" actId="478"/>
          <ac:spMkLst>
            <pc:docMk/>
            <pc:sldMk cId="1414274734" sldId="284"/>
            <ac:spMk id="187" creationId="{8351DB00-FAA9-415E-9406-640FD267B617}"/>
          </ac:spMkLst>
        </pc:spChg>
        <pc:spChg chg="del mod">
          <ac:chgData name="mohammad Hosseinabady" userId="6cd969f51f917c9e" providerId="LiveId" clId="{E8EA12F8-E03D-4039-B33D-704E81B75366}" dt="2022-01-17T04:52:39.996" v="2668" actId="478"/>
          <ac:spMkLst>
            <pc:docMk/>
            <pc:sldMk cId="1414274734" sldId="284"/>
            <ac:spMk id="188" creationId="{5670257F-609A-4484-90CE-A7D16603BF68}"/>
          </ac:spMkLst>
        </pc:spChg>
        <pc:spChg chg="del mod">
          <ac:chgData name="mohammad Hosseinabady" userId="6cd969f51f917c9e" providerId="LiveId" clId="{E8EA12F8-E03D-4039-B33D-704E81B75366}" dt="2022-01-17T04:52:38.588" v="2667" actId="478"/>
          <ac:spMkLst>
            <pc:docMk/>
            <pc:sldMk cId="1414274734" sldId="284"/>
            <ac:spMk id="189" creationId="{D479A0F0-6835-49A1-8AB0-5B8DB330789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90" creationId="{80AAF671-73CF-46EF-B429-44A44092ABE6}"/>
          </ac:spMkLst>
        </pc:spChg>
        <pc:spChg chg="add mod">
          <ac:chgData name="mohammad Hosseinabady" userId="6cd969f51f917c9e" providerId="LiveId" clId="{E8EA12F8-E03D-4039-B33D-704E81B75366}" dt="2022-01-17T04:59:09.087" v="2764" actId="1076"/>
          <ac:spMkLst>
            <pc:docMk/>
            <pc:sldMk cId="1414274734" sldId="284"/>
            <ac:spMk id="254" creationId="{351E0DE5-DC12-4C4F-97EC-796E8EFCE5B3}"/>
          </ac:spMkLst>
        </pc:spChg>
        <pc:spChg chg="add mod">
          <ac:chgData name="mohammad Hosseinabady" userId="6cd969f51f917c9e" providerId="LiveId" clId="{E8EA12F8-E03D-4039-B33D-704E81B75366}" dt="2022-01-17T04:56:55.638" v="2734" actId="1076"/>
          <ac:spMkLst>
            <pc:docMk/>
            <pc:sldMk cId="1414274734" sldId="284"/>
            <ac:spMk id="255" creationId="{93C582FB-17F0-48F0-ACF4-12DBF191EDB7}"/>
          </ac:spMkLst>
        </pc:spChg>
        <pc:spChg chg="add mod">
          <ac:chgData name="mohammad Hosseinabady" userId="6cd969f51f917c9e" providerId="LiveId" clId="{E8EA12F8-E03D-4039-B33D-704E81B75366}" dt="2022-01-17T05:02:48.979" v="2796" actId="1076"/>
          <ac:spMkLst>
            <pc:docMk/>
            <pc:sldMk cId="1414274734" sldId="284"/>
            <ac:spMk id="256" creationId="{C7CE1365-80ED-4A81-8746-014ADFE8D6F9}"/>
          </ac:spMkLst>
        </pc:spChg>
        <pc:spChg chg="add mod">
          <ac:chgData name="mohammad Hosseinabady" userId="6cd969f51f917c9e" providerId="LiveId" clId="{E8EA12F8-E03D-4039-B33D-704E81B75366}" dt="2022-01-17T04:59:00.892" v="2763" actId="20577"/>
          <ac:spMkLst>
            <pc:docMk/>
            <pc:sldMk cId="1414274734" sldId="284"/>
            <ac:spMk id="257" creationId="{F549305C-2D35-4CF9-8A34-5CE7F3CF6D56}"/>
          </ac:spMkLst>
        </pc:spChg>
        <pc:spChg chg="add mod">
          <ac:chgData name="mohammad Hosseinabady" userId="6cd969f51f917c9e" providerId="LiveId" clId="{E8EA12F8-E03D-4039-B33D-704E81B75366}" dt="2022-01-17T05:00:05.998" v="2783" actId="20577"/>
          <ac:spMkLst>
            <pc:docMk/>
            <pc:sldMk cId="1414274734" sldId="284"/>
            <ac:spMk id="260" creationId="{257529EA-7AAC-4A14-8CDF-C50094A49BA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3" creationId="{ED096F1E-232D-4EF9-8150-96AD5560A004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1" creationId="{6E5C00C4-09F6-4E28-8A5E-F4E49CDE99E1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2" creationId="{87DFC2B7-68AD-4DB2-8782-1E8587900F2C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3" creationId="{738C5696-32CA-4ECD-B546-761BA2405E84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4" creationId="{BF0E61B4-31A6-410F-97E6-EC3CCF69B57D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5" creationId="{B6399165-AA89-4CAA-8CBA-12186F662182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298" creationId="{FD55A164-C0F7-49FF-ACAE-7F7338A39886}"/>
          </ac:grpSpMkLst>
        </pc:grpChg>
        <pc:picChg chg="add mod modCrop">
          <ac:chgData name="mohammad Hosseinabady" userId="6cd969f51f917c9e" providerId="LiveId" clId="{E8EA12F8-E03D-4039-B33D-704E81B75366}" dt="2022-01-17T04:56:57.813" v="2735" actId="1076"/>
          <ac:picMkLst>
            <pc:docMk/>
            <pc:sldMk cId="1414274734" sldId="284"/>
            <ac:picMk id="22" creationId="{BED4EF82-8C1F-48D6-9E74-FC127EBF78B5}"/>
          </ac:picMkLst>
        </pc:picChg>
        <pc:picChg chg="add mod">
          <ac:chgData name="mohammad Hosseinabady" userId="6cd969f51f917c9e" providerId="LiveId" clId="{E8EA12F8-E03D-4039-B33D-704E81B75366}" dt="2022-01-17T05:01:33.204" v="2786" actId="1076"/>
          <ac:picMkLst>
            <pc:docMk/>
            <pc:sldMk cId="1414274734" sldId="284"/>
            <ac:picMk id="1026" creationId="{12EBF5AD-3224-4CC2-A76A-70248C4F2D7C}"/>
          </ac:picMkLst>
        </pc:picChg>
        <pc:cxnChg chg="add mod">
          <ac:chgData name="mohammad Hosseinabady" userId="6cd969f51f917c9e" providerId="LiveId" clId="{E8EA12F8-E03D-4039-B33D-704E81B75366}" dt="2022-01-17T04:52:35.977" v="2666" actId="1582"/>
          <ac:cxnSpMkLst>
            <pc:docMk/>
            <pc:sldMk cId="1414274734" sldId="284"/>
            <ac:cxnSpMk id="17" creationId="{0F0EFAF5-FB90-4E02-ACF1-CDF63E4E206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2:48.979" v="2796" actId="1076"/>
          <ac:cxnSpMkLst>
            <pc:docMk/>
            <pc:sldMk cId="1414274734" sldId="284"/>
            <ac:cxnSpMk id="26" creationId="{22C9742E-6A60-4D27-A69F-E6F792E06733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6" creationId="{93BDECF3-484C-446A-BFAE-940A21C0CCC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7" creationId="{341C9764-1B63-4298-A493-5336EBE097D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8" creationId="{79F17AF5-06D7-4852-AA4C-480FEA337D1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9" creationId="{0C897A53-B4CD-4064-AC66-7BCA48F5005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0" creationId="{1F6F1CB7-62E9-46D5-9573-EFBE3ECE5CF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1" creationId="{C209E261-27F7-4CBF-BFCA-5E922F4A894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2" creationId="{5C897839-7652-4313-90D1-A02F83F0642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3" creationId="{88C29399-A32C-4F16-9EE3-23BA6C0634B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1" creationId="{4D73053D-3F08-44B4-9CC8-C78B56E1CC0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2" creationId="{17786DB8-C201-4F7D-953D-B93E8273A8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1" creationId="{F7F424B5-D41B-447E-ADD8-0D08AED3AE6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2" creationId="{8F006B8E-E779-415D-A6F2-B93D528C811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3" creationId="{28CDA98C-D733-4C60-8E04-81C4BB97F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4" creationId="{BE62A9A4-7678-408B-8138-BF639C52FD1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5" creationId="{6C8E1C7D-09D2-45FB-8C4D-D7B1AC04819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6" creationId="{A1241328-918E-46E3-B238-1764734ABD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7" creationId="{B7DEE108-7C2D-4516-BC8C-1E63A22A872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8" creationId="{C382B6DD-BF51-42A8-8D20-D9C5D23ED70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9" creationId="{F90491D6-A374-4AA8-8E7D-A4846B692A8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0" creationId="{591BA7B5-4D81-4252-8DDE-7657E22FFCE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1" creationId="{F19FCAB7-CF1B-4F58-9F20-6993C78DC0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2" creationId="{6D836A3F-FF48-42A4-93AD-8D2972932F7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3" creationId="{44CD7078-8799-47CC-B2C7-0D52CCC5F10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4" creationId="{A9E2F2C5-E568-4D0D-8DD4-D529D842BC6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5" creationId="{579CA111-A034-476E-A0D0-B9A840EF3E9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6" creationId="{55F38184-FD7B-425A-A4A8-BB2846F4FDD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7" creationId="{863122A0-D1BF-4912-91B6-5CE26FD9FEE4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8" creationId="{81CE0183-BC12-486B-AE4C-B6DD4D4AA8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9" creationId="{E1B9DB32-DCFF-4B34-A9F2-559A9C616F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0" creationId="{15C8A6D3-A255-43E9-94B1-0F7C7DF03AD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1" creationId="{8A0DF23D-9D30-4797-99F3-C0461D726489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2" creationId="{18DB7651-A87D-4E73-9CF3-0A5C80E63CB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3" creationId="{8787FF65-A76F-47B5-8942-534106D7B91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4" creationId="{16F92FE6-7E6A-448F-AEDF-D45C1E1B48C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5" creationId="{64F7976E-5A2C-41AF-A45E-28ACFA69FB6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6" creationId="{3BEA913B-B352-499C-B6F6-34931B17A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7" creationId="{7C69AA9B-82D4-4A4B-B2CC-122360A9FF7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8" creationId="{F6E621D3-AE47-45CB-AFB3-E8BC2564A5A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9" creationId="{0427002F-1C23-42BC-902E-770C82C4B0F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0" creationId="{DC25DC19-6FF3-49D4-AE2A-68C2493A8E4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1" creationId="{CE5B1A7E-E82A-4540-8E7F-C39735DBB61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2" creationId="{56DDB34B-DA22-4670-B8E4-057CC63868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3" creationId="{539EA0D2-7886-4771-9FF3-5CB450B14E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4" creationId="{B4F9DC06-AC22-40E5-B063-555674F8840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7" creationId="{3065F4C8-D4E3-4DD2-93E4-2CD2B716E21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8" creationId="{DFFC23AE-1BA2-47ED-BC81-9F8D8AF325D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9" creationId="{030C54F0-C1B6-4FF4-8119-AFA610642B2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1" creationId="{362AFCD4-DC36-42B8-BC13-B55BC3A9587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2" creationId="{3123C927-086D-43D2-92A7-1E846312AA8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3" creationId="{4DBF6086-2CCB-41E6-893B-6DC80A96BABB}"/>
          </ac:cxnSpMkLst>
        </pc:cxnChg>
        <pc:cxnChg chg="add mod">
          <ac:chgData name="mohammad Hosseinabady" userId="6cd969f51f917c9e" providerId="LiveId" clId="{E8EA12F8-E03D-4039-B33D-704E81B75366}" dt="2022-01-17T05:02:46.863" v="2794" actId="1582"/>
          <ac:cxnSpMkLst>
            <pc:docMk/>
            <pc:sldMk cId="1414274734" sldId="284"/>
            <ac:cxnSpMk id="258" creationId="{10D4E036-E307-4A05-8509-8DCD5CA0B11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6:30.590" v="3203"/>
        <pc:sldMkLst>
          <pc:docMk/>
          <pc:sldMk cId="4093036185" sldId="285"/>
        </pc:sldMkLst>
        <pc:spChg chg="add mod">
          <ac:chgData name="mohammad Hosseinabady" userId="6cd969f51f917c9e" providerId="LiveId" clId="{E8EA12F8-E03D-4039-B33D-704E81B75366}" dt="2022-01-17T05:12:27.938" v="2942"/>
          <ac:spMkLst>
            <pc:docMk/>
            <pc:sldMk cId="4093036185" sldId="285"/>
            <ac:spMk id="25" creationId="{BAF230AA-BB9C-40AA-B471-9D3A8A9FFB82}"/>
          </ac:spMkLst>
        </pc:spChg>
        <pc:spChg chg="add mod">
          <ac:chgData name="mohammad Hosseinabady" userId="6cd969f51f917c9e" providerId="LiveId" clId="{E8EA12F8-E03D-4039-B33D-704E81B75366}" dt="2022-01-17T05:14:15.410" v="2966" actId="14100"/>
          <ac:spMkLst>
            <pc:docMk/>
            <pc:sldMk cId="4093036185" sldId="285"/>
            <ac:spMk id="27" creationId="{90745C66-E053-427C-AB64-5F809659BE83}"/>
          </ac:spMkLst>
        </pc:spChg>
        <pc:spChg chg="add mod">
          <ac:chgData name="mohammad Hosseinabady" userId="6cd969f51f917c9e" providerId="LiveId" clId="{E8EA12F8-E03D-4039-B33D-704E81B75366}" dt="2022-01-17T05:17:04.069" v="3004" actId="1076"/>
          <ac:spMkLst>
            <pc:docMk/>
            <pc:sldMk cId="4093036185" sldId="285"/>
            <ac:spMk id="29" creationId="{CF5B6412-EB34-4FA9-ABB2-C6F1598000AC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6" creationId="{6104A5F2-58BE-4329-9C33-D20AC272C804}"/>
          </ac:spMkLst>
        </pc:spChg>
        <pc:spChg chg="add mod">
          <ac:chgData name="mohammad Hosseinabady" userId="6cd969f51f917c9e" providerId="LiveId" clId="{E8EA12F8-E03D-4039-B33D-704E81B75366}" dt="2022-01-17T05:13:03.631" v="2964" actId="1076"/>
          <ac:spMkLst>
            <pc:docMk/>
            <pc:sldMk cId="4093036185" sldId="285"/>
            <ac:spMk id="172" creationId="{4A211122-893C-41A1-96CF-8BEBB9941A34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3" creationId="{1BFC413C-25D0-4669-86AF-6B68264EB29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4" creationId="{44B27A7E-BCB2-4F20-82F7-7B27FFA171E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5" creationId="{060FBC83-1A58-4057-98DC-2EBDCC0D2F2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6" creationId="{E727685A-A56F-42A3-A9F7-0298F0D4CB8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7" creationId="{47D03299-1FCB-4097-AACD-6E72E6C28E6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8" creationId="{2ECB3094-C4AB-401A-8919-81CD68ECD14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9" creationId="{58F83004-9437-4A6F-9BE4-944336FF7905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2" creationId="{39BF3A74-E439-4B87-959F-B70C9EF281E6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3" creationId="{8D536FA0-74B0-4219-BDD0-BA71FF206EE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4" creationId="{B60D9B09-FACF-4438-95F0-395DAF165897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5" creationId="{58DAC21D-8421-45BC-8424-4D12CEF095B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6" creationId="{2909D8F7-2067-4255-AD9D-A3EF16B0E1EC}"/>
          </ac:spMkLst>
        </pc:spChg>
        <pc:spChg chg="del mod">
          <ac:chgData name="mohammad Hosseinabady" userId="6cd969f51f917c9e" providerId="LiveId" clId="{E8EA12F8-E03D-4039-B33D-704E81B75366}" dt="2022-01-17T05:07:37.777" v="2874" actId="478"/>
          <ac:spMkLst>
            <pc:docMk/>
            <pc:sldMk cId="4093036185" sldId="285"/>
            <ac:spMk id="197" creationId="{FFF8066C-AD3D-454A-BECA-5E83FF2BEDEE}"/>
          </ac:spMkLst>
        </pc:spChg>
        <pc:spChg chg="del mod">
          <ac:chgData name="mohammad Hosseinabady" userId="6cd969f51f917c9e" providerId="LiveId" clId="{E8EA12F8-E03D-4039-B33D-704E81B75366}" dt="2022-01-17T05:07:35.186" v="2873" actId="478"/>
          <ac:spMkLst>
            <pc:docMk/>
            <pc:sldMk cId="4093036185" sldId="285"/>
            <ac:spMk id="198" creationId="{BEB20AF6-94A7-4D61-9A40-B0CFA38C65A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9" creationId="{7B2E08C5-C889-4C16-9E36-1ECF34604396}"/>
          </ac:spMkLst>
        </pc:spChg>
        <pc:spChg chg="add del mod">
          <ac:chgData name="mohammad Hosseinabady" userId="6cd969f51f917c9e" providerId="LiveId" clId="{E8EA12F8-E03D-4039-B33D-704E81B75366}" dt="2022-01-17T05:17:35.142" v="3011" actId="478"/>
          <ac:spMkLst>
            <pc:docMk/>
            <pc:sldMk cId="4093036185" sldId="285"/>
            <ac:spMk id="289" creationId="{1238DC8D-48A4-4510-B2A9-7BD544277CB1}"/>
          </ac:spMkLst>
        </pc:spChg>
        <pc:spChg chg="add mod">
          <ac:chgData name="mohammad Hosseinabady" userId="6cd969f51f917c9e" providerId="LiveId" clId="{E8EA12F8-E03D-4039-B33D-704E81B75366}" dt="2022-01-17T05:19:13.394" v="3097" actId="20577"/>
          <ac:spMkLst>
            <pc:docMk/>
            <pc:sldMk cId="4093036185" sldId="285"/>
            <ac:spMk id="290" creationId="{1D4CA338-478E-4B0F-B4BB-3984F48CF52E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5:04:29.603" v="2804" actId="478"/>
          <ac:spMkLst>
            <pc:docMk/>
            <pc:sldMk cId="4093036185" sldId="285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5:06:07.863" v="2826" actId="478"/>
          <ac:spMkLst>
            <pc:docMk/>
            <pc:sldMk cId="4093036185" sldId="285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5:06:10.921" v="2829" actId="478"/>
          <ac:spMkLst>
            <pc:docMk/>
            <pc:sldMk cId="4093036185" sldId="285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5:04:24.014" v="2802" actId="478"/>
          <ac:grpSpMkLst>
            <pc:docMk/>
            <pc:sldMk cId="4093036185" sldId="285"/>
            <ac:grpSpMk id="3" creationId="{ED096F1E-232D-4EF9-8150-96AD5560A004}"/>
          </ac:grpSpMkLst>
        </pc:grpChg>
        <pc:grpChg chg="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4" creationId="{F3DAABD7-C5A3-4B14-90C6-E7704F447382}"/>
          </ac:grpSpMkLst>
        </pc:grpChg>
        <pc:grpChg chg="add del mod">
          <ac:chgData name="mohammad Hosseinabady" userId="6cd969f51f917c9e" providerId="LiveId" clId="{E8EA12F8-E03D-4039-B33D-704E81B75366}" dt="2022-01-17T05:07:30.811" v="2872" actId="165"/>
          <ac:grpSpMkLst>
            <pc:docMk/>
            <pc:sldMk cId="4093036185" sldId="285"/>
            <ac:grpSpMk id="26" creationId="{E2D5CD7D-8425-46BD-A6F8-A2C24B7E5A94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8" creationId="{6F12F6DC-B475-4FF2-9E6F-23CE459E4183}"/>
          </ac:grpSpMkLst>
        </pc:grpChg>
        <pc:grpChg chg="add del mod topLvl">
          <ac:chgData name="mohammad Hosseinabady" userId="6cd969f51f917c9e" providerId="LiveId" clId="{E8EA12F8-E03D-4039-B33D-704E81B75366}" dt="2022-01-17T05:07:42.019" v="2875" actId="165"/>
          <ac:grpSpMkLst>
            <pc:docMk/>
            <pc:sldMk cId="4093036185" sldId="285"/>
            <ac:grpSpMk id="173" creationId="{BBA8CE1F-31B9-4B11-8B5D-3260AEBEDC1C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174" creationId="{D926EA46-7682-4E16-B4FF-31D767A925E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0" creationId="{BB4A876C-7C3E-490B-869E-928B24BEB4A5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3" creationId="{F99ED134-BC3B-4F16-8FA7-18A458EEEA3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4" creationId="{271ACBEC-1C77-468D-99EB-5CD201FF3A80}"/>
          </ac:grpSpMkLst>
        </pc:grpChg>
        <pc:grpChg chg="add 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84" creationId="{2FBAF562-5D34-4735-A2E8-A953F52F504D}"/>
          </ac:grpSpMkLst>
        </pc:grpChg>
        <pc:grpChg chg="del">
          <ac:chgData name="mohammad Hosseinabady" userId="6cd969f51f917c9e" providerId="LiveId" clId="{E8EA12F8-E03D-4039-B33D-704E81B75366}" dt="2022-01-17T05:04:31.944" v="2805" actId="478"/>
          <ac:grpSpMkLst>
            <pc:docMk/>
            <pc:sldMk cId="4093036185" sldId="285"/>
            <ac:grpSpMk id="298" creationId="{FD55A164-C0F7-49FF-ACAE-7F7338A39886}"/>
          </ac:grpSpMkLst>
        </pc:grp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7" creationId="{3C95BCF0-74EE-4C3D-9296-3CFC876DB5EF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3" creationId="{2CB97ABD-CD14-4048-B164-EAA61BE1485D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6" creationId="{86B778DE-0B8B-4D86-860C-EE29D73D9E95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8" creationId="{16F22657-E9E0-43E4-86CE-2C069CBD7F6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5" creationId="{66C73CF7-B824-4DE5-9C42-BF5833B6D11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6" creationId="{403108B6-978C-49D5-A79A-8D4803421D1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7" creationId="{9949D012-482F-4A3E-B569-853F6053366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8" creationId="{216969CF-F4AC-429A-916C-2D3C5671046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9" creationId="{3D3E1A20-4226-4837-BE62-B10472DA19DD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0" creationId="{A4567E8F-3532-435F-BCA2-E4B48FCC395B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1" creationId="{DBF3CEBD-C66F-4767-A717-D9FE28997015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2" creationId="{8EB18D31-098B-4456-A14A-8C4E807988F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0" creationId="{351D762E-C341-4572-AF17-5199F8A7D764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1" creationId="{E855D7AE-3136-4C8F-A40D-A632BDE7F61F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1" creationId="{CE0D302D-341A-4B5B-815B-E6782700180A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2" creationId="{4F65995C-4187-4249-9CD3-56E14583FFA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5" creationId="{3B0D6EFB-EB1C-4A8E-A969-B148E22B5DC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6" creationId="{1EA8DBBD-DDC1-46FB-94E4-0AED076F037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7" creationId="{7C2931A6-B18D-427D-9284-AF5A0062E4F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8" creationId="{224103EE-0627-49D3-8638-AB4FB3E72E3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9" creationId="{6B537170-D500-4BB7-989A-3A27D664500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0" creationId="{1D03FFB1-A7E0-48FF-814D-E8816F94029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1" creationId="{BF4AA47A-9926-4C81-9FDF-0BDCF58FA15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2" creationId="{82270080-9085-4FDA-88E4-5A078CDCD7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3" creationId="{28E0BEAB-6BAF-49AC-8A1A-8C44169D953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4" creationId="{90B2B0A9-09F8-4A1D-96D4-7BDE264B530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5" creationId="{34F213D1-573B-4419-ACF8-82E6B4AF90E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6" creationId="{9EA05114-52ED-4F67-B0F2-4A3598EFE3E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7" creationId="{6379364D-A0A7-4964-8D16-983FFB79479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8" creationId="{A4FF0073-0183-479F-827C-E81D6D4B72F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9" creationId="{3491C1A9-9E4A-4648-A7B4-4C53F1C51E0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0" creationId="{7794F476-FD7A-4F7A-993F-AF866C7C14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1" creationId="{13646770-9D1D-4612-AC9E-8A4A8E9ECEB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2" creationId="{D58E7355-78F2-450E-ACD7-9FEC1A71830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3" creationId="{3471A32D-D045-4ADE-8BA2-3129720B835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4" creationId="{E9852643-9B08-4BCE-BEE8-D865F40544D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7" creationId="{82D306D9-FF81-4C30-B429-03F8EF3F565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8" creationId="{045DCF00-A34B-415A-8280-377417AB6E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9" creationId="{D77946E7-74B9-4177-A7AE-7E3DC431504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1" creationId="{DD58BE1D-A5E4-4814-9F72-9B86F3F1757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2" creationId="{DEDD524A-8DCE-4E6D-8AA7-E77E17613FA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3" creationId="{904E1DF6-DB87-41B1-B5A2-D9CA2F2443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4" creationId="{B7C9CA61-E001-48F4-97BD-608B8929867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5" creationId="{770CA3BE-8377-4BEC-AB1E-21671830311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6" creationId="{2438B8A6-0901-46F9-BD0C-E912744AC82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7" creationId="{A90ACD3A-D85A-4965-B105-AF89181813B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8" creationId="{4B542D4C-ADAA-4A5D-BBCB-FD358A74CC1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0" creationId="{582DE38A-E1D5-4EB7-976F-B1BE6C851DD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1" creationId="{75A0697E-C3C9-4984-BE70-DDF550452D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2" creationId="{6AFAD27D-084F-4AB2-B81D-322158452646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3" creationId="{C26B0346-4A4F-497F-BAC4-FA4F3844F42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4" creationId="{DB5BF4F0-F820-4EF0-A1A0-30A74972C98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5" creationId="{A3027B4A-20BB-40B6-873A-695B2C6E626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6" creationId="{466ECCF7-FB2D-468C-9568-BE3C6552595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7" creationId="{A2FE5CCA-679E-41AF-8FE7-32AA1249286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8" creationId="{321D1274-B809-4211-8163-4042E63AAE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9" creationId="{8E4DC336-3766-45CD-B5B9-D6DA67F6444D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70" creationId="{9F0F82E6-E306-4336-A117-EDF29D671E0A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5" creationId="{ECAD37A4-B3F6-4764-A548-598C1A527C97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6" creationId="{A9B497E8-9672-4579-8FAE-D849FD5D5FA2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7" creationId="{E6805ABF-13A7-4531-A325-F5E3352F5E93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8" creationId="{0C7509D0-5383-40DD-BA46-8027D0095DDD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5:06:08.846" v="2827" actId="478"/>
          <ac:cxnSpMkLst>
            <pc:docMk/>
            <pc:sldMk cId="4093036185" sldId="285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5:06:09.818" v="2828" actId="478"/>
          <ac:cxnSpMkLst>
            <pc:docMk/>
            <pc:sldMk cId="4093036185" sldId="285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2:36.175" v="3200"/>
        <pc:sldMkLst>
          <pc:docMk/>
          <pc:sldMk cId="1369364419" sldId="286"/>
        </pc:sldMkLst>
        <pc:spChg chg="mod">
          <ac:chgData name="mohammad Hosseinabady" userId="6cd969f51f917c9e" providerId="LiveId" clId="{E8EA12F8-E03D-4039-B33D-704E81B75366}" dt="2022-01-17T05:21:41.336" v="3187" actId="20577"/>
          <ac:spMkLst>
            <pc:docMk/>
            <pc:sldMk cId="1369364419" sldId="286"/>
            <ac:spMk id="2" creationId="{6D69C683-EEDB-4415-9CAD-EA096990C5D6}"/>
          </ac:spMkLst>
        </pc:spChg>
        <pc:spChg chg="del">
          <ac:chgData name="mohammad Hosseinabady" userId="6cd969f51f917c9e" providerId="LiveId" clId="{E8EA12F8-E03D-4039-B33D-704E81B75366}" dt="2022-01-17T05:19:41.900" v="3104" actId="478"/>
          <ac:spMkLst>
            <pc:docMk/>
            <pc:sldMk cId="1369364419" sldId="286"/>
            <ac:spMk id="25" creationId="{BAF230AA-BB9C-40AA-B471-9D3A8A9FFB82}"/>
          </ac:spMkLst>
        </pc:spChg>
        <pc:spChg chg="del">
          <ac:chgData name="mohammad Hosseinabady" userId="6cd969f51f917c9e" providerId="LiveId" clId="{E8EA12F8-E03D-4039-B33D-704E81B75366}" dt="2022-01-17T05:19:23.688" v="3099" actId="478"/>
          <ac:spMkLst>
            <pc:docMk/>
            <pc:sldMk cId="1369364419" sldId="286"/>
            <ac:spMk id="27" creationId="{90745C66-E053-427C-AB64-5F809659BE83}"/>
          </ac:spMkLst>
        </pc:spChg>
        <pc:spChg chg="mod">
          <ac:chgData name="mohammad Hosseinabady" userId="6cd969f51f917c9e" providerId="LiveId" clId="{E8EA12F8-E03D-4039-B33D-704E81B75366}" dt="2022-01-17T05:19:47.650" v="3106" actId="1076"/>
          <ac:spMkLst>
            <pc:docMk/>
            <pc:sldMk cId="1369364419" sldId="286"/>
            <ac:spMk id="29" creationId="{CF5B6412-EB34-4FA9-ABB2-C6F1598000A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2" creationId="{288CB7D1-5338-40F4-AC23-A1C624FF55AB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4" creationId="{F332885B-039F-43E8-87F8-3ABB894E5D2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5" creationId="{8F7122CA-15B9-43C9-99AA-D1502CC8763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7" creationId="{94DAA12A-939F-4862-9F71-D4917399161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9" creationId="{BD0A4ABF-C244-4C65-8489-6A6E36FCFA7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0" creationId="{7B9E4ECD-A0D2-4C96-9CB6-00CC345A30D8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1" creationId="{7C1FDEBB-BF06-4ADD-99FE-630682F5F34B}"/>
          </ac:spMkLst>
        </pc:spChg>
        <pc:spChg chg="del">
          <ac:chgData name="mohammad Hosseinabady" userId="6cd969f51f917c9e" providerId="LiveId" clId="{E8EA12F8-E03D-4039-B33D-704E81B75366}" dt="2022-01-17T05:19:43.244" v="3105" actId="478"/>
          <ac:spMkLst>
            <pc:docMk/>
            <pc:sldMk cId="1369364419" sldId="286"/>
            <ac:spMk id="172" creationId="{4A211122-893C-41A1-96CF-8BEBB9941A3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5" creationId="{A9FE1576-8F24-4F57-85F2-A9BF845DBBA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6" creationId="{C3FE4512-B1ED-40D5-B4F7-77A424974A2F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7" creationId="{F1E4FD36-3282-4817-AD4E-9AB2C60B599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8" creationId="{25C64759-C94F-405D-A0E1-A25B0DA7CC8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9" creationId="{01B17F04-C746-4EE6-A026-161BF9F0737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0" creationId="{86FEC718-BDBB-44CF-8D16-25D2DE4FF62D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1" creationId="{FF7EF218-76D8-46C5-BBBD-F21AD4725A5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2" creationId="{02F46048-1E62-44F5-B0DB-E25742FC415F}"/>
          </ac:spMkLst>
        </pc:spChg>
        <pc:spChg chg="add mod">
          <ac:chgData name="mohammad Hosseinabady" userId="6cd969f51f917c9e" providerId="LiveId" clId="{E8EA12F8-E03D-4039-B33D-704E81B75366}" dt="2022-01-17T05:20:07.039" v="3115" actId="1076"/>
          <ac:spMkLst>
            <pc:docMk/>
            <pc:sldMk cId="1369364419" sldId="286"/>
            <ac:spMk id="223" creationId="{79966AE2-BAEB-4E4A-BFDB-CED7640ACFB6}"/>
          </ac:spMkLst>
        </pc:spChg>
        <pc:spChg chg="add mod">
          <ac:chgData name="mohammad Hosseinabady" userId="6cd969f51f917c9e" providerId="LiveId" clId="{E8EA12F8-E03D-4039-B33D-704E81B75366}" dt="2022-01-17T05:20:21.892" v="3121" actId="20577"/>
          <ac:spMkLst>
            <pc:docMk/>
            <pc:sldMk cId="1369364419" sldId="286"/>
            <ac:spMk id="224" creationId="{CF8C8550-E5E2-43AD-9C76-52EEB0A84BBD}"/>
          </ac:spMkLst>
        </pc:spChg>
        <pc:spChg chg="add mod">
          <ac:chgData name="mohammad Hosseinabady" userId="6cd969f51f917c9e" providerId="LiveId" clId="{E8EA12F8-E03D-4039-B33D-704E81B75366}" dt="2022-01-17T05:20:41.135" v="3126" actId="1076"/>
          <ac:spMkLst>
            <pc:docMk/>
            <pc:sldMk cId="1369364419" sldId="286"/>
            <ac:spMk id="225" creationId="{C207DA4F-8D54-43D8-B702-FB8ABBF49BA3}"/>
          </ac:spMkLst>
        </pc:spChg>
        <pc:spChg chg="add mod">
          <ac:chgData name="mohammad Hosseinabady" userId="6cd969f51f917c9e" providerId="LiveId" clId="{E8EA12F8-E03D-4039-B33D-704E81B75366}" dt="2022-01-17T05:21:17.380" v="3146" actId="14100"/>
          <ac:spMkLst>
            <pc:docMk/>
            <pc:sldMk cId="1369364419" sldId="286"/>
            <ac:spMk id="226" creationId="{E98EA03E-8BA3-4917-9CEA-D9F205249756}"/>
          </ac:spMkLst>
        </pc:spChg>
        <pc:spChg chg="del">
          <ac:chgData name="mohammad Hosseinabady" userId="6cd969f51f917c9e" providerId="LiveId" clId="{E8EA12F8-E03D-4039-B33D-704E81B75366}" dt="2022-01-17T05:19:38.287" v="3102" actId="478"/>
          <ac:spMkLst>
            <pc:docMk/>
            <pc:sldMk cId="1369364419" sldId="286"/>
            <ac:spMk id="290" creationId="{1D4CA338-478E-4B0F-B4BB-3984F48CF52E}"/>
          </ac:spMkLst>
        </pc:spChg>
        <pc:grpChg chg="del">
          <ac:chgData name="mohammad Hosseinabady" userId="6cd969f51f917c9e" providerId="LiveId" clId="{E8EA12F8-E03D-4039-B33D-704E81B75366}" dt="2022-01-17T05:19:23.688" v="3099" actId="478"/>
          <ac:grpSpMkLst>
            <pc:docMk/>
            <pc:sldMk cId="1369364419" sldId="286"/>
            <ac:grpSpMk id="28" creationId="{6F12F6DC-B475-4FF2-9E6F-23CE459E4183}"/>
          </ac:grpSpMkLst>
        </pc:grpChg>
        <pc:grpChg chg="add mod">
          <ac:chgData name="mohammad Hosseinabady" userId="6cd969f51f917c9e" providerId="LiveId" clId="{E8EA12F8-E03D-4039-B33D-704E81B75366}" dt="2022-01-17T05:19:36.589" v="3101" actId="1076"/>
          <ac:grpSpMkLst>
            <pc:docMk/>
            <pc:sldMk cId="1369364419" sldId="286"/>
            <ac:grpSpMk id="88" creationId="{883175E3-1BF2-466E-B031-BD8C634AA597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89" creationId="{CA5FD972-38C0-43F2-86E7-7B9946BD6A00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0" creationId="{37FC8B4E-574C-446D-80DA-E336DFF2CA2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1" creationId="{389B2C18-6A6E-46BF-9908-53428A5368B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2" creationId="{1881F569-4887-4163-8B99-2B5E81AA5927}"/>
          </ac:grpSpMkLst>
        </pc:grp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93" creationId="{93582CBF-E754-4399-A774-E0A8818950B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5" creationId="{D88AFE06-D5B7-442A-B777-09835D6CD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6" creationId="{4A72C885-A827-4BC7-9BF7-7CE14A8C833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7" creationId="{9BC8C1DB-4D54-42CD-8306-E7FFAE4D681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8" creationId="{8E545A25-6505-4A54-A26E-C7C52A69D41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9" creationId="{AF7AE12B-56FB-46BA-B0A5-58A0DF1FEA4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0" creationId="{DAED95FB-7E20-4FF4-A13B-FBFAE928A9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1" creationId="{F7032245-8B35-49C7-9C02-0401AD2C358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3" creationId="{B337E5C0-01D3-46B4-81C0-EFDD99F63D0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4" creationId="{3CF8F929-225B-48B2-9F37-4B4B51C9D4B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3" creationId="{41CC7C86-4D0C-4C6F-851A-9918BAE18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4" creationId="{E5D237BF-F585-44C9-867F-257B283AAD3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5" creationId="{1E609269-022B-480B-B360-C4169CD5606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6" creationId="{08CCCCD2-6A46-4982-BF75-8D6BCCAAF08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7" creationId="{E012D353-730D-43F8-AD75-22BB4C897B8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8" creationId="{5757D352-E881-43EE-A00B-8784FC37F5C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9" creationId="{B43C0AC2-667D-4747-938C-095E63C05B4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0" creationId="{AC87B17F-4241-433A-8A03-7A2B7747252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1" creationId="{954D450F-2A87-4ABE-A031-F6709974642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2" creationId="{A407CD4A-38ED-49DC-8DF1-C68C1EDE4A4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3" creationId="{C6F48F89-56B9-4975-8B17-20848A72FB0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4" creationId="{002C17B2-35A6-44A5-874C-A4E23D0D3B8B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5" creationId="{9EC0E98A-9B09-40B7-BEFE-F051869DF4B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6" creationId="{5AC23363-EC8E-42A6-9207-EE6DE658742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7" creationId="{AE5987CE-3492-4D85-A3A5-3A545F5D187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8" creationId="{2D30D3AD-EDE1-4884-A1D3-B2A237F950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9" creationId="{50131496-6C14-41F8-A1FD-9FC00FAB4ED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0" creationId="{96707D13-7CFD-4FB7-A568-34A4DA2E08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1" creationId="{27A7D553-1974-4119-84B1-C115334E4E2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2" creationId="{B1197DAF-A5D7-4FCB-99D9-37E829FB59F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3" creationId="{419DC0BD-62FB-416E-BF25-494B44E0501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4" creationId="{C89D214C-98D9-4D9B-8031-32AC2C2FD71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5" creationId="{5A1AE164-C14B-49DB-B50E-70FAA1C3F83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6" creationId="{7C1E5402-EAC4-4F09-8918-459B613E9EC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7" creationId="{82A4F1CD-E024-4E1D-AB6E-FA5750C4391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8" creationId="{A52263CD-744C-4C7D-982B-87A603254DA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9" creationId="{9575621B-E2A8-468C-AFD4-05D243D2D9C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0" creationId="{45BA6A85-87EB-417C-83C7-3717A2CB44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1" creationId="{8D0321BF-4A59-428D-9CB2-A3DF9D6C3ED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2" creationId="{DD630B49-E479-465E-91AA-2DEBE89704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3" creationId="{89B4B066-8A68-4214-B7C0-EBB42B7D72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4" creationId="{CB084519-8E40-4066-B1D3-B6508D89EDB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5" creationId="{219337B0-A4EA-4BCA-AF15-307E3940F9B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6" creationId="{631B5A5C-6FD4-4640-8FC6-8F667CBDC3C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7" creationId="{ACCE01CA-EF30-4094-93C4-F17A850461B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8" creationId="{6BD4A26A-34F6-45BE-AE49-6FD179AF60D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9" creationId="{5C1AE5D9-0F83-475B-8BFF-9FBC3C1C1BA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0" creationId="{75FED7B6-C82D-4FC9-9C0C-27180E3369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1" creationId="{EFFD07F1-D618-4DAB-947D-A3605973167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2" creationId="{70C54E7B-7AEC-4222-B93D-7AF73C3A1EA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4332B-CB26-48A5-946F-B09D42A28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38C4-3E4B-4F6D-925B-F8193AA97A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552C-B0FE-4D5E-9A1C-482EE4B7F06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0BEB0-EE99-4032-926C-AD71D3DDB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CB1-41FF-4FBA-BE28-8139B5DFD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45B5-3DF9-48FD-AC58-43AEE4665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1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E9E15-1F24-4B5C-A814-D8DE560C5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FCE4E7-BB9F-4DEB-BC5A-5129B74A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28073A-8F07-4C1D-B7D1-0F1771AD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F4F5D3-0183-483C-B974-E331EDA6ED54}"/>
              </a:ext>
            </a:extLst>
          </p:cNvPr>
          <p:cNvSpPr txBox="1">
            <a:spLocks/>
          </p:cNvSpPr>
          <p:nvPr/>
        </p:nvSpPr>
        <p:spPr>
          <a:xfrm>
            <a:off x="1524000" y="1124744"/>
            <a:ext cx="9144000" cy="2387600"/>
          </a:xfrm>
          <a:prstGeom prst="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Electrical and Electronic Engineering Principles 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9B8AC-1750-462F-B357-3109A4405D06}"/>
              </a:ext>
            </a:extLst>
          </p:cNvPr>
          <p:cNvSpPr txBox="1"/>
          <p:nvPr/>
        </p:nvSpPr>
        <p:spPr>
          <a:xfrm>
            <a:off x="1524000" y="755412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6838A-5A37-46BD-8E26-71287B0CA03F}"/>
              </a:ext>
            </a:extLst>
          </p:cNvPr>
          <p:cNvSpPr txBox="1"/>
          <p:nvPr/>
        </p:nvSpPr>
        <p:spPr>
          <a:xfrm>
            <a:off x="2990739" y="5598620"/>
            <a:ext cx="300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Monday 24-Jan-2022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F1B7-072B-4266-BCF7-08518059E081}"/>
              </a:ext>
            </a:extLst>
          </p:cNvPr>
          <p:cNvSpPr txBox="1"/>
          <p:nvPr/>
        </p:nvSpPr>
        <p:spPr>
          <a:xfrm>
            <a:off x="5934522" y="3654638"/>
            <a:ext cx="379559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Capacitors: Exercises </a:t>
            </a:r>
          </a:p>
        </p:txBody>
      </p:sp>
    </p:spTree>
    <p:extLst>
      <p:ext uri="{BB962C8B-B14F-4D97-AF65-F5344CB8AC3E}">
        <p14:creationId xmlns:p14="http://schemas.microsoft.com/office/powerpoint/2010/main" val="182884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26021-FB2A-439A-90CE-C0AB6F76B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15" y="2619530"/>
            <a:ext cx="8638095" cy="2476190"/>
          </a:xfrm>
        </p:spPr>
      </p:pic>
    </p:spTree>
    <p:extLst>
      <p:ext uri="{BB962C8B-B14F-4D97-AF65-F5344CB8AC3E}">
        <p14:creationId xmlns:p14="http://schemas.microsoft.com/office/powerpoint/2010/main" val="27285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7E722C-BBBC-495A-90E5-DEE8E5259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0828"/>
            <a:ext cx="9476190" cy="28476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D4BEC-3019-4C0D-89D6-6DAF0B6F8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63"/>
          <a:stretch/>
        </p:blipFill>
        <p:spPr>
          <a:xfrm>
            <a:off x="8220236" y="4113309"/>
            <a:ext cx="3265055" cy="245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DAC2A-BBDB-47E3-9DFD-DBCC01C81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" r="75368" b="78029"/>
          <a:stretch/>
        </p:blipFill>
        <p:spPr>
          <a:xfrm>
            <a:off x="6888089" y="5265204"/>
            <a:ext cx="1332147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58D65-A8A6-4E50-B4B7-D8FC57211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877" y="3219530"/>
            <a:ext cx="8628571" cy="1276190"/>
          </a:xfrm>
        </p:spPr>
      </p:pic>
    </p:spTree>
    <p:extLst>
      <p:ext uri="{BB962C8B-B14F-4D97-AF65-F5344CB8AC3E}">
        <p14:creationId xmlns:p14="http://schemas.microsoft.com/office/powerpoint/2010/main" val="5191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68091-A288-4952-8B04-D4B711244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64" y="1846263"/>
            <a:ext cx="7643997" cy="4022725"/>
          </a:xfrm>
        </p:spPr>
      </p:pic>
    </p:spTree>
    <p:extLst>
      <p:ext uri="{BB962C8B-B14F-4D97-AF65-F5344CB8AC3E}">
        <p14:creationId xmlns:p14="http://schemas.microsoft.com/office/powerpoint/2010/main" val="190555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479D63-EF9D-42F7-B834-835D7291C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787" y="1846263"/>
            <a:ext cx="6296752" cy="4022725"/>
          </a:xfrm>
        </p:spPr>
      </p:pic>
    </p:spTree>
    <p:extLst>
      <p:ext uri="{BB962C8B-B14F-4D97-AF65-F5344CB8AC3E}">
        <p14:creationId xmlns:p14="http://schemas.microsoft.com/office/powerpoint/2010/main" val="367875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5FF22-97F6-496E-8F08-69151A3EC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780" y="167280"/>
            <a:ext cx="5652628" cy="6523439"/>
          </a:xfrm>
        </p:spPr>
      </p:pic>
    </p:spTree>
    <p:extLst>
      <p:ext uri="{BB962C8B-B14F-4D97-AF65-F5344CB8AC3E}">
        <p14:creationId xmlns:p14="http://schemas.microsoft.com/office/powerpoint/2010/main" val="2624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025-8C55-4508-BA62-6227CE1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8003C-036E-44F8-872E-8DF015DD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728" y="282014"/>
            <a:ext cx="7092788" cy="6440805"/>
          </a:xfrm>
        </p:spPr>
      </p:pic>
    </p:spTree>
    <p:extLst>
      <p:ext uri="{BB962C8B-B14F-4D97-AF65-F5344CB8AC3E}">
        <p14:creationId xmlns:p14="http://schemas.microsoft.com/office/powerpoint/2010/main" val="3190673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cene3d>
          <a:camera prst="isometricRightUp"/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PowerPoint Presentation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Hosseinabady</dc:creator>
  <cp:lastModifiedBy>mohammad Hosseinabady</cp:lastModifiedBy>
  <cp:revision>1</cp:revision>
  <dcterms:created xsi:type="dcterms:W3CDTF">2022-01-16T07:48:23Z</dcterms:created>
  <dcterms:modified xsi:type="dcterms:W3CDTF">2022-01-23T18:10:35Z</dcterms:modified>
</cp:coreProperties>
</file>