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sldIdLst>
    <p:sldId id="256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F0F8D2-6309-4569-A3EE-7380068132C9}">
          <p14:sldIdLst>
            <p14:sldId id="256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F99AE-76E6-4E28-9FAC-B632088E3234}" v="244" dt="2022-01-23T17:57:14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0920" autoAdjust="0"/>
  </p:normalViewPr>
  <p:slideViewPr>
    <p:cSldViewPr>
      <p:cViewPr varScale="1">
        <p:scale>
          <a:sx n="97" d="100"/>
          <a:sy n="97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FFE0CD9A-09F2-491C-8513-1BC484CF2A3A}"/>
    <pc:docChg chg="undo custSel addSld delSld modSld sldOrd addMainMaster delMainMaster modMainMaster addSection modSection">
      <pc:chgData name="mohammad Hosseinabady" userId="6cd969f51f917c9e" providerId="LiveId" clId="{FFE0CD9A-09F2-491C-8513-1BC484CF2A3A}" dt="2022-01-16T20:41:32.182" v="2360" actId="20577"/>
      <pc:docMkLst>
        <pc:docMk/>
      </pc:docMkLst>
      <pc:sldChg chg="addSp delSp modSp new mod modMedia setBg modClrScheme delAnim setClrOvrMap chgLayout">
        <pc:chgData name="mohammad Hosseinabady" userId="6cd969f51f917c9e" providerId="LiveId" clId="{FFE0CD9A-09F2-491C-8513-1BC484CF2A3A}" dt="2022-01-16T15:14:36.100" v="439" actId="478"/>
        <pc:sldMkLst>
          <pc:docMk/>
          <pc:sldMk cId="2110209492" sldId="256"/>
        </pc:sldMkLst>
        <pc:spChg chg="mod">
          <ac:chgData name="mohammad Hosseinabady" userId="6cd969f51f917c9e" providerId="LiveId" clId="{FFE0CD9A-09F2-491C-8513-1BC484CF2A3A}" dt="2022-01-16T14:25:05.593" v="87" actId="6549"/>
          <ac:spMkLst>
            <pc:docMk/>
            <pc:sldMk cId="2110209492" sldId="256"/>
            <ac:spMk id="2" creationId="{CC09EE12-BC6D-472B-BFA5-7F1AC4E5E1DA}"/>
          </ac:spMkLst>
        </pc:spChg>
        <pc:spChg chg="mo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3" creationId="{AD158DF9-2335-48AC-BB34-2DCEC4D55561}"/>
          </ac:spMkLst>
        </pc:spChg>
        <pc:spChg chg="add del">
          <ac:chgData name="mohammad Hosseinabady" userId="6cd969f51f917c9e" providerId="LiveId" clId="{FFE0CD9A-09F2-491C-8513-1BC484CF2A3A}" dt="2022-01-16T14:23:15.936" v="58" actId="26606"/>
          <ac:spMkLst>
            <pc:docMk/>
            <pc:sldMk cId="2110209492" sldId="256"/>
            <ac:spMk id="5" creationId="{6D1F4DC3-EDAB-401A-BD21-33D25AB5FD4B}"/>
          </ac:spMkLst>
        </pc:spChg>
        <pc:spChg chg="add del">
          <ac:chgData name="mohammad Hosseinabady" userId="6cd969f51f917c9e" providerId="LiveId" clId="{FFE0CD9A-09F2-491C-8513-1BC484CF2A3A}" dt="2022-01-16T14:23:15.936" v="58" actId="26606"/>
          <ac:spMkLst>
            <pc:docMk/>
            <pc:sldMk cId="2110209492" sldId="256"/>
            <ac:spMk id="7" creationId="{7059D4DD-D247-47C8-B574-B36CB222C1B3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8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9" creationId="{00C04237-153A-4A4F-A7E9-6926B66F849B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10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11" creationId="{60BD1D87-EF65-4284-8DA1-D14D5548768C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12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2:14.165" v="34" actId="26606"/>
          <ac:spMkLst>
            <pc:docMk/>
            <pc:sldMk cId="2110209492" sldId="256"/>
            <ac:spMk id="13" creationId="{D7CA8974-7BA7-4828-89E2-6DAD7353BC05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5" creationId="{0D48F6B8-EF56-4340-982E-F4D6F5DC2F57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6" creationId="{B725BC23-E0DD-4037-B2B8-7B6FA64543FB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7" creationId="{AC596C40-FEA6-4867-853D-CF37DE3B6BF3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8" creationId="{199EE120-2D35-4A48-BAAE-238F986A13DC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19" creationId="{9DC7C5E2-274E-49A3-A8E0-46A5B8CAC3D4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21" creationId="{D6CF8D2C-9E01-48EC-8DDF-8A1FF60AED22}"/>
          </ac:spMkLst>
        </pc:spChg>
        <pc:spChg chg="add del">
          <ac:chgData name="mohammad Hosseinabady" userId="6cd969f51f917c9e" providerId="LiveId" clId="{FFE0CD9A-09F2-491C-8513-1BC484CF2A3A}" dt="2022-01-16T14:22:17.140" v="36" actId="26606"/>
          <ac:spMkLst>
            <pc:docMk/>
            <pc:sldMk cId="2110209492" sldId="256"/>
            <ac:spMk id="22" creationId="{552F9EAC-0C70-441C-AC78-65174C285730}"/>
          </ac:spMkLst>
        </pc:spChg>
        <pc:spChg chg="add del">
          <ac:chgData name="mohammad Hosseinabady" userId="6cd969f51f917c9e" providerId="LiveId" clId="{FFE0CD9A-09F2-491C-8513-1BC484CF2A3A}" dt="2022-01-16T14:22:27.964" v="46" actId="26606"/>
          <ac:spMkLst>
            <pc:docMk/>
            <pc:sldMk cId="2110209492" sldId="256"/>
            <ac:spMk id="23" creationId="{8CED433A-4441-4EF2-A360-2D5C19C7F3CD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4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5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6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8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0.140" v="38" actId="26606"/>
          <ac:spMkLst>
            <pc:docMk/>
            <pc:sldMk cId="2110209492" sldId="256"/>
            <ac:spMk id="29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30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0.751" v="40" actId="26606"/>
          <ac:spMkLst>
            <pc:docMk/>
            <pc:sldMk cId="2110209492" sldId="256"/>
            <ac:spMk id="31" creationId="{55B419A7-F817-4767-8CCB-FB0E189C4ACD}"/>
          </ac:spMkLst>
        </pc:spChg>
        <pc:spChg chg="add del">
          <ac:chgData name="mohammad Hosseinabady" userId="6cd969f51f917c9e" providerId="LiveId" clId="{FFE0CD9A-09F2-491C-8513-1BC484CF2A3A}" dt="2022-01-16T14:22:20.751" v="40" actId="26606"/>
          <ac:spMkLst>
            <pc:docMk/>
            <pc:sldMk cId="2110209492" sldId="256"/>
            <ac:spMk id="34" creationId="{ADA271CD-3011-4A05-B4A3-80F1794684F2}"/>
          </ac:spMkLst>
        </pc:spChg>
        <pc:spChg chg="add del">
          <ac:chgData name="mohammad Hosseinabady" userId="6cd969f51f917c9e" providerId="LiveId" clId="{FFE0CD9A-09F2-491C-8513-1BC484CF2A3A}" dt="2022-01-16T14:23:51.830" v="60" actId="26606"/>
          <ac:spMkLst>
            <pc:docMk/>
            <pc:sldMk cId="2110209492" sldId="256"/>
            <ac:spMk id="35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2:23.326" v="42" actId="26606"/>
          <ac:spMkLst>
            <pc:docMk/>
            <pc:sldMk cId="2110209492" sldId="256"/>
            <ac:spMk id="36" creationId="{C56AE383-06A1-42D3-B1AF-CE22194F54B7}"/>
          </ac:spMkLst>
        </pc:spChg>
        <pc:spChg chg="add del">
          <ac:chgData name="mohammad Hosseinabady" userId="6cd969f51f917c9e" providerId="LiveId" clId="{FFE0CD9A-09F2-491C-8513-1BC484CF2A3A}" dt="2022-01-16T14:22:23.326" v="42" actId="26606"/>
          <ac:spMkLst>
            <pc:docMk/>
            <pc:sldMk cId="2110209492" sldId="256"/>
            <ac:spMk id="37" creationId="{3D70B90B-BED1-4715-9BFE-9622C47A2B2F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39" creationId="{B725BC23-E0DD-4037-B2B8-7B6FA64543FB}"/>
          </ac:spMkLst>
        </pc:spChg>
        <pc:spChg chg="add del">
          <ac:chgData name="mohammad Hosseinabady" userId="6cd969f51f917c9e" providerId="LiveId" clId="{FFE0CD9A-09F2-491C-8513-1BC484CF2A3A}" dt="2022-01-16T14:22:24.276" v="44" actId="26606"/>
          <ac:spMkLst>
            <pc:docMk/>
            <pc:sldMk cId="2110209492" sldId="256"/>
            <ac:spMk id="40" creationId="{6E0D4398-84C2-41B8-BF30-3157F7B18DF2}"/>
          </ac:spMkLst>
        </pc:spChg>
        <pc:spChg chg="add del">
          <ac:chgData name="mohammad Hosseinabady" userId="6cd969f51f917c9e" providerId="LiveId" clId="{FFE0CD9A-09F2-491C-8513-1BC484CF2A3A}" dt="2022-01-16T14:22:24.276" v="44" actId="26606"/>
          <ac:spMkLst>
            <pc:docMk/>
            <pc:sldMk cId="2110209492" sldId="256"/>
            <ac:spMk id="42" creationId="{1E519840-CB5B-442F-AF8C-F848E7699768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45" creationId="{199EE120-2D35-4A48-BAAE-238F986A13DC}"/>
          </ac:spMkLst>
        </pc:spChg>
        <pc:spChg chg="add del">
          <ac:chgData name="mohammad Hosseinabady" userId="6cd969f51f917c9e" providerId="LiveId" clId="{FFE0CD9A-09F2-491C-8513-1BC484CF2A3A}" dt="2022-01-16T14:22:27.964" v="46" actId="26606"/>
          <ac:spMkLst>
            <pc:docMk/>
            <pc:sldMk cId="2110209492" sldId="256"/>
            <ac:spMk id="46" creationId="{9C51935E-4A08-4AE4-8E13-F40CD3C4F1C4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49" creationId="{552F9EAC-0C70-441C-AC78-65174C285730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0" creationId="{0D48F6B8-EF56-4340-982E-F4D6F5DC2F57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1" creationId="{AC596C40-FEA6-4867-853D-CF37DE3B6BF3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2" creationId="{9DC7C5E2-274E-49A3-A8E0-46A5B8CAC3D4}"/>
          </ac:spMkLst>
        </pc:spChg>
        <pc:spChg chg="add del">
          <ac:chgData name="mohammad Hosseinabady" userId="6cd969f51f917c9e" providerId="LiveId" clId="{FFE0CD9A-09F2-491C-8513-1BC484CF2A3A}" dt="2022-01-16T14:23:58.343" v="62" actId="26606"/>
          <ac:spMkLst>
            <pc:docMk/>
            <pc:sldMk cId="2110209492" sldId="256"/>
            <ac:spMk id="53" creationId="{D6CF8D2C-9E01-48EC-8DDF-8A1FF60AED22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5" creationId="{4A4FF77E-8951-4B91-9543-56BC622DA2F7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7" creationId="{0DC54ECD-DD7C-4B44-997C-483D88FE1175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58" creationId="{AF79A868-152F-4392-8D0D-C56B1C229B98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61" creationId="{DDE0C15E-B6BE-4D7A-86FE-9076B26893BD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2" creationId="{55D20674-CF0C-4687-81B6-A613F871AF46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4" creationId="{C2BD3211-5B9B-40DA-8BD0-C3426AE78CEE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5" creationId="{AD8121B6-45E6-447F-87B8-58EDD064ED93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6" creationId="{FC95B8E3-CBB0-4A5C-B65B-59C12D44BB27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7" creationId="{0EA710C0-F536-4B31-8D0F-28E2F0893A50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8" creationId="{11EB61F8-34CD-4251-9B31-59AB92843F5F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69" creationId="{033FA5DB-69DC-4137-9264-5F838B99043F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0" creationId="{5E98D956-6B7A-4A94-B508-F7A30E642105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1" creationId="{D6A3D2FC-6F98-4157-94A8-7D7FBD56EF86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2" creationId="{17AE16AB-F0AB-4AC3-BD8F-336B5D98CD58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3" creationId="{6C819BFF-25C5-425C-8CD1-789F7A30D26B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4" creationId="{20BE49C6-06E3-4324-91A8-F25B7DA1D564}"/>
          </ac:spMkLst>
        </pc:spChg>
        <pc:spChg chg="add del">
          <ac:chgData name="mohammad Hosseinabady" userId="6cd969f51f917c9e" providerId="LiveId" clId="{FFE0CD9A-09F2-491C-8513-1BC484CF2A3A}" dt="2022-01-16T14:22:29.153" v="48" actId="26606"/>
          <ac:spMkLst>
            <pc:docMk/>
            <pc:sldMk cId="2110209492" sldId="256"/>
            <ac:spMk id="75" creationId="{578ABC8A-B58F-4AAE-8F6F-A07EB9D6DDE6}"/>
          </ac:spMkLst>
        </pc:spChg>
        <pc:spChg chg="add del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76" creationId="{13063C24-C163-4A04-8D0B-40A52400D67B}"/>
          </ac:spMkLst>
        </pc:spChg>
        <pc:spChg chg="add del">
          <ac:chgData name="mohammad Hosseinabady" userId="6cd969f51f917c9e" providerId="LiveId" clId="{FFE0CD9A-09F2-491C-8513-1BC484CF2A3A}" dt="2022-01-16T14:22:44.516" v="50" actId="26606"/>
          <ac:spMkLst>
            <pc:docMk/>
            <pc:sldMk cId="2110209492" sldId="256"/>
            <ac:spMk id="77" creationId="{4AA13AD3-0A4F-475A-BEBB-DEEFF5C096C3}"/>
          </ac:spMkLst>
        </pc:spChg>
        <pc:spChg chg="add del">
          <ac:chgData name="mohammad Hosseinabady" userId="6cd969f51f917c9e" providerId="LiveId" clId="{FFE0CD9A-09F2-491C-8513-1BC484CF2A3A}" dt="2022-01-16T14:22:44.516" v="50" actId="26606"/>
          <ac:spMkLst>
            <pc:docMk/>
            <pc:sldMk cId="2110209492" sldId="256"/>
            <ac:spMk id="78" creationId="{D65E0E3C-32F3-480B-9842-7611BBE2EE9F}"/>
          </ac:spMkLst>
        </pc:spChg>
        <pc:spChg chg="add del">
          <ac:chgData name="mohammad Hosseinabady" userId="6cd969f51f917c9e" providerId="LiveId" clId="{FFE0CD9A-09F2-491C-8513-1BC484CF2A3A}" dt="2022-01-16T14:24:15.488" v="65" actId="26606"/>
          <ac:spMkLst>
            <pc:docMk/>
            <pc:sldMk cId="2110209492" sldId="256"/>
            <ac:spMk id="80" creationId="{EB9B5A19-3592-48E2-BC31-90E092BD68E1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1" creationId="{B9BBDDCC-0358-4EDD-9820-287B1D8FDEE8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3" creationId="{DE85C6F8-1197-41BB-810E-FD2CBA60E3A9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4" creationId="{155C8441-74BB-42B4-8567-536A10555DC9}"/>
          </ac:spMkLst>
        </pc:spChg>
        <pc:spChg chg="add del">
          <ac:chgData name="mohammad Hosseinabady" userId="6cd969f51f917c9e" providerId="LiveId" clId="{FFE0CD9A-09F2-491C-8513-1BC484CF2A3A}" dt="2022-01-16T14:22:46.685" v="52" actId="26606"/>
          <ac:spMkLst>
            <pc:docMk/>
            <pc:sldMk cId="2110209492" sldId="256"/>
            <ac:spMk id="85" creationId="{FBE31AC6-E383-4D2B-9A24-69EEE084D547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89" creationId="{09E6BACC-8290-425B-A517-1914E16D829A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0" creationId="{A7971386-B2B0-4A38-8D3B-8CF23AAA610C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1" creationId="{96AE4BD0-E2D6-4FE1-9295-59E338A45340}"/>
          </ac:spMkLst>
        </pc:spChg>
        <pc:spChg chg="add del">
          <ac:chgData name="mohammad Hosseinabady" userId="6cd969f51f917c9e" providerId="LiveId" clId="{FFE0CD9A-09F2-491C-8513-1BC484CF2A3A}" dt="2022-01-16T14:22:53.799" v="54" actId="26606"/>
          <ac:spMkLst>
            <pc:docMk/>
            <pc:sldMk cId="2110209492" sldId="256"/>
            <ac:spMk id="92" creationId="{0D29D77D-2D4E-4868-960B-BEDA724F5CE2}"/>
          </ac:spMkLst>
        </pc:spChg>
        <pc:spChg chg="add del">
          <ac:chgData name="mohammad Hosseinabady" userId="6cd969f51f917c9e" providerId="LiveId" clId="{FFE0CD9A-09F2-491C-8513-1BC484CF2A3A}" dt="2022-01-16T14:24:15.488" v="65" actId="26606"/>
          <ac:spMkLst>
            <pc:docMk/>
            <pc:sldMk cId="2110209492" sldId="256"/>
            <ac:spMk id="95" creationId="{DD99E1B6-CBC4-4306-9DFC-847D6D135208}"/>
          </ac:spMkLst>
        </pc:spChg>
        <pc:spChg chg="add del">
          <ac:chgData name="mohammad Hosseinabady" userId="6cd969f51f917c9e" providerId="LiveId" clId="{FFE0CD9A-09F2-491C-8513-1BC484CF2A3A}" dt="2022-01-16T14:24:20.121" v="67" actId="26606"/>
          <ac:spMkLst>
            <pc:docMk/>
            <pc:sldMk cId="2110209492" sldId="256"/>
            <ac:spMk id="106" creationId="{A5F57220-B3BC-40FE-9FA8-28584D25CCCA}"/>
          </ac:spMkLst>
        </pc:spChg>
        <pc:spChg chg="add del">
          <ac:chgData name="mohammad Hosseinabady" userId="6cd969f51f917c9e" providerId="LiveId" clId="{FFE0CD9A-09F2-491C-8513-1BC484CF2A3A}" dt="2022-01-16T14:24:23.523" v="69" actId="26606"/>
          <ac:spMkLst>
            <pc:docMk/>
            <pc:sldMk cId="2110209492" sldId="256"/>
            <ac:spMk id="109" creationId="{0E91F5CA-B392-444C-88E3-BF5BAAEBDEB0}"/>
          </ac:spMkLst>
        </pc:spChg>
        <pc:spChg chg="add del">
          <ac:chgData name="mohammad Hosseinabady" userId="6cd969f51f917c9e" providerId="LiveId" clId="{FFE0CD9A-09F2-491C-8513-1BC484CF2A3A}" dt="2022-01-16T14:24:23.523" v="69" actId="26606"/>
          <ac:spMkLst>
            <pc:docMk/>
            <pc:sldMk cId="2110209492" sldId="256"/>
            <ac:spMk id="110" creationId="{0459807F-B6FA-44D3-9A53-C55B6B56884A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2" creationId="{70105F5E-5B61-4F51-927C-5B28DB7DD9BB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3" creationId="{5882C1C4-D961-459C-91C5-334ABD6E63EA}"/>
          </ac:spMkLst>
        </pc:spChg>
        <pc:spChg chg="add del">
          <ac:chgData name="mohammad Hosseinabady" userId="6cd969f51f917c9e" providerId="LiveId" clId="{FFE0CD9A-09F2-491C-8513-1BC484CF2A3A}" dt="2022-01-16T14:24:33.619" v="71" actId="26606"/>
          <ac:spMkLst>
            <pc:docMk/>
            <pc:sldMk cId="2110209492" sldId="256"/>
            <ac:spMk id="114" creationId="{A7B8B125-A98E-403C-9A7F-494FF789C26E}"/>
          </ac:spMkLst>
        </pc:spChg>
        <pc:spChg chg="add del">
          <ac:chgData name="mohammad Hosseinabady" userId="6cd969f51f917c9e" providerId="LiveId" clId="{FFE0CD9A-09F2-491C-8513-1BC484CF2A3A}" dt="2022-01-16T14:24:38.554" v="73" actId="26606"/>
          <ac:spMkLst>
            <pc:docMk/>
            <pc:sldMk cId="2110209492" sldId="256"/>
            <ac:spMk id="117" creationId="{C3B0A228-9EA3-4009-A82E-9402BBC726A0}"/>
          </ac:spMkLst>
        </pc:spChg>
        <pc:spChg chg="add del">
          <ac:chgData name="mohammad Hosseinabady" userId="6cd969f51f917c9e" providerId="LiveId" clId="{FFE0CD9A-09F2-491C-8513-1BC484CF2A3A}" dt="2022-01-16T14:24:38.554" v="73" actId="26606"/>
          <ac:spMkLst>
            <pc:docMk/>
            <pc:sldMk cId="2110209492" sldId="256"/>
            <ac:spMk id="118" creationId="{48D8C03A-D73E-4E89-A17E-452429264DE0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0" creationId="{875485B9-8EE1-447A-9C08-F7D6B532A8CF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1" creationId="{B963707F-B98C-4143-AFCF-D6B56C975C5A}"/>
          </ac:spMkLst>
        </pc:spChg>
        <pc:spChg chg="add del">
          <ac:chgData name="mohammad Hosseinabady" userId="6cd969f51f917c9e" providerId="LiveId" clId="{FFE0CD9A-09F2-491C-8513-1BC484CF2A3A}" dt="2022-01-16T14:24:40.822" v="75" actId="26606"/>
          <ac:spMkLst>
            <pc:docMk/>
            <pc:sldMk cId="2110209492" sldId="256"/>
            <ac:spMk id="122" creationId="{88D2DFBB-460D-4ECB-BD76-509C99DAD65A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4" creationId="{1DB043B4-68C6-45B9-82AC-A5800EADB8DB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5" creationId="{D87560B9-86B8-4558-93E9-FAB8DBE40C16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6" creationId="{71400469-1077-4353-BFB5-E4159ADF1921}"/>
          </ac:spMkLst>
        </pc:spChg>
        <pc:spChg chg="add del">
          <ac:chgData name="mohammad Hosseinabady" userId="6cd969f51f917c9e" providerId="LiveId" clId="{FFE0CD9A-09F2-491C-8513-1BC484CF2A3A}" dt="2022-01-16T14:24:47.859" v="77" actId="26606"/>
          <ac:spMkLst>
            <pc:docMk/>
            <pc:sldMk cId="2110209492" sldId="256"/>
            <ac:spMk id="127" creationId="{F28851F7-6B20-43F1-90FF-B41CE11AFC7E}"/>
          </ac:spMkLst>
        </pc:spChg>
        <pc:spChg chg="add del">
          <ac:chgData name="mohammad Hosseinabady" userId="6cd969f51f917c9e" providerId="LiveId" clId="{FFE0CD9A-09F2-491C-8513-1BC484CF2A3A}" dt="2022-01-16T14:24:48.838" v="79" actId="26606"/>
          <ac:spMkLst>
            <pc:docMk/>
            <pc:sldMk cId="2110209492" sldId="256"/>
            <ac:spMk id="129" creationId="{9B7AD9F6-8CE7-4299-8FC6-328F4DCD3FF9}"/>
          </ac:spMkLst>
        </pc:spChg>
        <pc:spChg chg="add del">
          <ac:chgData name="mohammad Hosseinabady" userId="6cd969f51f917c9e" providerId="LiveId" clId="{FFE0CD9A-09F2-491C-8513-1BC484CF2A3A}" dt="2022-01-16T14:24:48.838" v="79" actId="26606"/>
          <ac:spMkLst>
            <pc:docMk/>
            <pc:sldMk cId="2110209492" sldId="256"/>
            <ac:spMk id="130" creationId="{F49775AF-8896-43EE-92C6-83497D6DC56F}"/>
          </ac:spMkLst>
        </pc:spChg>
        <pc:spChg chg="add del">
          <ac:chgData name="mohammad Hosseinabady" userId="6cd969f51f917c9e" providerId="LiveId" clId="{FFE0CD9A-09F2-491C-8513-1BC484CF2A3A}" dt="2022-01-16T14:24:53.179" v="81" actId="26606"/>
          <ac:spMkLst>
            <pc:docMk/>
            <pc:sldMk cId="2110209492" sldId="256"/>
            <ac:spMk id="132" creationId="{9C51935E-4A08-4AE4-8E13-F40CD3C4F1C4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38" creationId="{1DB043B4-68C6-45B9-82AC-A5800EADB8DB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39" creationId="{D87560B9-86B8-4558-93E9-FAB8DBE40C16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0" creationId="{71400469-1077-4353-BFB5-E4159ADF1921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1" creationId="{F28851F7-6B20-43F1-90FF-B41CE11AFC7E}"/>
          </ac:spMkLst>
        </pc:spChg>
        <pc:spChg chg="add del">
          <ac:chgData name="mohammad Hosseinabady" userId="6cd969f51f917c9e" providerId="LiveId" clId="{FFE0CD9A-09F2-491C-8513-1BC484CF2A3A}" dt="2022-01-16T14:24:54.348" v="83" actId="26606"/>
          <ac:spMkLst>
            <pc:docMk/>
            <pc:sldMk cId="2110209492" sldId="256"/>
            <ac:spMk id="142" creationId="{09E6BACC-8290-425B-A517-1914E16D829A}"/>
          </ac:spMkLst>
        </pc:spChg>
        <pc:spChg chg="add mod">
          <ac:chgData name="mohammad Hosseinabady" userId="6cd969f51f917c9e" providerId="LiveId" clId="{FFE0CD9A-09F2-491C-8513-1BC484CF2A3A}" dt="2022-01-16T14:25:15.713" v="90" actId="14100"/>
          <ac:spMkLst>
            <pc:docMk/>
            <pc:sldMk cId="2110209492" sldId="256"/>
            <ac:spMk id="143" creationId="{582BE0C6-53AA-4F1C-8630-A102EFAC0706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4" creationId="{875485B9-8EE1-447A-9C08-F7D6B532A8CF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5" creationId="{B963707F-B98C-4143-AFCF-D6B56C975C5A}"/>
          </ac:spMkLst>
        </pc:spChg>
        <pc:spChg chg="add">
          <ac:chgData name="mohammad Hosseinabady" userId="6cd969f51f917c9e" providerId="LiveId" clId="{FFE0CD9A-09F2-491C-8513-1BC484CF2A3A}" dt="2022-01-16T14:24:54.398" v="84" actId="26606"/>
          <ac:spMkLst>
            <pc:docMk/>
            <pc:sldMk cId="2110209492" sldId="256"/>
            <ac:spMk id="146" creationId="{88D2DFBB-460D-4ECB-BD76-509C99DAD65A}"/>
          </ac:spMkLst>
        </pc:spChg>
        <pc:spChg chg="add mod">
          <ac:chgData name="mohammad Hosseinabady" userId="6cd969f51f917c9e" providerId="LiveId" clId="{FFE0CD9A-09F2-491C-8513-1BC484CF2A3A}" dt="2022-01-16T14:27:57.455" v="136" actId="14838"/>
          <ac:spMkLst>
            <pc:docMk/>
            <pc:sldMk cId="2110209492" sldId="256"/>
            <ac:spMk id="147" creationId="{DDC1E9EB-B298-4684-872E-71D261838DD9}"/>
          </ac:spMkLst>
        </pc:spChg>
        <pc:spChg chg="add del mod">
          <ac:chgData name="mohammad Hosseinabady" userId="6cd969f51f917c9e" providerId="LiveId" clId="{FFE0CD9A-09F2-491C-8513-1BC484CF2A3A}" dt="2022-01-16T14:50:17.028" v="278" actId="21"/>
          <ac:spMkLst>
            <pc:docMk/>
            <pc:sldMk cId="2110209492" sldId="256"/>
            <ac:spMk id="148" creationId="{C4EE6888-869F-416F-B158-A5200D8AD805}"/>
          </ac:spMkLst>
        </pc:spChg>
        <pc:spChg chg="add del mod">
          <ac:chgData name="mohammad Hosseinabady" userId="6cd969f51f917c9e" providerId="LiveId" clId="{FFE0CD9A-09F2-491C-8513-1BC484CF2A3A}" dt="2022-01-16T15:14:36.100" v="439" actId="478"/>
          <ac:spMkLst>
            <pc:docMk/>
            <pc:sldMk cId="2110209492" sldId="256"/>
            <ac:spMk id="149" creationId="{B5D782DB-7651-4943-A4C8-0E7E4E660F2B}"/>
          </ac:spMkLst>
        </pc:spChg>
        <pc:spChg chg="add del mod">
          <ac:chgData name="mohammad Hosseinabady" userId="6cd969f51f917c9e" providerId="LiveId" clId="{FFE0CD9A-09F2-491C-8513-1BC484CF2A3A}" dt="2022-01-16T14:52:39.888" v="360" actId="478"/>
          <ac:spMkLst>
            <pc:docMk/>
            <pc:sldMk cId="2110209492" sldId="256"/>
            <ac:spMk id="150" creationId="{45CDF1B1-FE1F-4883-A6E4-250F6A831E44}"/>
          </ac:spMkLst>
        </pc:spChg>
        <pc:grpChg chg="add del">
          <ac:chgData name="mohammad Hosseinabady" userId="6cd969f51f917c9e" providerId="LiveId" clId="{FFE0CD9A-09F2-491C-8513-1BC484CF2A3A}" dt="2022-01-16T14:22:27.964" v="46" actId="26606"/>
          <ac:grpSpMkLst>
            <pc:docMk/>
            <pc:sldMk cId="2110209492" sldId="256"/>
            <ac:grpSpMk id="47" creationId="{6E2935B3-43F9-4F49-AEEE-A09015DDFF57}"/>
          </ac:grpSpMkLst>
        </pc:grpChg>
        <pc:grpChg chg="add del">
          <ac:chgData name="mohammad Hosseinabady" userId="6cd969f51f917c9e" providerId="LiveId" clId="{FFE0CD9A-09F2-491C-8513-1BC484CF2A3A}" dt="2022-01-16T14:22:27.964" v="46" actId="26606"/>
          <ac:grpSpMkLst>
            <pc:docMk/>
            <pc:sldMk cId="2110209492" sldId="256"/>
            <ac:grpSpMk id="56" creationId="{614A0AA1-C9DD-452F-AF3C-8231C0CD8325}"/>
          </ac:grpSpMkLst>
        </pc:grpChg>
        <pc:grpChg chg="add del">
          <ac:chgData name="mohammad Hosseinabady" userId="6cd969f51f917c9e" providerId="LiveId" clId="{FFE0CD9A-09F2-491C-8513-1BC484CF2A3A}" dt="2022-01-16T14:24:15.488" v="65" actId="26606"/>
          <ac:grpSpMkLst>
            <pc:docMk/>
            <pc:sldMk cId="2110209492" sldId="256"/>
            <ac:grpSpMk id="94" creationId="{E2548C40-4C00-4E91-BFA6-84B4D66225A4}"/>
          </ac:grpSpMkLst>
        </pc:grpChg>
        <pc:grpChg chg="add del">
          <ac:chgData name="mohammad Hosseinabady" userId="6cd969f51f917c9e" providerId="LiveId" clId="{FFE0CD9A-09F2-491C-8513-1BC484CF2A3A}" dt="2022-01-16T14:24:53.179" v="81" actId="26606"/>
          <ac:grpSpMkLst>
            <pc:docMk/>
            <pc:sldMk cId="2110209492" sldId="256"/>
            <ac:grpSpMk id="133" creationId="{4B7AF231-444C-44D0-B791-BAFE395E36AC}"/>
          </ac:grpSpMkLst>
        </pc:grpChg>
        <pc:picChg chg="add del mod">
          <ac:chgData name="mohammad Hosseinabady" userId="6cd969f51f917c9e" providerId="LiveId" clId="{FFE0CD9A-09F2-491C-8513-1BC484CF2A3A}" dt="2022-01-16T14:22:14.165" v="34" actId="26606"/>
          <ac:picMkLst>
            <pc:docMk/>
            <pc:sldMk cId="2110209492" sldId="256"/>
            <ac:picMk id="4" creationId="{5797EBBF-575D-45C1-BA51-A40F2905FEE9}"/>
          </ac:picMkLst>
        </pc:picChg>
        <pc:picChg chg="add del mod">
          <ac:chgData name="mohammad Hosseinabady" userId="6cd969f51f917c9e" providerId="LiveId" clId="{FFE0CD9A-09F2-491C-8513-1BC484CF2A3A}" dt="2022-01-16T14:23:15.936" v="58" actId="26606"/>
          <ac:picMkLst>
            <pc:docMk/>
            <pc:sldMk cId="2110209492" sldId="256"/>
            <ac:picMk id="6" creationId="{1FD02FCB-C408-4287-9963-1A793E2703EE}"/>
          </ac:picMkLst>
        </pc:picChg>
        <pc:picChg chg="add del">
          <ac:chgData name="mohammad Hosseinabady" userId="6cd969f51f917c9e" providerId="LiveId" clId="{FFE0CD9A-09F2-491C-8513-1BC484CF2A3A}" dt="2022-01-16T14:23:51.830" v="60" actId="26606"/>
          <ac:picMkLst>
            <pc:docMk/>
            <pc:sldMk cId="2110209492" sldId="256"/>
            <ac:picMk id="14" creationId="{29D0426D-28A3-4F28-81DB-BC5B01705EB9}"/>
          </ac:picMkLst>
        </pc:picChg>
        <pc:picChg chg="add del">
          <ac:chgData name="mohammad Hosseinabady" userId="6cd969f51f917c9e" providerId="LiveId" clId="{FFE0CD9A-09F2-491C-8513-1BC484CF2A3A}" dt="2022-01-16T14:22:17.140" v="36" actId="26606"/>
          <ac:picMkLst>
            <pc:docMk/>
            <pc:sldMk cId="2110209492" sldId="256"/>
            <ac:picMk id="20" creationId="{CD4D1C87-5CE5-49F9-B2CA-970837C212B3}"/>
          </ac:picMkLst>
        </pc:picChg>
        <pc:picChg chg="add del">
          <ac:chgData name="mohammad Hosseinabady" userId="6cd969f51f917c9e" providerId="LiveId" clId="{FFE0CD9A-09F2-491C-8513-1BC484CF2A3A}" dt="2022-01-16T14:22:20.140" v="38" actId="26606"/>
          <ac:picMkLst>
            <pc:docMk/>
            <pc:sldMk cId="2110209492" sldId="256"/>
            <ac:picMk id="27" creationId="{95D6BA4D-67DE-4666-8EEF-6FB231B12F6C}"/>
          </ac:picMkLst>
        </pc:picChg>
        <pc:picChg chg="add del">
          <ac:chgData name="mohammad Hosseinabady" userId="6cd969f51f917c9e" providerId="LiveId" clId="{FFE0CD9A-09F2-491C-8513-1BC484CF2A3A}" dt="2022-01-16T14:22:20.751" v="40" actId="26606"/>
          <ac:picMkLst>
            <pc:docMk/>
            <pc:sldMk cId="2110209492" sldId="256"/>
            <ac:picMk id="33" creationId="{3C616009-E7A1-419F-8679-758ABB14989F}"/>
          </ac:picMkLst>
        </pc:picChg>
        <pc:picChg chg="add del">
          <ac:chgData name="mohammad Hosseinabady" userId="6cd969f51f917c9e" providerId="LiveId" clId="{FFE0CD9A-09F2-491C-8513-1BC484CF2A3A}" dt="2022-01-16T14:22:23.326" v="42" actId="26606"/>
          <ac:picMkLst>
            <pc:docMk/>
            <pc:sldMk cId="2110209492" sldId="256"/>
            <ac:picMk id="38" creationId="{FB5959D5-352F-455D-A0AC-0EA492BC470A}"/>
          </ac:picMkLst>
        </pc:picChg>
        <pc:picChg chg="add del">
          <ac:chgData name="mohammad Hosseinabady" userId="6cd969f51f917c9e" providerId="LiveId" clId="{FFE0CD9A-09F2-491C-8513-1BC484CF2A3A}" dt="2022-01-16T14:22:24.276" v="44" actId="26606"/>
          <ac:picMkLst>
            <pc:docMk/>
            <pc:sldMk cId="2110209492" sldId="256"/>
            <ac:picMk id="41" creationId="{8653A77A-39C8-48C5-BCBB-A85117EBF23D}"/>
          </ac:picMkLst>
        </pc:picChg>
        <pc:picChg chg="add del">
          <ac:chgData name="mohammad Hosseinabady" userId="6cd969f51f917c9e" providerId="LiveId" clId="{FFE0CD9A-09F2-491C-8513-1BC484CF2A3A}" dt="2022-01-16T14:23:58.343" v="62" actId="26606"/>
          <ac:picMkLst>
            <pc:docMk/>
            <pc:sldMk cId="2110209492" sldId="256"/>
            <ac:picMk id="48" creationId="{8CA03292-3482-4929-BBB0-539B284DB63D}"/>
          </ac:picMkLst>
        </pc:picChg>
        <pc:picChg chg="add mod ord">
          <ac:chgData name="mohammad Hosseinabady" userId="6cd969f51f917c9e" providerId="LiveId" clId="{FFE0CD9A-09F2-491C-8513-1BC484CF2A3A}" dt="2022-01-16T14:24:54.398" v="84" actId="26606"/>
          <ac:picMkLst>
            <pc:docMk/>
            <pc:sldMk cId="2110209492" sldId="256"/>
            <ac:picMk id="59" creationId="{29D0426D-28A3-4F28-81DB-BC5B01705EB9}"/>
          </ac:picMkLst>
        </pc:picChg>
        <pc:picChg chg="add del">
          <ac:chgData name="mohammad Hosseinabady" userId="6cd969f51f917c9e" providerId="LiveId" clId="{FFE0CD9A-09F2-491C-8513-1BC484CF2A3A}" dt="2022-01-16T14:22:27.964" v="46" actId="26606"/>
          <ac:picMkLst>
            <pc:docMk/>
            <pc:sldMk cId="2110209492" sldId="256"/>
            <ac:picMk id="60" creationId="{27183CB1-832A-485F-AF36-7F53931E5A1C}"/>
          </ac:picMkLst>
        </pc:picChg>
        <pc:picChg chg="add del">
          <ac:chgData name="mohammad Hosseinabady" userId="6cd969f51f917c9e" providerId="LiveId" clId="{FFE0CD9A-09F2-491C-8513-1BC484CF2A3A}" dt="2022-01-16T14:22:29.153" v="48" actId="26606"/>
          <ac:picMkLst>
            <pc:docMk/>
            <pc:sldMk cId="2110209492" sldId="256"/>
            <ac:picMk id="63" creationId="{1A04CB64-0161-4899-8C45-A452313BDB95}"/>
          </ac:picMkLst>
        </pc:picChg>
        <pc:picChg chg="add del">
          <ac:chgData name="mohammad Hosseinabady" userId="6cd969f51f917c9e" providerId="LiveId" clId="{FFE0CD9A-09F2-491C-8513-1BC484CF2A3A}" dt="2022-01-16T14:22:44.516" v="50" actId="26606"/>
          <ac:picMkLst>
            <pc:docMk/>
            <pc:sldMk cId="2110209492" sldId="256"/>
            <ac:picMk id="79" creationId="{C2F52CAA-08E6-411F-9014-E11DBF8BCEC1}"/>
          </ac:picMkLst>
        </pc:picChg>
        <pc:picChg chg="add del">
          <ac:chgData name="mohammad Hosseinabady" userId="6cd969f51f917c9e" providerId="LiveId" clId="{FFE0CD9A-09F2-491C-8513-1BC484CF2A3A}" dt="2022-01-16T14:22:46.685" v="52" actId="26606"/>
          <ac:picMkLst>
            <pc:docMk/>
            <pc:sldMk cId="2110209492" sldId="256"/>
            <ac:picMk id="82" creationId="{D60AC3FE-AF58-46F5-880C-D6950D2E8FA8}"/>
          </ac:picMkLst>
        </pc:picChg>
        <pc:picChg chg="add del">
          <ac:chgData name="mohammad Hosseinabady" userId="6cd969f51f917c9e" providerId="LiveId" clId="{FFE0CD9A-09F2-491C-8513-1BC484CF2A3A}" dt="2022-01-16T14:22:53.799" v="54" actId="26606"/>
          <ac:picMkLst>
            <pc:docMk/>
            <pc:sldMk cId="2110209492" sldId="256"/>
            <ac:picMk id="93" creationId="{BBBDC656-E6AC-448B-85C0-00709CD5AD44}"/>
          </ac:picMkLst>
        </pc:picChg>
        <pc:cxnChg chg="add del">
          <ac:chgData name="mohammad Hosseinabady" userId="6cd969f51f917c9e" providerId="LiveId" clId="{FFE0CD9A-09F2-491C-8513-1BC484CF2A3A}" dt="2022-01-16T14:22:20.751" v="40" actId="26606"/>
          <ac:cxnSpMkLst>
            <pc:docMk/>
            <pc:sldMk cId="2110209492" sldId="256"/>
            <ac:cxnSpMk id="32" creationId="{E3B95BE3-D5B2-4F38-9A01-17866C9FBA6E}"/>
          </ac:cxnSpMkLst>
        </pc:cxnChg>
        <pc:cxnChg chg="add del">
          <ac:chgData name="mohammad Hosseinabady" userId="6cd969f51f917c9e" providerId="LiveId" clId="{FFE0CD9A-09F2-491C-8513-1BC484CF2A3A}" dt="2022-01-16T14:22:24.276" v="44" actId="26606"/>
          <ac:cxnSpMkLst>
            <pc:docMk/>
            <pc:sldMk cId="2110209492" sldId="256"/>
            <ac:cxnSpMk id="43" creationId="{AC7EF422-3076-48F2-A38B-7CA851778E05}"/>
          </ac:cxnSpMkLst>
        </pc:cxnChg>
        <pc:cxnChg chg="add del">
          <ac:chgData name="mohammad Hosseinabady" userId="6cd969f51f917c9e" providerId="LiveId" clId="{FFE0CD9A-09F2-491C-8513-1BC484CF2A3A}" dt="2022-01-16T14:22:24.276" v="44" actId="26606"/>
          <ac:cxnSpMkLst>
            <pc:docMk/>
            <pc:sldMk cId="2110209492" sldId="256"/>
            <ac:cxnSpMk id="44" creationId="{6896548C-21A4-493D-B220-64E89F1EF6D7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6" creationId="{2DD089E2-CEA3-48C4-9094-610D00D9460C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7" creationId="{2F49F475-10BF-4E7D-9BE8-5329BCAFE2C8}"/>
          </ac:cxnSpMkLst>
        </pc:cxnChg>
        <pc:cxnChg chg="add del">
          <ac:chgData name="mohammad Hosseinabady" userId="6cd969f51f917c9e" providerId="LiveId" clId="{FFE0CD9A-09F2-491C-8513-1BC484CF2A3A}" dt="2022-01-16T14:22:46.685" v="52" actId="26606"/>
          <ac:cxnSpMkLst>
            <pc:docMk/>
            <pc:sldMk cId="2110209492" sldId="256"/>
            <ac:cxnSpMk id="88" creationId="{621E947D-525D-4D2A-B0C3-E1BFCA6060FD}"/>
          </ac:cxnSpMkLst>
        </pc:cxnChg>
        <pc:cxnChg chg="add del">
          <ac:chgData name="mohammad Hosseinabady" userId="6cd969f51f917c9e" providerId="LiveId" clId="{FFE0CD9A-09F2-491C-8513-1BC484CF2A3A}" dt="2022-01-16T14:24:20.121" v="67" actId="26606"/>
          <ac:cxnSpMkLst>
            <pc:docMk/>
            <pc:sldMk cId="2110209492" sldId="256"/>
            <ac:cxnSpMk id="107" creationId="{E162CD6F-E89D-4CC2-BA38-20EB86002FDE}"/>
          </ac:cxnSpMkLst>
        </pc:cxnChg>
        <pc:cxnChg chg="add del">
          <ac:chgData name="mohammad Hosseinabady" userId="6cd969f51f917c9e" providerId="LiveId" clId="{FFE0CD9A-09F2-491C-8513-1BC484CF2A3A}" dt="2022-01-16T14:24:33.619" v="71" actId="26606"/>
          <ac:cxnSpMkLst>
            <pc:docMk/>
            <pc:sldMk cId="2110209492" sldId="256"/>
            <ac:cxnSpMk id="115" creationId="{20B1C5DD-CB08-4407-9D12-CC2C42B047A7}"/>
          </ac:cxnSpMkLst>
        </pc:cxnChg>
      </pc:sldChg>
      <pc:sldChg chg="addSp delSp modSp new del mod">
        <pc:chgData name="mohammad Hosseinabady" userId="6cd969f51f917c9e" providerId="LiveId" clId="{FFE0CD9A-09F2-491C-8513-1BC484CF2A3A}" dt="2022-01-16T14:52:59.814" v="363" actId="47"/>
        <pc:sldMkLst>
          <pc:docMk/>
          <pc:sldMk cId="622010520" sldId="257"/>
        </pc:sldMkLst>
        <pc:spChg chg="mod">
          <ac:chgData name="mohammad Hosseinabady" userId="6cd969f51f917c9e" providerId="LiveId" clId="{FFE0CD9A-09F2-491C-8513-1BC484CF2A3A}" dt="2022-01-16T14:50:31.821" v="292" actId="20577"/>
          <ac:spMkLst>
            <pc:docMk/>
            <pc:sldMk cId="622010520" sldId="257"/>
            <ac:spMk id="2" creationId="{2666D9E6-404A-4D1E-B518-922DB25570C2}"/>
          </ac:spMkLst>
        </pc:spChg>
        <pc:spChg chg="del">
          <ac:chgData name="mohammad Hosseinabady" userId="6cd969f51f917c9e" providerId="LiveId" clId="{FFE0CD9A-09F2-491C-8513-1BC484CF2A3A}" dt="2022-01-16T14:42:32.803" v="220" actId="478"/>
          <ac:spMkLst>
            <pc:docMk/>
            <pc:sldMk cId="622010520" sldId="257"/>
            <ac:spMk id="3" creationId="{C8A3A26B-EEAE-4C00-A98E-046C4531D975}"/>
          </ac:spMkLst>
        </pc:spChg>
        <pc:spChg chg="add del mod">
          <ac:chgData name="mohammad Hosseinabady" userId="6cd969f51f917c9e" providerId="LiveId" clId="{FFE0CD9A-09F2-491C-8513-1BC484CF2A3A}" dt="2022-01-16T14:28:10.894" v="137" actId="21"/>
          <ac:spMkLst>
            <pc:docMk/>
            <pc:sldMk cId="622010520" sldId="257"/>
            <ac:spMk id="4" creationId="{E21B5B88-2737-4C1F-88D3-502891329242}"/>
          </ac:spMkLst>
        </pc:spChg>
        <pc:spChg chg="add del mod">
          <ac:chgData name="mohammad Hosseinabady" userId="6cd969f51f917c9e" providerId="LiveId" clId="{FFE0CD9A-09F2-491C-8513-1BC484CF2A3A}" dt="2022-01-16T14:28:10.894" v="137" actId="21"/>
          <ac:spMkLst>
            <pc:docMk/>
            <pc:sldMk cId="622010520" sldId="257"/>
            <ac:spMk id="5" creationId="{A88CDE6A-C936-432D-8C59-B9B4F7A16846}"/>
          </ac:spMkLst>
        </pc:spChg>
        <pc:spChg chg="add mod">
          <ac:chgData name="mohammad Hosseinabady" userId="6cd969f51f917c9e" providerId="LiveId" clId="{FFE0CD9A-09F2-491C-8513-1BC484CF2A3A}" dt="2022-01-16T14:50:51.119" v="320" actId="14100"/>
          <ac:spMkLst>
            <pc:docMk/>
            <pc:sldMk cId="622010520" sldId="257"/>
            <ac:spMk id="8" creationId="{7025EF80-1D02-481E-BEDA-A8D164DB6991}"/>
          </ac:spMkLst>
        </pc:spChg>
        <pc:spChg chg="add del mod">
          <ac:chgData name="mohammad Hosseinabady" userId="6cd969f51f917c9e" providerId="LiveId" clId="{FFE0CD9A-09F2-491C-8513-1BC484CF2A3A}" dt="2022-01-16T14:43:11.468" v="228" actId="22"/>
          <ac:spMkLst>
            <pc:docMk/>
            <pc:sldMk cId="622010520" sldId="257"/>
            <ac:spMk id="10" creationId="{3F771E8E-F231-46B7-85C4-D3D9AE7B44B7}"/>
          </ac:spMkLst>
        </pc:spChg>
        <pc:spChg chg="add del mod">
          <ac:chgData name="mohammad Hosseinabady" userId="6cd969f51f917c9e" providerId="LiveId" clId="{FFE0CD9A-09F2-491C-8513-1BC484CF2A3A}" dt="2022-01-16T14:50:55.726" v="321" actId="478"/>
          <ac:spMkLst>
            <pc:docMk/>
            <pc:sldMk cId="622010520" sldId="257"/>
            <ac:spMk id="12" creationId="{8A9A068C-15F6-44AA-B108-3C0E4A4CB5B9}"/>
          </ac:spMkLst>
        </pc:spChg>
        <pc:spChg chg="add del mod">
          <ac:chgData name="mohammad Hosseinabady" userId="6cd969f51f917c9e" providerId="LiveId" clId="{FFE0CD9A-09F2-491C-8513-1BC484CF2A3A}" dt="2022-01-16T14:51:12.500" v="329"/>
          <ac:spMkLst>
            <pc:docMk/>
            <pc:sldMk cId="622010520" sldId="257"/>
            <ac:spMk id="14" creationId="{68AEB028-D638-4AB7-851A-EA61F865A5A0}"/>
          </ac:spMkLst>
        </pc:spChg>
        <pc:spChg chg="add mod">
          <ac:chgData name="mohammad Hosseinabady" userId="6cd969f51f917c9e" providerId="LiveId" clId="{FFE0CD9A-09F2-491C-8513-1BC484CF2A3A}" dt="2022-01-16T14:51:11.551" v="327" actId="1076"/>
          <ac:spMkLst>
            <pc:docMk/>
            <pc:sldMk cId="622010520" sldId="257"/>
            <ac:spMk id="18" creationId="{825CFCED-D4DD-4D4E-9742-2CC0600A85B0}"/>
          </ac:spMkLst>
        </pc:spChg>
        <pc:spChg chg="add mod">
          <ac:chgData name="mohammad Hosseinabady" userId="6cd969f51f917c9e" providerId="LiveId" clId="{FFE0CD9A-09F2-491C-8513-1BC484CF2A3A}" dt="2022-01-16T14:52:10.167" v="357" actId="14838"/>
          <ac:spMkLst>
            <pc:docMk/>
            <pc:sldMk cId="622010520" sldId="257"/>
            <ac:spMk id="19" creationId="{81FFF006-A36A-4AFC-A44C-D1365A1D06B6}"/>
          </ac:spMkLst>
        </pc:spChg>
        <pc:picChg chg="add del mod">
          <ac:chgData name="mohammad Hosseinabady" userId="6cd969f51f917c9e" providerId="LiveId" clId="{FFE0CD9A-09F2-491C-8513-1BC484CF2A3A}" dt="2022-01-16T14:50:57.853" v="324" actId="478"/>
          <ac:picMkLst>
            <pc:docMk/>
            <pc:sldMk cId="622010520" sldId="257"/>
            <ac:picMk id="13" creationId="{08FCB43D-C68A-4925-9008-06BF241B96DE}"/>
          </ac:picMkLst>
        </pc:picChg>
        <pc:picChg chg="add del mod">
          <ac:chgData name="mohammad Hosseinabady" userId="6cd969f51f917c9e" providerId="LiveId" clId="{FFE0CD9A-09F2-491C-8513-1BC484CF2A3A}" dt="2022-01-16T14:50:56.382" v="322" actId="478"/>
          <ac:picMkLst>
            <pc:docMk/>
            <pc:sldMk cId="622010520" sldId="257"/>
            <ac:picMk id="1026" creationId="{9C2339E0-C21F-4056-92D6-FE2695D79CAE}"/>
          </ac:picMkLst>
        </pc:picChg>
        <pc:picChg chg="add del mod">
          <ac:chgData name="mohammad Hosseinabady" userId="6cd969f51f917c9e" providerId="LiveId" clId="{FFE0CD9A-09F2-491C-8513-1BC484CF2A3A}" dt="2022-01-16T14:50:57.344" v="323" actId="478"/>
          <ac:picMkLst>
            <pc:docMk/>
            <pc:sldMk cId="622010520" sldId="257"/>
            <ac:picMk id="1028" creationId="{CACF2E7B-5CC5-4D5E-8629-6C06957AC162}"/>
          </ac:picMkLst>
        </pc:picChg>
        <pc:picChg chg="add del">
          <ac:chgData name="mohammad Hosseinabady" userId="6cd969f51f917c9e" providerId="LiveId" clId="{FFE0CD9A-09F2-491C-8513-1BC484CF2A3A}" dt="2022-01-16T14:44:47.095" v="243" actId="478"/>
          <ac:picMkLst>
            <pc:docMk/>
            <pc:sldMk cId="622010520" sldId="257"/>
            <ac:picMk id="1030" creationId="{96D0C0A5-7D70-4365-BB2B-B442E837C9E0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20:41:32.182" v="2360" actId="20577"/>
        <pc:sldMkLst>
          <pc:docMk/>
          <pc:sldMk cId="1012753131" sldId="258"/>
        </pc:sldMkLst>
        <pc:spChg chg="add del mod">
          <ac:chgData name="mohammad Hosseinabady" userId="6cd969f51f917c9e" providerId="LiveId" clId="{FFE0CD9A-09F2-491C-8513-1BC484CF2A3A}" dt="2022-01-16T20:41:32.182" v="2360" actId="20577"/>
          <ac:spMkLst>
            <pc:docMk/>
            <pc:sldMk cId="1012753131" sldId="258"/>
            <ac:spMk id="2" creationId="{798F7D4C-465E-4B25-8A32-B30C402A49D0}"/>
          </ac:spMkLst>
        </pc:spChg>
        <pc:spChg chg="del">
          <ac:chgData name="mohammad Hosseinabady" userId="6cd969f51f917c9e" providerId="LiveId" clId="{FFE0CD9A-09F2-491C-8513-1BC484CF2A3A}" dt="2022-01-16T14:31:03.812" v="143" actId="478"/>
          <ac:spMkLst>
            <pc:docMk/>
            <pc:sldMk cId="1012753131" sldId="258"/>
            <ac:spMk id="3" creationId="{5A4DED21-B27F-41CD-BE2C-6D3B104AFC6C}"/>
          </ac:spMkLst>
        </pc:spChg>
        <pc:graphicFrameChg chg="add mod modGraphic">
          <ac:chgData name="mohammad Hosseinabady" userId="6cd969f51f917c9e" providerId="LiveId" clId="{FFE0CD9A-09F2-491C-8513-1BC484CF2A3A}" dt="2022-01-16T14:57:31.324" v="435" actId="1076"/>
          <ac:graphicFrameMkLst>
            <pc:docMk/>
            <pc:sldMk cId="1012753131" sldId="258"/>
            <ac:graphicFrameMk id="4" creationId="{798F123A-F5EF-4BD1-8B7E-79DB4EC46B1D}"/>
          </ac:graphicFrameMkLst>
        </pc:graphicFrameChg>
      </pc:sldChg>
      <pc:sldChg chg="addSp modSp add mod modAnim">
        <pc:chgData name="mohammad Hosseinabady" userId="6cd969f51f917c9e" providerId="LiveId" clId="{FFE0CD9A-09F2-491C-8513-1BC484CF2A3A}" dt="2022-01-16T17:32:05.980" v="1907"/>
        <pc:sldMkLst>
          <pc:docMk/>
          <pc:sldMk cId="2943735590" sldId="259"/>
        </pc:sldMkLst>
        <pc:spChg chg="add mod">
          <ac:chgData name="mohammad Hosseinabady" userId="6cd969f51f917c9e" providerId="LiveId" clId="{FFE0CD9A-09F2-491C-8513-1BC484CF2A3A}" dt="2022-01-16T14:56:53.200" v="418" actId="1076"/>
          <ac:spMkLst>
            <pc:docMk/>
            <pc:sldMk cId="2943735590" sldId="259"/>
            <ac:spMk id="3" creationId="{8E53E9BB-275F-4706-BC4E-56C055B4BEA3}"/>
          </ac:spMkLst>
        </pc:spChg>
        <pc:spChg chg="mod">
          <ac:chgData name="mohammad Hosseinabady" userId="6cd969f51f917c9e" providerId="LiveId" clId="{FFE0CD9A-09F2-491C-8513-1BC484CF2A3A}" dt="2022-01-16T14:53:40.268" v="386" actId="1076"/>
          <ac:spMkLst>
            <pc:docMk/>
            <pc:sldMk cId="2943735590" sldId="259"/>
            <ac:spMk id="8" creationId="{7025EF80-1D02-481E-BEDA-A8D164DB6991}"/>
          </ac:spMkLst>
        </pc:spChg>
        <pc:spChg chg="add mod">
          <ac:chgData name="mohammad Hosseinabady" userId="6cd969f51f917c9e" providerId="LiveId" clId="{FFE0CD9A-09F2-491C-8513-1BC484CF2A3A}" dt="2022-01-16T14:56:57.222" v="419" actId="1076"/>
          <ac:spMkLst>
            <pc:docMk/>
            <pc:sldMk cId="2943735590" sldId="259"/>
            <ac:spMk id="10" creationId="{3C99A802-D188-44A0-9A99-C6FD710779D2}"/>
          </ac:spMkLst>
        </pc:spChg>
        <pc:spChg chg="mod">
          <ac:chgData name="mohammad Hosseinabady" userId="6cd969f51f917c9e" providerId="LiveId" clId="{FFE0CD9A-09F2-491C-8513-1BC484CF2A3A}" dt="2022-01-16T14:53:41.582" v="387" actId="1076"/>
          <ac:spMkLst>
            <pc:docMk/>
            <pc:sldMk cId="2943735590" sldId="259"/>
            <ac:spMk id="12" creationId="{8A9A068C-15F6-44AA-B108-3C0E4A4CB5B9}"/>
          </ac:spMkLst>
        </pc:spChg>
        <pc:picChg chg="mod">
          <ac:chgData name="mohammad Hosseinabady" userId="6cd969f51f917c9e" providerId="LiveId" clId="{FFE0CD9A-09F2-491C-8513-1BC484CF2A3A}" dt="2022-01-16T14:54:26.116" v="394" actId="1076"/>
          <ac:picMkLst>
            <pc:docMk/>
            <pc:sldMk cId="2943735590" sldId="259"/>
            <ac:picMk id="13" creationId="{08FCB43D-C68A-4925-9008-06BF241B96DE}"/>
          </ac:picMkLst>
        </pc:picChg>
        <pc:picChg chg="mod">
          <ac:chgData name="mohammad Hosseinabady" userId="6cd969f51f917c9e" providerId="LiveId" clId="{FFE0CD9A-09F2-491C-8513-1BC484CF2A3A}" dt="2022-01-16T14:53:42.406" v="388" actId="1076"/>
          <ac:picMkLst>
            <pc:docMk/>
            <pc:sldMk cId="2943735590" sldId="259"/>
            <ac:picMk id="1026" creationId="{9C2339E0-C21F-4056-92D6-FE2695D79CAE}"/>
          </ac:picMkLst>
        </pc:picChg>
        <pc:picChg chg="mod">
          <ac:chgData name="mohammad Hosseinabady" userId="6cd969f51f917c9e" providerId="LiveId" clId="{FFE0CD9A-09F2-491C-8513-1BC484CF2A3A}" dt="2022-01-16T14:54:22.422" v="391" actId="1076"/>
          <ac:picMkLst>
            <pc:docMk/>
            <pc:sldMk cId="2943735590" sldId="259"/>
            <ac:picMk id="1028" creationId="{CACF2E7B-5CC5-4D5E-8629-6C06957AC162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8:07:56.521" v="2336"/>
        <pc:sldMkLst>
          <pc:docMk/>
          <pc:sldMk cId="1910006258" sldId="260"/>
        </pc:sldMkLst>
        <pc:spChg chg="mod">
          <ac:chgData name="mohammad Hosseinabady" userId="6cd969f51f917c9e" providerId="LiveId" clId="{FFE0CD9A-09F2-491C-8513-1BC484CF2A3A}" dt="2022-01-16T17:32:31.443" v="1917" actId="20577"/>
          <ac:spMkLst>
            <pc:docMk/>
            <pc:sldMk cId="1910006258" sldId="260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13:23.118" v="437"/>
          <ac:spMkLst>
            <pc:docMk/>
            <pc:sldMk cId="1910006258" sldId="260"/>
            <ac:spMk id="3" creationId="{B3AA3ED6-BD79-49D0-980E-E2FFB7E857E5}"/>
          </ac:spMkLst>
        </pc:spChg>
        <pc:spChg chg="add del mod">
          <ac:chgData name="mohammad Hosseinabady" userId="6cd969f51f917c9e" providerId="LiveId" clId="{FFE0CD9A-09F2-491C-8513-1BC484CF2A3A}" dt="2022-01-16T15:17:28.161" v="510" actId="478"/>
          <ac:spMkLst>
            <pc:docMk/>
            <pc:sldMk cId="1910006258" sldId="260"/>
            <ac:spMk id="5" creationId="{0005E42D-D662-4E87-9C5E-B879840140C5}"/>
          </ac:spMkLst>
        </pc:spChg>
        <pc:spChg chg="add mod">
          <ac:chgData name="mohammad Hosseinabady" userId="6cd969f51f917c9e" providerId="LiveId" clId="{FFE0CD9A-09F2-491C-8513-1BC484CF2A3A}" dt="2022-01-16T15:24:49.500" v="684" actId="20577"/>
          <ac:spMkLst>
            <pc:docMk/>
            <pc:sldMk cId="1910006258" sldId="260"/>
            <ac:spMk id="6" creationId="{F0666C35-1CC9-4D3C-8FA5-92FEB3D901A3}"/>
          </ac:spMkLst>
        </pc:spChg>
        <pc:spChg chg="add del mod">
          <ac:chgData name="mohammad Hosseinabady" userId="6cd969f51f917c9e" providerId="LiveId" clId="{FFE0CD9A-09F2-491C-8513-1BC484CF2A3A}" dt="2022-01-16T15:17:40.507" v="514" actId="478"/>
          <ac:spMkLst>
            <pc:docMk/>
            <pc:sldMk cId="1910006258" sldId="260"/>
            <ac:spMk id="7" creationId="{6573D433-7047-4176-9855-9B5AE266F231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9" creationId="{B1E651E4-3F0C-4111-A34D-814F619207EE}"/>
          </ac:spMkLst>
        </pc:spChg>
        <pc:spChg chg="add del">
          <ac:chgData name="mohammad Hosseinabady" userId="6cd969f51f917c9e" providerId="LiveId" clId="{FFE0CD9A-09F2-491C-8513-1BC484CF2A3A}" dt="2022-01-16T15:19:20.868" v="534" actId="478"/>
          <ac:spMkLst>
            <pc:docMk/>
            <pc:sldMk cId="1910006258" sldId="260"/>
            <ac:spMk id="10" creationId="{1354F284-37B2-4D6C-85B6-F0FB8DC32C95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11" creationId="{3D808FFD-6879-45E0-8D4B-4B2EF100E331}"/>
          </ac:spMkLst>
        </pc:spChg>
        <pc:spChg chg="add mod">
          <ac:chgData name="mohammad Hosseinabady" userId="6cd969f51f917c9e" providerId="LiveId" clId="{FFE0CD9A-09F2-491C-8513-1BC484CF2A3A}" dt="2022-01-16T17:33:33.447" v="1924" actId="164"/>
          <ac:spMkLst>
            <pc:docMk/>
            <pc:sldMk cId="1910006258" sldId="260"/>
            <ac:spMk id="12" creationId="{545623AD-5EAA-4FAA-9141-30701D3EB93A}"/>
          </ac:spMkLst>
        </pc:spChg>
        <pc:spChg chg="add mod">
          <ac:chgData name="mohammad Hosseinabady" userId="6cd969f51f917c9e" providerId="LiveId" clId="{FFE0CD9A-09F2-491C-8513-1BC484CF2A3A}" dt="2022-01-16T17:33:47.789" v="1928" actId="164"/>
          <ac:spMkLst>
            <pc:docMk/>
            <pc:sldMk cId="1910006258" sldId="260"/>
            <ac:spMk id="17" creationId="{F65AD203-3244-4E4C-9998-9B5635885A7D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19" creationId="{187E03F9-614A-4C94-A2A8-55581B58A35A}"/>
          </ac:spMkLst>
        </pc:spChg>
        <pc:spChg chg="add mod">
          <ac:chgData name="mohammad Hosseinabady" userId="6cd969f51f917c9e" providerId="LiveId" clId="{FFE0CD9A-09F2-491C-8513-1BC484CF2A3A}" dt="2022-01-16T17:33:33.447" v="1924" actId="164"/>
          <ac:spMkLst>
            <pc:docMk/>
            <pc:sldMk cId="1910006258" sldId="260"/>
            <ac:spMk id="25" creationId="{59541164-F28D-459D-BBED-AADB533FAE09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27" creationId="{D7F6B593-B091-4D1E-B259-784E25F2E111}"/>
          </ac:spMkLst>
        </pc:spChg>
        <pc:spChg chg="add mod">
          <ac:chgData name="mohammad Hosseinabady" userId="6cd969f51f917c9e" providerId="LiveId" clId="{FFE0CD9A-09F2-491C-8513-1BC484CF2A3A}" dt="2022-01-16T15:22:38.038" v="617" actId="1076"/>
          <ac:spMkLst>
            <pc:docMk/>
            <pc:sldMk cId="1910006258" sldId="260"/>
            <ac:spMk id="28" creationId="{1AB97192-1BAE-4B25-B93A-16626D95E7EA}"/>
          </ac:spMkLst>
        </pc:spChg>
        <pc:spChg chg="add mod">
          <ac:chgData name="mohammad Hosseinabady" userId="6cd969f51f917c9e" providerId="LiveId" clId="{FFE0CD9A-09F2-491C-8513-1BC484CF2A3A}" dt="2022-01-16T15:23:44.796" v="664" actId="1076"/>
          <ac:spMkLst>
            <pc:docMk/>
            <pc:sldMk cId="1910006258" sldId="260"/>
            <ac:spMk id="30" creationId="{6CA7C612-1BA6-4A1E-9FFB-7974D75C4A3F}"/>
          </ac:spMkLst>
        </pc:spChg>
        <pc:grpChg chg="add mod">
          <ac:chgData name="mohammad Hosseinabady" userId="6cd969f51f917c9e" providerId="LiveId" clId="{FFE0CD9A-09F2-491C-8513-1BC484CF2A3A}" dt="2022-01-16T17:33:33.447" v="1924" actId="164"/>
          <ac:grpSpMkLst>
            <pc:docMk/>
            <pc:sldMk cId="1910006258" sldId="260"/>
            <ac:grpSpMk id="29" creationId="{0AC79791-C065-4ACF-BCC1-A6B47EE77803}"/>
          </ac:grpSpMkLst>
        </pc:grpChg>
        <pc:grpChg chg="add mod">
          <ac:chgData name="mohammad Hosseinabady" userId="6cd969f51f917c9e" providerId="LiveId" clId="{FFE0CD9A-09F2-491C-8513-1BC484CF2A3A}" dt="2022-01-16T17:33:47.789" v="1928" actId="164"/>
          <ac:grpSpMkLst>
            <pc:docMk/>
            <pc:sldMk cId="1910006258" sldId="260"/>
            <ac:grpSpMk id="31" creationId="{C98417F6-27D7-47EF-8C4F-17E785455165}"/>
          </ac:grpSpMkLst>
        </pc:grpChg>
        <pc:graphicFrameChg chg="add del mod modGraphic">
          <ac:chgData name="mohammad Hosseinabady" userId="6cd969f51f917c9e" providerId="LiveId" clId="{FFE0CD9A-09F2-491C-8513-1BC484CF2A3A}" dt="2022-01-16T15:18:50.674" v="529" actId="478"/>
          <ac:graphicFrameMkLst>
            <pc:docMk/>
            <pc:sldMk cId="1910006258" sldId="260"/>
            <ac:graphicFrameMk id="8" creationId="{4F2999C1-A72F-47DB-BDF9-73D8FE3BF417}"/>
          </ac:graphicFrameMkLst>
        </pc:graphicFrameChg>
        <pc:picChg chg="add mod">
          <ac:chgData name="mohammad Hosseinabady" userId="6cd969f51f917c9e" providerId="LiveId" clId="{FFE0CD9A-09F2-491C-8513-1BC484CF2A3A}" dt="2022-01-16T17:32:36.874" v="1919" actId="1076"/>
          <ac:picMkLst>
            <pc:docMk/>
            <pc:sldMk cId="1910006258" sldId="260"/>
            <ac:picMk id="2050" creationId="{1C38D3D9-F4C7-4BAC-A942-F04729D613FF}"/>
          </ac:picMkLst>
        </pc:picChg>
        <pc:cxnChg chg="add mod">
          <ac:chgData name="mohammad Hosseinabady" userId="6cd969f51f917c9e" providerId="LiveId" clId="{FFE0CD9A-09F2-491C-8513-1BC484CF2A3A}" dt="2022-01-16T17:33:33.447" v="1924" actId="164"/>
          <ac:cxnSpMkLst>
            <pc:docMk/>
            <pc:sldMk cId="1910006258" sldId="260"/>
            <ac:cxnSpMk id="14" creationId="{578B194D-CEC9-42D7-BFF6-1E5732B12879}"/>
          </ac:cxnSpMkLst>
        </pc:cxnChg>
        <pc:cxnChg chg="add mod">
          <ac:chgData name="mohammad Hosseinabady" userId="6cd969f51f917c9e" providerId="LiveId" clId="{FFE0CD9A-09F2-491C-8513-1BC484CF2A3A}" dt="2022-01-16T17:33:47.789" v="1928" actId="164"/>
          <ac:cxnSpMkLst>
            <pc:docMk/>
            <pc:sldMk cId="1910006258" sldId="260"/>
            <ac:cxnSpMk id="18" creationId="{7F02E588-08F3-42DC-A9F4-DE45740BF843}"/>
          </ac:cxnSpMkLst>
        </pc:cxnChg>
        <pc:cxnChg chg="add mod">
          <ac:chgData name="mohammad Hosseinabady" userId="6cd969f51f917c9e" providerId="LiveId" clId="{FFE0CD9A-09F2-491C-8513-1BC484CF2A3A}" dt="2022-01-16T17:33:11.529" v="1922" actId="1582"/>
          <ac:cxnSpMkLst>
            <pc:docMk/>
            <pc:sldMk cId="1910006258" sldId="260"/>
            <ac:cxnSpMk id="20" creationId="{5B143869-2101-4943-800A-EACD38D212B5}"/>
          </ac:cxnSpMkLst>
        </pc:cxnChg>
        <pc:cxnChg chg="add mod">
          <ac:chgData name="mohammad Hosseinabady" userId="6cd969f51f917c9e" providerId="LiveId" clId="{FFE0CD9A-09F2-491C-8513-1BC484CF2A3A}" dt="2022-01-16T17:33:33.447" v="1924" actId="164"/>
          <ac:cxnSpMkLst>
            <pc:docMk/>
            <pc:sldMk cId="1910006258" sldId="260"/>
            <ac:cxnSpMk id="21" creationId="{8576D04E-3356-49F5-8408-2B1F8EC40B03}"/>
          </ac:cxnSpMkLst>
        </pc:cxnChg>
        <pc:cxnChg chg="add mod">
          <ac:chgData name="mohammad Hosseinabady" userId="6cd969f51f917c9e" providerId="LiveId" clId="{FFE0CD9A-09F2-491C-8513-1BC484CF2A3A}" dt="2022-01-16T17:33:47.789" v="1928" actId="164"/>
          <ac:cxnSpMkLst>
            <pc:docMk/>
            <pc:sldMk cId="1910006258" sldId="260"/>
            <ac:cxnSpMk id="22" creationId="{71D2AE4E-9D97-4085-8358-88D1131C5C1B}"/>
          </ac:cxnSpMkLst>
        </pc:cxnChg>
        <pc:cxnChg chg="add mod">
          <ac:chgData name="mohammad Hosseinabady" userId="6cd969f51f917c9e" providerId="LiveId" clId="{FFE0CD9A-09F2-491C-8513-1BC484CF2A3A}" dt="2022-01-16T17:33:17.899" v="1923" actId="1582"/>
          <ac:cxnSpMkLst>
            <pc:docMk/>
            <pc:sldMk cId="1910006258" sldId="260"/>
            <ac:cxnSpMk id="23" creationId="{E16C13CB-FA70-440A-A294-687061D3C932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35:19.620" v="1943"/>
        <pc:sldMkLst>
          <pc:docMk/>
          <pc:sldMk cId="1183102450" sldId="261"/>
        </pc:sldMkLst>
        <pc:spChg chg="mod">
          <ac:chgData name="mohammad Hosseinabady" userId="6cd969f51f917c9e" providerId="LiveId" clId="{FFE0CD9A-09F2-491C-8513-1BC484CF2A3A}" dt="2022-01-16T15:45:31.189" v="1052" actId="20577"/>
          <ac:spMkLst>
            <pc:docMk/>
            <pc:sldMk cId="1183102450" sldId="261"/>
            <ac:spMk id="2" creationId="{DA839E29-3EFA-4046-9AFE-ADA533BBDD2D}"/>
          </ac:spMkLst>
        </pc:spChg>
        <pc:spChg chg="add mod">
          <ac:chgData name="mohammad Hosseinabady" userId="6cd969f51f917c9e" providerId="LiveId" clId="{FFE0CD9A-09F2-491C-8513-1BC484CF2A3A}" dt="2022-01-16T15:25:41.166" v="696" actId="1076"/>
          <ac:spMkLst>
            <pc:docMk/>
            <pc:sldMk cId="1183102450" sldId="261"/>
            <ac:spMk id="3" creationId="{5853B25C-60AB-4990-B7F8-5D60615767CF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4" creationId="{1169CC74-536A-439B-B3B2-8F6D82475684}"/>
          </ac:spMkLst>
        </pc:spChg>
        <pc:spChg chg="del mod">
          <ac:chgData name="mohammad Hosseinabady" userId="6cd969f51f917c9e" providerId="LiveId" clId="{FFE0CD9A-09F2-491C-8513-1BC484CF2A3A}" dt="2022-01-16T15:25:53.117" v="697" actId="478"/>
          <ac:spMkLst>
            <pc:docMk/>
            <pc:sldMk cId="1183102450" sldId="261"/>
            <ac:spMk id="6" creationId="{F0666C35-1CC9-4D3C-8FA5-92FEB3D901A3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9" creationId="{B1E651E4-3F0C-4111-A34D-814F619207EE}"/>
          </ac:spMkLst>
        </pc:spChg>
        <pc:spChg chg="add del mod">
          <ac:chgData name="mohammad Hosseinabady" userId="6cd969f51f917c9e" providerId="LiveId" clId="{FFE0CD9A-09F2-491C-8513-1BC484CF2A3A}" dt="2022-01-16T15:28:31.518" v="752" actId="478"/>
          <ac:spMkLst>
            <pc:docMk/>
            <pc:sldMk cId="1183102450" sldId="261"/>
            <ac:spMk id="10" creationId="{3CAAD69F-D2CD-47C3-B4BB-B504A4AE8486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1" creationId="{3D808FFD-6879-45E0-8D4B-4B2EF100E33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2" creationId="{545623AD-5EAA-4FAA-9141-30701D3EB93A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13" creationId="{F91631ED-3B3E-4EAE-BE69-D0245AFA9BB4}"/>
          </ac:spMkLst>
        </pc:spChg>
        <pc:spChg chg="add del">
          <ac:chgData name="mohammad Hosseinabady" userId="6cd969f51f917c9e" providerId="LiveId" clId="{FFE0CD9A-09F2-491C-8513-1BC484CF2A3A}" dt="2022-01-16T15:31:52.222" v="797" actId="478"/>
          <ac:spMkLst>
            <pc:docMk/>
            <pc:sldMk cId="1183102450" sldId="261"/>
            <ac:spMk id="15" creationId="{6B272B22-995A-4DA9-8508-64FD9EFBC6BA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6" creationId="{51BEDFFE-372C-4CDC-B257-3A557301F4A9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7" creationId="{F65AD203-3244-4E4C-9998-9B5635885A7D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19" creationId="{187E03F9-614A-4C94-A2A8-55581B58A35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4" creationId="{5A9288C9-DFA6-4857-8F14-5125208E9EA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5" creationId="{59541164-F28D-459D-BBED-AADB533FAE0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6" creationId="{26EABDE5-5877-47D3-A30E-681EA99FC79B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7" creationId="{D7F6B593-B091-4D1E-B259-784E25F2E111}"/>
          </ac:spMkLst>
        </pc:spChg>
        <pc:spChg chg="mod">
          <ac:chgData name="mohammad Hosseinabady" userId="6cd969f51f917c9e" providerId="LiveId" clId="{FFE0CD9A-09F2-491C-8513-1BC484CF2A3A}" dt="2022-01-16T15:28:37.562" v="753" actId="1076"/>
          <ac:spMkLst>
            <pc:docMk/>
            <pc:sldMk cId="1183102450" sldId="261"/>
            <ac:spMk id="28" creationId="{1AB97192-1BAE-4B25-B93A-16626D95E7E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29" creationId="{84C86074-8B2B-46D8-BE3F-1AF9A54FCCB5}"/>
          </ac:spMkLst>
        </pc:spChg>
        <pc:spChg chg="del">
          <ac:chgData name="mohammad Hosseinabady" userId="6cd969f51f917c9e" providerId="LiveId" clId="{FFE0CD9A-09F2-491C-8513-1BC484CF2A3A}" dt="2022-01-16T15:28:24.445" v="749" actId="478"/>
          <ac:spMkLst>
            <pc:docMk/>
            <pc:sldMk cId="1183102450" sldId="261"/>
            <ac:spMk id="30" creationId="{6CA7C612-1BA6-4A1E-9FFB-7974D75C4A3F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4" creationId="{B99B4D2C-3F48-46D9-9BCD-D278A3CEE243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5" creationId="{C5782778-9981-4ECD-8028-7D8993DCEAAC}"/>
          </ac:spMkLst>
        </pc:spChg>
        <pc:spChg chg="add mod">
          <ac:chgData name="mohammad Hosseinabady" userId="6cd969f51f917c9e" providerId="LiveId" clId="{FFE0CD9A-09F2-491C-8513-1BC484CF2A3A}" dt="2022-01-16T17:34:35.328" v="1936" actId="164"/>
          <ac:spMkLst>
            <pc:docMk/>
            <pc:sldMk cId="1183102450" sldId="261"/>
            <ac:spMk id="36" creationId="{46537061-6BF8-4BCA-992C-C7063F14FC4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38" creationId="{9E1D4F07-9149-4913-A943-F696BAD3850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39" creationId="{7EE67B31-F2F9-4C9F-88C3-80951679110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0" creationId="{AE56F127-D3AD-4F4D-B65A-7E64B8E640E6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1" creationId="{24BBBCFD-A9AD-4F38-B35D-E4A3D3B516C7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2" creationId="{7DA5540B-B8B5-4D24-A9DF-AF1C6CE3CCE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3" creationId="{8C709340-E095-44DC-9B8C-4F6604880D0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4" creationId="{A07FE5DA-A90F-40AF-811C-E89CC2588963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5" creationId="{272C3BE7-5222-467A-96E5-7CD5F4A93A5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6" creationId="{8765A698-A3DC-4F33-ACEE-31D9937E445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7" creationId="{6CA39D43-8303-4EE3-B7C7-A4D37302BB5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8" creationId="{8EBB6A01-BEFE-48F4-894A-FB713499BCB9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49" creationId="{87D922E2-4C26-4B43-A7FC-9C2916A7B5FC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0" creationId="{434E81AB-3987-401E-BD71-C28FA2FDB2D0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1" creationId="{180682B6-77C1-4D98-900F-AABEDA77ED72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2" creationId="{BA609CFC-3233-4A50-A3D2-3599A568C35F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3" creationId="{35A5D8B5-A1B6-4580-A50B-1D70A8635AB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4" creationId="{37780B48-CCAD-4DA6-9E84-7CE9B20EB97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5" creationId="{9A904588-DCCB-4BF8-917B-9714F437B108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6" creationId="{1D73C942-3B8D-4682-A54D-A0645D8CE0A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7" creationId="{CE21DBE7-13BD-4210-8C80-E4CFB15A81B6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8" creationId="{E78DC501-205A-4A53-89DB-C43D20D8057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59" creationId="{05C6B4C0-1F00-492F-9151-7649E6B593C3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0" creationId="{54521732-6A66-4C6A-8226-14E49DA4410A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1" creationId="{DB81DEB6-3F9D-47FF-A5F1-428E62D9F7D4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2" creationId="{2F948809-66A4-4710-92AA-91861D69A760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3" creationId="{F8A6DAA7-5EA9-4F72-AF5C-5AAD3C1E8B2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4" creationId="{A7F8BFCE-794E-4A51-9184-9E4D6B37BDED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5" creationId="{8DFDE52F-7A56-4F9A-9C4C-9821C5D57D1B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6" creationId="{129F8E14-70BA-4C28-A9BF-C95354E69DFC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7" creationId="{88F63753-7980-4354-A860-0A086DF78A0E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8" creationId="{03A5CC1E-A5C3-4FA5-B3A9-E0DBB7A827AE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69" creationId="{2F733BA3-6333-41CF-AF1A-DB8335888C07}"/>
          </ac:spMkLst>
        </pc:spChg>
        <pc:spChg chg="add del mod">
          <ac:chgData name="mohammad Hosseinabady" userId="6cd969f51f917c9e" providerId="LiveId" clId="{FFE0CD9A-09F2-491C-8513-1BC484CF2A3A}" dt="2022-01-16T15:32:13.691" v="803" actId="478"/>
          <ac:spMkLst>
            <pc:docMk/>
            <pc:sldMk cId="1183102450" sldId="261"/>
            <ac:spMk id="70" creationId="{70690C55-014F-4A3F-802A-CA33169D6A11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71" creationId="{F988117E-33A8-45CA-8B08-F33EB39AC2C3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2" creationId="{031AE2B6-AD97-41CD-B85D-B59F06AC1A0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3" creationId="{A1272CCB-2D61-433C-AFF9-6BF7BAFE55A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4" creationId="{FA50A04B-8C09-40B4-9AD1-5F3F6CBBAD06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5" creationId="{A3D4B0AC-A800-458A-80E9-2EB5F588337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6" creationId="{5BBDFD2A-48F0-42E8-85D6-EF5020728A6B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7" creationId="{B32C48BC-4183-4BB7-A637-44ACE207E6A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8" creationId="{A77A994E-4AA7-4C0E-B9BD-256333CD7B7B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79" creationId="{E8C4BC98-6145-464F-A915-FDDD6D6B4623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0" creationId="{3D78DF1D-A27A-4A8D-9FE2-7304F9BC8E2E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1" creationId="{3F06FC97-27FD-4D7F-84F9-9383FCCEDC58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2" creationId="{E4761A0D-30ED-4922-B45D-E089FAD54588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3" creationId="{8F56090E-159C-4C76-AB15-5DFEECD9FE9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4" creationId="{C229B6FE-9D1D-4A01-8792-1514222C765D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5" creationId="{18EF8AB4-53A7-443E-8327-E467557D6E5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6" creationId="{DEBE5CAD-680F-4A31-94CC-B4B6BED24982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7" creationId="{E2601D41-C948-418A-A9DA-E50A992391D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8" creationId="{6D4CED77-AF33-4379-B39A-006AB243A4D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89" creationId="{FF46A81D-B400-4E31-8FF3-86575EB31F7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0" creationId="{464115A0-F41D-4463-BD91-54F622B36D6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1" creationId="{877461BB-6594-4687-AC28-F4E28B055EB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2" creationId="{17C60037-CEFC-4C9C-9313-26AB56AEA1D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3" creationId="{B92F380A-8033-41A0-AA83-AB6BA75338E5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4" creationId="{B37B2DAD-F571-4AE9-A7EB-47F52F10452F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5" creationId="{099E5AF9-7164-4A4B-BCF7-5170E83A77C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6" creationId="{9FD10E08-3A21-482A-91BE-43505BADFAF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7" creationId="{D4095B6E-E4AB-42C0-A361-C3F5DB19E2C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8" creationId="{300B6FC4-9FCF-4714-8152-DE5054920D94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99" creationId="{9FCDA8E5-ECB8-4281-AE39-F8FA0942E68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0" creationId="{137D1B2F-CC98-45C4-9A12-EA691F14BED0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1" creationId="{3DEA93A2-46BC-4C68-AD3E-E9EDDE5B692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2" creationId="{E7C74FFF-E64F-48BD-A197-C6CEEA649597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3" creationId="{2390AD6A-973E-478F-8B58-B0B3BC1B3D29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4" creationId="{2AB2FEAE-6D9E-468E-AB2B-E9735AB4088D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5" creationId="{3F07C148-A690-42DD-89E6-98F6950FC181}"/>
          </ac:spMkLst>
        </pc:spChg>
        <pc:spChg chg="add mod">
          <ac:chgData name="mohammad Hosseinabady" userId="6cd969f51f917c9e" providerId="LiveId" clId="{FFE0CD9A-09F2-491C-8513-1BC484CF2A3A}" dt="2022-01-16T15:42:28.697" v="990" actId="1076"/>
          <ac:spMkLst>
            <pc:docMk/>
            <pc:sldMk cId="1183102450" sldId="261"/>
            <ac:spMk id="106" creationId="{E39B3058-8EFB-458B-9F53-BE66A1A5BCC0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07" creationId="{497C7ADF-8F2C-4C59-B79A-47E8365048E4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2" creationId="{E677194A-A2B9-41F8-826B-2E52C9642371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3" creationId="{A024296E-ADD5-4898-A8DA-EDFC24F9F67C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4" creationId="{A4328FB5-9B59-4B4F-82A0-3C175421DF62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6" creationId="{4224444E-7CE9-4023-A87E-E8ACFC684B48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17" creationId="{CBB8F2C9-8E17-4B4A-85A9-3105C7B1E575}"/>
          </ac:spMkLst>
        </pc:spChg>
        <pc:spChg chg="add del mod">
          <ac:chgData name="mohammad Hosseinabady" userId="6cd969f51f917c9e" providerId="LiveId" clId="{FFE0CD9A-09F2-491C-8513-1BC484CF2A3A}" dt="2022-01-16T15:38:40.510" v="918" actId="478"/>
          <ac:spMkLst>
            <pc:docMk/>
            <pc:sldMk cId="1183102450" sldId="261"/>
            <ac:spMk id="118" creationId="{F8FCF2FE-3400-4C13-B0C6-4233E0AC5629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1" creationId="{171CAE1A-371B-4569-B7B8-FF1793169E2A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2" creationId="{62ECBAD2-1BFD-4034-8161-2BD9EF259E59}"/>
          </ac:spMkLst>
        </pc:spChg>
        <pc:spChg chg="add del mod">
          <ac:chgData name="mohammad Hosseinabady" userId="6cd969f51f917c9e" providerId="LiveId" clId="{FFE0CD9A-09F2-491C-8513-1BC484CF2A3A}" dt="2022-01-16T15:42:25.509" v="989" actId="478"/>
          <ac:spMkLst>
            <pc:docMk/>
            <pc:sldMk cId="1183102450" sldId="261"/>
            <ac:spMk id="124" creationId="{689BDBEF-7AAF-4882-89DB-BBD6119080E4}"/>
          </ac:spMkLst>
        </pc:spChg>
        <pc:grpChg chg="add mod">
          <ac:chgData name="mohammad Hosseinabady" userId="6cd969f51f917c9e" providerId="LiveId" clId="{FFE0CD9A-09F2-491C-8513-1BC484CF2A3A}" dt="2022-01-16T17:34:35.328" v="1936" actId="164"/>
          <ac:grpSpMkLst>
            <pc:docMk/>
            <pc:sldMk cId="1183102450" sldId="261"/>
            <ac:grpSpMk id="125" creationId="{18D92430-F74F-40E3-9CB9-5370B7A3DB22}"/>
          </ac:grpSpMkLst>
        </pc:grpChg>
        <pc:picChg chg="add mod">
          <ac:chgData name="mohammad Hosseinabady" userId="6cd969f51f917c9e" providerId="LiveId" clId="{FFE0CD9A-09F2-491C-8513-1BC484CF2A3A}" dt="2022-01-16T17:34:35.328" v="1936" actId="164"/>
          <ac:picMkLst>
            <pc:docMk/>
            <pc:sldMk cId="1183102450" sldId="261"/>
            <ac:picMk id="8" creationId="{4B00B846-9347-4247-A384-18237DFDA25F}"/>
          </ac:picMkLst>
        </pc:picChg>
        <pc:picChg chg="del">
          <ac:chgData name="mohammad Hosseinabady" userId="6cd969f51f917c9e" providerId="LiveId" clId="{FFE0CD9A-09F2-491C-8513-1BC484CF2A3A}" dt="2022-01-16T15:28:28.876" v="751" actId="478"/>
          <ac:picMkLst>
            <pc:docMk/>
            <pc:sldMk cId="1183102450" sldId="261"/>
            <ac:picMk id="2050" creationId="{1C38D3D9-F4C7-4BAC-A942-F04729D613FF}"/>
          </ac:picMkLst>
        </pc:pic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14" creationId="{578B194D-CEC9-42D7-BFF6-1E5732B12879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18" creationId="{7F02E588-08F3-42DC-A9F4-DE45740BF843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0" creationId="{5B143869-2101-4943-800A-EACD38D212B5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1" creationId="{8576D04E-3356-49F5-8408-2B1F8EC40B03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2" creationId="{71D2AE4E-9D97-4085-8358-88D1131C5C1B}"/>
          </ac:cxnSpMkLst>
        </pc:cxnChg>
        <pc:cxnChg chg="mod">
          <ac:chgData name="mohammad Hosseinabady" userId="6cd969f51f917c9e" providerId="LiveId" clId="{FFE0CD9A-09F2-491C-8513-1BC484CF2A3A}" dt="2022-01-16T15:28:37.562" v="753" actId="1076"/>
          <ac:cxnSpMkLst>
            <pc:docMk/>
            <pc:sldMk cId="1183102450" sldId="261"/>
            <ac:cxnSpMk id="23" creationId="{E16C13CB-FA70-440A-A294-687061D3C932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1" creationId="{B0FE637D-A62C-4C75-83BB-48674376C89B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2" creationId="{B88DF17C-6A1A-42E2-A5C6-0A1A47600645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3" creationId="{123A1E05-D650-4C53-8D11-EBC61FE4D468}"/>
          </ac:cxnSpMkLst>
        </pc:cxnChg>
        <pc:cxnChg chg="add mod">
          <ac:chgData name="mohammad Hosseinabady" userId="6cd969f51f917c9e" providerId="LiveId" clId="{FFE0CD9A-09F2-491C-8513-1BC484CF2A3A}" dt="2022-01-16T17:34:35.328" v="1936" actId="164"/>
          <ac:cxnSpMkLst>
            <pc:docMk/>
            <pc:sldMk cId="1183102450" sldId="261"/>
            <ac:cxnSpMk id="37" creationId="{B3792E79-D32C-4E6F-B21F-9FD1FF0E388B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09" creationId="{B00C7E56-3F79-4700-9055-221D0DB6EB3C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1" creationId="{7D63A542-12B0-4B12-993B-F548D878ADC4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5" creationId="{4D7FE216-9CC3-4572-8500-F73249957595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19" creationId="{C0502A48-57C3-4E58-88D1-235CAA17D0A4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20" creationId="{6C2909AB-407B-4F9E-A725-5D8E4EA542CD}"/>
          </ac:cxnSpMkLst>
        </pc:cxnChg>
        <pc:cxnChg chg="add del mod">
          <ac:chgData name="mohammad Hosseinabady" userId="6cd969f51f917c9e" providerId="LiveId" clId="{FFE0CD9A-09F2-491C-8513-1BC484CF2A3A}" dt="2022-01-16T15:42:25.509" v="989" actId="478"/>
          <ac:cxnSpMkLst>
            <pc:docMk/>
            <pc:sldMk cId="1183102450" sldId="261"/>
            <ac:cxnSpMk id="123" creationId="{81F10268-8E0C-45F1-BAF1-56C5328E0F22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36:02.266" v="1949"/>
        <pc:sldMkLst>
          <pc:docMk/>
          <pc:sldMk cId="799817550" sldId="262"/>
        </pc:sldMkLst>
        <pc:spChg chg="mod">
          <ac:chgData name="mohammad Hosseinabady" userId="6cd969f51f917c9e" providerId="LiveId" clId="{FFE0CD9A-09F2-491C-8513-1BC484CF2A3A}" dt="2022-01-16T17:26:23.313" v="1828" actId="1076"/>
          <ac:spMkLst>
            <pc:docMk/>
            <pc:sldMk cId="799817550" sldId="262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" creationId="{5853B25C-60AB-4990-B7F8-5D60615767C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4" creationId="{1169CC74-536A-439B-B3B2-8F6D82475684}"/>
          </ac:spMkLst>
        </pc:spChg>
        <pc:spChg chg="add mod">
          <ac:chgData name="mohammad Hosseinabady" userId="6cd969f51f917c9e" providerId="LiveId" clId="{FFE0CD9A-09F2-491C-8513-1BC484CF2A3A}" dt="2022-01-16T15:40:09.847" v="940" actId="14100"/>
          <ac:spMkLst>
            <pc:docMk/>
            <pc:sldMk cId="799817550" sldId="262"/>
            <ac:spMk id="5" creationId="{80DC7236-1F10-484B-96C4-D8C86747B857}"/>
          </ac:spMkLst>
        </pc:spChg>
        <pc:spChg chg="add mod">
          <ac:chgData name="mohammad Hosseinabady" userId="6cd969f51f917c9e" providerId="LiveId" clId="{FFE0CD9A-09F2-491C-8513-1BC484CF2A3A}" dt="2022-01-16T15:40:30.762" v="955" actId="1076"/>
          <ac:spMkLst>
            <pc:docMk/>
            <pc:sldMk cId="799817550" sldId="262"/>
            <ac:spMk id="6" creationId="{D537DBAE-CFB5-45CE-AFCD-6E7C302AE1A2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" creationId="{B1E651E4-3F0C-4111-A34D-814F619207EE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1" creationId="{3D808FFD-6879-45E0-8D4B-4B2EF100E33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2" creationId="{545623AD-5EAA-4FAA-9141-30701D3EB93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3" creationId="{F91631ED-3B3E-4EAE-BE69-D0245AFA9BB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6" creationId="{51BEDFFE-372C-4CDC-B257-3A557301F4A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7" creationId="{F65AD203-3244-4E4C-9998-9B5635885A7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9" creationId="{187E03F9-614A-4C94-A2A8-55581B58A35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5" creationId="{59541164-F28D-459D-BBED-AADB533FAE0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7" creationId="{D7F6B593-B091-4D1E-B259-784E25F2E11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28" creationId="{1AB97192-1BAE-4B25-B93A-16626D95E7EA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4" creationId="{B99B4D2C-3F48-46D9-9BCD-D278A3CEE24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5" creationId="{C5782778-9981-4ECD-8028-7D8993DCEAAC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36" creationId="{46537061-6BF8-4BCA-992C-C7063F14FC49}"/>
          </ac:spMkLst>
        </pc:spChg>
        <pc:spChg chg="mod">
          <ac:chgData name="mohammad Hosseinabady" userId="6cd969f51f917c9e" providerId="LiveId" clId="{FFE0CD9A-09F2-491C-8513-1BC484CF2A3A}" dt="2022-01-16T15:39:50.983" v="936" actId="1076"/>
          <ac:spMkLst>
            <pc:docMk/>
            <pc:sldMk cId="799817550" sldId="262"/>
            <ac:spMk id="71" creationId="{F988117E-33A8-45CA-8B08-F33EB39AC2C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2" creationId="{031AE2B6-AD97-41CD-B85D-B59F06AC1A0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3" creationId="{A1272CCB-2D61-433C-AFF9-6BF7BAFE55A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4" creationId="{FA50A04B-8C09-40B4-9AD1-5F3F6CBBAD06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5" creationId="{A3D4B0AC-A800-458A-80E9-2EB5F588337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6" creationId="{5BBDFD2A-48F0-42E8-85D6-EF5020728A6B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7" creationId="{B32C48BC-4183-4BB7-A637-44ACE207E6A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8" creationId="{A77A994E-4AA7-4C0E-B9BD-256333CD7B7B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79" creationId="{E8C4BC98-6145-464F-A915-FDDD6D6B4623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0" creationId="{3D78DF1D-A27A-4A8D-9FE2-7304F9BC8E2E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1" creationId="{3F06FC97-27FD-4D7F-84F9-9383FCCEDC58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2" creationId="{E4761A0D-30ED-4922-B45D-E089FAD54588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3" creationId="{8F56090E-159C-4C76-AB15-5DFEECD9FE9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4" creationId="{C229B6FE-9D1D-4A01-8792-1514222C765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5" creationId="{18EF8AB4-53A7-443E-8327-E467557D6E5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6" creationId="{DEBE5CAD-680F-4A31-94CC-B4B6BED24982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7" creationId="{E2601D41-C948-418A-A9DA-E50A992391D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8" creationId="{6D4CED77-AF33-4379-B39A-006AB243A4D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89" creationId="{FF46A81D-B400-4E31-8FF3-86575EB31F7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0" creationId="{464115A0-F41D-4463-BD91-54F622B36D6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1" creationId="{877461BB-6594-4687-AC28-F4E28B055EB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2" creationId="{17C60037-CEFC-4C9C-9313-26AB56AEA1D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3" creationId="{B92F380A-8033-41A0-AA83-AB6BA75338E5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4" creationId="{B37B2DAD-F571-4AE9-A7EB-47F52F10452F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5" creationId="{099E5AF9-7164-4A4B-BCF7-5170E83A77C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6" creationId="{9FD10E08-3A21-482A-91BE-43505BADFAF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7" creationId="{D4095B6E-E4AB-42C0-A361-C3F5DB19E2C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8" creationId="{300B6FC4-9FCF-4714-8152-DE5054920D94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99" creationId="{9FCDA8E5-ECB8-4281-AE39-F8FA0942E68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0" creationId="{137D1B2F-CC98-45C4-9A12-EA691F14BED0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1" creationId="{3DEA93A2-46BC-4C68-AD3E-E9EDDE5B692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2" creationId="{E7C74FFF-E64F-48BD-A197-C6CEEA649597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3" creationId="{2390AD6A-973E-478F-8B58-B0B3BC1B3D29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4" creationId="{2AB2FEAE-6D9E-468E-AB2B-E9735AB4088D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5" creationId="{3F07C148-A690-42DD-89E6-98F6950FC181}"/>
          </ac:spMkLst>
        </pc:spChg>
        <pc:spChg chg="del">
          <ac:chgData name="mohammad Hosseinabady" userId="6cd969f51f917c9e" providerId="LiveId" clId="{FFE0CD9A-09F2-491C-8513-1BC484CF2A3A}" dt="2022-01-16T15:39:46.188" v="935" actId="478"/>
          <ac:spMkLst>
            <pc:docMk/>
            <pc:sldMk cId="799817550" sldId="262"/>
            <ac:spMk id="106" creationId="{E39B3058-8EFB-458B-9F53-BE66A1A5BCC0}"/>
          </ac:spMkLst>
        </pc:spChg>
        <pc:spChg chg="mod">
          <ac:chgData name="mohammad Hosseinabady" userId="6cd969f51f917c9e" providerId="LiveId" clId="{FFE0CD9A-09F2-491C-8513-1BC484CF2A3A}" dt="2022-01-16T15:39:50.983" v="936" actId="1076"/>
          <ac:spMkLst>
            <pc:docMk/>
            <pc:sldMk cId="799817550" sldId="262"/>
            <ac:spMk id="107" creationId="{497C7ADF-8F2C-4C59-B79A-47E8365048E4}"/>
          </ac:spMkLst>
        </pc:spChg>
        <pc:spChg chg="mod">
          <ac:chgData name="mohammad Hosseinabady" userId="6cd969f51f917c9e" providerId="LiveId" clId="{FFE0CD9A-09F2-491C-8513-1BC484CF2A3A}" dt="2022-01-16T15:39:56.567" v="937" actId="1076"/>
          <ac:spMkLst>
            <pc:docMk/>
            <pc:sldMk cId="799817550" sldId="262"/>
            <ac:spMk id="112" creationId="{E677194A-A2B9-41F8-826B-2E52C9642371}"/>
          </ac:spMkLst>
        </pc:spChg>
        <pc:spChg chg="mod">
          <ac:chgData name="mohammad Hosseinabady" userId="6cd969f51f917c9e" providerId="LiveId" clId="{FFE0CD9A-09F2-491C-8513-1BC484CF2A3A}" dt="2022-01-16T15:41:12.992" v="969" actId="20577"/>
          <ac:spMkLst>
            <pc:docMk/>
            <pc:sldMk cId="799817550" sldId="262"/>
            <ac:spMk id="113" creationId="{A024296E-ADD5-4898-A8DA-EDFC24F9F67C}"/>
          </ac:spMkLst>
        </pc:spChg>
        <pc:spChg chg="mod">
          <ac:chgData name="mohammad Hosseinabady" userId="6cd969f51f917c9e" providerId="LiveId" clId="{FFE0CD9A-09F2-491C-8513-1BC484CF2A3A}" dt="2022-01-16T15:41:15.076" v="970" actId="20577"/>
          <ac:spMkLst>
            <pc:docMk/>
            <pc:sldMk cId="799817550" sldId="262"/>
            <ac:spMk id="114" creationId="{A4328FB5-9B59-4B4F-82A0-3C175421DF62}"/>
          </ac:spMkLst>
        </pc:spChg>
        <pc:spChg chg="mod">
          <ac:chgData name="mohammad Hosseinabady" userId="6cd969f51f917c9e" providerId="LiveId" clId="{FFE0CD9A-09F2-491C-8513-1BC484CF2A3A}" dt="2022-01-16T15:41:17.314" v="971" actId="20577"/>
          <ac:spMkLst>
            <pc:docMk/>
            <pc:sldMk cId="799817550" sldId="262"/>
            <ac:spMk id="116" creationId="{4224444E-7CE9-4023-A87E-E8ACFC684B48}"/>
          </ac:spMkLst>
        </pc:spChg>
        <pc:spChg chg="mod">
          <ac:chgData name="mohammad Hosseinabady" userId="6cd969f51f917c9e" providerId="LiveId" clId="{FFE0CD9A-09F2-491C-8513-1BC484CF2A3A}" dt="2022-01-16T15:39:56.567" v="937" actId="1076"/>
          <ac:spMkLst>
            <pc:docMk/>
            <pc:sldMk cId="799817550" sldId="262"/>
            <ac:spMk id="117" creationId="{CBB8F2C9-8E17-4B4A-85A9-3105C7B1E575}"/>
          </ac:spMkLst>
        </pc:spChg>
        <pc:spChg chg="mod">
          <ac:chgData name="mohammad Hosseinabady" userId="6cd969f51f917c9e" providerId="LiveId" clId="{FFE0CD9A-09F2-491C-8513-1BC484CF2A3A}" dt="2022-01-16T15:41:22.098" v="974" actId="20577"/>
          <ac:spMkLst>
            <pc:docMk/>
            <pc:sldMk cId="799817550" sldId="262"/>
            <ac:spMk id="121" creationId="{171CAE1A-371B-4569-B7B8-FF1793169E2A}"/>
          </ac:spMkLst>
        </pc:spChg>
        <pc:spChg chg="mod">
          <ac:chgData name="mohammad Hosseinabady" userId="6cd969f51f917c9e" providerId="LiveId" clId="{FFE0CD9A-09F2-491C-8513-1BC484CF2A3A}" dt="2022-01-16T15:41:24.354" v="975" actId="20577"/>
          <ac:spMkLst>
            <pc:docMk/>
            <pc:sldMk cId="799817550" sldId="262"/>
            <ac:spMk id="122" creationId="{62ECBAD2-1BFD-4034-8161-2BD9EF259E59}"/>
          </ac:spMkLst>
        </pc:spChg>
        <pc:spChg chg="mod">
          <ac:chgData name="mohammad Hosseinabady" userId="6cd969f51f917c9e" providerId="LiveId" clId="{FFE0CD9A-09F2-491C-8513-1BC484CF2A3A}" dt="2022-01-16T15:41:26.710" v="976" actId="20577"/>
          <ac:spMkLst>
            <pc:docMk/>
            <pc:sldMk cId="799817550" sldId="262"/>
            <ac:spMk id="124" creationId="{689BDBEF-7AAF-4882-89DB-BBD6119080E4}"/>
          </ac:spMkLst>
        </pc:spChg>
        <pc:spChg chg="add mod">
          <ac:chgData name="mohammad Hosseinabady" userId="6cd969f51f917c9e" providerId="LiveId" clId="{FFE0CD9A-09F2-491C-8513-1BC484CF2A3A}" dt="2022-01-16T15:41:41.783" v="984" actId="20577"/>
          <ac:spMkLst>
            <pc:docMk/>
            <pc:sldMk cId="799817550" sldId="262"/>
            <ac:spMk id="125" creationId="{BEE8AAAA-2C90-4C6D-93B0-2557465C4F6D}"/>
          </ac:spMkLst>
        </pc:spChg>
        <pc:spChg chg="add mod">
          <ac:chgData name="mohammad Hosseinabady" userId="6cd969f51f917c9e" providerId="LiveId" clId="{FFE0CD9A-09F2-491C-8513-1BC484CF2A3A}" dt="2022-01-16T15:41:35.536" v="979" actId="1076"/>
          <ac:spMkLst>
            <pc:docMk/>
            <pc:sldMk cId="799817550" sldId="262"/>
            <ac:spMk id="126" creationId="{6104503B-C0E0-480A-A306-12BFC90FF9C9}"/>
          </ac:spMkLst>
        </pc:spChg>
        <pc:spChg chg="add mod">
          <ac:chgData name="mohammad Hosseinabady" userId="6cd969f51f917c9e" providerId="LiveId" clId="{FFE0CD9A-09F2-491C-8513-1BC484CF2A3A}" dt="2022-01-16T15:41:38.126" v="980" actId="1076"/>
          <ac:spMkLst>
            <pc:docMk/>
            <pc:sldMk cId="799817550" sldId="262"/>
            <ac:spMk id="127" creationId="{3B790571-159F-4ED4-979B-ACF7D1722E8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28" creationId="{C8215AC1-1019-484F-ADE0-B7986C6C272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29" creationId="{5831B42E-B2CE-4879-8298-E11772381469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0" creationId="{7C26868E-36DA-4DFD-AA5B-CF18B1D4D269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1" creationId="{E376C0BE-7684-4989-8D55-7C58DED8E03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2" creationId="{D8DFCF99-249C-409D-854D-7CC97B71B21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3" creationId="{69A88EE9-46BE-497A-8EC4-D9CE23AA958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4" creationId="{D2E79046-9D47-4C33-996B-0E7DE0632F8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5" creationId="{9CB74212-3817-47E2-A72E-AB4165DBB32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6" creationId="{F8083234-286F-4ABD-84AA-7A8F4875569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7" creationId="{28C718C2-CB97-4050-9CB4-C0F55FEAD16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8" creationId="{EDBC5332-E77C-4303-9D85-0CAEE76E3492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39" creationId="{51C325E2-83C5-4D28-B466-8220017C3A9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0" creationId="{AAE12D0C-2EDA-466F-B354-CE8F0CE283FE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1" creationId="{0785A732-7C3A-4D34-BE75-FC2643BD29C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2" creationId="{F42AD207-B75F-4DB1-AFE3-D7932AA38CC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3" creationId="{A9C3550E-40F1-4CBD-9EEB-7ABE7156E154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4" creationId="{FB913B6A-6569-495C-A084-1F90DFEC7BA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5" creationId="{BD9B84BC-0E52-4155-B413-BB3700AA251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6" creationId="{3819AAF0-E265-4BEC-983E-07C7C064FED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7" creationId="{2DCEDA15-BC80-4469-A8F3-5E6E811C5F9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8" creationId="{F299F39B-D82E-4590-BACE-7D4CFF509FF6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49" creationId="{09AF3D62-61FF-4D11-960A-62A9F9360B4A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0" creationId="{492A1F0D-CE6D-483A-9AFB-2949BD73DCDD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1" creationId="{6BBD017B-6A68-43BD-B461-4CAB45C5C97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2" creationId="{5ACBE0CB-C45A-476E-AFE4-FC7425E6D18A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3" creationId="{4336DA3C-8AD6-493B-9D5C-63812E4BFB6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4" creationId="{C9E24514-B5C0-4FCF-A510-1ADDB6CD3683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5" creationId="{564B53E9-9C97-4628-9FDC-EE12B8FFFE03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6" creationId="{188A2188-3DAF-4BC1-89D3-44ACFF95B175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7" creationId="{15552ED8-C3DF-4EFE-9F1D-E08C9F9BEDC0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8" creationId="{2E1FBF89-6DDC-4E62-BBFF-76A1A24E20F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59" creationId="{9F27BD43-FBE6-420A-8A86-A4CEA041639B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0" creationId="{E6E53FF4-EEED-4803-B9CE-5F6E747EE12E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1" creationId="{20AFB2AB-3DCC-4831-9EBB-69DB49357861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2" creationId="{DD8E1FF0-1237-48D7-B9BD-C9DA23C42D07}"/>
          </ac:spMkLst>
        </pc:spChg>
        <pc:spChg chg="add del mod">
          <ac:chgData name="mohammad Hosseinabady" userId="6cd969f51f917c9e" providerId="LiveId" clId="{FFE0CD9A-09F2-491C-8513-1BC484CF2A3A}" dt="2022-01-16T15:42:37.675" v="992"/>
          <ac:spMkLst>
            <pc:docMk/>
            <pc:sldMk cId="799817550" sldId="262"/>
            <ac:spMk id="163" creationId="{B951B6F3-8B4E-4AB8-ADCC-C06263CC6E21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4" creationId="{637E3EFF-38B8-4298-9ACB-D093AB8B9783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5" creationId="{BF38D220-8712-4A5B-AC25-2466221F3283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66" creationId="{7D98734E-60C6-4BA8-BFF3-5ACBAABBA8DF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7" creationId="{8698084A-9539-4337-B8D7-3F0396F72A8D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68" creationId="{472A834D-A3E1-463E-A3F4-5CA4A113BA89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69" creationId="{FAAC2526-21CD-4A75-BCCA-4EE5E8531851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70" creationId="{03947E27-B830-4B82-B965-4BA5DBBE0D2B}"/>
          </ac:spMkLst>
        </pc:spChg>
        <pc:spChg chg="add mod">
          <ac:chgData name="mohammad Hosseinabady" userId="6cd969f51f917c9e" providerId="LiveId" clId="{FFE0CD9A-09F2-491C-8513-1BC484CF2A3A}" dt="2022-01-16T15:43:12.571" v="1002" actId="20577"/>
          <ac:spMkLst>
            <pc:docMk/>
            <pc:sldMk cId="799817550" sldId="262"/>
            <ac:spMk id="171" creationId="{F9B88040-5B07-45A3-AA1A-A5B12DBE251D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2" creationId="{75F4FBB4-A0E3-4F3A-A38F-2F7BA13072D1}"/>
          </ac:spMkLst>
        </pc:spChg>
        <pc:spChg chg="add mod">
          <ac:chgData name="mohammad Hosseinabady" userId="6cd969f51f917c9e" providerId="LiveId" clId="{FFE0CD9A-09F2-491C-8513-1BC484CF2A3A}" dt="2022-01-16T15:43:07.924" v="1000" actId="20577"/>
          <ac:spMkLst>
            <pc:docMk/>
            <pc:sldMk cId="799817550" sldId="262"/>
            <ac:spMk id="173" creationId="{39823A3D-0C90-4201-BF7C-6AB3F41F4E5E}"/>
          </ac:spMkLst>
        </pc:spChg>
        <pc:spChg chg="add mod">
          <ac:chgData name="mohammad Hosseinabady" userId="6cd969f51f917c9e" providerId="LiveId" clId="{FFE0CD9A-09F2-491C-8513-1BC484CF2A3A}" dt="2022-01-16T15:43:15.152" v="1003" actId="20577"/>
          <ac:spMkLst>
            <pc:docMk/>
            <pc:sldMk cId="799817550" sldId="262"/>
            <ac:spMk id="174" creationId="{AA882DC6-1DBD-41AC-A074-64FA1A83F708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5" creationId="{C10DD72C-E6AB-4D75-8D22-981C5E4E0265}"/>
          </ac:spMkLst>
        </pc:spChg>
        <pc:spChg chg="add mod">
          <ac:chgData name="mohammad Hosseinabady" userId="6cd969f51f917c9e" providerId="LiveId" clId="{FFE0CD9A-09F2-491C-8513-1BC484CF2A3A}" dt="2022-01-16T15:43:09.918" v="1001" actId="20577"/>
          <ac:spMkLst>
            <pc:docMk/>
            <pc:sldMk cId="799817550" sldId="262"/>
            <ac:spMk id="176" creationId="{6EFD941B-A741-4C9C-A079-AB573C1772A6}"/>
          </ac:spMkLst>
        </pc:spChg>
        <pc:spChg chg="add mod">
          <ac:chgData name="mohammad Hosseinabady" userId="6cd969f51f917c9e" providerId="LiveId" clId="{FFE0CD9A-09F2-491C-8513-1BC484CF2A3A}" dt="2022-01-16T15:42:55.451" v="996" actId="1076"/>
          <ac:spMkLst>
            <pc:docMk/>
            <pc:sldMk cId="799817550" sldId="262"/>
            <ac:spMk id="177" creationId="{F38360D6-6885-4A88-84AB-C42763852ECB}"/>
          </ac:spMkLst>
        </pc:spChg>
        <pc:spChg chg="add del mod">
          <ac:chgData name="mohammad Hosseinabady" userId="6cd969f51f917c9e" providerId="LiveId" clId="{FFE0CD9A-09F2-491C-8513-1BC484CF2A3A}" dt="2022-01-16T15:42:58.686" v="997" actId="478"/>
          <ac:spMkLst>
            <pc:docMk/>
            <pc:sldMk cId="799817550" sldId="262"/>
            <ac:spMk id="178" creationId="{BE6F1DB4-257A-40AA-9E18-12628C3A8505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79" creationId="{A413F61D-3139-4F5A-8BED-1F7B7B1C6712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0" creationId="{E026905B-D01F-42A5-8D0C-63329F519E8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1" creationId="{06369D22-49FF-48E0-B88B-5E851CFA99B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2" creationId="{C0DBB35A-01C2-4086-ABD5-0A653CB35DA0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3" creationId="{8B6E33DA-B731-4B27-9867-9AF3A4ABF129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4" creationId="{9F0973FD-5119-4F0C-94C6-491639D78CBD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5" creationId="{BFCB682A-4497-4007-8042-48586C61292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6" creationId="{B644F87E-A58C-4725-B739-B6CFAB37A623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7" creationId="{45729390-8BE2-44D7-8A59-FBA39D0DBE79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8" creationId="{E694E9B0-8ACE-45B7-8762-0DEA4FD9DB0D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89" creationId="{CE6E1272-7AD2-481F-9106-D4A98D0D1108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0" creationId="{501A4A89-1EEF-47FA-8642-2CE0803E6D80}"/>
          </ac:spMkLst>
        </pc:spChg>
        <pc:spChg chg="add mod">
          <ac:chgData name="mohammad Hosseinabady" userId="6cd969f51f917c9e" providerId="LiveId" clId="{FFE0CD9A-09F2-491C-8513-1BC484CF2A3A}" dt="2022-01-16T15:43:05.916" v="999" actId="20577"/>
          <ac:spMkLst>
            <pc:docMk/>
            <pc:sldMk cId="799817550" sldId="262"/>
            <ac:spMk id="191" creationId="{F63A2C04-B68E-4974-948B-BC1A23A236DC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2" creationId="{49F3EAA7-819C-4858-81DF-E02E4D62368E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3" creationId="{C79EA12D-A7EE-4636-AE0B-F8F9AF02B2AD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4" creationId="{0E4657DF-6328-4AAC-B076-919DD935C4AA}"/>
          </ac:spMkLst>
        </pc:spChg>
        <pc:spChg chg="add mod">
          <ac:chgData name="mohammad Hosseinabady" userId="6cd969f51f917c9e" providerId="LiveId" clId="{FFE0CD9A-09F2-491C-8513-1BC484CF2A3A}" dt="2022-01-16T15:44:42.155" v="1023" actId="207"/>
          <ac:spMkLst>
            <pc:docMk/>
            <pc:sldMk cId="799817550" sldId="262"/>
            <ac:spMk id="195" creationId="{DA42771A-E1A3-478C-98D3-EC2958DCE14A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6" creationId="{707E11AB-84CD-41BD-9C19-E0F1EBD5F576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7" creationId="{8D52977A-120D-45B2-9DAB-F64235CE8696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8" creationId="{F23F8E43-71F6-4468-969F-D73E4BF39900}"/>
          </ac:spMkLst>
        </pc:spChg>
        <pc:spChg chg="add del mod">
          <ac:chgData name="mohammad Hosseinabady" userId="6cd969f51f917c9e" providerId="LiveId" clId="{FFE0CD9A-09F2-491C-8513-1BC484CF2A3A}" dt="2022-01-16T15:42:51.420" v="995" actId="478"/>
          <ac:spMkLst>
            <pc:docMk/>
            <pc:sldMk cId="799817550" sldId="262"/>
            <ac:spMk id="199" creationId="{8B13ADA2-4262-4775-8DAC-F28183971B5E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0" creationId="{374BDA0C-87CB-4EFD-843E-359850FD7831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1" creationId="{E35B3D52-477A-4AE7-82DD-85D1638D6AAE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2" creationId="{EA23F1E8-63CC-4FE3-8A9F-432D1C5742EA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3" creationId="{19D12131-00CB-423C-9A9D-ECC6ABF01F0D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4" creationId="{AEEA7262-4F59-40BE-ABBF-69AF08ED37D7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5" creationId="{1F47856B-1F85-41D7-8678-4C1FB17CC877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6" creationId="{36B19010-04D2-4723-B5AC-4E51183DB334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7" creationId="{0656D02A-9C17-482B-AE50-DA555201848B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8" creationId="{276F07BB-A40B-4607-86AE-82533D1FC794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09" creationId="{C6A823DB-B585-4C98-ACC0-4EC93BB6FEE6}"/>
          </ac:spMkLst>
        </pc:spChg>
        <pc:spChg chg="add mod">
          <ac:chgData name="mohammad Hosseinabady" userId="6cd969f51f917c9e" providerId="LiveId" clId="{FFE0CD9A-09F2-491C-8513-1BC484CF2A3A}" dt="2022-01-16T15:43:35.041" v="1007" actId="1076"/>
          <ac:spMkLst>
            <pc:docMk/>
            <pc:sldMk cId="799817550" sldId="262"/>
            <ac:spMk id="210" creationId="{46C0B011-91A0-48B0-8BEF-98B2F5E1314E}"/>
          </ac:spMkLst>
        </pc:spChg>
        <pc:spChg chg="add mod">
          <ac:chgData name="mohammad Hosseinabady" userId="6cd969f51f917c9e" providerId="LiveId" clId="{FFE0CD9A-09F2-491C-8513-1BC484CF2A3A}" dt="2022-01-16T15:44:50.946" v="1024" actId="108"/>
          <ac:spMkLst>
            <pc:docMk/>
            <pc:sldMk cId="799817550" sldId="262"/>
            <ac:spMk id="211" creationId="{2A7141E4-5192-4F23-87ED-C65261E01F71}"/>
          </ac:spMkLst>
        </pc:spChg>
        <pc:spChg chg="add mod">
          <ac:chgData name="mohammad Hosseinabady" userId="6cd969f51f917c9e" providerId="LiveId" clId="{FFE0CD9A-09F2-491C-8513-1BC484CF2A3A}" dt="2022-01-16T15:44:53.252" v="1025" actId="108"/>
          <ac:spMkLst>
            <pc:docMk/>
            <pc:sldMk cId="799817550" sldId="262"/>
            <ac:spMk id="212" creationId="{FD2D9A38-8412-4423-B030-96C0B08265A9}"/>
          </ac:spMkLst>
        </pc:spChg>
        <pc:spChg chg="add mod">
          <ac:chgData name="mohammad Hosseinabady" userId="6cd969f51f917c9e" providerId="LiveId" clId="{FFE0CD9A-09F2-491C-8513-1BC484CF2A3A}" dt="2022-01-16T15:44:55.294" v="1026" actId="108"/>
          <ac:spMkLst>
            <pc:docMk/>
            <pc:sldMk cId="799817550" sldId="262"/>
            <ac:spMk id="213" creationId="{5E347B13-7DB0-40BB-BC3B-A1D36E73AF77}"/>
          </ac:spMkLst>
        </pc:spChg>
        <pc:spChg chg="add mod">
          <ac:chgData name="mohammad Hosseinabady" userId="6cd969f51f917c9e" providerId="LiveId" clId="{FFE0CD9A-09F2-491C-8513-1BC484CF2A3A}" dt="2022-01-16T15:45:00.487" v="1027" actId="108"/>
          <ac:spMkLst>
            <pc:docMk/>
            <pc:sldMk cId="799817550" sldId="262"/>
            <ac:spMk id="214" creationId="{E30AB98D-458C-4402-913D-247DDA2D1167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5" creationId="{6D1399C4-B4EE-41D7-B2BA-66DC3CDEE8A3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6" creationId="{220D09DC-C8A1-4687-9773-3D049DD2316A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7" creationId="{A33C3E7B-9D96-4D37-BB3D-6A508C6B940E}"/>
          </ac:spMkLst>
        </pc:spChg>
        <pc:spChg chg="add mod">
          <ac:chgData name="mohammad Hosseinabady" userId="6cd969f51f917c9e" providerId="LiveId" clId="{FFE0CD9A-09F2-491C-8513-1BC484CF2A3A}" dt="2022-01-16T15:45:06.445" v="1028" actId="108"/>
          <ac:spMkLst>
            <pc:docMk/>
            <pc:sldMk cId="799817550" sldId="262"/>
            <ac:spMk id="218" creationId="{CCD6E3E4-E28B-4CA8-B8C3-9C3546BDABFC}"/>
          </ac:spMkLst>
        </pc:spChg>
        <pc:spChg chg="add mod">
          <ac:chgData name="mohammad Hosseinabady" userId="6cd969f51f917c9e" providerId="LiveId" clId="{FFE0CD9A-09F2-491C-8513-1BC484CF2A3A}" dt="2022-01-16T15:44:23.336" v="1022" actId="1076"/>
          <ac:spMkLst>
            <pc:docMk/>
            <pc:sldMk cId="799817550" sldId="262"/>
            <ac:spMk id="219" creationId="{E780C63D-DFF9-40FC-B807-0129EE3BD2C5}"/>
          </ac:spMkLst>
        </pc:spChg>
        <pc:spChg chg="add mod">
          <ac:chgData name="mohammad Hosseinabady" userId="6cd969f51f917c9e" providerId="LiveId" clId="{FFE0CD9A-09F2-491C-8513-1BC484CF2A3A}" dt="2022-01-16T15:45:09.079" v="1029" actId="108"/>
          <ac:spMkLst>
            <pc:docMk/>
            <pc:sldMk cId="799817550" sldId="262"/>
            <ac:spMk id="220" creationId="{6FA83B45-DA90-46BB-8F38-B5D4E948B023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1" creationId="{5415421B-8A98-47CA-AA15-90746ED46C23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2" creationId="{B7E5236B-97C2-4F98-A9B2-87946143D7CE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3" creationId="{BC42D38E-C7F2-4D55-AB82-E249C6916DAE}"/>
          </ac:spMkLst>
        </pc:spChg>
        <pc:spChg chg="add del mod">
          <ac:chgData name="mohammad Hosseinabady" userId="6cd969f51f917c9e" providerId="LiveId" clId="{FFE0CD9A-09F2-491C-8513-1BC484CF2A3A}" dt="2022-01-16T15:44:13.753" v="1018" actId="478"/>
          <ac:spMkLst>
            <pc:docMk/>
            <pc:sldMk cId="799817550" sldId="262"/>
            <ac:spMk id="224" creationId="{C3635083-AA91-4955-BC6C-41558F93E997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5" creationId="{CDAFFD7B-38FC-46D4-80D3-A62A3E9CE8DF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6" creationId="{DE3E860E-76F9-434F-91A9-E32DABC06E45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7" creationId="{1CE8B4C5-283C-4E8D-83AC-AE08EFBA7DA5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8" creationId="{71928AB6-F8BB-4E1B-8D9E-5DB12C734591}"/>
          </ac:spMkLst>
        </pc:spChg>
        <pc:spChg chg="add del mod">
          <ac:chgData name="mohammad Hosseinabady" userId="6cd969f51f917c9e" providerId="LiveId" clId="{FFE0CD9A-09F2-491C-8513-1BC484CF2A3A}" dt="2022-01-16T15:44:08.656" v="1016" actId="478"/>
          <ac:spMkLst>
            <pc:docMk/>
            <pc:sldMk cId="799817550" sldId="262"/>
            <ac:spMk id="229" creationId="{BD2459E5-BABB-4AC7-8BB9-EE7012D07BF2}"/>
          </ac:spMkLst>
        </pc:spChg>
        <pc:picChg chg="del">
          <ac:chgData name="mohammad Hosseinabady" userId="6cd969f51f917c9e" providerId="LiveId" clId="{FFE0CD9A-09F2-491C-8513-1BC484CF2A3A}" dt="2022-01-16T15:39:46.188" v="935" actId="478"/>
          <ac:picMkLst>
            <pc:docMk/>
            <pc:sldMk cId="799817550" sldId="262"/>
            <ac:picMk id="8" creationId="{4B00B846-9347-4247-A384-18237DFDA25F}"/>
          </ac:picMkLst>
        </pc:pic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14" creationId="{578B194D-CEC9-42D7-BFF6-1E5732B12879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18" creationId="{7F02E588-08F3-42DC-A9F4-DE45740BF843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0" creationId="{5B143869-2101-4943-800A-EACD38D212B5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1" creationId="{8576D04E-3356-49F5-8408-2B1F8EC40B03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2" creationId="{71D2AE4E-9D97-4085-8358-88D1131C5C1B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23" creationId="{E16C13CB-FA70-440A-A294-687061D3C932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1" creationId="{B0FE637D-A62C-4C75-83BB-48674376C89B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2" creationId="{B88DF17C-6A1A-42E2-A5C6-0A1A47600645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3" creationId="{123A1E05-D650-4C53-8D11-EBC61FE4D468}"/>
          </ac:cxnSpMkLst>
        </pc:cxnChg>
        <pc:cxnChg chg="del">
          <ac:chgData name="mohammad Hosseinabady" userId="6cd969f51f917c9e" providerId="LiveId" clId="{FFE0CD9A-09F2-491C-8513-1BC484CF2A3A}" dt="2022-01-16T15:39:46.188" v="935" actId="478"/>
          <ac:cxnSpMkLst>
            <pc:docMk/>
            <pc:sldMk cId="799817550" sldId="262"/>
            <ac:cxnSpMk id="37" creationId="{B3792E79-D32C-4E6F-B21F-9FD1FF0E388B}"/>
          </ac:cxnSpMkLst>
        </pc:cxnChg>
        <pc:cxnChg chg="add mod">
          <ac:chgData name="mohammad Hosseinabady" userId="6cd969f51f917c9e" providerId="LiveId" clId="{FFE0CD9A-09F2-491C-8513-1BC484CF2A3A}" dt="2022-01-16T15:40:58.056" v="961" actId="1076"/>
          <ac:cxnSpMkLst>
            <pc:docMk/>
            <pc:sldMk cId="799817550" sldId="262"/>
            <ac:cxnSpMk id="108" creationId="{5960D684-1259-44C6-9CFE-5C589D4D8B70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09" creationId="{B00C7E56-3F79-4700-9055-221D0DB6EB3C}"/>
          </ac:cxnSpMkLst>
        </pc:cxnChg>
        <pc:cxnChg chg="add del mod">
          <ac:chgData name="mohammad Hosseinabady" userId="6cd969f51f917c9e" providerId="LiveId" clId="{FFE0CD9A-09F2-491C-8513-1BC484CF2A3A}" dt="2022-01-16T15:41:44.651" v="985" actId="478"/>
          <ac:cxnSpMkLst>
            <pc:docMk/>
            <pc:sldMk cId="799817550" sldId="262"/>
            <ac:cxnSpMk id="110" creationId="{1BFC8ED9-D6AB-4C3C-94F1-1B8D7FE77351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11" creationId="{7D63A542-12B0-4B12-993B-F548D878ADC4}"/>
          </ac:cxnSpMkLst>
        </pc:cxnChg>
        <pc:cxnChg chg="mod">
          <ac:chgData name="mohammad Hosseinabady" userId="6cd969f51f917c9e" providerId="LiveId" clId="{FFE0CD9A-09F2-491C-8513-1BC484CF2A3A}" dt="2022-01-16T15:40:51.376" v="959" actId="1582"/>
          <ac:cxnSpMkLst>
            <pc:docMk/>
            <pc:sldMk cId="799817550" sldId="262"/>
            <ac:cxnSpMk id="115" creationId="{4D7FE216-9CC3-4572-8500-F73249957595}"/>
          </ac:cxnSpMkLst>
        </pc:cxnChg>
        <pc:cxnChg chg="add mod">
          <ac:chgData name="mohammad Hosseinabady" userId="6cd969f51f917c9e" providerId="LiveId" clId="{FFE0CD9A-09F2-491C-8513-1BC484CF2A3A}" dt="2022-01-16T15:40:55.356" v="960" actId="1076"/>
          <ac:cxnSpMkLst>
            <pc:docMk/>
            <pc:sldMk cId="799817550" sldId="262"/>
            <ac:cxnSpMk id="118" creationId="{215D5180-A09A-472C-B102-4572111AA473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19" creationId="{C0502A48-57C3-4E58-88D1-235CAA17D0A4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20" creationId="{6C2909AB-407B-4F9E-A725-5D8E4EA542CD}"/>
          </ac:cxnSpMkLst>
        </pc:cxnChg>
        <pc:cxnChg chg="mod">
          <ac:chgData name="mohammad Hosseinabady" userId="6cd969f51f917c9e" providerId="LiveId" clId="{FFE0CD9A-09F2-491C-8513-1BC484CF2A3A}" dt="2022-01-16T15:40:40.680" v="956" actId="1582"/>
          <ac:cxnSpMkLst>
            <pc:docMk/>
            <pc:sldMk cId="799817550" sldId="262"/>
            <ac:cxnSpMk id="123" creationId="{81F10268-8E0C-45F1-BAF1-56C5328E0F22}"/>
          </ac:cxnSpMkLst>
        </pc:cxnChg>
      </pc:sldChg>
      <pc:sldChg chg="addSp delSp modSp add mod delAnim modAnim">
        <pc:chgData name="mohammad Hosseinabady" userId="6cd969f51f917c9e" providerId="LiveId" clId="{FFE0CD9A-09F2-491C-8513-1BC484CF2A3A}" dt="2022-01-16T17:37:28.441" v="1969" actId="478"/>
        <pc:sldMkLst>
          <pc:docMk/>
          <pc:sldMk cId="264256261" sldId="263"/>
        </pc:sldMkLst>
        <pc:spChg chg="mod">
          <ac:chgData name="mohammad Hosseinabady" userId="6cd969f51f917c9e" providerId="LiveId" clId="{FFE0CD9A-09F2-491C-8513-1BC484CF2A3A}" dt="2022-01-16T17:36:21.618" v="1955" actId="20577"/>
          <ac:spMkLst>
            <pc:docMk/>
            <pc:sldMk cId="264256261" sldId="263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5" creationId="{80DC7236-1F10-484B-96C4-D8C86747B85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6" creationId="{D537DBAE-CFB5-45CE-AFCD-6E7C302AE1A2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" creationId="{97CF432F-A1AF-4574-BEC1-D14B9BD7A186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2" creationId="{FBDFFDC9-6055-4AE4-B7CA-9B3B8004421E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3" creationId="{FEF95C06-B470-451B-A695-9284E26A1059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4" creationId="{7DE37B2D-6BA2-4CAD-A0C6-18B05B534CFE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6" creationId="{65BD078E-7AEE-47AB-B5B4-D70DE8B86C00}"/>
          </ac:spMkLst>
        </pc:spChg>
        <pc:spChg chg="add mod">
          <ac:chgData name="mohammad Hosseinabady" userId="6cd969f51f917c9e" providerId="LiveId" clId="{FFE0CD9A-09F2-491C-8513-1BC484CF2A3A}" dt="2022-01-16T15:45:46.548" v="1054"/>
          <ac:spMkLst>
            <pc:docMk/>
            <pc:sldMk cId="264256261" sldId="263"/>
            <ac:spMk id="68" creationId="{B1DA206E-2B68-4856-A904-D0E8003F8835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71" creationId="{F988117E-33A8-45CA-8B08-F33EB39AC2C3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4" creationId="{578D3486-CE70-461E-8737-679988045490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5" creationId="{85B65436-92C0-4946-AF71-D26D205380D3}"/>
          </ac:spMkLst>
        </pc:spChg>
        <pc:spChg chg="add mod">
          <ac:chgData name="mohammad Hosseinabady" userId="6cd969f51f917c9e" providerId="LiveId" clId="{FFE0CD9A-09F2-491C-8513-1BC484CF2A3A}" dt="2022-01-16T15:48:21.911" v="1092" actId="1076"/>
          <ac:spMkLst>
            <pc:docMk/>
            <pc:sldMk cId="264256261" sldId="263"/>
            <ac:spMk id="76" creationId="{CC3C3175-8F0F-41DD-8E7C-F53A2F44F3D7}"/>
          </ac:spMkLst>
        </pc:spChg>
        <pc:spChg chg="add mod">
          <ac:chgData name="mohammad Hosseinabady" userId="6cd969f51f917c9e" providerId="LiveId" clId="{FFE0CD9A-09F2-491C-8513-1BC484CF2A3A}" dt="2022-01-16T15:46:40.329" v="1073" actId="1076"/>
          <ac:spMkLst>
            <pc:docMk/>
            <pc:sldMk cId="264256261" sldId="263"/>
            <ac:spMk id="77" creationId="{6F3F7853-C29D-4AFF-B46E-899573D72432}"/>
          </ac:spMkLst>
        </pc:spChg>
        <pc:spChg chg="add mod">
          <ac:chgData name="mohammad Hosseinabady" userId="6cd969f51f917c9e" providerId="LiveId" clId="{FFE0CD9A-09F2-491C-8513-1BC484CF2A3A}" dt="2022-01-16T15:50:59.846" v="1124" actId="14100"/>
          <ac:spMkLst>
            <pc:docMk/>
            <pc:sldMk cId="264256261" sldId="263"/>
            <ac:spMk id="78" creationId="{0D5E2C3C-CD8A-4D69-AE98-8E327F801D9E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2" creationId="{441F91AA-BBA4-446A-8935-531E508BD879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3" creationId="{9E83664A-905F-4871-83F8-AA673F0DC798}"/>
          </ac:spMkLst>
        </pc:spChg>
        <pc:spChg chg="add del mod">
          <ac:chgData name="mohammad Hosseinabady" userId="6cd969f51f917c9e" providerId="LiveId" clId="{FFE0CD9A-09F2-491C-8513-1BC484CF2A3A}" dt="2022-01-16T15:48:35.826" v="1094" actId="478"/>
          <ac:spMkLst>
            <pc:docMk/>
            <pc:sldMk cId="264256261" sldId="263"/>
            <ac:spMk id="84" creationId="{FFA91A5B-CD36-48FD-9E85-78BB8253E893}"/>
          </ac:spMkLst>
        </pc:spChg>
        <pc:spChg chg="add mod">
          <ac:chgData name="mohammad Hosseinabady" userId="6cd969f51f917c9e" providerId="LiveId" clId="{FFE0CD9A-09F2-491C-8513-1BC484CF2A3A}" dt="2022-01-16T15:52:47.145" v="1146" actId="1076"/>
          <ac:spMkLst>
            <pc:docMk/>
            <pc:sldMk cId="264256261" sldId="263"/>
            <ac:spMk id="87" creationId="{6ACCAFE5-E236-4006-BDDD-148DB96564A7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8" creationId="{97ECE2C3-D68A-4641-8DC6-F80F227BB5FF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89" creationId="{89CA7017-D583-4DF1-A9A0-77B82C6E798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0" creationId="{AC7059D4-86C3-476A-9300-861266F36CE5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1" creationId="{B824935E-9636-4F14-9E07-9EF74061FD7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2" creationId="{7D324924-A402-4D59-8047-695A50101417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3" creationId="{DDCED56D-383C-47D9-BB7B-5B11C63A92E1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4" creationId="{A470494B-0FB2-4374-ABEB-8D37610F847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5" creationId="{0A606316-31C2-4493-BBE8-52CBE383CA5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6" creationId="{0EF3EBB0-090C-47D4-BEB3-D4E015E5DF8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7" creationId="{59BC8AC8-6C50-4EAB-9414-9A13A05FDCD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8" creationId="{14FA6BA4-E9ED-4965-AA2A-DD25BA1E39B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99" creationId="{B65632F8-DA1C-4DFD-B2D2-9690CCF4944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0" creationId="{0ADFE673-B58A-47C4-A031-9573C712635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1" creationId="{3631E7BF-B71B-49BA-AEBE-1A032766D04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2" creationId="{13A8C92E-5C3B-4D4F-B646-B78AEAF9F778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3" creationId="{3C414FDA-FA33-48E6-8D23-C2C36B73DDBC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4" creationId="{DFDD5111-2660-4830-9329-5398B9C1FD0D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5" creationId="{CE28B23B-39C9-49FC-A3CA-116412732D6A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06" creationId="{379EED41-F16F-481C-BECB-78EE5496EC12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07" creationId="{497C7ADF-8F2C-4C59-B79A-47E8365048E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10" creationId="{CF7CF769-5E68-46B4-8A4F-8EFD01E6E0F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2" creationId="{E677194A-A2B9-41F8-826B-2E52C964237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3" creationId="{A024296E-ADD5-4898-A8DA-EDFC24F9F67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4" creationId="{A4328FB5-9B59-4B4F-82A0-3C175421DF62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6" creationId="{4224444E-7CE9-4023-A87E-E8ACFC684B4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17" creationId="{CBB8F2C9-8E17-4B4A-85A9-3105C7B1E575}"/>
          </ac:spMkLst>
        </pc:spChg>
        <pc:spChg chg="del">
          <ac:chgData name="mohammad Hosseinabady" userId="6cd969f51f917c9e" providerId="LiveId" clId="{FFE0CD9A-09F2-491C-8513-1BC484CF2A3A}" dt="2022-01-16T15:45:54.719" v="1071" actId="478"/>
          <ac:spMkLst>
            <pc:docMk/>
            <pc:sldMk cId="264256261" sldId="263"/>
            <ac:spMk id="121" creationId="{171CAE1A-371B-4569-B7B8-FF1793169E2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2" creationId="{62ECBAD2-1BFD-4034-8161-2BD9EF259E5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4" creationId="{689BDBEF-7AAF-4882-89DB-BBD6119080E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5" creationId="{BEE8AAAA-2C90-4C6D-93B0-2557465C4F6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6" creationId="{6104503B-C0E0-480A-A306-12BFC90FF9C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27" creationId="{3B790571-159F-4ED4-979B-ACF7D1722E8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28" creationId="{E66A7D9F-2396-4B8C-AB3B-10AB475BD142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29" creationId="{04033565-3F15-4919-88CE-48DF1A4244EE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0" creationId="{12F5AE49-C663-48A7-A5A4-0AA98FBD1B23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1" creationId="{02A92117-A3BA-4D87-A1AF-B9414FCEDF4E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2" creationId="{06107AAC-7BEB-47B9-9C88-979892600E00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3" creationId="{CEDF0AB2-7BA4-448F-BCEB-8D6B876350D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4" creationId="{7A91FD47-2D1F-48B6-AD5E-A7F57317C990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5" creationId="{37F0328E-A8B0-4B1C-91A0-95B598D67649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6" creationId="{2EEC4646-78F0-4F46-A78B-3E6DB0C19EE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7" creationId="{1D77D405-3871-4415-B049-43C8AE24B84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8" creationId="{A28FDBC8-AB61-4E20-B6A5-23E0346ABC11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39" creationId="{2C2BFEDF-00ED-4FE1-96C6-E1CF5363B593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0" creationId="{45265FDE-5B88-4C0C-87B6-026F7BBCE636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1" creationId="{1BCDFFEC-96B0-494D-AD3C-4C269257E10A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2" creationId="{B4EC5B46-23FB-4554-A74D-840EBBC402B4}"/>
          </ac:spMkLst>
        </pc:spChg>
        <pc:spChg chg="add mod">
          <ac:chgData name="mohammad Hosseinabady" userId="6cd969f51f917c9e" providerId="LiveId" clId="{FFE0CD9A-09F2-491C-8513-1BC484CF2A3A}" dt="2022-01-16T15:53:39.432" v="1177" actId="1076"/>
          <ac:spMkLst>
            <pc:docMk/>
            <pc:sldMk cId="264256261" sldId="263"/>
            <ac:spMk id="143" creationId="{BC7B7958-67C9-4D6D-BF35-9004B918B55E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4" creationId="{D43D7B82-F0B7-4E10-9649-80310733BAD0}"/>
          </ac:spMkLst>
        </pc:spChg>
        <pc:spChg chg="add mod">
          <ac:chgData name="mohammad Hosseinabady" userId="6cd969f51f917c9e" providerId="LiveId" clId="{FFE0CD9A-09F2-491C-8513-1BC484CF2A3A}" dt="2022-01-16T15:49:27.859" v="1103" actId="164"/>
          <ac:spMkLst>
            <pc:docMk/>
            <pc:sldMk cId="264256261" sldId="263"/>
            <ac:spMk id="145" creationId="{4060E13C-C5B7-4C90-95DA-107C94E97774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8" creationId="{F94B287B-01D9-4F08-B5FB-86DA6E2C1D7F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49" creationId="{C7975B78-245E-4FDD-90C4-8D8B0245D317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1" creationId="{2947E589-D8AB-4918-AD3B-A076902D9F26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2" creationId="{97FF05F5-780F-4017-8908-3E0B0A579955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5" creationId="{ACEFD1F7-C5FD-4679-A7E6-3E942F2AC47A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6" creationId="{E0450FE3-ECF4-4946-81D5-AAC0A96A2BA1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58" creationId="{C2D62381-2582-4DB9-AB8C-C1BD5DC9E32F}"/>
          </ac:spMkLst>
        </pc:spChg>
        <pc:spChg chg="add mod">
          <ac:chgData name="mohammad Hosseinabady" userId="6cd969f51f917c9e" providerId="LiveId" clId="{FFE0CD9A-09F2-491C-8513-1BC484CF2A3A}" dt="2022-01-16T15:49:57.625" v="1111" actId="164"/>
          <ac:spMkLst>
            <pc:docMk/>
            <pc:sldMk cId="264256261" sldId="263"/>
            <ac:spMk id="159" creationId="{049EFC01-CEE9-4CB5-A999-DA61ABA03062}"/>
          </ac:spMkLst>
        </pc:spChg>
        <pc:spChg chg="add mod">
          <ac:chgData name="mohammad Hosseinabady" userId="6cd969f51f917c9e" providerId="LiveId" clId="{FFE0CD9A-09F2-491C-8513-1BC484CF2A3A}" dt="2022-01-16T15:49:49.088" v="1107" actId="164"/>
          <ac:spMkLst>
            <pc:docMk/>
            <pc:sldMk cId="264256261" sldId="263"/>
            <ac:spMk id="160" creationId="{C09D1C74-8BBD-4313-B1DC-2DF835663A21}"/>
          </ac:spMkLst>
        </pc:spChg>
        <pc:spChg chg="add mod">
          <ac:chgData name="mohammad Hosseinabady" userId="6cd969f51f917c9e" providerId="LiveId" clId="{FFE0CD9A-09F2-491C-8513-1BC484CF2A3A}" dt="2022-01-16T15:49:49.088" v="1107" actId="164"/>
          <ac:spMkLst>
            <pc:docMk/>
            <pc:sldMk cId="264256261" sldId="263"/>
            <ac:spMk id="161" creationId="{CB410152-523B-49F0-927C-7F2CD688DE5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4" creationId="{637E3EFF-38B8-4298-9ACB-D093AB8B978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5" creationId="{BF38D220-8712-4A5B-AC25-2466221F3283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66" creationId="{184A9924-2232-45E6-9AFA-B0645DED79F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7" creationId="{8698084A-9539-4337-B8D7-3F0396F72A8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68" creationId="{472A834D-A3E1-463E-A3F4-5CA4A113BA89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69" creationId="{5A002234-DCD5-4A7B-9079-4896FF42BF5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0" creationId="{03947E27-B830-4B82-B965-4BA5DBBE0D2B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1" creationId="{F9B88040-5B07-45A3-AA1A-A5B12DBE251D}"/>
          </ac:spMkLst>
        </pc:spChg>
        <pc:spChg chg="add del mod">
          <ac:chgData name="mohammad Hosseinabady" userId="6cd969f51f917c9e" providerId="LiveId" clId="{FFE0CD9A-09F2-491C-8513-1BC484CF2A3A}" dt="2022-01-16T15:52:09.337" v="1143" actId="478"/>
          <ac:spMkLst>
            <pc:docMk/>
            <pc:sldMk cId="264256261" sldId="263"/>
            <ac:spMk id="172" creationId="{6F3297CB-00EC-408C-A0F5-7E38E1598A9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3" creationId="{39823A3D-0C90-4201-BF7C-6AB3F41F4E5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4" creationId="{AA882DC6-1DBD-41AC-A074-64FA1A83F708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6" creationId="{6EFD941B-A741-4C9C-A079-AB573C1772A6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77" creationId="{F38360D6-6885-4A88-84AB-C42763852ECB}"/>
          </ac:spMkLst>
        </pc:spChg>
        <pc:spChg chg="mod">
          <ac:chgData name="mohammad Hosseinabady" userId="6cd969f51f917c9e" providerId="LiveId" clId="{FFE0CD9A-09F2-491C-8513-1BC484CF2A3A}" dt="2022-01-16T15:51:03.006" v="1125"/>
          <ac:spMkLst>
            <pc:docMk/>
            <pc:sldMk cId="264256261" sldId="263"/>
            <ac:spMk id="181" creationId="{EC83F33C-25BB-425C-8D6B-26D8CE2B2563}"/>
          </ac:spMkLst>
        </pc:spChg>
        <pc:spChg chg="add mod">
          <ac:chgData name="mohammad Hosseinabady" userId="6cd969f51f917c9e" providerId="LiveId" clId="{FFE0CD9A-09F2-491C-8513-1BC484CF2A3A}" dt="2022-01-16T15:53:10.792" v="1168" actId="20577"/>
          <ac:spMkLst>
            <pc:docMk/>
            <pc:sldMk cId="264256261" sldId="263"/>
            <ac:spMk id="184" creationId="{FF114EC1-A83F-491E-80E2-F070C920F752}"/>
          </ac:spMkLst>
        </pc:spChg>
        <pc:spChg chg="add del mod">
          <ac:chgData name="mohammad Hosseinabady" userId="6cd969f51f917c9e" providerId="LiveId" clId="{FFE0CD9A-09F2-491C-8513-1BC484CF2A3A}" dt="2022-01-16T17:37:28.441" v="1969" actId="478"/>
          <ac:spMkLst>
            <pc:docMk/>
            <pc:sldMk cId="264256261" sldId="263"/>
            <ac:spMk id="185" creationId="{4364DD04-29F2-4E5B-B743-DF4443535A5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1" creationId="{F63A2C04-B68E-4974-948B-BC1A23A236D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2" creationId="{49F3EAA7-819C-4858-81DF-E02E4D62368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3" creationId="{C79EA12D-A7EE-4636-AE0B-F8F9AF02B2A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4" creationId="{0E4657DF-6328-4AAC-B076-919DD935C4A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195" creationId="{DA42771A-E1A3-478C-98D3-EC2958DCE14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0" creationId="{374BDA0C-87CB-4EFD-843E-359850FD783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1" creationId="{E35B3D52-477A-4AE7-82DD-85D1638D6AA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2" creationId="{EA23F1E8-63CC-4FE3-8A9F-432D1C5742E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3" creationId="{19D12131-00CB-423C-9A9D-ECC6ABF01F0D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4" creationId="{AEEA7262-4F59-40BE-ABBF-69AF08ED37D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5" creationId="{1F47856B-1F85-41D7-8678-4C1FB17CC87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6" creationId="{36B19010-04D2-4723-B5AC-4E51183DB33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7" creationId="{0656D02A-9C17-482B-AE50-DA555201848B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8" creationId="{276F07BB-A40B-4607-86AE-82533D1FC794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09" creationId="{C6A823DB-B585-4C98-ACC0-4EC93BB6FEE6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0" creationId="{46C0B011-91A0-48B0-8BEF-98B2F5E1314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1" creationId="{2A7141E4-5192-4F23-87ED-C65261E01F71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2" creationId="{FD2D9A38-8412-4423-B030-96C0B08265A9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3" creationId="{5E347B13-7DB0-40BB-BC3B-A1D36E73AF7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4" creationId="{E30AB98D-458C-4402-913D-247DDA2D1167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5" creationId="{6D1399C4-B4EE-41D7-B2BA-66DC3CDEE8A3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6" creationId="{220D09DC-C8A1-4687-9773-3D049DD2316A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7" creationId="{A33C3E7B-9D96-4D37-BB3D-6A508C6B940E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8" creationId="{CCD6E3E4-E28B-4CA8-B8C3-9C3546BDABFC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19" creationId="{E780C63D-DFF9-40FC-B807-0129EE3BD2C5}"/>
          </ac:spMkLst>
        </pc:spChg>
        <pc:spChg chg="del">
          <ac:chgData name="mohammad Hosseinabady" userId="6cd969f51f917c9e" providerId="LiveId" clId="{FFE0CD9A-09F2-491C-8513-1BC484CF2A3A}" dt="2022-01-16T15:45:40.555" v="1053" actId="478"/>
          <ac:spMkLst>
            <pc:docMk/>
            <pc:sldMk cId="264256261" sldId="263"/>
            <ac:spMk id="220" creationId="{6FA83B45-DA90-46BB-8F38-B5D4E948B023}"/>
          </ac:spMkLst>
        </pc:spChg>
        <pc:grpChg chg="add del mod">
          <ac:chgData name="mohammad Hosseinabady" userId="6cd969f51f917c9e" providerId="LiveId" clId="{FFE0CD9A-09F2-491C-8513-1BC484CF2A3A}" dt="2022-01-16T15:52:09.337" v="1143" actId="478"/>
          <ac:grpSpMkLst>
            <pc:docMk/>
            <pc:sldMk cId="264256261" sldId="263"/>
            <ac:grpSpMk id="9" creationId="{FADE3FAF-9B13-45C0-9A09-8FB04DBE96B6}"/>
          </ac:grpSpMkLst>
        </pc:grpChg>
        <pc:grpChg chg="add mod">
          <ac:chgData name="mohammad Hosseinabady" userId="6cd969f51f917c9e" providerId="LiveId" clId="{FFE0CD9A-09F2-491C-8513-1BC484CF2A3A}" dt="2022-01-16T15:50:12.187" v="1115" actId="1076"/>
          <ac:grpSpMkLst>
            <pc:docMk/>
            <pc:sldMk cId="264256261" sldId="263"/>
            <ac:grpSpMk id="10" creationId="{6F11E7F2-57C8-48FD-A2AC-29D058EA0224}"/>
          </ac:grpSpMkLst>
        </pc:grpChg>
        <pc:grpChg chg="add mod">
          <ac:chgData name="mohammad Hosseinabady" userId="6cd969f51f917c9e" providerId="LiveId" clId="{FFE0CD9A-09F2-491C-8513-1BC484CF2A3A}" dt="2022-01-16T15:49:59.631" v="1112" actId="1076"/>
          <ac:grpSpMkLst>
            <pc:docMk/>
            <pc:sldMk cId="264256261" sldId="263"/>
            <ac:grpSpMk id="11" creationId="{153473D1-E337-4BF1-B945-2FF66F6E406B}"/>
          </ac:grpSpMkLst>
        </pc:grpChg>
        <pc:grpChg chg="add mod">
          <ac:chgData name="mohammad Hosseinabady" userId="6cd969f51f917c9e" providerId="LiveId" clId="{FFE0CD9A-09F2-491C-8513-1BC484CF2A3A}" dt="2022-01-16T15:51:14.190" v="1128" actId="1076"/>
          <ac:grpSpMkLst>
            <pc:docMk/>
            <pc:sldMk cId="264256261" sldId="263"/>
            <ac:grpSpMk id="175" creationId="{90652B74-BD8C-42F0-AC25-8743CFC98044}"/>
          </ac:grpSpMkLst>
        </pc:grpChg>
        <pc:picChg chg="add mod">
          <ac:chgData name="mohammad Hosseinabady" userId="6cd969f51f917c9e" providerId="LiveId" clId="{FFE0CD9A-09F2-491C-8513-1BC484CF2A3A}" dt="2022-01-16T15:52:06.962" v="1142" actId="1076"/>
          <ac:picMkLst>
            <pc:docMk/>
            <pc:sldMk cId="264256261" sldId="263"/>
            <ac:picMk id="86" creationId="{5A345565-E01B-40E4-9407-44A443D32909}"/>
          </ac:picMkLst>
        </pc:pic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5" creationId="{E86A23D5-49BB-41B7-A2E5-75D3AB87F355}"/>
          </ac:cxnSpMkLst>
        </pc:cxn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7" creationId="{CE175EEA-450F-4DC7-AB3D-2AA12243E936}"/>
          </ac:cxnSpMkLst>
        </pc:cxnChg>
        <pc:cxnChg chg="add mod">
          <ac:chgData name="mohammad Hosseinabady" userId="6cd969f51f917c9e" providerId="LiveId" clId="{FFE0CD9A-09F2-491C-8513-1BC484CF2A3A}" dt="2022-01-16T15:45:46.548" v="1054"/>
          <ac:cxnSpMkLst>
            <pc:docMk/>
            <pc:sldMk cId="264256261" sldId="263"/>
            <ac:cxnSpMk id="69" creationId="{DA02772C-53B9-40E0-8ED3-C0237CE634A0}"/>
          </ac:cxnSpMkLst>
        </pc:cxnChg>
        <pc:cxnChg chg="add mod">
          <ac:chgData name="mohammad Hosseinabady" userId="6cd969f51f917c9e" providerId="LiveId" clId="{FFE0CD9A-09F2-491C-8513-1BC484CF2A3A}" dt="2022-01-16T15:50:31.022" v="1118" actId="1076"/>
          <ac:cxnSpMkLst>
            <pc:docMk/>
            <pc:sldMk cId="264256261" sldId="263"/>
            <ac:cxnSpMk id="70" creationId="{BFBD5D4D-8071-49D8-A422-0DC7A8C49381}"/>
          </ac:cxnSpMkLst>
        </pc:cxnChg>
        <pc:cxnChg chg="add mod">
          <ac:chgData name="mohammad Hosseinabady" userId="6cd969f51f917c9e" providerId="LiveId" clId="{FFE0CD9A-09F2-491C-8513-1BC484CF2A3A}" dt="2022-01-16T15:50:46.535" v="1121" actId="1076"/>
          <ac:cxnSpMkLst>
            <pc:docMk/>
            <pc:sldMk cId="264256261" sldId="263"/>
            <ac:cxnSpMk id="72" creationId="{1EFBF737-DE79-4097-8D52-0E90DA57BE93}"/>
          </ac:cxnSpMkLst>
        </pc:cxnChg>
        <pc:cxnChg chg="add mod">
          <ac:chgData name="mohammad Hosseinabady" userId="6cd969f51f917c9e" providerId="LiveId" clId="{FFE0CD9A-09F2-491C-8513-1BC484CF2A3A}" dt="2022-01-16T15:48:17.652" v="1091" actId="1582"/>
          <ac:cxnSpMkLst>
            <pc:docMk/>
            <pc:sldMk cId="264256261" sldId="263"/>
            <ac:cxnSpMk id="73" creationId="{D7B4CE3E-3191-4904-A616-675F5FAB495E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79" creationId="{025CEBB0-33FE-45F4-9149-563122E71BDB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80" creationId="{897C34F7-44EF-46D0-93C1-0F2E342E2BF5}"/>
          </ac:cxnSpMkLst>
        </pc:cxnChg>
        <pc:cxnChg chg="add del mod">
          <ac:chgData name="mohammad Hosseinabady" userId="6cd969f51f917c9e" providerId="LiveId" clId="{FFE0CD9A-09F2-491C-8513-1BC484CF2A3A}" dt="2022-01-16T15:48:35.826" v="1094" actId="478"/>
          <ac:cxnSpMkLst>
            <pc:docMk/>
            <pc:sldMk cId="264256261" sldId="263"/>
            <ac:cxnSpMk id="81" creationId="{FDC47FF8-4975-45AC-8487-80FA1D603C5B}"/>
          </ac:cxnSpMkLst>
        </pc:cxnChg>
        <pc:cxnChg chg="add mod">
          <ac:chgData name="mohammad Hosseinabady" userId="6cd969f51f917c9e" providerId="LiveId" clId="{FFE0CD9A-09F2-491C-8513-1BC484CF2A3A}" dt="2022-01-16T15:52:19.551" v="1145" actId="1076"/>
          <ac:cxnSpMkLst>
            <pc:docMk/>
            <pc:sldMk cId="264256261" sldId="263"/>
            <ac:cxnSpMk id="85" creationId="{B3A904C1-28F2-491D-93DE-1C57051918B8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08" creationId="{5960D684-1259-44C6-9CFE-5C589D4D8B70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09" creationId="{B00C7E56-3F79-4700-9055-221D0DB6EB3C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1" creationId="{7D63A542-12B0-4B12-993B-F548D878ADC4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5" creationId="{4D7FE216-9CC3-4572-8500-F73249957595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8" creationId="{215D5180-A09A-472C-B102-4572111AA473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19" creationId="{C0502A48-57C3-4E58-88D1-235CAA17D0A4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20" creationId="{6C2909AB-407B-4F9E-A725-5D8E4EA542CD}"/>
          </ac:cxnSpMkLst>
        </pc:cxnChg>
        <pc:cxnChg chg="del">
          <ac:chgData name="mohammad Hosseinabady" userId="6cd969f51f917c9e" providerId="LiveId" clId="{FFE0CD9A-09F2-491C-8513-1BC484CF2A3A}" dt="2022-01-16T15:45:40.555" v="1053" actId="478"/>
          <ac:cxnSpMkLst>
            <pc:docMk/>
            <pc:sldMk cId="264256261" sldId="263"/>
            <ac:cxnSpMk id="123" creationId="{81F10268-8E0C-45F1-BAF1-56C5328E0F22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46" creationId="{9F89143F-0A96-49D3-9A44-6B47031993BD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47" creationId="{7ACCFECD-9F9B-4F46-A143-2E13D64BC55F}"/>
          </ac:cxnSpMkLst>
        </pc:cxnChg>
        <pc:cxnChg chg="add mod">
          <ac:chgData name="mohammad Hosseinabady" userId="6cd969f51f917c9e" providerId="LiveId" clId="{FFE0CD9A-09F2-491C-8513-1BC484CF2A3A}" dt="2022-01-16T15:49:27.859" v="1103" actId="164"/>
          <ac:cxnSpMkLst>
            <pc:docMk/>
            <pc:sldMk cId="264256261" sldId="263"/>
            <ac:cxnSpMk id="150" creationId="{B807EEC8-21FA-4C0F-B615-F0B67B7888BA}"/>
          </ac:cxnSpMkLst>
        </pc:cxnChg>
        <pc:cxnChg chg="add mod">
          <ac:chgData name="mohammad Hosseinabady" userId="6cd969f51f917c9e" providerId="LiveId" clId="{FFE0CD9A-09F2-491C-8513-1BC484CF2A3A}" dt="2022-01-16T15:50:27.709" v="1117" actId="14100"/>
          <ac:cxnSpMkLst>
            <pc:docMk/>
            <pc:sldMk cId="264256261" sldId="263"/>
            <ac:cxnSpMk id="153" creationId="{F418E359-305F-4D50-B3FD-854484A4B4CC}"/>
          </ac:cxnSpMkLst>
        </pc:cxnChg>
        <pc:cxnChg chg="add mod">
          <ac:chgData name="mohammad Hosseinabady" userId="6cd969f51f917c9e" providerId="LiveId" clId="{FFE0CD9A-09F2-491C-8513-1BC484CF2A3A}" dt="2022-01-16T15:49:57.625" v="1111" actId="164"/>
          <ac:cxnSpMkLst>
            <pc:docMk/>
            <pc:sldMk cId="264256261" sldId="263"/>
            <ac:cxnSpMk id="154" creationId="{B7DB2381-0EDC-4207-9FFD-6EA5C8FDAA80}"/>
          </ac:cxnSpMkLst>
        </pc:cxnChg>
        <pc:cxnChg chg="add mod">
          <ac:chgData name="mohammad Hosseinabady" userId="6cd969f51f917c9e" providerId="LiveId" clId="{FFE0CD9A-09F2-491C-8513-1BC484CF2A3A}" dt="2022-01-16T15:49:57.625" v="1111" actId="164"/>
          <ac:cxnSpMkLst>
            <pc:docMk/>
            <pc:sldMk cId="264256261" sldId="263"/>
            <ac:cxnSpMk id="157" creationId="{4B9DCBFB-12F3-4842-A726-00583600ABFE}"/>
          </ac:cxnSpMkLst>
        </pc:cxnChg>
        <pc:cxnChg chg="add mod">
          <ac:chgData name="mohammad Hosseinabady" userId="6cd969f51f917c9e" providerId="LiveId" clId="{FFE0CD9A-09F2-491C-8513-1BC484CF2A3A}" dt="2022-01-16T15:50:41.073" v="1120" actId="14100"/>
          <ac:cxnSpMkLst>
            <pc:docMk/>
            <pc:sldMk cId="264256261" sldId="263"/>
            <ac:cxnSpMk id="162" creationId="{0600C43F-E68F-49A0-BFC3-1127F7C05DAB}"/>
          </ac:cxnSpMkLst>
        </pc:cxnChg>
        <pc:cxnChg chg="add del mod">
          <ac:chgData name="mohammad Hosseinabady" userId="6cd969f51f917c9e" providerId="LiveId" clId="{FFE0CD9A-09F2-491C-8513-1BC484CF2A3A}" dt="2022-01-16T15:50:10.270" v="1114" actId="478"/>
          <ac:cxnSpMkLst>
            <pc:docMk/>
            <pc:sldMk cId="264256261" sldId="263"/>
            <ac:cxnSpMk id="163" creationId="{4CDA0D69-B760-4083-A49A-67CF25CEA85E}"/>
          </ac:cxnSpMkLst>
        </pc:cxnChg>
        <pc:cxnChg chg="del mod">
          <ac:chgData name="mohammad Hosseinabady" userId="6cd969f51f917c9e" providerId="LiveId" clId="{FFE0CD9A-09F2-491C-8513-1BC484CF2A3A}" dt="2022-01-16T15:51:08.704" v="1127" actId="478"/>
          <ac:cxnSpMkLst>
            <pc:docMk/>
            <pc:sldMk cId="264256261" sldId="263"/>
            <ac:cxnSpMk id="178" creationId="{BAF4E8EE-47F5-4C1E-A0E1-ED5E03D3CD76}"/>
          </ac:cxnSpMkLst>
        </pc:cxnChg>
        <pc:cxnChg chg="mod">
          <ac:chgData name="mohammad Hosseinabady" userId="6cd969f51f917c9e" providerId="LiveId" clId="{FFE0CD9A-09F2-491C-8513-1BC484CF2A3A}" dt="2022-01-16T15:51:17.744" v="1129" actId="14100"/>
          <ac:cxnSpMkLst>
            <pc:docMk/>
            <pc:sldMk cId="264256261" sldId="263"/>
            <ac:cxnSpMk id="179" creationId="{6AF3FDF6-DF26-44F0-B114-ABF014BA7E5B}"/>
          </ac:cxnSpMkLst>
        </pc:cxnChg>
        <pc:cxnChg chg="mod">
          <ac:chgData name="mohammad Hosseinabady" userId="6cd969f51f917c9e" providerId="LiveId" clId="{FFE0CD9A-09F2-491C-8513-1BC484CF2A3A}" dt="2022-01-16T15:51:53.817" v="1137" actId="14100"/>
          <ac:cxnSpMkLst>
            <pc:docMk/>
            <pc:sldMk cId="264256261" sldId="263"/>
            <ac:cxnSpMk id="180" creationId="{92CF8F6D-2A0D-49DE-A3B9-535FDDA1DA60}"/>
          </ac:cxnSpMkLst>
        </pc:cxnChg>
        <pc:cxnChg chg="add mod">
          <ac:chgData name="mohammad Hosseinabady" userId="6cd969f51f917c9e" providerId="LiveId" clId="{FFE0CD9A-09F2-491C-8513-1BC484CF2A3A}" dt="2022-01-16T15:51:38.168" v="1133" actId="14100"/>
          <ac:cxnSpMkLst>
            <pc:docMk/>
            <pc:sldMk cId="264256261" sldId="263"/>
            <ac:cxnSpMk id="182" creationId="{199967BC-C309-4A42-AFC8-750BED14B2CE}"/>
          </ac:cxnSpMkLst>
        </pc:cxnChg>
        <pc:cxnChg chg="add mod">
          <ac:chgData name="mohammad Hosseinabady" userId="6cd969f51f917c9e" providerId="LiveId" clId="{FFE0CD9A-09F2-491C-8513-1BC484CF2A3A}" dt="2022-01-16T15:51:46.128" v="1136" actId="14100"/>
          <ac:cxnSpMkLst>
            <pc:docMk/>
            <pc:sldMk cId="264256261" sldId="263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45:35.316" v="2049"/>
        <pc:sldMkLst>
          <pc:docMk/>
          <pc:sldMk cId="82393034" sldId="264"/>
        </pc:sldMkLst>
        <pc:spChg chg="mod">
          <ac:chgData name="mohammad Hosseinabady" userId="6cd969f51f917c9e" providerId="LiveId" clId="{FFE0CD9A-09F2-491C-8513-1BC484CF2A3A}" dt="2022-01-16T15:59:42.125" v="1190" actId="20577"/>
          <ac:spMkLst>
            <pc:docMk/>
            <pc:sldMk cId="82393034" sldId="264"/>
            <ac:spMk id="2" creationId="{DA839E29-3EFA-4046-9AFE-ADA533BBDD2D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3" creationId="{FD232AE3-BE3F-4828-8862-654F9FF42A32}"/>
          </ac:spMkLst>
        </pc:spChg>
        <pc:spChg chg="add mod">
          <ac:chgData name="mohammad Hosseinabady" userId="6cd969f51f917c9e" providerId="LiveId" clId="{FFE0CD9A-09F2-491C-8513-1BC484CF2A3A}" dt="2022-01-16T16:55:14.404" v="1502" actId="20577"/>
          <ac:spMkLst>
            <pc:docMk/>
            <pc:sldMk cId="82393034" sldId="264"/>
            <ac:spMk id="5" creationId="{B71C605A-CE74-4453-A255-7866AEC756E0}"/>
          </ac:spMkLst>
        </pc:spChg>
        <pc:spChg chg="add del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6" creationId="{85CE17A4-BF59-4602-B071-F65160DA3C01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7" creationId="{C52C6536-F60D-432C-AEE6-B62443844B6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" creationId="{97CF432F-A1AF-4574-BEC1-D14B9BD7A186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2" creationId="{FBDFFDC9-6055-4AE4-B7CA-9B3B8004421E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3" creationId="{FEF95C06-B470-451B-A695-9284E26A1059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4" creationId="{7DE37B2D-6BA2-4CAD-A0C6-18B05B534CFE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6" creationId="{65BD078E-7AEE-47AB-B5B4-D70DE8B86C00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68" creationId="{B1DA206E-2B68-4856-A904-D0E8003F8835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4" creationId="{578D3486-CE70-461E-8737-679988045490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5" creationId="{85B65436-92C0-4946-AF71-D26D205380D3}"/>
          </ac:spMkLst>
        </pc:spChg>
        <pc:spChg chg="del">
          <ac:chgData name="mohammad Hosseinabady" userId="6cd969f51f917c9e" providerId="LiveId" clId="{FFE0CD9A-09F2-491C-8513-1BC484CF2A3A}" dt="2022-01-16T15:59:50.024" v="1192" actId="478"/>
          <ac:spMkLst>
            <pc:docMk/>
            <pc:sldMk cId="82393034" sldId="264"/>
            <ac:spMk id="76" creationId="{CC3C3175-8F0F-41DD-8E7C-F53A2F44F3D7}"/>
          </ac:spMkLst>
        </pc:spChg>
        <pc:spChg chg="del">
          <ac:chgData name="mohammad Hosseinabady" userId="6cd969f51f917c9e" providerId="LiveId" clId="{FFE0CD9A-09F2-491C-8513-1BC484CF2A3A}" dt="2022-01-16T15:59:51.617" v="1193" actId="478"/>
          <ac:spMkLst>
            <pc:docMk/>
            <pc:sldMk cId="82393034" sldId="264"/>
            <ac:spMk id="77" creationId="{6F3F7853-C29D-4AFF-B46E-899573D72432}"/>
          </ac:spMkLst>
        </pc:spChg>
        <pc:spChg chg="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78" creationId="{0D5E2C3C-CD8A-4D69-AE98-8E327F801D9E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79" creationId="{75D40BD3-2072-4A57-A2C0-81059FD2D6AA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0" creationId="{E69793E1-470F-41DF-86A4-8B176890B864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1" creationId="{6F04B29E-AC68-4334-A9D8-A8671F45F40E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2" creationId="{D6B26C52-35CF-4359-8661-8F2146A0D330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3" creationId="{13A6E1A8-AAC9-4EE0-B206-459C65CDD0C1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4" creationId="{434B5C63-6507-4878-8C80-C6153A82BE8B}"/>
          </ac:spMkLst>
        </pc:spChg>
        <pc:spChg chg="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87" creationId="{6ACCAFE5-E236-4006-BDDD-148DB96564A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8" creationId="{97ECE2C3-D68A-4641-8DC6-F80F227BB5FF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89" creationId="{89CA7017-D583-4DF1-A9A0-77B82C6E798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0" creationId="{AC7059D4-86C3-476A-9300-861266F36CE5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1" creationId="{B824935E-9636-4F14-9E07-9EF74061FD7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2" creationId="{7D324924-A402-4D59-8047-695A5010141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3" creationId="{DDCED56D-383C-47D9-BB7B-5B11C63A92E1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4" creationId="{A470494B-0FB2-4374-ABEB-8D37610F847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5" creationId="{0A606316-31C2-4493-BBE8-52CBE383CA5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6" creationId="{0EF3EBB0-090C-47D4-BEB3-D4E015E5DF8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7" creationId="{59BC8AC8-6C50-4EAB-9414-9A13A05FDCD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8" creationId="{14FA6BA4-E9ED-4965-AA2A-DD25BA1E39B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99" creationId="{B65632F8-DA1C-4DFD-B2D2-9690CCF4944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0" creationId="{0ADFE673-B58A-47C4-A031-9573C712635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1" creationId="{3631E7BF-B71B-49BA-AEBE-1A032766D04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2" creationId="{13A8C92E-5C3B-4D4F-B646-B78AEAF9F778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3" creationId="{3C414FDA-FA33-48E6-8D23-C2C36B73DDBC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4" creationId="{DFDD5111-2660-4830-9329-5398B9C1FD0D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5" creationId="{CE28B23B-39C9-49FC-A3CA-116412732D6A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06" creationId="{379EED41-F16F-481C-BECB-78EE5496EC12}"/>
          </ac:spMkLst>
        </pc:spChg>
        <pc:spChg chg="add mod">
          <ac:chgData name="mohammad Hosseinabady" userId="6cd969f51f917c9e" providerId="LiveId" clId="{FFE0CD9A-09F2-491C-8513-1BC484CF2A3A}" dt="2022-01-16T16:56:05.179" v="1515" actId="207"/>
          <ac:spMkLst>
            <pc:docMk/>
            <pc:sldMk cId="82393034" sldId="264"/>
            <ac:spMk id="107" creationId="{0B4EA6DC-6441-47E3-9947-CE8B1A434BD9}"/>
          </ac:spMkLst>
        </pc:spChg>
        <pc:spChg chg="add mod">
          <ac:chgData name="mohammad Hosseinabady" userId="6cd969f51f917c9e" providerId="LiveId" clId="{FFE0CD9A-09F2-491C-8513-1BC484CF2A3A}" dt="2022-01-16T17:43:55.932" v="2037" actId="164"/>
          <ac:spMkLst>
            <pc:docMk/>
            <pc:sldMk cId="82393034" sldId="264"/>
            <ac:spMk id="108" creationId="{D4722FF1-A975-4CAA-A59B-44E01F2786C2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109" creationId="{5709EB56-4C5D-4189-BC95-335CF343213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10" creationId="{CF7CF769-5E68-46B4-8A4F-8EFD01E6E0FD}"/>
          </ac:spMkLst>
        </pc:spChg>
        <pc:spChg chg="add mod">
          <ac:chgData name="mohammad Hosseinabady" userId="6cd969f51f917c9e" providerId="LiveId" clId="{FFE0CD9A-09F2-491C-8513-1BC484CF2A3A}" dt="2022-01-16T16:55:48.716" v="1513" actId="208"/>
          <ac:spMkLst>
            <pc:docMk/>
            <pc:sldMk cId="82393034" sldId="264"/>
            <ac:spMk id="111" creationId="{B2926F86-3E69-4CD1-863C-35E8539B0175}"/>
          </ac:spMkLst>
        </pc:spChg>
        <pc:spChg chg="add mod">
          <ac:chgData name="mohammad Hosseinabady" userId="6cd969f51f917c9e" providerId="LiveId" clId="{FFE0CD9A-09F2-491C-8513-1BC484CF2A3A}" dt="2022-01-16T16:55:18.452" v="1509" actId="20577"/>
          <ac:spMkLst>
            <pc:docMk/>
            <pc:sldMk cId="82393034" sldId="264"/>
            <ac:spMk id="112" creationId="{AAAB47EF-8A30-46A3-895A-AFE6AADA0AC7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28" creationId="{E66A7D9F-2396-4B8C-AB3B-10AB475BD142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29" creationId="{04033565-3F15-4919-88CE-48DF1A4244EE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0" creationId="{12F5AE49-C663-48A7-A5A4-0AA98FBD1B2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1" creationId="{02A92117-A3BA-4D87-A1AF-B9414FCEDF4E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2" creationId="{06107AAC-7BEB-47B9-9C88-979892600E00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3" creationId="{CEDF0AB2-7BA4-448F-BCEB-8D6B876350D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4" creationId="{7A91FD47-2D1F-48B6-AD5E-A7F57317C990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5" creationId="{37F0328E-A8B0-4B1C-91A0-95B598D67649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6" creationId="{2EEC4646-78F0-4F46-A78B-3E6DB0C19EE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7" creationId="{1D77D405-3871-4415-B049-43C8AE24B844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8" creationId="{A28FDBC8-AB61-4E20-B6A5-23E0346ABC11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39" creationId="{2C2BFEDF-00ED-4FE1-96C6-E1CF5363B593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0" creationId="{45265FDE-5B88-4C0C-87B6-026F7BBCE636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1" creationId="{1BCDFFEC-96B0-494D-AD3C-4C269257E10A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2" creationId="{B4EC5B46-23FB-4554-A74D-840EBBC402B4}"/>
          </ac:spMkLst>
        </pc:spChg>
        <pc:spChg chg="del">
          <ac:chgData name="mohammad Hosseinabady" userId="6cd969f51f917c9e" providerId="LiveId" clId="{FFE0CD9A-09F2-491C-8513-1BC484CF2A3A}" dt="2022-01-16T15:59:46.616" v="1191" actId="478"/>
          <ac:spMkLst>
            <pc:docMk/>
            <pc:sldMk cId="82393034" sldId="264"/>
            <ac:spMk id="143" creationId="{BC7B7958-67C9-4D6D-BF35-9004B918B55E}"/>
          </ac:spMkLst>
        </pc:spChg>
        <pc:spChg chg="del">
          <ac:chgData name="mohammad Hosseinabady" userId="6cd969f51f917c9e" providerId="LiveId" clId="{FFE0CD9A-09F2-491C-8513-1BC484CF2A3A}" dt="2022-01-16T15:59:54.879" v="1194" actId="478"/>
          <ac:spMkLst>
            <pc:docMk/>
            <pc:sldMk cId="82393034" sldId="264"/>
            <ac:spMk id="184" creationId="{FF114EC1-A83F-491E-80E2-F070C920F752}"/>
          </ac:spMkLst>
        </pc:spChg>
        <pc:spChg chg="del mod">
          <ac:chgData name="mohammad Hosseinabady" userId="6cd969f51f917c9e" providerId="LiveId" clId="{FFE0CD9A-09F2-491C-8513-1BC484CF2A3A}" dt="2022-01-16T16:08:12.009" v="1465" actId="478"/>
          <ac:spMkLst>
            <pc:docMk/>
            <pc:sldMk cId="82393034" sldId="264"/>
            <ac:spMk id="185" creationId="{4364DD04-29F2-4E5B-B743-DF4443535A51}"/>
          </ac:spMkLst>
        </pc:spChg>
        <pc:grpChg chg="add 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9" creationId="{283C1BC2-7288-46A9-83CE-73FF75A0C16D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0" creationId="{6F11E7F2-57C8-48FD-A2AC-29D058EA0224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1" creationId="{153473D1-E337-4BF1-B945-2FF66F6E406B}"/>
          </ac:grpSpMkLst>
        </pc:grpChg>
        <pc:grpChg chg="mod">
          <ac:chgData name="mohammad Hosseinabady" userId="6cd969f51f917c9e" providerId="LiveId" clId="{FFE0CD9A-09F2-491C-8513-1BC484CF2A3A}" dt="2022-01-16T17:43:55.932" v="2037" actId="164"/>
          <ac:grpSpMkLst>
            <pc:docMk/>
            <pc:sldMk cId="82393034" sldId="264"/>
            <ac:grpSpMk id="175" creationId="{90652B74-BD8C-42F0-AC25-8743CFC98044}"/>
          </ac:grpSpMkLst>
        </pc:grpChg>
        <pc:picChg chg="del">
          <ac:chgData name="mohammad Hosseinabady" userId="6cd969f51f917c9e" providerId="LiveId" clId="{FFE0CD9A-09F2-491C-8513-1BC484CF2A3A}" dt="2022-01-16T15:59:58.156" v="1196" actId="478"/>
          <ac:picMkLst>
            <pc:docMk/>
            <pc:sldMk cId="82393034" sldId="264"/>
            <ac:picMk id="86" creationId="{5A345565-E01B-40E4-9407-44A443D32909}"/>
          </ac:picMkLst>
        </pc:pic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5" creationId="{E86A23D5-49BB-41B7-A2E5-75D3AB87F355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7" creationId="{CE175EEA-450F-4DC7-AB3D-2AA12243E936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69" creationId="{DA02772C-53B9-40E0-8ED3-C0237CE634A0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0" creationId="{BFBD5D4D-8071-49D8-A422-0DC7A8C49381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2" creationId="{1EFBF737-DE79-4097-8D52-0E90DA57BE93}"/>
          </ac:cxnSpMkLst>
        </pc:cxnChg>
        <pc:cxnChg chg="del">
          <ac:chgData name="mohammad Hosseinabady" userId="6cd969f51f917c9e" providerId="LiveId" clId="{FFE0CD9A-09F2-491C-8513-1BC484CF2A3A}" dt="2022-01-16T15:59:50.024" v="1192" actId="478"/>
          <ac:cxnSpMkLst>
            <pc:docMk/>
            <pc:sldMk cId="82393034" sldId="264"/>
            <ac:cxnSpMk id="73" creationId="{D7B4CE3E-3191-4904-A616-675F5FAB495E}"/>
          </ac:cxnSpMkLst>
        </pc:cxnChg>
        <pc:cxnChg chg="del">
          <ac:chgData name="mohammad Hosseinabady" userId="6cd969f51f917c9e" providerId="LiveId" clId="{FFE0CD9A-09F2-491C-8513-1BC484CF2A3A}" dt="2022-01-16T16:00:23.505" v="1201" actId="478"/>
          <ac:cxnSpMkLst>
            <pc:docMk/>
            <pc:sldMk cId="82393034" sldId="264"/>
            <ac:cxnSpMk id="85" creationId="{B3A904C1-28F2-491D-93DE-1C57051918B8}"/>
          </ac:cxnSpMkLst>
        </pc:cxnChg>
        <pc:cxnChg chg="mod">
          <ac:chgData name="mohammad Hosseinabady" userId="6cd969f51f917c9e" providerId="LiveId" clId="{FFE0CD9A-09F2-491C-8513-1BC484CF2A3A}" dt="2022-01-16T17:43:55.932" v="2037" actId="164"/>
          <ac:cxnSpMkLst>
            <pc:docMk/>
            <pc:sldMk cId="82393034" sldId="264"/>
            <ac:cxnSpMk id="182" creationId="{199967BC-C309-4A42-AFC8-750BED14B2CE}"/>
          </ac:cxnSpMkLst>
        </pc:cxnChg>
        <pc:cxnChg chg="mod">
          <ac:chgData name="mohammad Hosseinabady" userId="6cd969f51f917c9e" providerId="LiveId" clId="{FFE0CD9A-09F2-491C-8513-1BC484CF2A3A}" dt="2022-01-16T17:43:55.932" v="2037" actId="164"/>
          <ac:cxnSpMkLst>
            <pc:docMk/>
            <pc:sldMk cId="82393034" sldId="264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8:09:44.920" v="2342"/>
        <pc:sldMkLst>
          <pc:docMk/>
          <pc:sldMk cId="1869738016" sldId="265"/>
        </pc:sldMkLst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3" creationId="{FD232AE3-BE3F-4828-8862-654F9FF42A32}"/>
          </ac:spMkLst>
        </pc:spChg>
        <pc:spChg chg="add mod">
          <ac:chgData name="mohammad Hosseinabady" userId="6cd969f51f917c9e" providerId="LiveId" clId="{FFE0CD9A-09F2-491C-8513-1BC484CF2A3A}" dt="2022-01-16T16:07:57.076" v="1463"/>
          <ac:spMkLst>
            <pc:docMk/>
            <pc:sldMk cId="1869738016" sldId="265"/>
            <ac:spMk id="29" creationId="{4A74ADCC-8966-42F0-B73F-DEAE0F7448B2}"/>
          </ac:spMkLst>
        </pc:spChg>
        <pc:spChg chg="add mod">
          <ac:chgData name="mohammad Hosseinabady" userId="6cd969f51f917c9e" providerId="LiveId" clId="{FFE0CD9A-09F2-491C-8513-1BC484CF2A3A}" dt="2022-01-16T16:08:20.757" v="1469" actId="1076"/>
          <ac:spMkLst>
            <pc:docMk/>
            <pc:sldMk cId="1869738016" sldId="265"/>
            <ac:spMk id="30" creationId="{5B4A193E-DF5B-43EF-8E6D-E46E356410E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78" creationId="{0D5E2C3C-CD8A-4D69-AE98-8E327F801D9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79" creationId="{75D40BD3-2072-4A57-A2C0-81059FD2D6AA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0" creationId="{E69793E1-470F-41DF-86A4-8B176890B864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1" creationId="{6F04B29E-AC68-4334-A9D8-A8671F45F40E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2" creationId="{D6B26C52-35CF-4359-8661-8F2146A0D330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3" creationId="{13A6E1A8-AAC9-4EE0-B206-459C65CDD0C1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4" creationId="{434B5C63-6507-4878-8C80-C6153A82BE8B}"/>
          </ac:spMkLst>
        </pc:spChg>
        <pc:spChg chg="mod">
          <ac:chgData name="mohammad Hosseinabady" userId="6cd969f51f917c9e" providerId="LiveId" clId="{FFE0CD9A-09F2-491C-8513-1BC484CF2A3A}" dt="2022-01-16T16:04:49.252" v="1359" actId="1076"/>
          <ac:spMkLst>
            <pc:docMk/>
            <pc:sldMk cId="1869738016" sldId="265"/>
            <ac:spMk id="87" creationId="{6ACCAFE5-E236-4006-BDDD-148DB96564A7}"/>
          </ac:spMkLst>
        </pc:spChg>
        <pc:spChg chg="mod">
          <ac:chgData name="mohammad Hosseinabady" userId="6cd969f51f917c9e" providerId="LiveId" clId="{FFE0CD9A-09F2-491C-8513-1BC484CF2A3A}" dt="2022-01-16T16:04:57.186" v="1362" actId="1076"/>
          <ac:spMkLst>
            <pc:docMk/>
            <pc:sldMk cId="1869738016" sldId="265"/>
            <ac:spMk id="107" creationId="{0B4EA6DC-6441-47E3-9947-CE8B1A434BD9}"/>
          </ac:spMkLst>
        </pc:spChg>
        <pc:spChg chg="del mod">
          <ac:chgData name="mohammad Hosseinabady" userId="6cd969f51f917c9e" providerId="LiveId" clId="{FFE0CD9A-09F2-491C-8513-1BC484CF2A3A}" dt="2022-01-16T16:08:01.163" v="1464" actId="478"/>
          <ac:spMkLst>
            <pc:docMk/>
            <pc:sldMk cId="1869738016" sldId="265"/>
            <ac:spMk id="185" creationId="{4364DD04-29F2-4E5B-B743-DF4443535A51}"/>
          </ac:spMkLst>
        </pc:s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0" creationId="{6F11E7F2-57C8-48FD-A2AC-29D058EA0224}"/>
          </ac:grpSpMkLst>
        </pc:gr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1" creationId="{153473D1-E337-4BF1-B945-2FF66F6E406B}"/>
          </ac:grpSpMkLst>
        </pc:grpChg>
        <pc:grpChg chg="mod">
          <ac:chgData name="mohammad Hosseinabady" userId="6cd969f51f917c9e" providerId="LiveId" clId="{FFE0CD9A-09F2-491C-8513-1BC484CF2A3A}" dt="2022-01-16T16:04:49.252" v="1359" actId="1076"/>
          <ac:grpSpMkLst>
            <pc:docMk/>
            <pc:sldMk cId="1869738016" sldId="265"/>
            <ac:grpSpMk id="175" creationId="{90652B74-BD8C-42F0-AC25-8743CFC98044}"/>
          </ac:grpSpMkLst>
        </pc:grpChg>
        <pc:cxnChg chg="mod">
          <ac:chgData name="mohammad Hosseinabady" userId="6cd969f51f917c9e" providerId="LiveId" clId="{FFE0CD9A-09F2-491C-8513-1BC484CF2A3A}" dt="2022-01-16T16:04:49.252" v="1359" actId="1076"/>
          <ac:cxnSpMkLst>
            <pc:docMk/>
            <pc:sldMk cId="1869738016" sldId="265"/>
            <ac:cxnSpMk id="182" creationId="{199967BC-C309-4A42-AFC8-750BED14B2CE}"/>
          </ac:cxnSpMkLst>
        </pc:cxnChg>
        <pc:cxnChg chg="mod">
          <ac:chgData name="mohammad Hosseinabady" userId="6cd969f51f917c9e" providerId="LiveId" clId="{FFE0CD9A-09F2-491C-8513-1BC484CF2A3A}" dt="2022-01-16T16:04:49.252" v="1359" actId="1076"/>
          <ac:cxnSpMkLst>
            <pc:docMk/>
            <pc:sldMk cId="1869738016" sldId="265"/>
            <ac:cxnSpMk id="183" creationId="{8A2E5371-A45C-4E7A-89E9-A3F08C6A793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8:01:18.334" v="2250"/>
        <pc:sldMkLst>
          <pc:docMk/>
          <pc:sldMk cId="725200899" sldId="266"/>
        </pc:sldMkLst>
        <pc:spChg chg="mod">
          <ac:chgData name="mohammad Hosseinabady" userId="6cd969f51f917c9e" providerId="LiveId" clId="{FFE0CD9A-09F2-491C-8513-1BC484CF2A3A}" dt="2022-01-16T17:00:33.374" v="1601" actId="20577"/>
          <ac:spMkLst>
            <pc:docMk/>
            <pc:sldMk cId="725200899" sldId="266"/>
            <ac:spMk id="2" creationId="{DA839E29-3EFA-4046-9AFE-ADA533BBDD2D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3" creationId="{FD232AE3-BE3F-4828-8862-654F9FF42A32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5" creationId="{3D906878-0636-4D42-98BC-AC53A3176386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6" creationId="{D78D9775-54C9-445E-966E-F54E02281DA1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7" creationId="{148F861A-ECF9-41DE-B4BE-CADBFC844A6B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8" creationId="{8E10EE73-326D-4A8F-AA9A-F7C67E40E729}"/>
          </ac:spMkLst>
        </pc:spChg>
        <pc:spChg chg="add del">
          <ac:chgData name="mohammad Hosseinabady" userId="6cd969f51f917c9e" providerId="LiveId" clId="{FFE0CD9A-09F2-491C-8513-1BC484CF2A3A}" dt="2022-01-16T17:01:58.359" v="1614" actId="478"/>
          <ac:spMkLst>
            <pc:docMk/>
            <pc:sldMk cId="725200899" sldId="266"/>
            <ac:spMk id="9" creationId="{C185D4E7-41C6-4332-BC6A-F56F0E321547}"/>
          </ac:spMkLst>
        </pc:spChg>
        <pc:spChg chg="add mod">
          <ac:chgData name="mohammad Hosseinabady" userId="6cd969f51f917c9e" providerId="LiveId" clId="{FFE0CD9A-09F2-491C-8513-1BC484CF2A3A}" dt="2022-01-16T17:58:03.039" v="2186" actId="1582"/>
          <ac:spMkLst>
            <pc:docMk/>
            <pc:sldMk cId="725200899" sldId="266"/>
            <ac:spMk id="13" creationId="{86CD1BD9-00E0-4093-B037-B3E21D4E017C}"/>
          </ac:spMkLst>
        </pc:spChg>
        <pc:spChg chg="add del">
          <ac:chgData name="mohammad Hosseinabady" userId="6cd969f51f917c9e" providerId="LiveId" clId="{FFE0CD9A-09F2-491C-8513-1BC484CF2A3A}" dt="2022-01-16T17:58:46.268" v="2191" actId="478"/>
          <ac:spMkLst>
            <pc:docMk/>
            <pc:sldMk cId="725200899" sldId="266"/>
            <ac:spMk id="16" creationId="{F94643AE-0482-4D1E-95F8-2FA8C13DB47B}"/>
          </ac:spMkLst>
        </pc:spChg>
        <pc:spChg chg="add mod">
          <ac:chgData name="mohammad Hosseinabady" userId="6cd969f51f917c9e" providerId="LiveId" clId="{FFE0CD9A-09F2-491C-8513-1BC484CF2A3A}" dt="2022-01-16T17:59:27.391" v="2206" actId="20577"/>
          <ac:spMkLst>
            <pc:docMk/>
            <pc:sldMk cId="725200899" sldId="266"/>
            <ac:spMk id="17" creationId="{1A346DA8-3313-47B0-B7C3-79CDC0FC33BA}"/>
          </ac:spMkLst>
        </pc:spChg>
        <pc:spChg chg="del">
          <ac:chgData name="mohammad Hosseinabady" userId="6cd969f51f917c9e" providerId="LiveId" clId="{FFE0CD9A-09F2-491C-8513-1BC484CF2A3A}" dt="2022-01-16T16:56:23.092" v="1521" actId="478"/>
          <ac:spMkLst>
            <pc:docMk/>
            <pc:sldMk cId="725200899" sldId="266"/>
            <ac:spMk id="29" creationId="{4A74ADCC-8966-42F0-B73F-DEAE0F7448B2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30" creationId="{5B4A193E-DF5B-43EF-8E6D-E46E356410EE}"/>
          </ac:spMkLst>
        </pc:spChg>
        <pc:spChg chg="add mod">
          <ac:chgData name="mohammad Hosseinabady" userId="6cd969f51f917c9e" providerId="LiveId" clId="{FFE0CD9A-09F2-491C-8513-1BC484CF2A3A}" dt="2022-01-16T16:58:44.725" v="1545" actId="164"/>
          <ac:spMkLst>
            <pc:docMk/>
            <pc:sldMk cId="725200899" sldId="266"/>
            <ac:spMk id="32" creationId="{32E34C27-AD52-4C2A-8CA7-3E362BB2F849}"/>
          </ac:spMkLst>
        </pc:spChg>
        <pc:spChg chg="add mod">
          <ac:chgData name="mohammad Hosseinabady" userId="6cd969f51f917c9e" providerId="LiveId" clId="{FFE0CD9A-09F2-491C-8513-1BC484CF2A3A}" dt="2022-01-16T16:58:44.725" v="1545" actId="164"/>
          <ac:spMkLst>
            <pc:docMk/>
            <pc:sldMk cId="725200899" sldId="266"/>
            <ac:spMk id="33" creationId="{9843275A-51E5-438C-90A2-D00518177F19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37" creationId="{1FBF0708-B5BE-42D0-BE3E-8B8E2BFE17FA}"/>
          </ac:spMkLst>
        </pc:spChg>
        <pc:spChg chg="add del mod">
          <ac:chgData name="mohammad Hosseinabady" userId="6cd969f51f917c9e" providerId="LiveId" clId="{FFE0CD9A-09F2-491C-8513-1BC484CF2A3A}" dt="2022-01-16T17:00:25.426" v="1594" actId="478"/>
          <ac:spMkLst>
            <pc:docMk/>
            <pc:sldMk cId="725200899" sldId="266"/>
            <ac:spMk id="39" creationId="{0BCD5A64-2DC5-4CFC-B02A-A98DC8FC16EC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41" creationId="{ED4ABAA2-3629-4ED5-8578-BE3FBE74D5AE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42" creationId="{12F7F52E-FD59-4CC0-99F2-054872C35EE8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47" creationId="{BAA89849-A075-4847-A93F-9DE42DF5DE14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49" creationId="{5B06AED4-AECF-4D46-AD09-DDA32827E9F1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50" creationId="{CB4DE443-6C57-4BBD-8C06-5B3D7AEBA613}"/>
          </ac:spMkLst>
        </pc:spChg>
        <pc:spChg chg="mod">
          <ac:chgData name="mohammad Hosseinabady" userId="6cd969f51f917c9e" providerId="LiveId" clId="{FFE0CD9A-09F2-491C-8513-1BC484CF2A3A}" dt="2022-01-16T17:01:20.625" v="1608"/>
          <ac:spMkLst>
            <pc:docMk/>
            <pc:sldMk cId="725200899" sldId="266"/>
            <ac:spMk id="55" creationId="{C77084AE-485C-4CB2-943A-996D72198DFE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58" creationId="{A0315498-6674-470C-9167-FB95E2F64338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59" creationId="{9C9513AF-8E60-472A-8B66-749921ADB075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0" creationId="{F0BC0A5A-867E-4083-8546-28031E8DBDFC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1" creationId="{FDC876FB-4E95-4B42-9C30-33A93619057D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2" creationId="{D7F61A43-AD4B-42B2-99AC-50DAD48A24E6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3" creationId="{6CB16FB3-305B-4ECB-B320-1DB153A7AAAA}"/>
          </ac:spMkLst>
        </pc:spChg>
        <pc:spChg chg="add mod">
          <ac:chgData name="mohammad Hosseinabady" userId="6cd969f51f917c9e" providerId="LiveId" clId="{FFE0CD9A-09F2-491C-8513-1BC484CF2A3A}" dt="2022-01-16T17:02:06.436" v="1617" actId="164"/>
          <ac:spMkLst>
            <pc:docMk/>
            <pc:sldMk cId="725200899" sldId="266"/>
            <ac:spMk id="64" creationId="{253F6BEA-1BD9-4783-AC3D-C802AAE9BAA6}"/>
          </ac:spMkLst>
        </pc:spChg>
        <pc:spChg chg="add mod">
          <ac:chgData name="mohammad Hosseinabady" userId="6cd969f51f917c9e" providerId="LiveId" clId="{FFE0CD9A-09F2-491C-8513-1BC484CF2A3A}" dt="2022-01-16T17:59:20.358" v="2201" actId="14100"/>
          <ac:spMkLst>
            <pc:docMk/>
            <pc:sldMk cId="725200899" sldId="266"/>
            <ac:spMk id="72" creationId="{FD3BB204-496E-455B-8943-0746437D190C}"/>
          </ac:spMkLst>
        </pc:spChg>
        <pc:spChg chg="add mod">
          <ac:chgData name="mohammad Hosseinabady" userId="6cd969f51f917c9e" providerId="LiveId" clId="{FFE0CD9A-09F2-491C-8513-1BC484CF2A3A}" dt="2022-01-16T17:59:14.607" v="2200" actId="1076"/>
          <ac:spMkLst>
            <pc:docMk/>
            <pc:sldMk cId="725200899" sldId="266"/>
            <ac:spMk id="73" creationId="{9CD2BCC9-9E6F-47EC-8856-534CE181ADB0}"/>
          </ac:spMkLst>
        </pc:spChg>
        <pc:spChg chg="add mod">
          <ac:chgData name="mohammad Hosseinabady" userId="6cd969f51f917c9e" providerId="LiveId" clId="{FFE0CD9A-09F2-491C-8513-1BC484CF2A3A}" dt="2022-01-16T18:00:00.510" v="2229" actId="1076"/>
          <ac:spMkLst>
            <pc:docMk/>
            <pc:sldMk cId="725200899" sldId="266"/>
            <ac:spMk id="77" creationId="{ACF4C12D-EDF4-44AF-9621-7DCEE7BAA287}"/>
          </ac:spMkLst>
        </pc:spChg>
        <pc:spChg chg="del">
          <ac:chgData name="mohammad Hosseinabady" userId="6cd969f51f917c9e" providerId="LiveId" clId="{FFE0CD9A-09F2-491C-8513-1BC484CF2A3A}" dt="2022-01-16T16:56:24.339" v="1522" actId="478"/>
          <ac:spMkLst>
            <pc:docMk/>
            <pc:sldMk cId="725200899" sldId="266"/>
            <ac:spMk id="78" creationId="{0D5E2C3C-CD8A-4D69-AE98-8E327F801D9E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79" creationId="{75D40BD3-2072-4A57-A2C0-81059FD2D6AA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0" creationId="{E69793E1-470F-41DF-86A4-8B176890B864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1" creationId="{6F04B29E-AC68-4334-A9D8-A8671F45F40E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2" creationId="{D6B26C52-35CF-4359-8661-8F2146A0D330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3" creationId="{13A6E1A8-AAC9-4EE0-B206-459C65CDD0C1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4" creationId="{434B5C63-6507-4878-8C80-C6153A82BE8B}"/>
          </ac:spMkLst>
        </pc:spChg>
        <pc:spChg chg="add mod">
          <ac:chgData name="mohammad Hosseinabady" userId="6cd969f51f917c9e" providerId="LiveId" clId="{FFE0CD9A-09F2-491C-8513-1BC484CF2A3A}" dt="2022-01-16T18:00:16.589" v="2236" actId="20577"/>
          <ac:spMkLst>
            <pc:docMk/>
            <pc:sldMk cId="725200899" sldId="266"/>
            <ac:spMk id="86" creationId="{A152E9A1-B1CC-4CEF-9ADB-9BDA735E14AF}"/>
          </ac:spMkLst>
        </pc:spChg>
        <pc:spChg chg="del">
          <ac:chgData name="mohammad Hosseinabady" userId="6cd969f51f917c9e" providerId="LiveId" clId="{FFE0CD9A-09F2-491C-8513-1BC484CF2A3A}" dt="2022-01-16T16:56:25.491" v="1523" actId="478"/>
          <ac:spMkLst>
            <pc:docMk/>
            <pc:sldMk cId="725200899" sldId="266"/>
            <ac:spMk id="87" creationId="{6ACCAFE5-E236-4006-BDDD-148DB96564A7}"/>
          </ac:spMkLst>
        </pc:spChg>
        <pc:spChg chg="del">
          <ac:chgData name="mohammad Hosseinabady" userId="6cd969f51f917c9e" providerId="LiveId" clId="{FFE0CD9A-09F2-491C-8513-1BC484CF2A3A}" dt="2022-01-16T16:56:23.092" v="1521" actId="478"/>
          <ac:spMkLst>
            <pc:docMk/>
            <pc:sldMk cId="725200899" sldId="266"/>
            <ac:spMk id="107" creationId="{0B4EA6DC-6441-47E3-9947-CE8B1A434BD9}"/>
          </ac:spMkLst>
        </pc:spChg>
        <pc:grpChg chg="add del mod">
          <ac:chgData name="mohammad Hosseinabady" userId="6cd969f51f917c9e" providerId="LiveId" clId="{FFE0CD9A-09F2-491C-8513-1BC484CF2A3A}" dt="2022-01-16T17:00:25.426" v="1594" actId="478"/>
          <ac:grpSpMkLst>
            <pc:docMk/>
            <pc:sldMk cId="725200899" sldId="266"/>
            <ac:grpSpMk id="4" creationId="{C7BD59F2-2A7B-4F6E-9242-7420818BC84D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0" creationId="{6F11E7F2-57C8-48FD-A2AC-29D058EA0224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1" creationId="{153473D1-E337-4BF1-B945-2FF66F6E406B}"/>
          </ac:grpSpMkLst>
        </pc:grpChg>
        <pc:grpChg chg="add mod">
          <ac:chgData name="mohammad Hosseinabady" userId="6cd969f51f917c9e" providerId="LiveId" clId="{FFE0CD9A-09F2-491C-8513-1BC484CF2A3A}" dt="2022-01-16T17:02:13.209" v="1618" actId="1076"/>
          <ac:grpSpMkLst>
            <pc:docMk/>
            <pc:sldMk cId="725200899" sldId="266"/>
            <ac:grpSpMk id="12" creationId="{47CEA66C-74A8-499A-8187-F4DAA4A8635C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43" creationId="{455CE360-A6A6-40D1-8937-C3E1A968262E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48" creationId="{3DDFA9AC-9DB0-4E9B-92B1-1329E4B54CEC}"/>
          </ac:grpSpMkLst>
        </pc:grpChg>
        <pc:grpChg chg="add mod">
          <ac:chgData name="mohammad Hosseinabady" userId="6cd969f51f917c9e" providerId="LiveId" clId="{FFE0CD9A-09F2-491C-8513-1BC484CF2A3A}" dt="2022-01-16T17:02:06.436" v="1617" actId="164"/>
          <ac:grpSpMkLst>
            <pc:docMk/>
            <pc:sldMk cId="725200899" sldId="266"/>
            <ac:grpSpMk id="52" creationId="{A4FF7414-DE57-4673-A014-444E4A06C845}"/>
          </ac:grpSpMkLst>
        </pc:grpChg>
        <pc:grpChg chg="del">
          <ac:chgData name="mohammad Hosseinabady" userId="6cd969f51f917c9e" providerId="LiveId" clId="{FFE0CD9A-09F2-491C-8513-1BC484CF2A3A}" dt="2022-01-16T16:56:25.491" v="1523" actId="478"/>
          <ac:grpSpMkLst>
            <pc:docMk/>
            <pc:sldMk cId="725200899" sldId="266"/>
            <ac:grpSpMk id="175" creationId="{90652B74-BD8C-42F0-AC25-8743CFC98044}"/>
          </ac:grpSpMkLst>
        </pc:grpChg>
        <pc:picChg chg="add del mod">
          <ac:chgData name="mohammad Hosseinabady" userId="6cd969f51f917c9e" providerId="LiveId" clId="{FFE0CD9A-09F2-491C-8513-1BC484CF2A3A}" dt="2022-01-16T17:00:25.426" v="1594" actId="478"/>
          <ac:picMkLst>
            <pc:docMk/>
            <pc:sldMk cId="725200899" sldId="266"/>
            <ac:picMk id="31" creationId="{060A2CAF-3B03-49B7-97D1-8496764F0CB2}"/>
          </ac:picMkLst>
        </pc:picChg>
        <pc:picChg chg="add del mod">
          <ac:chgData name="mohammad Hosseinabady" userId="6cd969f51f917c9e" providerId="LiveId" clId="{FFE0CD9A-09F2-491C-8513-1BC484CF2A3A}" dt="2022-01-16T17:01:31.993" v="1610" actId="478"/>
          <ac:picMkLst>
            <pc:docMk/>
            <pc:sldMk cId="725200899" sldId="266"/>
            <ac:picMk id="4098" creationId="{61E80F8D-5A02-4088-821A-1D72AC7B50E4}"/>
          </ac:picMkLst>
        </pc:picChg>
        <pc:picChg chg="add mod">
          <ac:chgData name="mohammad Hosseinabady" userId="6cd969f51f917c9e" providerId="LiveId" clId="{FFE0CD9A-09F2-491C-8513-1BC484CF2A3A}" dt="2022-01-16T17:02:16.993" v="1619" actId="14100"/>
          <ac:picMkLst>
            <pc:docMk/>
            <pc:sldMk cId="725200899" sldId="266"/>
            <ac:picMk id="4100" creationId="{7086D2D7-8668-4509-8EC1-2402B22C9CCA}"/>
          </ac:picMkLst>
        </pc:picChg>
        <pc:cxnChg chg="add mod">
          <ac:chgData name="mohammad Hosseinabady" userId="6cd969f51f917c9e" providerId="LiveId" clId="{FFE0CD9A-09F2-491C-8513-1BC484CF2A3A}" dt="2022-01-16T17:58:18.748" v="2189" actId="208"/>
          <ac:cxnSpMkLst>
            <pc:docMk/>
            <pc:sldMk cId="725200899" sldId="266"/>
            <ac:cxnSpMk id="15" creationId="{D5AB2AF7-983A-4D0E-B84F-88AD5258438E}"/>
          </ac:cxnSpMkLst>
        </pc:cxnChg>
        <pc:cxnChg chg="add mod">
          <ac:chgData name="mohammad Hosseinabady" userId="6cd969f51f917c9e" providerId="LiveId" clId="{FFE0CD9A-09F2-491C-8513-1BC484CF2A3A}" dt="2022-01-16T17:59:37.778" v="2208" actId="108"/>
          <ac:cxnSpMkLst>
            <pc:docMk/>
            <pc:sldMk cId="725200899" sldId="266"/>
            <ac:cxnSpMk id="19" creationId="{C1E823D6-BCFF-4E73-9E4C-B61E329C226E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4" creationId="{7C81FDBB-80BD-477F-A92C-8CED0C02D6B6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5" creationId="{D234E058-291B-4EA7-950E-7B3EDA24278A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46" creationId="{85EB7572-382B-4C31-856B-29328A6F3BF1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1" creationId="{A680E231-052E-4479-823C-C43C4806B11C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3" creationId="{27FF95FE-55A5-4A8D-9FB2-2B27F032A670}"/>
          </ac:cxnSpMkLst>
        </pc:cxnChg>
        <pc:cxnChg chg="mod">
          <ac:chgData name="mohammad Hosseinabady" userId="6cd969f51f917c9e" providerId="LiveId" clId="{FFE0CD9A-09F2-491C-8513-1BC484CF2A3A}" dt="2022-01-16T17:01:20.625" v="1608"/>
          <ac:cxnSpMkLst>
            <pc:docMk/>
            <pc:sldMk cId="725200899" sldId="266"/>
            <ac:cxnSpMk id="54" creationId="{37405B5F-C514-4857-88C4-49B15C7DBCAA}"/>
          </ac:cxnSpMkLst>
        </pc:cxnChg>
        <pc:cxnChg chg="add mod">
          <ac:chgData name="mohammad Hosseinabady" userId="6cd969f51f917c9e" providerId="LiveId" clId="{FFE0CD9A-09F2-491C-8513-1BC484CF2A3A}" dt="2022-01-16T17:02:06.436" v="1617" actId="164"/>
          <ac:cxnSpMkLst>
            <pc:docMk/>
            <pc:sldMk cId="725200899" sldId="266"/>
            <ac:cxnSpMk id="56" creationId="{B35E6103-A059-434E-A930-22DD798D7827}"/>
          </ac:cxnSpMkLst>
        </pc:cxnChg>
        <pc:cxnChg chg="add mod">
          <ac:chgData name="mohammad Hosseinabady" userId="6cd969f51f917c9e" providerId="LiveId" clId="{FFE0CD9A-09F2-491C-8513-1BC484CF2A3A}" dt="2022-01-16T17:02:06.436" v="1617" actId="164"/>
          <ac:cxnSpMkLst>
            <pc:docMk/>
            <pc:sldMk cId="725200899" sldId="266"/>
            <ac:cxnSpMk id="57" creationId="{F11277F2-415A-438A-B858-856678EE5704}"/>
          </ac:cxnSpMkLst>
        </pc:cxnChg>
        <pc:cxnChg chg="add mod">
          <ac:chgData name="mohammad Hosseinabady" userId="6cd969f51f917c9e" providerId="LiveId" clId="{FFE0CD9A-09F2-491C-8513-1BC484CF2A3A}" dt="2022-01-16T17:59:58.347" v="2228" actId="14100"/>
          <ac:cxnSpMkLst>
            <pc:docMk/>
            <pc:sldMk cId="725200899" sldId="266"/>
            <ac:cxnSpMk id="85" creationId="{D327AD7E-F988-46CA-AFB2-559D5883C6F5}"/>
          </ac:cxnSpMkLst>
        </pc:cxnChg>
        <pc:cxnChg chg="add mod">
          <ac:chgData name="mohammad Hosseinabady" userId="6cd969f51f917c9e" providerId="LiveId" clId="{FFE0CD9A-09F2-491C-8513-1BC484CF2A3A}" dt="2022-01-16T18:00:09.795" v="2232" actId="14100"/>
          <ac:cxnSpMkLst>
            <pc:docMk/>
            <pc:sldMk cId="725200899" sldId="266"/>
            <ac:cxnSpMk id="88" creationId="{F452C2DD-70C4-4DB0-97A6-A50DF1226847}"/>
          </ac:cxnSpMkLst>
        </pc:cxnChg>
        <pc:cxnChg chg="del">
          <ac:chgData name="mohammad Hosseinabady" userId="6cd969f51f917c9e" providerId="LiveId" clId="{FFE0CD9A-09F2-491C-8513-1BC484CF2A3A}" dt="2022-01-16T16:56:25.491" v="1523" actId="478"/>
          <ac:cxnSpMkLst>
            <pc:docMk/>
            <pc:sldMk cId="725200899" sldId="266"/>
            <ac:cxnSpMk id="182" creationId="{199967BC-C309-4A42-AFC8-750BED14B2CE}"/>
          </ac:cxnSpMkLst>
        </pc:cxnChg>
        <pc:cxnChg chg="del">
          <ac:chgData name="mohammad Hosseinabady" userId="6cd969f51f917c9e" providerId="LiveId" clId="{FFE0CD9A-09F2-491C-8513-1BC484CF2A3A}" dt="2022-01-16T16:56:25.491" v="1523" actId="478"/>
          <ac:cxnSpMkLst>
            <pc:docMk/>
            <pc:sldMk cId="725200899" sldId="266"/>
            <ac:cxnSpMk id="183" creationId="{8A2E5371-A45C-4E7A-89E9-A3F08C6A7938}"/>
          </ac:cxnSpMkLst>
        </pc:cxnChg>
      </pc:sldChg>
      <pc:sldChg chg="add ord modAnim">
        <pc:chgData name="mohammad Hosseinabady" userId="6cd969f51f917c9e" providerId="LiveId" clId="{FFE0CD9A-09F2-491C-8513-1BC484CF2A3A}" dt="2022-01-16T18:10:41.349" v="2345"/>
        <pc:sldMkLst>
          <pc:docMk/>
          <pc:sldMk cId="3116059165" sldId="267"/>
        </pc:sldMkLst>
      </pc:sldChg>
      <pc:sldChg chg="addSp delSp modSp add mod modAnim">
        <pc:chgData name="mohammad Hosseinabady" userId="6cd969f51f917c9e" providerId="LiveId" clId="{FFE0CD9A-09F2-491C-8513-1BC484CF2A3A}" dt="2022-01-16T18:06:21.189" v="2326" actId="20577"/>
        <pc:sldMkLst>
          <pc:docMk/>
          <pc:sldMk cId="601507205" sldId="268"/>
        </pc:sldMkLst>
        <pc:spChg chg="add mod ord">
          <ac:chgData name="mohammad Hosseinabady" userId="6cd969f51f917c9e" providerId="LiveId" clId="{FFE0CD9A-09F2-491C-8513-1BC484CF2A3A}" dt="2022-01-16T17:08:56.237" v="1729" actId="14100"/>
          <ac:spMkLst>
            <pc:docMk/>
            <pc:sldMk cId="601507205" sldId="268"/>
            <ac:spMk id="3" creationId="{4ADA38BC-DA17-4ED4-89FC-E263C9A1BB9D}"/>
          </ac:spMkLst>
        </pc:spChg>
        <pc:spChg chg="add del mod">
          <ac:chgData name="mohammad Hosseinabady" userId="6cd969f51f917c9e" providerId="LiveId" clId="{FFE0CD9A-09F2-491C-8513-1BC484CF2A3A}" dt="2022-01-16T17:04:09.517" v="1653"/>
          <ac:spMkLst>
            <pc:docMk/>
            <pc:sldMk cId="601507205" sldId="268"/>
            <ac:spMk id="6" creationId="{4496F5DD-736A-4231-9417-FF4A206C79C0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11" creationId="{C61C6DA4-570E-4D39-AF74-5CDC03D61FB6}"/>
          </ac:spMkLst>
        </pc:spChg>
        <pc:spChg chg="add mod">
          <ac:chgData name="mohammad Hosseinabady" userId="6cd969f51f917c9e" providerId="LiveId" clId="{FFE0CD9A-09F2-491C-8513-1BC484CF2A3A}" dt="2022-01-16T17:07:05.843" v="1693" actId="1076"/>
          <ac:spMkLst>
            <pc:docMk/>
            <pc:sldMk cId="601507205" sldId="268"/>
            <ac:spMk id="17" creationId="{2CC18F78-3FAD-418E-BEEA-2F6F4DD51632}"/>
          </ac:spMkLst>
        </pc:spChg>
        <pc:spChg chg="add mod">
          <ac:chgData name="mohammad Hosseinabady" userId="6cd969f51f917c9e" providerId="LiveId" clId="{FFE0CD9A-09F2-491C-8513-1BC484CF2A3A}" dt="2022-01-16T18:06:21.189" v="2326" actId="20577"/>
          <ac:spMkLst>
            <pc:docMk/>
            <pc:sldMk cId="601507205" sldId="268"/>
            <ac:spMk id="35" creationId="{F36E1D50-88D2-4E3F-B2B2-9243F8AA31B2}"/>
          </ac:spMkLst>
        </pc:spChg>
        <pc:spChg chg="add mod">
          <ac:chgData name="mohammad Hosseinabady" userId="6cd969f51f917c9e" providerId="LiveId" clId="{FFE0CD9A-09F2-491C-8513-1BC484CF2A3A}" dt="2022-01-16T18:02:34.476" v="2262" actId="1076"/>
          <ac:spMkLst>
            <pc:docMk/>
            <pc:sldMk cId="601507205" sldId="268"/>
            <ac:spMk id="36" creationId="{D03EE448-C9ED-440A-A3C5-67C5D029B139}"/>
          </ac:spMkLst>
        </pc:spChg>
        <pc:spChg chg="add mod ord">
          <ac:chgData name="mohammad Hosseinabady" userId="6cd969f51f917c9e" providerId="LiveId" clId="{FFE0CD9A-09F2-491C-8513-1BC484CF2A3A}" dt="2022-01-16T18:04:35.964" v="2305" actId="14100"/>
          <ac:spMkLst>
            <pc:docMk/>
            <pc:sldMk cId="601507205" sldId="268"/>
            <ac:spMk id="39" creationId="{946181DB-6CE2-4DE3-826D-7631E50E6264}"/>
          </ac:spMkLst>
        </pc:spChg>
        <pc:spChg chg="add mod">
          <ac:chgData name="mohammad Hosseinabady" userId="6cd969f51f917c9e" providerId="LiveId" clId="{FFE0CD9A-09F2-491C-8513-1BC484CF2A3A}" dt="2022-01-16T18:05:18.995" v="2313" actId="208"/>
          <ac:spMkLst>
            <pc:docMk/>
            <pc:sldMk cId="601507205" sldId="268"/>
            <ac:spMk id="40" creationId="{486F67DB-6ABD-4C8E-A547-7F80C515A312}"/>
          </ac:spMkLst>
        </pc:spChg>
        <pc:spChg chg="mod">
          <ac:chgData name="mohammad Hosseinabady" userId="6cd969f51f917c9e" providerId="LiveId" clId="{FFE0CD9A-09F2-491C-8513-1BC484CF2A3A}" dt="2022-01-16T17:02:56.516" v="1627" actId="207"/>
          <ac:spMkLst>
            <pc:docMk/>
            <pc:sldMk cId="601507205" sldId="268"/>
            <ac:spMk id="41" creationId="{ED4ABAA2-3629-4ED5-8578-BE3FBE74D5AE}"/>
          </ac:spMkLst>
        </pc:spChg>
        <pc:spChg chg="mod">
          <ac:chgData name="mohammad Hosseinabady" userId="6cd969f51f917c9e" providerId="LiveId" clId="{FFE0CD9A-09F2-491C-8513-1BC484CF2A3A}" dt="2022-01-16T17:03:21.925" v="1637" actId="1076"/>
          <ac:spMkLst>
            <pc:docMk/>
            <pc:sldMk cId="601507205" sldId="268"/>
            <ac:spMk id="42" creationId="{12F7F52E-FD59-4CC0-99F2-054872C35EE8}"/>
          </ac:spMkLst>
        </pc:spChg>
        <pc:spChg chg="mod">
          <ac:chgData name="mohammad Hosseinabady" userId="6cd969f51f917c9e" providerId="LiveId" clId="{FFE0CD9A-09F2-491C-8513-1BC484CF2A3A}" dt="2022-01-16T17:03:24.963" v="1638" actId="1076"/>
          <ac:spMkLst>
            <pc:docMk/>
            <pc:sldMk cId="601507205" sldId="268"/>
            <ac:spMk id="58" creationId="{A0315498-6674-470C-9167-FB95E2F64338}"/>
          </ac:spMkLst>
        </pc:spChg>
        <pc:spChg chg="mod">
          <ac:chgData name="mohammad Hosseinabady" userId="6cd969f51f917c9e" providerId="LiveId" clId="{FFE0CD9A-09F2-491C-8513-1BC484CF2A3A}" dt="2022-01-16T17:03:27.608" v="1639" actId="1076"/>
          <ac:spMkLst>
            <pc:docMk/>
            <pc:sldMk cId="601507205" sldId="268"/>
            <ac:spMk id="59" creationId="{9C9513AF-8E60-472A-8B66-749921ADB075}"/>
          </ac:spMkLst>
        </pc:spChg>
        <pc:spChg chg="mod">
          <ac:chgData name="mohammad Hosseinabady" userId="6cd969f51f917c9e" providerId="LiveId" clId="{FFE0CD9A-09F2-491C-8513-1BC484CF2A3A}" dt="2022-01-16T17:03:36.018" v="1642" actId="1076"/>
          <ac:spMkLst>
            <pc:docMk/>
            <pc:sldMk cId="601507205" sldId="268"/>
            <ac:spMk id="60" creationId="{F0BC0A5A-867E-4083-8546-28031E8DBDFC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66" creationId="{13D75CFB-F3A3-4822-8667-E4DAAEAC28D1}"/>
          </ac:spMkLst>
        </pc:spChg>
        <pc:spChg chg="add mod">
          <ac:chgData name="mohammad Hosseinabady" userId="6cd969f51f917c9e" providerId="LiveId" clId="{FFE0CD9A-09F2-491C-8513-1BC484CF2A3A}" dt="2022-01-16T17:06:10.726" v="1684" actId="1076"/>
          <ac:spMkLst>
            <pc:docMk/>
            <pc:sldMk cId="601507205" sldId="268"/>
            <ac:spMk id="68" creationId="{91E0CB61-8D73-43AE-BD46-8198252B2F1A}"/>
          </ac:spMkLst>
        </pc:spChg>
        <pc:spChg chg="add mod">
          <ac:chgData name="mohammad Hosseinabady" userId="6cd969f51f917c9e" providerId="LiveId" clId="{FFE0CD9A-09F2-491C-8513-1BC484CF2A3A}" dt="2022-01-16T18:03:28.974" v="2280" actId="20577"/>
          <ac:spMkLst>
            <pc:docMk/>
            <pc:sldMk cId="601507205" sldId="268"/>
            <ac:spMk id="82" creationId="{B71F44EC-6C43-4462-96F9-FFB6D3473427}"/>
          </ac:spMkLst>
        </pc:spChg>
        <pc:spChg chg="add mod">
          <ac:chgData name="mohammad Hosseinabady" userId="6cd969f51f917c9e" providerId="LiveId" clId="{FFE0CD9A-09F2-491C-8513-1BC484CF2A3A}" dt="2022-01-16T18:04:11.889" v="2301" actId="20577"/>
          <ac:spMkLst>
            <pc:docMk/>
            <pc:sldMk cId="601507205" sldId="268"/>
            <ac:spMk id="83" creationId="{0A6004AE-6F33-457C-85D8-FAD16D788BA6}"/>
          </ac:spMkLst>
        </pc:spChg>
        <pc:grpChg chg="mod">
          <ac:chgData name="mohammad Hosseinabady" userId="6cd969f51f917c9e" providerId="LiveId" clId="{FFE0CD9A-09F2-491C-8513-1BC484CF2A3A}" dt="2022-01-16T17:07:57.303" v="1711" actId="1076"/>
          <ac:grpSpMkLst>
            <pc:docMk/>
            <pc:sldMk cId="601507205" sldId="268"/>
            <ac:grpSpMk id="12" creationId="{47CEA66C-74A8-499A-8187-F4DAA4A8635C}"/>
          </ac:grpSpMkLst>
        </pc:grpChg>
        <pc:picChg chg="del mod">
          <ac:chgData name="mohammad Hosseinabady" userId="6cd969f51f917c9e" providerId="LiveId" clId="{FFE0CD9A-09F2-491C-8513-1BC484CF2A3A}" dt="2022-01-16T17:04:09.510" v="1651" actId="478"/>
          <ac:picMkLst>
            <pc:docMk/>
            <pc:sldMk cId="601507205" sldId="268"/>
            <ac:picMk id="4100" creationId="{7086D2D7-8668-4509-8EC1-2402B22C9CCA}"/>
          </ac:picMkLst>
        </pc:pic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5" creationId="{F5734EA5-FE50-41B7-9346-8476F3154C4F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8" creationId="{69D65865-F416-464B-A2C5-DA924EB7E09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10" creationId="{EAE5FA92-B090-4297-820B-90DE77B02D5D}"/>
          </ac:cxnSpMkLst>
        </pc:cxnChg>
        <pc:cxnChg chg="add del">
          <ac:chgData name="mohammad Hosseinabady" userId="6cd969f51f917c9e" providerId="LiveId" clId="{FFE0CD9A-09F2-491C-8513-1BC484CF2A3A}" dt="2022-01-16T17:05:41.509" v="1676" actId="478"/>
          <ac:cxnSpMkLst>
            <pc:docMk/>
            <pc:sldMk cId="601507205" sldId="268"/>
            <ac:cxnSpMk id="14" creationId="{7063CA80-AE1C-4C74-A04F-33A278E87DBD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16" creationId="{FCD92F9A-EE7F-4950-A532-B31B6060794A}"/>
          </ac:cxnSpMkLst>
        </pc:cxnChg>
        <pc:cxnChg chg="add mod">
          <ac:chgData name="mohammad Hosseinabady" userId="6cd969f51f917c9e" providerId="LiveId" clId="{FFE0CD9A-09F2-491C-8513-1BC484CF2A3A}" dt="2022-01-16T17:08:17.833" v="1714" actId="1582"/>
          <ac:cxnSpMkLst>
            <pc:docMk/>
            <pc:sldMk cId="601507205" sldId="268"/>
            <ac:cxnSpMk id="22" creationId="{DEF81389-1865-4D8D-B203-090FA9FCA871}"/>
          </ac:cxnSpMkLst>
        </pc:cxnChg>
        <pc:cxnChg chg="add mod">
          <ac:chgData name="mohammad Hosseinabady" userId="6cd969f51f917c9e" providerId="LiveId" clId="{FFE0CD9A-09F2-491C-8513-1BC484CF2A3A}" dt="2022-01-16T17:08:59.092" v="1730" actId="1076"/>
          <ac:cxnSpMkLst>
            <pc:docMk/>
            <pc:sldMk cId="601507205" sldId="268"/>
            <ac:cxnSpMk id="32" creationId="{319B3FFB-AB34-47E8-BF13-F9F1DCAC8CA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3" creationId="{6A3F8673-1538-4527-9DDE-7552459A27B4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7" creationId="{A3A0EBBF-342B-4E21-9AB9-EE20734A8C5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38" creationId="{8999F2FC-6045-4483-A414-2517D047B25B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5" creationId="{982BC062-4814-4093-B7C5-CEDB579C7D44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7" creationId="{735D3A3E-C7C7-4045-880F-70B0CB8AA423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69" creationId="{BED2E963-5F3F-4E72-BCD1-BCBF28EE684A}"/>
          </ac:cxnSpMkLst>
        </pc:cxnChg>
        <pc:cxnChg chg="add mod">
          <ac:chgData name="mohammad Hosseinabady" userId="6cd969f51f917c9e" providerId="LiveId" clId="{FFE0CD9A-09F2-491C-8513-1BC484CF2A3A}" dt="2022-01-16T17:06:10.726" v="1684" actId="1076"/>
          <ac:cxnSpMkLst>
            <pc:docMk/>
            <pc:sldMk cId="601507205" sldId="268"/>
            <ac:cxnSpMk id="70" creationId="{CA88DABB-4D09-450B-AC50-4E94A713C7F8}"/>
          </ac:cxnSpMkLst>
        </pc:cxnChg>
        <pc:cxnChg chg="add del mod">
          <ac:chgData name="mohammad Hosseinabady" userId="6cd969f51f917c9e" providerId="LiveId" clId="{FFE0CD9A-09F2-491C-8513-1BC484CF2A3A}" dt="2022-01-16T17:06:20.357" v="1688" actId="478"/>
          <ac:cxnSpMkLst>
            <pc:docMk/>
            <pc:sldMk cId="601507205" sldId="268"/>
            <ac:cxnSpMk id="71" creationId="{77552624-C829-4D1E-9296-E50F954CD049}"/>
          </ac:cxnSpMkLst>
        </pc:cxnChg>
        <pc:cxnChg chg="add mod">
          <ac:chgData name="mohammad Hosseinabady" userId="6cd969f51f917c9e" providerId="LiveId" clId="{FFE0CD9A-09F2-491C-8513-1BC484CF2A3A}" dt="2022-01-16T17:06:17.538" v="1686" actId="1076"/>
          <ac:cxnSpMkLst>
            <pc:docMk/>
            <pc:sldMk cId="601507205" sldId="268"/>
            <ac:cxnSpMk id="72" creationId="{21450A6E-3F9E-46C2-9CB8-3179F77B09FF}"/>
          </ac:cxnSpMkLst>
        </pc:cxnChg>
        <pc:cxnChg chg="add del mod">
          <ac:chgData name="mohammad Hosseinabady" userId="6cd969f51f917c9e" providerId="LiveId" clId="{FFE0CD9A-09F2-491C-8513-1BC484CF2A3A}" dt="2022-01-16T17:06:19.092" v="1687" actId="478"/>
          <ac:cxnSpMkLst>
            <pc:docMk/>
            <pc:sldMk cId="601507205" sldId="268"/>
            <ac:cxnSpMk id="73" creationId="{E42709BF-C853-46E0-ACDD-395CFFC73850}"/>
          </ac:cxnSpMkLst>
        </pc:cxnChg>
        <pc:cxnChg chg="add mod">
          <ac:chgData name="mohammad Hosseinabady" userId="6cd969f51f917c9e" providerId="LiveId" clId="{FFE0CD9A-09F2-491C-8513-1BC484CF2A3A}" dt="2022-01-16T17:07:13.476" v="1695" actId="1076"/>
          <ac:cxnSpMkLst>
            <pc:docMk/>
            <pc:sldMk cId="601507205" sldId="268"/>
            <ac:cxnSpMk id="74" creationId="{7039E26D-A50F-4736-A3B3-50F0D77EBD25}"/>
          </ac:cxnSpMkLst>
        </pc:cxnChg>
        <pc:cxnChg chg="add mod">
          <ac:chgData name="mohammad Hosseinabady" userId="6cd969f51f917c9e" providerId="LiveId" clId="{FFE0CD9A-09F2-491C-8513-1BC484CF2A3A}" dt="2022-01-16T17:07:24.809" v="1697" actId="1076"/>
          <ac:cxnSpMkLst>
            <pc:docMk/>
            <pc:sldMk cId="601507205" sldId="268"/>
            <ac:cxnSpMk id="75" creationId="{313C0A65-B234-4C73-971C-31C5403DAD16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6" creationId="{C11FDBAE-B0BA-48A8-825F-05649E19E986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7" creationId="{B8DBEA7C-B9F1-4978-9F77-2A52069C68D2}"/>
          </ac:cxnSpMkLst>
        </pc:cxnChg>
        <pc:cxnChg chg="add mod">
          <ac:chgData name="mohammad Hosseinabady" userId="6cd969f51f917c9e" providerId="LiveId" clId="{FFE0CD9A-09F2-491C-8513-1BC484CF2A3A}" dt="2022-01-16T17:07:50.084" v="1710" actId="1076"/>
          <ac:cxnSpMkLst>
            <pc:docMk/>
            <pc:sldMk cId="601507205" sldId="268"/>
            <ac:cxnSpMk id="78" creationId="{97C780CE-0BA7-4769-A67D-4AE048B7008C}"/>
          </ac:cxnSpMkLst>
        </pc:cxnChg>
        <pc:cxnChg chg="add mod">
          <ac:chgData name="mohammad Hosseinabady" userId="6cd969f51f917c9e" providerId="LiveId" clId="{FFE0CD9A-09F2-491C-8513-1BC484CF2A3A}" dt="2022-01-16T17:08:56.237" v="1729" actId="14100"/>
          <ac:cxnSpMkLst>
            <pc:docMk/>
            <pc:sldMk cId="601507205" sldId="268"/>
            <ac:cxnSpMk id="79" creationId="{2CBAD367-7320-4C9C-9E8A-FDCBBA84BECA}"/>
          </ac:cxnSpMkLst>
        </pc:cxnChg>
        <pc:cxnChg chg="add mod">
          <ac:chgData name="mohammad Hosseinabady" userId="6cd969f51f917c9e" providerId="LiveId" clId="{FFE0CD9A-09F2-491C-8513-1BC484CF2A3A}" dt="2022-01-16T17:08:29.373" v="1720" actId="14100"/>
          <ac:cxnSpMkLst>
            <pc:docMk/>
            <pc:sldMk cId="601507205" sldId="268"/>
            <ac:cxnSpMk id="80" creationId="{4F58CB6C-DF1B-4403-B7A8-9C59EE618260}"/>
          </ac:cxnSpMkLst>
        </pc:cxnChg>
        <pc:cxnChg chg="add mod">
          <ac:chgData name="mohammad Hosseinabady" userId="6cd969f51f917c9e" providerId="LiveId" clId="{FFE0CD9A-09F2-491C-8513-1BC484CF2A3A}" dt="2022-01-16T17:08:44.592" v="1726" actId="14100"/>
          <ac:cxnSpMkLst>
            <pc:docMk/>
            <pc:sldMk cId="601507205" sldId="268"/>
            <ac:cxnSpMk id="81" creationId="{A9880414-E246-47C5-A5D5-CF81D70D6F55}"/>
          </ac:cxnSpMkLst>
        </pc:cxnChg>
      </pc:sldChg>
      <pc:sldChg chg="add del">
        <pc:chgData name="mohammad Hosseinabady" userId="6cd969f51f917c9e" providerId="LiveId" clId="{FFE0CD9A-09F2-491C-8513-1BC484CF2A3A}" dt="2022-01-16T17:09:43.895" v="1764" actId="47"/>
        <pc:sldMkLst>
          <pc:docMk/>
          <pc:sldMk cId="182053514" sldId="269"/>
        </pc:sldMkLst>
      </pc:sldChg>
      <pc:sldChg chg="addSp delSp modSp new mod delAnim modAnim">
        <pc:chgData name="mohammad Hosseinabady" userId="6cd969f51f917c9e" providerId="LiveId" clId="{FFE0CD9A-09F2-491C-8513-1BC484CF2A3A}" dt="2022-01-16T17:22:27.090" v="1775" actId="1076"/>
        <pc:sldMkLst>
          <pc:docMk/>
          <pc:sldMk cId="4041943893" sldId="269"/>
        </pc:sldMkLst>
        <pc:spChg chg="del">
          <ac:chgData name="mohammad Hosseinabady" userId="6cd969f51f917c9e" providerId="LiveId" clId="{FFE0CD9A-09F2-491C-8513-1BC484CF2A3A}" dt="2022-01-16T17:10:03.775" v="1766"/>
          <ac:spMkLst>
            <pc:docMk/>
            <pc:sldMk cId="4041943893" sldId="269"/>
            <ac:spMk id="3" creationId="{97CD31E3-6EA9-48B7-A0BD-769117F90CA4}"/>
          </ac:spMkLst>
        </pc:spChg>
        <pc:spChg chg="add del mod">
          <ac:chgData name="mohammad Hosseinabady" userId="6cd969f51f917c9e" providerId="LiveId" clId="{FFE0CD9A-09F2-491C-8513-1BC484CF2A3A}" dt="2022-01-16T17:22:16.828" v="1772"/>
          <ac:spMkLst>
            <pc:docMk/>
            <pc:sldMk cId="4041943893" sldId="269"/>
            <ac:spMk id="6" creationId="{C5B4A644-3D10-42DD-BA64-4EB6F3C67702}"/>
          </ac:spMkLst>
        </pc:spChg>
        <pc:picChg chg="add del mod">
          <ac:chgData name="mohammad Hosseinabady" userId="6cd969f51f917c9e" providerId="LiveId" clId="{FFE0CD9A-09F2-491C-8513-1BC484CF2A3A}" dt="2022-01-16T17:19:41.802" v="1771" actId="478"/>
          <ac:picMkLst>
            <pc:docMk/>
            <pc:sldMk cId="4041943893" sldId="269"/>
            <ac:picMk id="4" creationId="{79ACE7BC-ECB9-4615-8682-52DE879814CF}"/>
          </ac:picMkLst>
        </pc:picChg>
        <pc:picChg chg="add mod">
          <ac:chgData name="mohammad Hosseinabady" userId="6cd969f51f917c9e" providerId="LiveId" clId="{FFE0CD9A-09F2-491C-8513-1BC484CF2A3A}" dt="2022-01-16T17:22:27.090" v="1775" actId="1076"/>
          <ac:picMkLst>
            <pc:docMk/>
            <pc:sldMk cId="4041943893" sldId="269"/>
            <ac:picMk id="7" creationId="{83D42762-4654-467E-B1E9-24E2A8627C51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7:43:10.444" v="2036"/>
        <pc:sldMkLst>
          <pc:docMk/>
          <pc:sldMk cId="465691344" sldId="270"/>
        </pc:sldMkLst>
        <pc:spChg chg="mod">
          <ac:chgData name="mohammad Hosseinabady" userId="6cd969f51f917c9e" providerId="LiveId" clId="{FFE0CD9A-09F2-491C-8513-1BC484CF2A3A}" dt="2022-01-16T17:27:41.402" v="1849" actId="20577"/>
          <ac:spMkLst>
            <pc:docMk/>
            <pc:sldMk cId="465691344" sldId="270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3:22.802" v="1785" actId="478"/>
          <ac:spMkLst>
            <pc:docMk/>
            <pc:sldMk cId="465691344" sldId="270"/>
            <ac:spMk id="3" creationId="{F5DCD8BC-2014-401E-8113-750DA47A0F22}"/>
          </ac:spMkLst>
        </pc:spChg>
        <pc:spChg chg="add del mod">
          <ac:chgData name="mohammad Hosseinabady" userId="6cd969f51f917c9e" providerId="LiveId" clId="{FFE0CD9A-09F2-491C-8513-1BC484CF2A3A}" dt="2022-01-16T17:23:25.866" v="1786" actId="478"/>
          <ac:spMkLst>
            <pc:docMk/>
            <pc:sldMk cId="465691344" sldId="270"/>
            <ac:spMk id="4" creationId="{8863BF50-1B0B-406B-A25E-7CCFFE0EB60C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5" creationId="{20FFBC2D-CBAC-4867-BA5C-A12219929066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8" creationId="{6F05CEAA-D596-4FFC-B832-EC9FFC377F96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9" creationId="{2F1B775D-A1DA-4300-A4AA-DB7409CC9FB4}"/>
          </ac:spMkLst>
        </pc:spChg>
        <pc:spChg chg="add del mod">
          <ac:chgData name="mohammad Hosseinabady" userId="6cd969f51f917c9e" providerId="LiveId" clId="{FFE0CD9A-09F2-491C-8513-1BC484CF2A3A}" dt="2022-01-16T17:23:46.649" v="1791" actId="478"/>
          <ac:spMkLst>
            <pc:docMk/>
            <pc:sldMk cId="465691344" sldId="270"/>
            <ac:spMk id="11" creationId="{880E1A56-36DC-4893-94F9-69862210A2E8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2" creationId="{1BCF2000-27CA-45D8-95CE-6BA68177DFB5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5" creationId="{692E0837-ABB1-4927-BB31-42670D39C83D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6" creationId="{B088BBFF-6A69-434A-808A-D3325472D562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8" creationId="{BE93D7D9-7208-4201-A921-C9CBC315A172}"/>
          </ac:spMkLst>
        </pc:spChg>
        <pc:spChg chg="add del mod">
          <ac:chgData name="mohammad Hosseinabady" userId="6cd969f51f917c9e" providerId="LiveId" clId="{FFE0CD9A-09F2-491C-8513-1BC484CF2A3A}" dt="2022-01-16T17:23:40.277" v="1788" actId="478"/>
          <ac:spMkLst>
            <pc:docMk/>
            <pc:sldMk cId="465691344" sldId="270"/>
            <ac:spMk id="19" creationId="{96D7917D-5EB6-4315-898C-1B2B55179388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0" creationId="{11913E7E-D7EE-4FF3-AF00-9A5D3DB82B1E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1" creationId="{D3F6203B-81D5-4F31-9951-8631EC13BB93}"/>
          </ac:spMkLst>
        </pc:spChg>
        <pc:spChg chg="add del mod">
          <ac:chgData name="mohammad Hosseinabady" userId="6cd969f51f917c9e" providerId="LiveId" clId="{FFE0CD9A-09F2-491C-8513-1BC484CF2A3A}" dt="2022-01-16T17:23:42.610" v="1789" actId="478"/>
          <ac:spMkLst>
            <pc:docMk/>
            <pc:sldMk cId="465691344" sldId="270"/>
            <ac:spMk id="24" creationId="{2E97F2AE-FDFF-4B4B-8D11-E98260014866}"/>
          </ac:spMkLst>
        </pc:spChg>
        <pc:spChg chg="add del mod">
          <ac:chgData name="mohammad Hosseinabady" userId="6cd969f51f917c9e" providerId="LiveId" clId="{FFE0CD9A-09F2-491C-8513-1BC484CF2A3A}" dt="2022-01-16T17:23:50.771" v="1793" actId="478"/>
          <ac:spMkLst>
            <pc:docMk/>
            <pc:sldMk cId="465691344" sldId="270"/>
            <ac:spMk id="25" creationId="{EFBCDDB0-EE88-4125-8277-DCCB55F20CBA}"/>
          </ac:spMkLst>
        </pc:spChg>
        <pc:spChg chg="add mod">
          <ac:chgData name="mohammad Hosseinabady" userId="6cd969f51f917c9e" providerId="LiveId" clId="{FFE0CD9A-09F2-491C-8513-1BC484CF2A3A}" dt="2022-01-16T17:37:38.169" v="1970" actId="164"/>
          <ac:spMkLst>
            <pc:docMk/>
            <pc:sldMk cId="465691344" sldId="270"/>
            <ac:spMk id="26" creationId="{1B6DC590-99EB-4032-A0D4-E4C124ADD1FC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7" creationId="{52C0825E-AF79-4143-9DD5-B3FF114887D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8" creationId="{9E3AB7EB-4E8C-4CFA-8AFA-1EAB0630B99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29" creationId="{ABC337D4-0D58-49D8-A29F-DA2E0FE17B6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0" creationId="{7C2F970C-ACFB-4711-B02B-CC15CC80C169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1" creationId="{6BE7F779-BC03-492D-84BE-CD81D6A80221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2" creationId="{009C5F71-826D-48B7-9F23-190C479BBFB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3" creationId="{BE9CAD27-D6CC-47C9-A895-A3A3BA1192B6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4" creationId="{2F0C4C1D-802A-4265-9F8C-704017122E1B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5" creationId="{A41004C7-37D7-40A2-9791-2BF2230273F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6" creationId="{2980643C-9395-4BBF-AA7E-320EFC7C2A0E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7" creationId="{040740AC-97B3-4710-A6C7-A418A3C05282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8" creationId="{01387FCE-1CF9-4F4D-B425-77564B56A7FB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39" creationId="{69F48C41-A8C2-46C7-B2A1-92A70BE1C37C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40" creationId="{20A28448-9598-40B4-A79E-AC0FFA07CC18}"/>
          </ac:spMkLst>
        </pc:spChg>
        <pc:spChg chg="add mod">
          <ac:chgData name="mohammad Hosseinabady" userId="6cd969f51f917c9e" providerId="LiveId" clId="{FFE0CD9A-09F2-491C-8513-1BC484CF2A3A}" dt="2022-01-16T17:39:11.057" v="1989" actId="164"/>
          <ac:spMkLst>
            <pc:docMk/>
            <pc:sldMk cId="465691344" sldId="270"/>
            <ac:spMk id="41" creationId="{298F1F67-D09B-4148-9524-063542A6FAE3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3" creationId="{AEF4FEE2-5579-4A5C-9CDD-AAC65195CC21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4" creationId="{6E8E6EC3-CE4A-4461-A66E-04D0A62D9CC1}"/>
          </ac:spMkLst>
        </pc:spChg>
        <pc:spChg chg="add mod">
          <ac:chgData name="mohammad Hosseinabady" userId="6cd969f51f917c9e" providerId="LiveId" clId="{FFE0CD9A-09F2-491C-8513-1BC484CF2A3A}" dt="2022-01-16T17:38:41.770" v="1985" actId="164"/>
          <ac:spMkLst>
            <pc:docMk/>
            <pc:sldMk cId="465691344" sldId="270"/>
            <ac:spMk id="45" creationId="{CF45D1F1-954A-4BBF-A35A-004A5FBE90EA}"/>
          </ac:spMkLst>
        </pc:spChg>
        <pc:spChg chg="add mod">
          <ac:chgData name="mohammad Hosseinabady" userId="6cd969f51f917c9e" providerId="LiveId" clId="{FFE0CD9A-09F2-491C-8513-1BC484CF2A3A}" dt="2022-01-16T17:39:17.058" v="1992" actId="1076"/>
          <ac:spMkLst>
            <pc:docMk/>
            <pc:sldMk cId="465691344" sldId="270"/>
            <ac:spMk id="46" creationId="{6E00B7BA-9EBC-4270-B30F-C4DD4BCB6583}"/>
          </ac:spMkLst>
        </pc:spChg>
        <pc:spChg chg="add mod">
          <ac:chgData name="mohammad Hosseinabady" userId="6cd969f51f917c9e" providerId="LiveId" clId="{FFE0CD9A-09F2-491C-8513-1BC484CF2A3A}" dt="2022-01-16T17:43:08.904" v="2035" actId="1076"/>
          <ac:spMkLst>
            <pc:docMk/>
            <pc:sldMk cId="465691344" sldId="270"/>
            <ac:spMk id="49" creationId="{2888210B-18C4-4270-941E-A96AA70B6A95}"/>
          </ac:spMkLst>
        </pc:spChg>
        <pc:grpChg chg="add mod">
          <ac:chgData name="mohammad Hosseinabady" userId="6cd969f51f917c9e" providerId="LiveId" clId="{FFE0CD9A-09F2-491C-8513-1BC484CF2A3A}" dt="2022-01-16T17:37:38.169" v="1970" actId="164"/>
          <ac:grpSpMkLst>
            <pc:docMk/>
            <pc:sldMk cId="465691344" sldId="270"/>
            <ac:grpSpMk id="42" creationId="{3F48A09D-433A-4039-9346-E21E80AD8FAA}"/>
          </ac:grpSpMkLst>
        </pc:grpChg>
        <pc:grpChg chg="add mod">
          <ac:chgData name="mohammad Hosseinabady" userId="6cd969f51f917c9e" providerId="LiveId" clId="{FFE0CD9A-09F2-491C-8513-1BC484CF2A3A}" dt="2022-01-16T17:39:20.677" v="1993" actId="1076"/>
          <ac:grpSpMkLst>
            <pc:docMk/>
            <pc:sldMk cId="465691344" sldId="270"/>
            <ac:grpSpMk id="47" creationId="{DA629D54-11D5-489D-ADA9-D01CF12E4692}"/>
          </ac:grpSpMkLst>
        </pc:grpChg>
        <pc:grpChg chg="add mod">
          <ac:chgData name="mohammad Hosseinabady" userId="6cd969f51f917c9e" providerId="LiveId" clId="{FFE0CD9A-09F2-491C-8513-1BC484CF2A3A}" dt="2022-01-16T17:39:11.057" v="1989" actId="164"/>
          <ac:grpSpMkLst>
            <pc:docMk/>
            <pc:sldMk cId="465691344" sldId="270"/>
            <ac:grpSpMk id="48" creationId="{44D0E5D0-7489-447C-B711-464981E53DF1}"/>
          </ac:grpSpMkLst>
        </pc:grp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6" creationId="{4CF339B8-590A-4B8C-B395-DDC0349BEDEC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7" creationId="{CA7FADEF-DD15-43F6-A236-C917E82E1D4E}"/>
          </ac:cxnSpMkLst>
        </pc:cxnChg>
        <pc:cxnChg chg="add del mod">
          <ac:chgData name="mohammad Hosseinabady" userId="6cd969f51f917c9e" providerId="LiveId" clId="{FFE0CD9A-09F2-491C-8513-1BC484CF2A3A}" dt="2022-01-16T17:23:47.739" v="1792" actId="478"/>
          <ac:cxnSpMkLst>
            <pc:docMk/>
            <pc:sldMk cId="465691344" sldId="270"/>
            <ac:cxnSpMk id="10" creationId="{F4750AD7-167C-4165-B5C3-215C78B6DB81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3" creationId="{20A77A54-C337-420E-889F-1980C8504D15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4" creationId="{AB909F56-007C-46BA-A25F-859B1040DFEF}"/>
          </ac:cxnSpMkLst>
        </pc:cxnChg>
        <pc:cxnChg chg="add del mod">
          <ac:chgData name="mohammad Hosseinabady" userId="6cd969f51f917c9e" providerId="LiveId" clId="{FFE0CD9A-09F2-491C-8513-1BC484CF2A3A}" dt="2022-01-16T17:23:40.277" v="1788" actId="478"/>
          <ac:cxnSpMkLst>
            <pc:docMk/>
            <pc:sldMk cId="465691344" sldId="270"/>
            <ac:cxnSpMk id="17" creationId="{B856E50D-3EC2-43A5-A600-BF8B18F4E241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22" creationId="{981D7C18-7CB7-456F-A33A-852B51A7720C}"/>
          </ac:cxnSpMkLst>
        </pc:cxnChg>
        <pc:cxnChg chg="add mod">
          <ac:chgData name="mohammad Hosseinabady" userId="6cd969f51f917c9e" providerId="LiveId" clId="{FFE0CD9A-09F2-491C-8513-1BC484CF2A3A}" dt="2022-01-16T17:37:38.169" v="1970" actId="164"/>
          <ac:cxnSpMkLst>
            <pc:docMk/>
            <pc:sldMk cId="465691344" sldId="270"/>
            <ac:cxnSpMk id="23" creationId="{0E1A6FFE-D527-47CA-A08A-846415FDDAE7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42:39.201" v="2029"/>
        <pc:sldMkLst>
          <pc:docMk/>
          <pc:sldMk cId="1926094140" sldId="271"/>
        </pc:sldMkLst>
        <pc:spChg chg="mod">
          <ac:chgData name="mohammad Hosseinabady" userId="6cd969f51f917c9e" providerId="LiveId" clId="{FFE0CD9A-09F2-491C-8513-1BC484CF2A3A}" dt="2022-01-16T17:27:45.240" v="1850"/>
          <ac:spMkLst>
            <pc:docMk/>
            <pc:sldMk cId="1926094140" sldId="271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5" creationId="{20FFBC2D-CBAC-4867-BA5C-A12219929066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8" creationId="{6F05CEAA-D596-4FFC-B832-EC9FFC377F96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9" creationId="{2F1B775D-A1DA-4300-A4AA-DB7409CC9FB4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0" creationId="{11913E7E-D7EE-4FF3-AF00-9A5D3DB82B1E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1" creationId="{D3F6203B-81D5-4F31-9951-8631EC13BB93}"/>
          </ac:spMkLst>
        </pc:spChg>
        <pc:spChg chg="del">
          <ac:chgData name="mohammad Hosseinabady" userId="6cd969f51f917c9e" providerId="LiveId" clId="{FFE0CD9A-09F2-491C-8513-1BC484CF2A3A}" dt="2022-01-16T17:24:49.650" v="1806" actId="478"/>
          <ac:spMkLst>
            <pc:docMk/>
            <pc:sldMk cId="1926094140" sldId="271"/>
            <ac:spMk id="26" creationId="{1B6DC590-99EB-4032-A0D4-E4C124ADD1FC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7" creationId="{52C0825E-AF79-4143-9DD5-B3FF114887D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8" creationId="{9E3AB7EB-4E8C-4CFA-8AFA-1EAB0630B99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29" creationId="{ABC337D4-0D58-49D8-A29F-DA2E0FE17B6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0" creationId="{7C2F970C-ACFB-4711-B02B-CC15CC80C169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1" creationId="{6BE7F779-BC03-492D-84BE-CD81D6A80221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2" creationId="{009C5F71-826D-48B7-9F23-190C479BBFB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3" creationId="{BE9CAD27-D6CC-47C9-A895-A3A3BA1192B6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4" creationId="{2F0C4C1D-802A-4265-9F8C-704017122E1B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5" creationId="{A41004C7-37D7-40A2-9791-2BF2230273F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6" creationId="{2980643C-9395-4BBF-AA7E-320EFC7C2A0E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7" creationId="{040740AC-97B3-4710-A6C7-A418A3C05282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8" creationId="{01387FCE-1CF9-4F4D-B425-77564B56A7FB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39" creationId="{69F48C41-A8C2-46C7-B2A1-92A70BE1C37C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40" creationId="{20A28448-9598-40B4-A79E-AC0FFA07CC18}"/>
          </ac:spMkLst>
        </pc:spChg>
        <pc:spChg chg="mod">
          <ac:chgData name="mohammad Hosseinabady" userId="6cd969f51f917c9e" providerId="LiveId" clId="{FFE0CD9A-09F2-491C-8513-1BC484CF2A3A}" dt="2022-01-16T17:41:08.557" v="1995" actId="164"/>
          <ac:spMkLst>
            <pc:docMk/>
            <pc:sldMk cId="1926094140" sldId="271"/>
            <ac:spMk id="41" creationId="{298F1F67-D09B-4148-9524-063542A6FAE3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2" creationId="{B134F3BB-B741-4AC9-B5FA-77CDFC7E74BB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3" creationId="{8CB505F5-19CF-4D31-A266-C3B6DF05EFC1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6" creationId="{A26D89E8-A0A5-48FE-9CFE-7948B948E972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7" creationId="{E3CC6720-FEDE-475B-9FF7-D8A95F2E6EAD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49" creationId="{A5D40DAE-9844-4171-BF09-965FF44E3D1F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0" creationId="{2AD0BBD0-E7AF-4ECB-BD4B-3DDC27106CDC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3" creationId="{E00FF6A2-CDE8-4637-B70D-287AB5A7A8E8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4" creationId="{F2E1ABFE-9B1C-463E-916A-CDAB1B81DC5C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6" creationId="{1B0B73CA-B065-49B6-9B99-0D93142ACF77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7" creationId="{C2258437-8E27-4B15-9327-D0C760DF13C0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8" creationId="{76E552A1-272B-4E97-B368-8864373E8B66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59" creationId="{085FC587-CEE1-4916-83B0-3E2AA7A64920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2" creationId="{4DDDD066-58AF-494F-88D8-853C8ED8EA08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3" creationId="{05A438CA-1E48-4DFF-A39A-8BA993805B49}"/>
          </ac:spMkLst>
        </pc:spChg>
        <pc:spChg chg="add mod topLvl">
          <ac:chgData name="mohammad Hosseinabady" userId="6cd969f51f917c9e" providerId="LiveId" clId="{FFE0CD9A-09F2-491C-8513-1BC484CF2A3A}" dt="2022-01-16T17:42:28.184" v="2025" actId="164"/>
          <ac:spMkLst>
            <pc:docMk/>
            <pc:sldMk cId="1926094140" sldId="271"/>
            <ac:spMk id="64" creationId="{FAB02A91-1D94-4B1E-8E44-154A2BD0D36C}"/>
          </ac:spMkLst>
        </pc:spChg>
        <pc:spChg chg="add del mod">
          <ac:chgData name="mohammad Hosseinabady" userId="6cd969f51f917c9e" providerId="LiveId" clId="{FFE0CD9A-09F2-491C-8513-1BC484CF2A3A}" dt="2022-01-16T17:42:07.553" v="2012" actId="478"/>
          <ac:spMkLst>
            <pc:docMk/>
            <pc:sldMk cId="1926094140" sldId="271"/>
            <ac:spMk id="65" creationId="{87CAB337-AED1-4C05-99F3-0ADE8D4915CA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68" creationId="{8239C523-9C68-44B3-86F3-43AA238CBCC3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69" creationId="{46EF7A74-09B8-4290-9969-0FABF53DE7BE}"/>
          </ac:spMkLst>
        </pc:spChg>
        <pc:spChg chg="add del mod">
          <ac:chgData name="mohammad Hosseinabady" userId="6cd969f51f917c9e" providerId="LiveId" clId="{FFE0CD9A-09F2-491C-8513-1BC484CF2A3A}" dt="2022-01-16T17:41:46.937" v="2002" actId="478"/>
          <ac:spMkLst>
            <pc:docMk/>
            <pc:sldMk cId="1926094140" sldId="271"/>
            <ac:spMk id="71" creationId="{6A804509-6A7A-4003-955A-DF0B20D36ADB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2" creationId="{B9306997-4DC2-45F0-ABDF-86071A4BE673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3" creationId="{BF055363-336D-4D2E-8979-22392318735C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4" creationId="{4AEFD29B-17DD-4C3B-877D-98722DD8E88F}"/>
          </ac:spMkLst>
        </pc:spChg>
        <pc:spChg chg="add mod">
          <ac:chgData name="mohammad Hosseinabady" userId="6cd969f51f917c9e" providerId="LiveId" clId="{FFE0CD9A-09F2-491C-8513-1BC484CF2A3A}" dt="2022-01-16T17:42:22.708" v="2024" actId="1076"/>
          <ac:spMkLst>
            <pc:docMk/>
            <pc:sldMk cId="1926094140" sldId="271"/>
            <ac:spMk id="77" creationId="{1796013D-A4FD-4489-B7A7-18032F6A6538}"/>
          </ac:spMkLst>
        </pc:spChg>
        <pc:spChg chg="add del mod">
          <ac:chgData name="mohammad Hosseinabady" userId="6cd969f51f917c9e" providerId="LiveId" clId="{FFE0CD9A-09F2-491C-8513-1BC484CF2A3A}" dt="2022-01-16T17:42:03.618" v="2009"/>
          <ac:spMkLst>
            <pc:docMk/>
            <pc:sldMk cId="1926094140" sldId="271"/>
            <ac:spMk id="78" creationId="{6D8B2E83-1012-4A29-8CB6-C13E3C7F48A0}"/>
          </ac:spMkLst>
        </pc:spChg>
        <pc:spChg chg="add mod">
          <ac:chgData name="mohammad Hosseinabady" userId="6cd969f51f917c9e" providerId="LiveId" clId="{FFE0CD9A-09F2-491C-8513-1BC484CF2A3A}" dt="2022-01-16T17:42:33.616" v="2027" actId="164"/>
          <ac:spMkLst>
            <pc:docMk/>
            <pc:sldMk cId="1926094140" sldId="271"/>
            <ac:spMk id="79" creationId="{AFB0B704-311B-41DE-98AC-E03D4DE42988}"/>
          </ac:spMkLst>
        </pc:spChg>
        <pc:grpChg chg="add mod">
          <ac:chgData name="mohammad Hosseinabady" userId="6cd969f51f917c9e" providerId="LiveId" clId="{FFE0CD9A-09F2-491C-8513-1BC484CF2A3A}" dt="2022-01-16T17:41:08.557" v="1995" actId="164"/>
          <ac:grpSpMkLst>
            <pc:docMk/>
            <pc:sldMk cId="1926094140" sldId="271"/>
            <ac:grpSpMk id="3" creationId="{3D2228C6-E5F1-4F67-994E-F73ADD71DF94}"/>
          </ac:grpSpMkLst>
        </pc:grpChg>
        <pc:grpChg chg="add del mod">
          <ac:chgData name="mohammad Hosseinabady" userId="6cd969f51f917c9e" providerId="LiveId" clId="{FFE0CD9A-09F2-491C-8513-1BC484CF2A3A}" dt="2022-01-16T17:41:38.477" v="1999" actId="165"/>
          <ac:grpSpMkLst>
            <pc:docMk/>
            <pc:sldMk cId="1926094140" sldId="271"/>
            <ac:grpSpMk id="4" creationId="{05F05F25-F377-4563-A978-C76958415F81}"/>
          </ac:grpSpMkLst>
        </pc:grpChg>
        <pc:grpChg chg="add mod">
          <ac:chgData name="mohammad Hosseinabady" userId="6cd969f51f917c9e" providerId="LiveId" clId="{FFE0CD9A-09F2-491C-8513-1BC484CF2A3A}" dt="2022-01-16T17:42:28.184" v="2025" actId="164"/>
          <ac:grpSpMkLst>
            <pc:docMk/>
            <pc:sldMk cId="1926094140" sldId="271"/>
            <ac:grpSpMk id="10" creationId="{04B0E66C-4C14-40D3-8EE8-63BDE4DA13B6}"/>
          </ac:grpSpMkLst>
        </pc:grpChg>
        <pc:grpChg chg="add mod">
          <ac:chgData name="mohammad Hosseinabady" userId="6cd969f51f917c9e" providerId="LiveId" clId="{FFE0CD9A-09F2-491C-8513-1BC484CF2A3A}" dt="2022-01-16T17:42:33.616" v="2027" actId="164"/>
          <ac:grpSpMkLst>
            <pc:docMk/>
            <pc:sldMk cId="1926094140" sldId="271"/>
            <ac:grpSpMk id="11" creationId="{76A4366B-0B48-49F1-B4EC-3EFBB975F32B}"/>
          </ac:grpSpMkLst>
        </pc:grp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6" creationId="{4CF339B8-590A-4B8C-B395-DDC0349BEDEC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7" creationId="{CA7FADEF-DD15-43F6-A236-C917E82E1D4E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22" creationId="{981D7C18-7CB7-456F-A33A-852B51A7720C}"/>
          </ac:cxnSpMkLst>
        </pc:cxnChg>
        <pc:cxnChg chg="del">
          <ac:chgData name="mohammad Hosseinabady" userId="6cd969f51f917c9e" providerId="LiveId" clId="{FFE0CD9A-09F2-491C-8513-1BC484CF2A3A}" dt="2022-01-16T17:24:49.650" v="1806" actId="478"/>
          <ac:cxnSpMkLst>
            <pc:docMk/>
            <pc:sldMk cId="1926094140" sldId="271"/>
            <ac:cxnSpMk id="23" creationId="{0E1A6FFE-D527-47CA-A08A-846415FDDAE7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4" creationId="{83A5B268-7E6F-4B67-A781-0D421794D621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5" creationId="{1286F45E-C27F-4F6A-BE44-282B3B374D55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48" creationId="{78601CA9-1F8F-401D-B10B-030E3E271D06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1" creationId="{F70255BD-0BD9-4AEA-8BEB-A9FBBE68BD17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2" creationId="{FA50F7DA-F99A-4C4A-BD2F-AE0A3A6C3400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55" creationId="{4DCF2FDE-BDDE-4244-831E-6829FCE80048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60" creationId="{78202744-9F74-4B69-AA4E-71B2FC012395}"/>
          </ac:cxnSpMkLst>
        </pc:cxnChg>
        <pc:cxnChg chg="add mod topLvl">
          <ac:chgData name="mohammad Hosseinabady" userId="6cd969f51f917c9e" providerId="LiveId" clId="{FFE0CD9A-09F2-491C-8513-1BC484CF2A3A}" dt="2022-01-16T17:42:28.184" v="2025" actId="164"/>
          <ac:cxnSpMkLst>
            <pc:docMk/>
            <pc:sldMk cId="1926094140" sldId="271"/>
            <ac:cxnSpMk id="61" creationId="{F6983F6A-130C-4987-847C-1D83115EFFCD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66" creationId="{9E879A19-58FF-4D0B-B829-8FF35D42AA49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67" creationId="{E8315EC8-6F6E-4173-85CA-AB7A7784AE9C}"/>
          </ac:cxnSpMkLst>
        </pc:cxnChg>
        <pc:cxnChg chg="add del mod">
          <ac:chgData name="mohammad Hosseinabady" userId="6cd969f51f917c9e" providerId="LiveId" clId="{FFE0CD9A-09F2-491C-8513-1BC484CF2A3A}" dt="2022-01-16T17:41:47.790" v="2003" actId="478"/>
          <ac:cxnSpMkLst>
            <pc:docMk/>
            <pc:sldMk cId="1926094140" sldId="271"/>
            <ac:cxnSpMk id="70" creationId="{75F0CE4F-C802-49C6-9F91-B9637276EF9C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75" creationId="{42B301F9-9764-4C5D-89DB-0A188A77A3FC}"/>
          </ac:cxnSpMkLst>
        </pc:cxnChg>
        <pc:cxnChg chg="add mod">
          <ac:chgData name="mohammad Hosseinabady" userId="6cd969f51f917c9e" providerId="LiveId" clId="{FFE0CD9A-09F2-491C-8513-1BC484CF2A3A}" dt="2022-01-16T17:42:33.616" v="2027" actId="164"/>
          <ac:cxnSpMkLst>
            <pc:docMk/>
            <pc:sldMk cId="1926094140" sldId="271"/>
            <ac:cxnSpMk id="76" creationId="{5C1DE0D1-FBCB-4192-89E3-A08BBFE69898}"/>
          </ac:cxnSpMkLst>
        </pc:cxnChg>
      </pc:sldChg>
      <pc:sldChg chg="addSp delSp modSp add mod modAnim">
        <pc:chgData name="mohammad Hosseinabady" userId="6cd969f51f917c9e" providerId="LiveId" clId="{FFE0CD9A-09F2-491C-8513-1BC484CF2A3A}" dt="2022-01-16T17:55:36.133" v="2148"/>
        <pc:sldMkLst>
          <pc:docMk/>
          <pc:sldMk cId="1519394937" sldId="272"/>
        </pc:sldMkLst>
        <pc:spChg chg="mod">
          <ac:chgData name="mohammad Hosseinabady" userId="6cd969f51f917c9e" providerId="LiveId" clId="{FFE0CD9A-09F2-491C-8513-1BC484CF2A3A}" dt="2022-01-16T17:27:47.585" v="1851"/>
          <ac:spMkLst>
            <pc:docMk/>
            <pc:sldMk cId="1519394937" sldId="272"/>
            <ac:spMk id="2" creationId="{73D190BF-814A-4D42-9AB0-8EF983E10777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7" creationId="{52C0825E-AF79-4143-9DD5-B3FF114887D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8" creationId="{9E3AB7EB-4E8C-4CFA-8AFA-1EAB0630B99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29" creationId="{ABC337D4-0D58-49D8-A29F-DA2E0FE17B6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0" creationId="{7C2F970C-ACFB-4711-B02B-CC15CC80C169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1" creationId="{6BE7F779-BC03-492D-84BE-CD81D6A80221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2" creationId="{009C5F71-826D-48B7-9F23-190C479BBFB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3" creationId="{BE9CAD27-D6CC-47C9-A895-A3A3BA1192B6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4" creationId="{2F0C4C1D-802A-4265-9F8C-704017122E1B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5" creationId="{A41004C7-37D7-40A2-9791-2BF2230273F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6" creationId="{2980643C-9395-4BBF-AA7E-320EFC7C2A0E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7" creationId="{040740AC-97B3-4710-A6C7-A418A3C05282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8" creationId="{01387FCE-1CF9-4F4D-B425-77564B56A7FB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39" creationId="{69F48C41-A8C2-46C7-B2A1-92A70BE1C37C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40" creationId="{20A28448-9598-40B4-A79E-AC0FFA07CC18}"/>
          </ac:spMkLst>
        </pc:spChg>
        <pc:spChg chg="del">
          <ac:chgData name="mohammad Hosseinabady" userId="6cd969f51f917c9e" providerId="LiveId" clId="{FFE0CD9A-09F2-491C-8513-1BC484CF2A3A}" dt="2022-01-16T17:26:55.555" v="1835" actId="478"/>
          <ac:spMkLst>
            <pc:docMk/>
            <pc:sldMk cId="1519394937" sldId="272"/>
            <ac:spMk id="41" creationId="{298F1F67-D09B-4148-9524-063542A6FAE3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2" creationId="{B134F3BB-B741-4AC9-B5FA-77CDFC7E74BB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3" creationId="{8CB505F5-19CF-4D31-A266-C3B6DF05EFC1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6" creationId="{A26D89E8-A0A5-48FE-9CFE-7948B948E972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7" creationId="{E3CC6720-FEDE-475B-9FF7-D8A95F2E6EAD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49" creationId="{A5D40DAE-9844-4171-BF09-965FF44E3D1F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0" creationId="{2AD0BBD0-E7AF-4ECB-BD4B-3DDC27106CDC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3" creationId="{E00FF6A2-CDE8-4637-B70D-287AB5A7A8E8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4" creationId="{F2E1ABFE-9B1C-463E-916A-CDAB1B81DC5C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6" creationId="{1B0B73CA-B065-49B6-9B99-0D93142ACF77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7" creationId="{C2258437-8E27-4B15-9327-D0C760DF13C0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8" creationId="{76E552A1-272B-4E97-B368-8864373E8B66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59" creationId="{085FC587-CEE1-4916-83B0-3E2AA7A64920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2" creationId="{4DDDD066-58AF-494F-88D8-853C8ED8EA08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3" creationId="{05A438CA-1E48-4DFF-A39A-8BA993805B49}"/>
          </ac:spMkLst>
        </pc:spChg>
        <pc:spChg chg="mod">
          <ac:chgData name="mohammad Hosseinabady" userId="6cd969f51f917c9e" providerId="LiveId" clId="{FFE0CD9A-09F2-491C-8513-1BC484CF2A3A}" dt="2022-01-16T17:27:32.257" v="1845" actId="1076"/>
          <ac:spMkLst>
            <pc:docMk/>
            <pc:sldMk cId="1519394937" sldId="272"/>
            <ac:spMk id="64" creationId="{FAB02A91-1D94-4B1E-8E44-154A2BD0D36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5" creationId="{267DC48B-58DE-4F99-9637-3B9850CB6A76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6" creationId="{5A585A67-8666-4986-8D26-433E189BE321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7" creationId="{83294FBC-B0B3-48DA-9957-CB63E3C3A47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8" creationId="{D7202FDB-6AC4-4150-B3EF-7CA7A107CA5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69" creationId="{C6BFCEAF-A6DF-49DC-80B2-242A8750B6B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0" creationId="{AA011C8B-F74A-4D0B-B736-905F202BE47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1" creationId="{CA3D77AA-A013-4E4D-A2DF-E684625C513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2" creationId="{7D36B839-71CB-4B64-945A-5AA9E51BBFE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3" creationId="{155A55C7-84CB-4C90-9228-5186C5E5A36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4" creationId="{8409F098-6E89-4A96-AB1E-99E1DD454EAC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5" creationId="{FF986B14-071D-4898-ADBB-8DB8FD797DCF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6" creationId="{1A1FAAE8-E07F-40A4-8C19-1A1BBD7C601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7" creationId="{CFFB29EF-0337-41FC-BEDD-B75329ED375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8" creationId="{EAFFB096-3C61-4B15-9C56-09B1B05FE6E8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79" creationId="{1394F3BC-A431-44BE-BD2B-E232A8E7ED5D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0" creationId="{48DD48F0-B67E-4B73-A222-B28B621DEE1E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1" creationId="{A1C42405-DD79-47DE-B4D8-9B2E26F282DB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2" creationId="{A319051E-DBF1-44BE-BC47-A27CFFFFA82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3" creationId="{65FC1C40-550C-424D-9EE0-B93C9C1224C9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4" creationId="{3139A178-F4C9-442E-9968-161BC15505D2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5" creationId="{EF827293-2F6D-4CC8-8601-E7EA2BA8A3E4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6" creationId="{90053E61-0D1D-4F4A-9821-AD89C8888C39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7" creationId="{6C7EBD21-AB07-4026-B69E-7EA3FDD34757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8" creationId="{975D7528-1818-4C6E-9212-78B58ED6B06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89" creationId="{A89ACFB9-A28B-4274-AD8E-CF3806E44EF1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0" creationId="{7658F8D7-BD54-4479-97EF-A13867EC4E2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1" creationId="{4C59D042-6646-46A8-A0A7-033C19F7FA9F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2" creationId="{117B7872-7C68-4199-BD5B-2EF9B0BF561A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3" creationId="{21AE433F-6678-41B5-8C6A-B4D66082685E}"/>
          </ac:spMkLst>
        </pc:spChg>
        <pc:spChg chg="add mod">
          <ac:chgData name="mohammad Hosseinabady" userId="6cd969f51f917c9e" providerId="LiveId" clId="{FFE0CD9A-09F2-491C-8513-1BC484CF2A3A}" dt="2022-01-16T17:27:26.152" v="1844" actId="20577"/>
          <ac:spMkLst>
            <pc:docMk/>
            <pc:sldMk cId="1519394937" sldId="272"/>
            <ac:spMk id="94" creationId="{CA15AFE8-1BDD-41C0-BDCF-F15C1897AEE6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5" creationId="{8E72478A-0971-40B4-98C4-A1DB56B40661}"/>
          </ac:spMkLst>
        </pc:spChg>
        <pc:spChg chg="add mod">
          <ac:chgData name="mohammad Hosseinabady" userId="6cd969f51f917c9e" providerId="LiveId" clId="{FFE0CD9A-09F2-491C-8513-1BC484CF2A3A}" dt="2022-01-16T17:27:02.275" v="1838" actId="20577"/>
          <ac:spMkLst>
            <pc:docMk/>
            <pc:sldMk cId="1519394937" sldId="272"/>
            <ac:spMk id="96" creationId="{37DFE83D-C0E2-421A-8A13-7FD95A755754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7" creationId="{32E008EF-F848-4A41-854A-C3BB3273C718}"/>
          </ac:spMkLst>
        </pc:spChg>
        <pc:spChg chg="add mod">
          <ac:chgData name="mohammad Hosseinabady" userId="6cd969f51f917c9e" providerId="LiveId" clId="{FFE0CD9A-09F2-491C-8513-1BC484CF2A3A}" dt="2022-01-16T17:27:05.338" v="1839" actId="20577"/>
          <ac:spMkLst>
            <pc:docMk/>
            <pc:sldMk cId="1519394937" sldId="272"/>
            <ac:spMk id="98" creationId="{C21AFEDD-C56F-4982-9779-F2B0602FBBF3}"/>
          </ac:spMkLst>
        </pc:spChg>
        <pc:spChg chg="add mod">
          <ac:chgData name="mohammad Hosseinabady" userId="6cd969f51f917c9e" providerId="LiveId" clId="{FFE0CD9A-09F2-491C-8513-1BC484CF2A3A}" dt="2022-01-16T17:26:58.322" v="1837" actId="1076"/>
          <ac:spMkLst>
            <pc:docMk/>
            <pc:sldMk cId="1519394937" sldId="272"/>
            <ac:spMk id="99" creationId="{E79A0A79-1F57-466A-9F9B-B4796E4577D5}"/>
          </ac:spMkLst>
        </pc:spChg>
        <pc:spChg chg="add mod">
          <ac:chgData name="mohammad Hosseinabady" userId="6cd969f51f917c9e" providerId="LiveId" clId="{FFE0CD9A-09F2-491C-8513-1BC484CF2A3A}" dt="2022-01-16T17:27:18.764" v="1843"/>
          <ac:spMkLst>
            <pc:docMk/>
            <pc:sldMk cId="1519394937" sldId="272"/>
            <ac:spMk id="100" creationId="{D4F0C7D7-0C2A-44B4-8D97-B164BFDB3086}"/>
          </ac:spMkLst>
        </pc:spChg>
        <pc:spChg chg="add del mod topLvl">
          <ac:chgData name="mohammad Hosseinabady" userId="6cd969f51f917c9e" providerId="LiveId" clId="{FFE0CD9A-09F2-491C-8513-1BC484CF2A3A}" dt="2022-01-16T17:53:07.293" v="2120" actId="478"/>
          <ac:spMkLst>
            <pc:docMk/>
            <pc:sldMk cId="1519394937" sldId="272"/>
            <ac:spMk id="101" creationId="{179B1937-82DB-447A-95E0-DEE63DF0B816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04" creationId="{C64FD4FF-B964-4F8E-AFA6-9735F41D7FDB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05" creationId="{1DA0A0FE-0719-4255-B192-F8914906A82C}"/>
          </ac:spMkLst>
        </pc:spChg>
        <pc:spChg chg="add del mod">
          <ac:chgData name="mohammad Hosseinabady" userId="6cd969f51f917c9e" providerId="LiveId" clId="{FFE0CD9A-09F2-491C-8513-1BC484CF2A3A}" dt="2022-01-16T17:47:42.547" v="2054" actId="478"/>
          <ac:spMkLst>
            <pc:docMk/>
            <pc:sldMk cId="1519394937" sldId="272"/>
            <ac:spMk id="107" creationId="{3B3B8309-471F-4172-8870-EC421B712EEC}"/>
          </ac:spMkLst>
        </pc:spChg>
        <pc:spChg chg="add del mod">
          <ac:chgData name="mohammad Hosseinabady" userId="6cd969f51f917c9e" providerId="LiveId" clId="{FFE0CD9A-09F2-491C-8513-1BC484CF2A3A}" dt="2022-01-16T17:48:01.196" v="2060" actId="478"/>
          <ac:spMkLst>
            <pc:docMk/>
            <pc:sldMk cId="1519394937" sldId="272"/>
            <ac:spMk id="108" creationId="{C836C171-3816-425E-932E-619C7792809E}"/>
          </ac:spMkLst>
        </pc:spChg>
        <pc:spChg chg="add del mod">
          <ac:chgData name="mohammad Hosseinabady" userId="6cd969f51f917c9e" providerId="LiveId" clId="{FFE0CD9A-09F2-491C-8513-1BC484CF2A3A}" dt="2022-01-16T17:47:58.522" v="2058" actId="478"/>
          <ac:spMkLst>
            <pc:docMk/>
            <pc:sldMk cId="1519394937" sldId="272"/>
            <ac:spMk id="111" creationId="{564957A3-DCE0-4A22-A20F-E9038BA6320F}"/>
          </ac:spMkLst>
        </pc:spChg>
        <pc:spChg chg="add del mod">
          <ac:chgData name="mohammad Hosseinabady" userId="6cd969f51f917c9e" providerId="LiveId" clId="{FFE0CD9A-09F2-491C-8513-1BC484CF2A3A}" dt="2022-01-16T17:47:59.743" v="2059" actId="478"/>
          <ac:spMkLst>
            <pc:docMk/>
            <pc:sldMk cId="1519394937" sldId="272"/>
            <ac:spMk id="112" creationId="{AF79BD49-F898-4EFA-B115-968132F20C2B}"/>
          </ac:spMkLst>
        </pc:spChg>
        <pc:spChg chg="add del mod">
          <ac:chgData name="mohammad Hosseinabady" userId="6cd969f51f917c9e" providerId="LiveId" clId="{FFE0CD9A-09F2-491C-8513-1BC484CF2A3A}" dt="2022-01-16T17:49:22.387" v="2080" actId="478"/>
          <ac:spMkLst>
            <pc:docMk/>
            <pc:sldMk cId="1519394937" sldId="272"/>
            <ac:spMk id="114" creationId="{6962181C-B932-47DB-A786-3FDE26A93BA2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5" creationId="{57D0BD74-76B2-4E31-ABAC-F98B8444868E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6" creationId="{7FBB05F8-1417-4F87-BFC9-F542499974EC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17" creationId="{C9CF4FA4-E437-4E00-88A2-F457257F1D2E}"/>
          </ac:spMkLst>
        </pc:spChg>
        <pc:spChg chg="add del mod">
          <ac:chgData name="mohammad Hosseinabady" userId="6cd969f51f917c9e" providerId="LiveId" clId="{FFE0CD9A-09F2-491C-8513-1BC484CF2A3A}" dt="2022-01-16T17:48:26.596" v="2067" actId="478"/>
          <ac:spMkLst>
            <pc:docMk/>
            <pc:sldMk cId="1519394937" sldId="272"/>
            <ac:spMk id="120" creationId="{8CD708AF-D1E3-4039-A225-46B1F5F70526}"/>
          </ac:spMkLst>
        </pc:spChg>
        <pc:spChg chg="add del mod">
          <ac:chgData name="mohammad Hosseinabady" userId="6cd969f51f917c9e" providerId="LiveId" clId="{FFE0CD9A-09F2-491C-8513-1BC484CF2A3A}" dt="2022-01-16T17:48:24.677" v="2066" actId="478"/>
          <ac:spMkLst>
            <pc:docMk/>
            <pc:sldMk cId="1519394937" sldId="272"/>
            <ac:spMk id="121" creationId="{024ACDA4-A940-4925-BEA3-1E842594D03F}"/>
          </ac:spMkLst>
        </pc:spChg>
        <pc:spChg chg="add del mod">
          <ac:chgData name="mohammad Hosseinabady" userId="6cd969f51f917c9e" providerId="LiveId" clId="{FFE0CD9A-09F2-491C-8513-1BC484CF2A3A}" dt="2022-01-16T17:50:03.744" v="2095" actId="478"/>
          <ac:spMkLst>
            <pc:docMk/>
            <pc:sldMk cId="1519394937" sldId="272"/>
            <ac:spMk id="123" creationId="{FE1A4FE9-44C4-4107-8540-0568C98299B1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24" creationId="{A716906D-7D4E-4A6D-9813-2DD64692BD66}"/>
          </ac:spMkLst>
        </pc:spChg>
        <pc:spChg chg="add del mod">
          <ac:chgData name="mohammad Hosseinabady" userId="6cd969f51f917c9e" providerId="LiveId" clId="{FFE0CD9A-09F2-491C-8513-1BC484CF2A3A}" dt="2022-01-16T17:49:56.566" v="2092" actId="478"/>
          <ac:spMkLst>
            <pc:docMk/>
            <pc:sldMk cId="1519394937" sldId="272"/>
            <ac:spMk id="127" creationId="{A0E14D3F-DDB8-4CF7-9855-80799F0ABAB8}"/>
          </ac:spMkLst>
        </pc:spChg>
        <pc:spChg chg="add del mod">
          <ac:chgData name="mohammad Hosseinabady" userId="6cd969f51f917c9e" providerId="LiveId" clId="{FFE0CD9A-09F2-491C-8513-1BC484CF2A3A}" dt="2022-01-16T17:49:59.983" v="2094" actId="478"/>
          <ac:spMkLst>
            <pc:docMk/>
            <pc:sldMk cId="1519394937" sldId="272"/>
            <ac:spMk id="128" creationId="{0F3074EB-B8C5-46C6-996F-D2AC77C791C3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0" creationId="{B6D561D9-1A44-4E6D-8270-8380D2C3635D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3" creationId="{570B0A74-DB65-47E3-8A35-0B26B5425F3A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4" creationId="{4208B41A-F2C6-4623-9C4A-DA224F5D63EE}"/>
          </ac:spMkLst>
        </pc:spChg>
        <pc:spChg chg="add mod topLvl">
          <ac:chgData name="mohammad Hosseinabady" userId="6cd969f51f917c9e" providerId="LiveId" clId="{FFE0CD9A-09F2-491C-8513-1BC484CF2A3A}" dt="2022-01-16T17:55:10.472" v="2138" actId="164"/>
          <ac:spMkLst>
            <pc:docMk/>
            <pc:sldMk cId="1519394937" sldId="272"/>
            <ac:spMk id="135" creationId="{AC572FF6-239F-46FB-9410-B88F2616962A}"/>
          </ac:spMkLst>
        </pc:spChg>
        <pc:grpChg chg="add del mod">
          <ac:chgData name="mohammad Hosseinabady" userId="6cd969f51f917c9e" providerId="LiveId" clId="{FFE0CD9A-09F2-491C-8513-1BC484CF2A3A}" dt="2022-01-16T17:53:04.971" v="2119" actId="165"/>
          <ac:grpSpMkLst>
            <pc:docMk/>
            <pc:sldMk cId="1519394937" sldId="272"/>
            <ac:grpSpMk id="19" creationId="{649F6E5F-C175-4C6B-B8C1-799FFA8FA2A4}"/>
          </ac:grpSpMkLst>
        </pc:grpChg>
        <pc:grpChg chg="add mod">
          <ac:chgData name="mohammad Hosseinabady" userId="6cd969f51f917c9e" providerId="LiveId" clId="{FFE0CD9A-09F2-491C-8513-1BC484CF2A3A}" dt="2022-01-16T17:55:10.472" v="2138" actId="164"/>
          <ac:grpSpMkLst>
            <pc:docMk/>
            <pc:sldMk cId="1519394937" sldId="272"/>
            <ac:grpSpMk id="25" creationId="{F91E667B-8CB4-4735-A939-E70ED40DDD3C}"/>
          </ac:grpSpMkLst>
        </pc:grpChg>
        <pc:cxnChg chg="add del mod topLvl">
          <ac:chgData name="mohammad Hosseinabady" userId="6cd969f51f917c9e" providerId="LiveId" clId="{FFE0CD9A-09F2-491C-8513-1BC484CF2A3A}" dt="2022-01-16T17:53:13.421" v="2122" actId="478"/>
          <ac:cxnSpMkLst>
            <pc:docMk/>
            <pc:sldMk cId="1519394937" sldId="272"/>
            <ac:cxnSpMk id="5" creationId="{E0EB14E4-BCCA-4E26-8583-416169FAAE4C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4" creationId="{83A5B268-7E6F-4B67-A781-0D421794D621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5" creationId="{1286F45E-C27F-4F6A-BE44-282B3B374D55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48" creationId="{78601CA9-1F8F-401D-B10B-030E3E271D06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1" creationId="{F70255BD-0BD9-4AEA-8BEB-A9FBBE68BD17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2" creationId="{FA50F7DA-F99A-4C4A-BD2F-AE0A3A6C3400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55" creationId="{4DCF2FDE-BDDE-4244-831E-6829FCE80048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60" creationId="{78202744-9F74-4B69-AA4E-71B2FC012395}"/>
          </ac:cxnSpMkLst>
        </pc:cxnChg>
        <pc:cxnChg chg="mod">
          <ac:chgData name="mohammad Hosseinabady" userId="6cd969f51f917c9e" providerId="LiveId" clId="{FFE0CD9A-09F2-491C-8513-1BC484CF2A3A}" dt="2022-01-16T17:27:32.257" v="1845" actId="1076"/>
          <ac:cxnSpMkLst>
            <pc:docMk/>
            <pc:sldMk cId="1519394937" sldId="272"/>
            <ac:cxnSpMk id="61" creationId="{F6983F6A-130C-4987-847C-1D83115EFFCD}"/>
          </ac:cxnSpMkLst>
        </pc:cxnChg>
        <pc:cxnChg chg="add del mod topLvl">
          <ac:chgData name="mohammad Hosseinabady" userId="6cd969f51f917c9e" providerId="LiveId" clId="{FFE0CD9A-09F2-491C-8513-1BC484CF2A3A}" dt="2022-01-16T17:53:11.921" v="2121" actId="478"/>
          <ac:cxnSpMkLst>
            <pc:docMk/>
            <pc:sldMk cId="1519394937" sldId="272"/>
            <ac:cxnSpMk id="102" creationId="{B42139CF-A243-40AD-95B9-EE10BE3EEB0D}"/>
          </ac:cxnSpMkLst>
        </pc:cxnChg>
        <pc:cxnChg chg="add del mod topLvl">
          <ac:chgData name="mohammad Hosseinabady" userId="6cd969f51f917c9e" providerId="LiveId" clId="{FFE0CD9A-09F2-491C-8513-1BC484CF2A3A}" dt="2022-01-16T17:53:16.011" v="2123" actId="478"/>
          <ac:cxnSpMkLst>
            <pc:docMk/>
            <pc:sldMk cId="1519394937" sldId="272"/>
            <ac:cxnSpMk id="103" creationId="{FF887058-05D8-47EA-BEA5-85CD6B2B1B08}"/>
          </ac:cxnSpMkLst>
        </pc:cxnChg>
        <pc:cxnChg chg="add del mod">
          <ac:chgData name="mohammad Hosseinabady" userId="6cd969f51f917c9e" providerId="LiveId" clId="{FFE0CD9A-09F2-491C-8513-1BC484CF2A3A}" dt="2022-01-16T17:47:57.389" v="2057" actId="478"/>
          <ac:cxnSpMkLst>
            <pc:docMk/>
            <pc:sldMk cId="1519394937" sldId="272"/>
            <ac:cxnSpMk id="106" creationId="{91DB19B3-D36E-41B9-BD91-8AFCE46FED67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09" creationId="{39A3D234-AC23-4BD0-A8A3-33616F4F23AA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10" creationId="{EBB0F4FA-7188-403B-8779-0A4D8A00F533}"/>
          </ac:cxnSpMkLst>
        </pc:cxnChg>
        <pc:cxnChg chg="add del mod">
          <ac:chgData name="mohammad Hosseinabady" userId="6cd969f51f917c9e" providerId="LiveId" clId="{FFE0CD9A-09F2-491C-8513-1BC484CF2A3A}" dt="2022-01-16T17:49:57.356" v="2093" actId="478"/>
          <ac:cxnSpMkLst>
            <pc:docMk/>
            <pc:sldMk cId="1519394937" sldId="272"/>
            <ac:cxnSpMk id="113" creationId="{E629A2B8-E9DE-4550-855E-E8B8E6866781}"/>
          </ac:cxnSpMkLst>
        </pc:cxnChg>
        <pc:cxnChg chg="add del mod topLvl">
          <ac:chgData name="mohammad Hosseinabady" userId="6cd969f51f917c9e" providerId="LiveId" clId="{FFE0CD9A-09F2-491C-8513-1BC484CF2A3A}" dt="2022-01-16T17:53:32.013" v="2128" actId="478"/>
          <ac:cxnSpMkLst>
            <pc:docMk/>
            <pc:sldMk cId="1519394937" sldId="272"/>
            <ac:cxnSpMk id="118" creationId="{EC0DBB15-18B2-4735-ACBB-F9D00D55B5C2}"/>
          </ac:cxnSpMkLst>
        </pc:cxnChg>
        <pc:cxnChg chg="add del mod topLvl">
          <ac:chgData name="mohammad Hosseinabady" userId="6cd969f51f917c9e" providerId="LiveId" clId="{FFE0CD9A-09F2-491C-8513-1BC484CF2A3A}" dt="2022-01-16T17:53:29.911" v="2126" actId="478"/>
          <ac:cxnSpMkLst>
            <pc:docMk/>
            <pc:sldMk cId="1519394937" sldId="272"/>
            <ac:cxnSpMk id="119" creationId="{17AE5450-EBF9-4D14-81AC-5258633A1095}"/>
          </ac:cxnSpMkLst>
        </pc:cxnChg>
        <pc:cxnChg chg="add del mod topLvl">
          <ac:chgData name="mohammad Hosseinabady" userId="6cd969f51f917c9e" providerId="LiveId" clId="{FFE0CD9A-09F2-491C-8513-1BC484CF2A3A}" dt="2022-01-16T17:53:31.181" v="2127" actId="478"/>
          <ac:cxnSpMkLst>
            <pc:docMk/>
            <pc:sldMk cId="1519394937" sldId="272"/>
            <ac:cxnSpMk id="122" creationId="{BDAFA56E-1F2E-45D4-BB5A-CE6E0FB71EF2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5" creationId="{320CFCF3-B6C6-43DE-8DC7-8D822FF2A3BE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6" creationId="{0D3E743E-399E-4A1D-9621-F8C8A27402D7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29" creationId="{84C6D650-58E5-4636-9BB3-BAF452EC4053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31" creationId="{DA327F52-4FA8-423B-B6A7-EE13803FA2A4}"/>
          </ac:cxnSpMkLst>
        </pc:cxnChg>
        <pc:cxnChg chg="add mod topLvl">
          <ac:chgData name="mohammad Hosseinabady" userId="6cd969f51f917c9e" providerId="LiveId" clId="{FFE0CD9A-09F2-491C-8513-1BC484CF2A3A}" dt="2022-01-16T17:55:10.472" v="2138" actId="164"/>
          <ac:cxnSpMkLst>
            <pc:docMk/>
            <pc:sldMk cId="1519394937" sldId="272"/>
            <ac:cxnSpMk id="132" creationId="{5B6B3241-C4DB-4507-A5A8-E4724D9D8C40}"/>
          </ac:cxnSpMkLst>
        </pc:cxnChg>
      </pc:sldChg>
      <pc:sldChg chg="addSp modSp new mod">
        <pc:chgData name="mohammad Hosseinabady" userId="6cd969f51f917c9e" providerId="LiveId" clId="{FFE0CD9A-09F2-491C-8513-1BC484CF2A3A}" dt="2022-01-16T17:31:21.848" v="1899" actId="20577"/>
        <pc:sldMkLst>
          <pc:docMk/>
          <pc:sldMk cId="1844886389" sldId="273"/>
        </pc:sldMkLst>
        <pc:spChg chg="mod">
          <ac:chgData name="mohammad Hosseinabady" userId="6cd969f51f917c9e" providerId="LiveId" clId="{FFE0CD9A-09F2-491C-8513-1BC484CF2A3A}" dt="2022-01-16T17:31:21.848" v="1899" actId="20577"/>
          <ac:spMkLst>
            <pc:docMk/>
            <pc:sldMk cId="1844886389" sldId="273"/>
            <ac:spMk id="2" creationId="{C552D24F-AF59-4C2B-AB80-396BA69E0FA6}"/>
          </ac:spMkLst>
        </pc:spChg>
        <pc:graphicFrameChg chg="add modGraphic">
          <ac:chgData name="mohammad Hosseinabady" userId="6cd969f51f917c9e" providerId="LiveId" clId="{FFE0CD9A-09F2-491C-8513-1BC484CF2A3A}" dt="2022-01-16T17:28:55.041" v="1852" actId="27022"/>
          <ac:graphicFrameMkLst>
            <pc:docMk/>
            <pc:sldMk cId="1844886389" sldId="273"/>
            <ac:graphicFrameMk id="5" creationId="{FF9B936C-DA30-4BB6-BD1A-1C8D8ABF23F4}"/>
          </ac:graphicFrameMkLst>
        </pc:graphicFrameChg>
      </pc:sldChg>
      <pc:sldChg chg="addSp delSp modSp new mod">
        <pc:chgData name="mohammad Hosseinabady" userId="6cd969f51f917c9e" providerId="LiveId" clId="{FFE0CD9A-09F2-491C-8513-1BC484CF2A3A}" dt="2022-01-16T17:30:26.540" v="1870" actId="1076"/>
        <pc:sldMkLst>
          <pc:docMk/>
          <pc:sldMk cId="2827146126" sldId="274"/>
        </pc:sldMkLst>
        <pc:spChg chg="mod">
          <ac:chgData name="mohammad Hosseinabady" userId="6cd969f51f917c9e" providerId="LiveId" clId="{FFE0CD9A-09F2-491C-8513-1BC484CF2A3A}" dt="2022-01-16T17:30:20.578" v="1869" actId="20577"/>
          <ac:spMkLst>
            <pc:docMk/>
            <pc:sldMk cId="2827146126" sldId="274"/>
            <ac:spMk id="2" creationId="{E236DAE7-2658-4530-A411-00F0A06512E7}"/>
          </ac:spMkLst>
        </pc:spChg>
        <pc:spChg chg="del">
          <ac:chgData name="mohammad Hosseinabady" userId="6cd969f51f917c9e" providerId="LiveId" clId="{FFE0CD9A-09F2-491C-8513-1BC484CF2A3A}" dt="2022-01-16T17:29:27.606" v="1854" actId="931"/>
          <ac:spMkLst>
            <pc:docMk/>
            <pc:sldMk cId="2827146126" sldId="274"/>
            <ac:spMk id="3" creationId="{18D52888-FFD8-43FA-A7D8-A6F1BED99E40}"/>
          </ac:spMkLst>
        </pc:spChg>
        <pc:spChg chg="add del mod">
          <ac:chgData name="mohammad Hosseinabady" userId="6cd969f51f917c9e" providerId="LiveId" clId="{FFE0CD9A-09F2-491C-8513-1BC484CF2A3A}" dt="2022-01-16T17:30:13.796" v="1858" actId="478"/>
          <ac:spMkLst>
            <pc:docMk/>
            <pc:sldMk cId="2827146126" sldId="274"/>
            <ac:spMk id="9" creationId="{A469E247-4ECF-4ABA-A7E4-EA4656DCCB4F}"/>
          </ac:spMkLst>
        </pc:spChg>
        <pc:picChg chg="add del mod">
          <ac:chgData name="mohammad Hosseinabady" userId="6cd969f51f917c9e" providerId="LiveId" clId="{FFE0CD9A-09F2-491C-8513-1BC484CF2A3A}" dt="2022-01-16T17:30:09.101" v="1857" actId="478"/>
          <ac:picMkLst>
            <pc:docMk/>
            <pc:sldMk cId="2827146126" sldId="274"/>
            <ac:picMk id="5" creationId="{3EB75A78-5B1D-42DE-8DB3-EC50386E2C07}"/>
          </ac:picMkLst>
        </pc:picChg>
        <pc:picChg chg="add mod">
          <ac:chgData name="mohammad Hosseinabady" userId="6cd969f51f917c9e" providerId="LiveId" clId="{FFE0CD9A-09F2-491C-8513-1BC484CF2A3A}" dt="2022-01-16T17:30:26.540" v="1870" actId="1076"/>
          <ac:picMkLst>
            <pc:docMk/>
            <pc:sldMk cId="2827146126" sldId="274"/>
            <ac:picMk id="7" creationId="{25EF7DD3-4246-48D1-BB0F-9AB571EBA783}"/>
          </ac:picMkLst>
        </pc:picChg>
      </pc:sldChg>
      <pc:sldChg chg="addSp delSp modSp new mod modAnim">
        <pc:chgData name="mohammad Hosseinabady" userId="6cd969f51f917c9e" providerId="LiveId" clId="{FFE0CD9A-09F2-491C-8513-1BC484CF2A3A}" dt="2022-01-16T17:56:51.948" v="2172"/>
        <pc:sldMkLst>
          <pc:docMk/>
          <pc:sldMk cId="327705214" sldId="275"/>
        </pc:sldMkLst>
        <pc:spChg chg="mod">
          <ac:chgData name="mohammad Hosseinabady" userId="6cd969f51f917c9e" providerId="LiveId" clId="{FFE0CD9A-09F2-491C-8513-1BC484CF2A3A}" dt="2022-01-16T17:55:43.141" v="2152" actId="20577"/>
          <ac:spMkLst>
            <pc:docMk/>
            <pc:sldMk cId="327705214" sldId="275"/>
            <ac:spMk id="2" creationId="{6FDE6436-67C4-49B1-BA56-BC90ACA05AE9}"/>
          </ac:spMkLst>
        </pc:spChg>
        <pc:spChg chg="del">
          <ac:chgData name="mohammad Hosseinabady" userId="6cd969f51f917c9e" providerId="LiveId" clId="{FFE0CD9A-09F2-491C-8513-1BC484CF2A3A}" dt="2022-01-16T17:55:54.961" v="2154" actId="478"/>
          <ac:spMkLst>
            <pc:docMk/>
            <pc:sldMk cId="327705214" sldId="275"/>
            <ac:spMk id="3" creationId="{3A568816-7EC1-4555-A0D3-80278DF485C3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5" creationId="{45326421-24C3-4AE5-A1A0-BDDB4CFF0719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6" creationId="{0389DF3A-52CC-43BD-A8D9-AE904F270A7D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9" creationId="{3C8AC2BF-CB21-4CAA-81D9-990F6817F746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0" creationId="{BB0FFD1A-E7A9-417E-AE9E-4463B7D822BB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1" creationId="{D31F1D44-B17E-4318-95F9-DB09A90ACBF9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2" creationId="{A20F32A9-461A-47F1-BD66-198AC303894E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6" creationId="{498FB810-D918-4BCE-88C1-FE84D56D61DF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19" creationId="{AA5A9AAA-D9B3-4FFA-A243-0C4C0D5E081B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20" creationId="{B1478825-2FAD-4AB1-B8FB-AD95E15EE7FD}"/>
          </ac:spMkLst>
        </pc:spChg>
        <pc:spChg chg="mod">
          <ac:chgData name="mohammad Hosseinabady" userId="6cd969f51f917c9e" providerId="LiveId" clId="{FFE0CD9A-09F2-491C-8513-1BC484CF2A3A}" dt="2022-01-16T17:55:53.004" v="2153"/>
          <ac:spMkLst>
            <pc:docMk/>
            <pc:sldMk cId="327705214" sldId="275"/>
            <ac:spMk id="21" creationId="{5B90D0E7-3B3A-4D38-AFCC-35C67F47CA4B}"/>
          </ac:spMkLst>
        </pc:spChg>
        <pc:spChg chg="add mod">
          <ac:chgData name="mohammad Hosseinabady" userId="6cd969f51f917c9e" providerId="LiveId" clId="{FFE0CD9A-09F2-491C-8513-1BC484CF2A3A}" dt="2022-01-16T17:56:36.078" v="2167" actId="164"/>
          <ac:spMkLst>
            <pc:docMk/>
            <pc:sldMk cId="327705214" sldId="275"/>
            <ac:spMk id="22" creationId="{67902C13-3F21-49FE-9C0F-B3A28A0F0A52}"/>
          </ac:spMkLst>
        </pc:spChg>
        <pc:spChg chg="add mod">
          <ac:chgData name="mohammad Hosseinabady" userId="6cd969f51f917c9e" providerId="LiveId" clId="{FFE0CD9A-09F2-491C-8513-1BC484CF2A3A}" dt="2022-01-16T17:56:36.078" v="2167" actId="164"/>
          <ac:spMkLst>
            <pc:docMk/>
            <pc:sldMk cId="327705214" sldId="275"/>
            <ac:spMk id="23" creationId="{D0B26783-5313-4301-9B00-32E4F5110740}"/>
          </ac:spMkLst>
        </pc:spChg>
        <pc:grpChg chg="add mod">
          <ac:chgData name="mohammad Hosseinabady" userId="6cd969f51f917c9e" providerId="LiveId" clId="{FFE0CD9A-09F2-491C-8513-1BC484CF2A3A}" dt="2022-01-16T17:55:58.071" v="2155" actId="1076"/>
          <ac:grpSpMkLst>
            <pc:docMk/>
            <pc:sldMk cId="327705214" sldId="275"/>
            <ac:grpSpMk id="4" creationId="{5A1063F7-3581-4213-BC1B-B3E5A24D2E47}"/>
          </ac:grpSpMkLst>
        </pc:grpChg>
        <pc:grpChg chg="add mod">
          <ac:chgData name="mohammad Hosseinabady" userId="6cd969f51f917c9e" providerId="LiveId" clId="{FFE0CD9A-09F2-491C-8513-1BC484CF2A3A}" dt="2022-01-16T17:56:36.078" v="2167" actId="164"/>
          <ac:grpSpMkLst>
            <pc:docMk/>
            <pc:sldMk cId="327705214" sldId="275"/>
            <ac:grpSpMk id="24" creationId="{49231108-82E1-4510-8897-08276A66738B}"/>
          </ac:grpSpMkLst>
        </pc:grp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7" creationId="{266CD05A-9467-4EF6-AB09-5D82EB3E66EF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8" creationId="{80B70369-8024-4426-A170-EB02430A91CF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3" creationId="{612844B2-971B-4181-8D73-B91823EC0BF8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4" creationId="{55D3EE16-4390-4C71-87BE-99F0B9114259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5" creationId="{350566B9-6543-40CC-87EC-848EB9E9FE16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7" creationId="{2B665A33-07E1-42C7-9630-05F54790880C}"/>
          </ac:cxnSpMkLst>
        </pc:cxnChg>
        <pc:cxnChg chg="mod">
          <ac:chgData name="mohammad Hosseinabady" userId="6cd969f51f917c9e" providerId="LiveId" clId="{FFE0CD9A-09F2-491C-8513-1BC484CF2A3A}" dt="2022-01-16T17:55:53.004" v="2153"/>
          <ac:cxnSpMkLst>
            <pc:docMk/>
            <pc:sldMk cId="327705214" sldId="275"/>
            <ac:cxnSpMk id="18" creationId="{F0AAD06B-9C26-44A7-9912-A93592DD24BC}"/>
          </ac:cxnSpMkLst>
        </pc:cxnChg>
      </pc:sldChg>
      <pc:sldChg chg="add modAnim">
        <pc:chgData name="mohammad Hosseinabady" userId="6cd969f51f917c9e" providerId="LiveId" clId="{FFE0CD9A-09F2-491C-8513-1BC484CF2A3A}" dt="2022-01-16T18:07:08.834" v="2328"/>
        <pc:sldMkLst>
          <pc:docMk/>
          <pc:sldMk cId="3057805426" sldId="276"/>
        </pc:sldMkLst>
      </pc:sldChg>
      <pc:sldMasterChg chg="add del addSldLayout delSldLayout">
        <pc:chgData name="mohammad Hosseinabady" userId="6cd969f51f917c9e" providerId="LiveId" clId="{FFE0CD9A-09F2-491C-8513-1BC484CF2A3A}" dt="2022-01-16T14:23:58.413" v="63" actId="26606"/>
        <pc:sldMasterMkLst>
          <pc:docMk/>
          <pc:sldMasterMk cId="1313769496" sldId="2147483648"/>
        </pc:sldMasterMkLst>
        <pc:sldLayoutChg chg="add del">
          <pc:chgData name="mohammad Hosseinabady" userId="6cd969f51f917c9e" providerId="LiveId" clId="{FFE0CD9A-09F2-491C-8513-1BC484CF2A3A}" dt="2022-01-16T14:23:58.413" v="63" actId="26606"/>
          <pc:sldLayoutMkLst>
            <pc:docMk/>
            <pc:sldMasterMk cId="1313769496" sldId="2147483648"/>
            <pc:sldLayoutMk cId="2438126119" sldId="2147483649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14.165" v="34" actId="26606"/>
        <pc:sldMasterMkLst>
          <pc:docMk/>
          <pc:sldMasterMk cId="169214748" sldId="2147483650"/>
        </pc:sldMasterMkLst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468282435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842522700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3214934763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766893350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4025623817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950194017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2753604519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2885141119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6772260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586162793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2:14.165" v="34" actId="26606"/>
          <pc:sldLayoutMkLst>
            <pc:docMk/>
            <pc:sldMasterMk cId="169214748" sldId="2147483650"/>
            <pc:sldLayoutMk cId="1957080879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9.153" v="48" actId="26606"/>
        <pc:sldMasterMkLst>
          <pc:docMk/>
          <pc:sldMasterMk cId="1931729816" sldId="2147483650"/>
        </pc:sldMasterMkLst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888920270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587499687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366361190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076590136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1878501094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83718535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840192503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3780563225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207243455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3569670188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2:29.153" v="48" actId="26606"/>
          <pc:sldLayoutMkLst>
            <pc:docMk/>
            <pc:sldMasterMk cId="1931729816" sldId="2147483650"/>
            <pc:sldLayoutMk cId="2115529722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3:15.936" v="58" actId="26606"/>
        <pc:sldMasterMkLst>
          <pc:docMk/>
          <pc:sldMasterMk cId="2538692645" sldId="2147483650"/>
        </pc:sldMasterMkLst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4291565793" sldId="2147483651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125876361" sldId="2147483652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020359752" sldId="2147483653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158109331" sldId="2147483654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1294673544" sldId="2147483655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1471214444" sldId="2147483656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740662556" sldId="2147483657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3772039509" sldId="2147483658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510751748" sldId="2147483659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2917080747" sldId="2147483660"/>
          </pc:sldLayoutMkLst>
        </pc:sldLayoutChg>
        <pc:sldLayoutChg chg="add del">
          <pc:chgData name="mohammad Hosseinabady" userId="6cd969f51f917c9e" providerId="LiveId" clId="{FFE0CD9A-09F2-491C-8513-1BC484CF2A3A}" dt="2022-01-16T14:23:15.936" v="58" actId="26606"/>
          <pc:sldLayoutMkLst>
            <pc:docMk/>
            <pc:sldMasterMk cId="2538692645" sldId="2147483650"/>
            <pc:sldLayoutMk cId="550698553" sldId="21474836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3:58.343" v="62" actId="26606"/>
        <pc:sldMasterMkLst>
          <pc:docMk/>
          <pc:sldMasterMk cId="1127449863" sldId="2147483673"/>
        </pc:sldMasterMkLst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491181494" sldId="2147483662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575472928" sldId="2147483663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831753707" sldId="2147483664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62559983" sldId="2147483665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000934545" sldId="2147483666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58622005" sldId="2147483667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997600528" sldId="2147483668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1340039718" sldId="2147483669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359796566" sldId="2147483670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3046477208" sldId="2147483671"/>
          </pc:sldLayoutMkLst>
        </pc:sldLayoutChg>
        <pc:sldLayoutChg chg="add del">
          <pc:chgData name="mohammad Hosseinabady" userId="6cd969f51f917c9e" providerId="LiveId" clId="{FFE0CD9A-09F2-491C-8513-1BC484CF2A3A}" dt="2022-01-16T14:23:58.343" v="62" actId="26606"/>
          <pc:sldLayoutMkLst>
            <pc:docMk/>
            <pc:sldMasterMk cId="1127449863" sldId="2147483673"/>
            <pc:sldLayoutMk cId="2258136182" sldId="214748367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17.140" v="36" actId="26606"/>
        <pc:sldMasterMkLst>
          <pc:docMk/>
          <pc:sldMasterMk cId="3640545999" sldId="2147483673"/>
        </pc:sldMasterMkLst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903036782" sldId="2147483662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4113656754" sldId="2147483663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264348314" sldId="2147483664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2274058521" sldId="2147483665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359937896" sldId="2147483666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2998464858" sldId="2147483667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1319268682" sldId="2147483668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4055258890" sldId="2147483669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552304308" sldId="2147483670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241181935" sldId="2147483671"/>
          </pc:sldLayoutMkLst>
        </pc:sldLayoutChg>
        <pc:sldLayoutChg chg="add del">
          <pc:chgData name="mohammad Hosseinabady" userId="6cd969f51f917c9e" providerId="LiveId" clId="{FFE0CD9A-09F2-491C-8513-1BC484CF2A3A}" dt="2022-01-16T14:22:17.140" v="36" actId="26606"/>
          <pc:sldLayoutMkLst>
            <pc:docMk/>
            <pc:sldMasterMk cId="3640545999" sldId="2147483673"/>
            <pc:sldLayoutMk cId="3574751408" sldId="214748367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46.685" v="52" actId="26606"/>
        <pc:sldMasterMkLst>
          <pc:docMk/>
          <pc:sldMasterMk cId="718939708" sldId="2147483686"/>
        </pc:sldMasterMkLst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312068198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91549201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396148277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244543348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716293414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10634529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60103192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600821493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1696194339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3235184800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46.685" v="52" actId="26606"/>
          <pc:sldLayoutMkLst>
            <pc:docMk/>
            <pc:sldMasterMk cId="718939708" sldId="2147483686"/>
            <pc:sldLayoutMk cId="2600859993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44.516" v="50" actId="26606"/>
        <pc:sldMasterMkLst>
          <pc:docMk/>
          <pc:sldMasterMk cId="1083924382" sldId="2147483686"/>
        </pc:sldMasterMkLst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327982134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2805078655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880495975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060360701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514057595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415624713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1367924399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2249340974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808503747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3725685090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44.516" v="50" actId="26606"/>
          <pc:sldLayoutMkLst>
            <pc:docMk/>
            <pc:sldMasterMk cId="1083924382" sldId="2147483686"/>
            <pc:sldLayoutMk cId="804672931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0.140" v="38" actId="26606"/>
        <pc:sldMasterMkLst>
          <pc:docMk/>
          <pc:sldMasterMk cId="1432138003" sldId="2147483686"/>
        </pc:sldMasterMkLst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453650648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898347726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831540090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30575670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3597865776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546233306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664785636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2418377382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145005370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1806252446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2:20.140" v="38" actId="26606"/>
          <pc:sldLayoutMkLst>
            <pc:docMk/>
            <pc:sldMasterMk cId="1432138003" sldId="2147483686"/>
            <pc:sldLayoutMk cId="897764212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4.398" v="84" actId="26606"/>
        <pc:sldMasterMkLst>
          <pc:docMk/>
          <pc:sldMasterMk cId="2802582965" sldId="2147483686"/>
        </pc:sldMasterMkLst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95195704" sldId="2147483675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066618570" sldId="2147483676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2293505080" sldId="2147483677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663203620" sldId="2147483678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842576460" sldId="2147483679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35039240" sldId="2147483680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202813151" sldId="2147483681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2511817806" sldId="2147483682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608906585" sldId="2147483683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3387825626" sldId="2147483684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2802582965" sldId="2147483686"/>
            <pc:sldLayoutMk cId="1005066859" sldId="214748368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38.554" v="73" actId="26606"/>
        <pc:sldMasterMkLst>
          <pc:docMk/>
          <pc:sldMasterMk cId="4184603750" sldId="2147483687"/>
        </pc:sldMasterMkLst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548479033" sldId="2147483688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344683158" sldId="2147483689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19929547" sldId="2147483690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439580909" sldId="2147483691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861739783" sldId="2147483692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473669157" sldId="2147483693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3892747684" sldId="2147483694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4220307342" sldId="2147483695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2544986558" sldId="2147483696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199781420" sldId="2147483697"/>
          </pc:sldLayoutMkLst>
        </pc:sldLayoutChg>
        <pc:sldLayoutChg chg="add del">
          <pc:chgData name="mohammad Hosseinabady" userId="6cd969f51f917c9e" providerId="LiveId" clId="{FFE0CD9A-09F2-491C-8513-1BC484CF2A3A}" dt="2022-01-16T14:24:38.554" v="73" actId="26606"/>
          <pc:sldLayoutMkLst>
            <pc:docMk/>
            <pc:sldMasterMk cId="4184603750" sldId="2147483687"/>
            <pc:sldLayoutMk cId="1996273125" sldId="214748369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0.751" v="40" actId="26606"/>
        <pc:sldMasterMkLst>
          <pc:docMk/>
          <pc:sldMasterMk cId="890459317" sldId="2147483699"/>
        </pc:sldMasterMkLst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941301464" sldId="2147483688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81011550" sldId="2147483689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997477929" sldId="2147483690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787484263" sldId="2147483691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733887927" sldId="2147483692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2676641682" sldId="2147483693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851817164" sldId="2147483694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321905912" sldId="2147483695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422614244" sldId="2147483696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165949627" sldId="2147483697"/>
          </pc:sldLayoutMkLst>
        </pc:sldLayoutChg>
        <pc:sldLayoutChg chg="add del">
          <pc:chgData name="mohammad Hosseinabady" userId="6cd969f51f917c9e" providerId="LiveId" clId="{FFE0CD9A-09F2-491C-8513-1BC484CF2A3A}" dt="2022-01-16T14:22:20.751" v="40" actId="26606"/>
          <pc:sldLayoutMkLst>
            <pc:docMk/>
            <pc:sldMasterMk cId="890459317" sldId="2147483699"/>
            <pc:sldLayoutMk cId="1446968696" sldId="214748369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3.326" v="42" actId="26606"/>
        <pc:sldMasterMkLst>
          <pc:docMk/>
          <pc:sldMasterMk cId="1398992683" sldId="2147483712"/>
        </pc:sldMasterMkLst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756224347" sldId="2147483701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315864009" sldId="2147483702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535769992" sldId="2147483703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1801687699" sldId="2147483704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144727046" sldId="2147483705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4078056120" sldId="2147483706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252388495" sldId="2147483707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562355467" sldId="2147483708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3883870992" sldId="2147483709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2961808269" sldId="2147483710"/>
          </pc:sldLayoutMkLst>
        </pc:sldLayoutChg>
        <pc:sldLayoutChg chg="add del">
          <pc:chgData name="mohammad Hosseinabady" userId="6cd969f51f917c9e" providerId="LiveId" clId="{FFE0CD9A-09F2-491C-8513-1BC484CF2A3A}" dt="2022-01-16T14:22:23.326" v="42" actId="26606"/>
          <pc:sldLayoutMkLst>
            <pc:docMk/>
            <pc:sldMasterMk cId="1398992683" sldId="2147483712"/>
            <pc:sldLayoutMk cId="4129079765" sldId="214748371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53.799" v="54" actId="26606"/>
        <pc:sldMasterMkLst>
          <pc:docMk/>
          <pc:sldMasterMk cId="1938970185" sldId="2147483712"/>
        </pc:sldMasterMkLst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599884499" sldId="2147483701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4096208543" sldId="2147483702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776164017" sldId="2147483703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3397919960" sldId="2147483704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3173542785" sldId="2147483705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4105237421" sldId="2147483706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462425283" sldId="2147483707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156749496" sldId="2147483708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1092128103" sldId="2147483709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1170438950" sldId="2147483710"/>
          </pc:sldLayoutMkLst>
        </pc:sldLayoutChg>
        <pc:sldLayoutChg chg="add del">
          <pc:chgData name="mohammad Hosseinabady" userId="6cd969f51f917c9e" providerId="LiveId" clId="{FFE0CD9A-09F2-491C-8513-1BC484CF2A3A}" dt="2022-01-16T14:22:53.799" v="54" actId="26606"/>
          <pc:sldLayoutMkLst>
            <pc:docMk/>
            <pc:sldMasterMk cId="1938970185" sldId="2147483712"/>
            <pc:sldLayoutMk cId="2334602440" sldId="214748371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15.488" v="65" actId="26606"/>
        <pc:sldMasterMkLst>
          <pc:docMk/>
          <pc:sldMasterMk cId="2342853488" sldId="2147483723"/>
        </pc:sldMasterMkLst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831423585" sldId="2147483712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946423711" sldId="2147483713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1992394083" sldId="2147483714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932829342" sldId="2147483715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534236178" sldId="2147483716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02215185" sldId="2147483717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865166018" sldId="2147483718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3530464090" sldId="2147483719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456512288" sldId="2147483720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934491317" sldId="2147483721"/>
          </pc:sldLayoutMkLst>
        </pc:sldLayoutChg>
        <pc:sldLayoutChg chg="add del">
          <pc:chgData name="mohammad Hosseinabady" userId="6cd969f51f917c9e" providerId="LiveId" clId="{FFE0CD9A-09F2-491C-8513-1BC484CF2A3A}" dt="2022-01-16T14:24:15.488" v="65" actId="26606"/>
          <pc:sldLayoutMkLst>
            <pc:docMk/>
            <pc:sldMasterMk cId="2342853488" sldId="2147483723"/>
            <pc:sldLayoutMk cId="2637414276" sldId="2147483722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20.121" v="67" actId="26606"/>
        <pc:sldMasterMkLst>
          <pc:docMk/>
          <pc:sldMasterMk cId="218990958" sldId="2147483736"/>
        </pc:sldMasterMkLst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207310165" sldId="2147483725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1947931895" sldId="2147483726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094260640" sldId="2147483727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788681853" sldId="2147483728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423997010" sldId="2147483729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563618517" sldId="2147483730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59041891" sldId="2147483731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3799357007" sldId="2147483732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436944014" sldId="2147483733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1090611176" sldId="2147483734"/>
          </pc:sldLayoutMkLst>
        </pc:sldLayoutChg>
        <pc:sldLayoutChg chg="add del">
          <pc:chgData name="mohammad Hosseinabady" userId="6cd969f51f917c9e" providerId="LiveId" clId="{FFE0CD9A-09F2-491C-8513-1BC484CF2A3A}" dt="2022-01-16T14:24:20.121" v="67" actId="26606"/>
          <pc:sldLayoutMkLst>
            <pc:docMk/>
            <pc:sldMasterMk cId="218990958" sldId="2147483736"/>
            <pc:sldLayoutMk cId="2956631164" sldId="2147483735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4.276" v="44" actId="26606"/>
        <pc:sldMasterMkLst>
          <pc:docMk/>
          <pc:sldMasterMk cId="413488127" sldId="2147483739"/>
        </pc:sldMasterMkLst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98002610" sldId="2147483728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280484515" sldId="2147483729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689337476" sldId="2147483730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847379835" sldId="2147483731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2575576997" sldId="2147483732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168618348" sldId="2147483733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971320525" sldId="2147483734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2468200709" sldId="2147483735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1429869001" sldId="2147483736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3678380618" sldId="2147483737"/>
          </pc:sldLayoutMkLst>
        </pc:sldLayoutChg>
        <pc:sldLayoutChg chg="add del">
          <pc:chgData name="mohammad Hosseinabady" userId="6cd969f51f917c9e" providerId="LiveId" clId="{FFE0CD9A-09F2-491C-8513-1BC484CF2A3A}" dt="2022-01-16T14:22:24.276" v="44" actId="26606"/>
          <pc:sldLayoutMkLst>
            <pc:docMk/>
            <pc:sldMasterMk cId="413488127" sldId="2147483739"/>
            <pc:sldLayoutMk cId="952062044" sldId="214748373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48.838" v="79" actId="26606"/>
        <pc:sldMasterMkLst>
          <pc:docMk/>
          <pc:sldMasterMk cId="3097371043" sldId="2147483749"/>
        </pc:sldMasterMkLst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838499475" sldId="2147483738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371677231" sldId="2147483739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1812141237" sldId="2147483740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431029176" sldId="2147483741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610407095" sldId="2147483742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2025206514" sldId="2147483743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4099333487" sldId="2147483744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018257194" sldId="2147483745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548487055" sldId="2147483746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970583230" sldId="2147483747"/>
          </pc:sldLayoutMkLst>
        </pc:sldLayoutChg>
        <pc:sldLayoutChg chg="add del">
          <pc:chgData name="mohammad Hosseinabady" userId="6cd969f51f917c9e" providerId="LiveId" clId="{FFE0CD9A-09F2-491C-8513-1BC484CF2A3A}" dt="2022-01-16T14:24:48.838" v="79" actId="26606"/>
          <pc:sldLayoutMkLst>
            <pc:docMk/>
            <pc:sldMasterMk cId="3097371043" sldId="2147483749"/>
            <pc:sldLayoutMk cId="343368089" sldId="2147483748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2:27.964" v="46" actId="26606"/>
        <pc:sldMasterMkLst>
          <pc:docMk/>
          <pc:sldMasterMk cId="2333846265" sldId="2147483752"/>
        </pc:sldMasterMkLst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804352256" sldId="2147483741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2358200316" sldId="2147483742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229453936" sldId="2147483743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808860735" sldId="2147483744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4054387655" sldId="2147483745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707459039" sldId="2147483746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431214995" sldId="2147483747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2961031316" sldId="2147483748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337750751" sldId="2147483749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3413437742" sldId="2147483750"/>
          </pc:sldLayoutMkLst>
        </pc:sldLayoutChg>
        <pc:sldLayoutChg chg="add del">
          <pc:chgData name="mohammad Hosseinabady" userId="6cd969f51f917c9e" providerId="LiveId" clId="{FFE0CD9A-09F2-491C-8513-1BC484CF2A3A}" dt="2022-01-16T14:22:27.964" v="46" actId="26606"/>
          <pc:sldLayoutMkLst>
            <pc:docMk/>
            <pc:sldMasterMk cId="2333846265" sldId="2147483752"/>
            <pc:sldLayoutMk cId="1461125171" sldId="2147483751"/>
          </pc:sldLayoutMkLst>
        </pc:sldLayoutChg>
      </pc:sldMasterChg>
      <pc:sldMasterChg chg="addSp delSp modSp add del mod addSldLayout delSldLayout">
        <pc:chgData name="mohammad Hosseinabady" userId="6cd969f51f917c9e" providerId="LiveId" clId="{FFE0CD9A-09F2-491C-8513-1BC484CF2A3A}" dt="2022-01-16T14:56:32.699" v="417" actId="207"/>
        <pc:sldMasterMkLst>
          <pc:docMk/>
          <pc:sldMasterMk cId="185546924" sldId="2147483762"/>
        </pc:sldMasterMkLst>
        <pc:spChg chg="del">
          <ac:chgData name="mohammad Hosseinabady" userId="6cd969f51f917c9e" providerId="LiveId" clId="{FFE0CD9A-09F2-491C-8513-1BC484CF2A3A}" dt="2022-01-16T14:28:24.514" v="139" actId="478"/>
          <ac:spMkLst>
            <pc:docMk/>
            <pc:sldMasterMk cId="185546924" sldId="2147483762"/>
            <ac:spMk id="4" creationId="{00000000-0000-0000-0000-000000000000}"/>
          </ac:spMkLst>
        </pc:spChg>
        <pc:spChg chg="del">
          <ac:chgData name="mohammad Hosseinabady" userId="6cd969f51f917c9e" providerId="LiveId" clId="{FFE0CD9A-09F2-491C-8513-1BC484CF2A3A}" dt="2022-01-16T14:28:22.967" v="138" actId="478"/>
          <ac:spMkLst>
            <pc:docMk/>
            <pc:sldMasterMk cId="185546924" sldId="2147483762"/>
            <ac:spMk id="5" creationId="{00000000-0000-0000-0000-000000000000}"/>
          </ac:spMkLst>
        </pc:spChg>
        <pc:spChg chg="del">
          <ac:chgData name="mohammad Hosseinabady" userId="6cd969f51f917c9e" providerId="LiveId" clId="{FFE0CD9A-09F2-491C-8513-1BC484CF2A3A}" dt="2022-01-16T14:28:25.540" v="140" actId="478"/>
          <ac:spMkLst>
            <pc:docMk/>
            <pc:sldMasterMk cId="185546924" sldId="2147483762"/>
            <ac:spMk id="6" creationId="{00000000-0000-0000-0000-000000000000}"/>
          </ac:spMkLst>
        </pc:spChg>
        <pc:spChg chg="add del mod">
          <ac:chgData name="mohammad Hosseinabady" userId="6cd969f51f917c9e" providerId="LiveId" clId="{FFE0CD9A-09F2-491C-8513-1BC484CF2A3A}" dt="2022-01-16T14:50:00.159" v="277" actId="478"/>
          <ac:spMkLst>
            <pc:docMk/>
            <pc:sldMasterMk cId="185546924" sldId="2147483762"/>
            <ac:spMk id="12" creationId="{95A23170-EED5-469E-A131-0D1FBCC0A7F5}"/>
          </ac:spMkLst>
        </pc:spChg>
        <pc:spChg chg="add mod">
          <ac:chgData name="mohammad Hosseinabady" userId="6cd969f51f917c9e" providerId="LiveId" clId="{FFE0CD9A-09F2-491C-8513-1BC484CF2A3A}" dt="2022-01-16T14:56:32.699" v="417" actId="207"/>
          <ac:spMkLst>
            <pc:docMk/>
            <pc:sldMasterMk cId="185546924" sldId="2147483762"/>
            <ac:spMk id="13" creationId="{8E0302EC-89BE-460F-AB98-B7908BED2731}"/>
          </ac:spMkLst>
        </pc:spChg>
        <pc:spChg chg="add mod">
          <ac:chgData name="mohammad Hosseinabady" userId="6cd969f51f917c9e" providerId="LiveId" clId="{FFE0CD9A-09F2-491C-8513-1BC484CF2A3A}" dt="2022-01-16T14:56:32.699" v="417" actId="207"/>
          <ac:spMkLst>
            <pc:docMk/>
            <pc:sldMasterMk cId="185546924" sldId="2147483762"/>
            <ac:spMk id="14" creationId="{E4EA4BE1-D0A0-426D-AFC4-5E2079F512DF}"/>
          </ac:spMkLst>
        </pc:sp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4000017401" sldId="2147483751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869081581" sldId="2147483752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649680522" sldId="2147483753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878285512" sldId="2147483754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3360700848" sldId="2147483755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68479383" sldId="2147483756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721338905" sldId="2147483757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199850751" sldId="2147483758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090307027" sldId="2147483759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166869375" sldId="2147483760"/>
          </pc:sldLayoutMkLst>
        </pc:sldLayoutChg>
        <pc:sldLayoutChg chg="add del">
          <pc:chgData name="mohammad Hosseinabady" userId="6cd969f51f917c9e" providerId="LiveId" clId="{FFE0CD9A-09F2-491C-8513-1BC484CF2A3A}" dt="2022-01-16T14:24:54.398" v="84" actId="26606"/>
          <pc:sldLayoutMkLst>
            <pc:docMk/>
            <pc:sldMasterMk cId="185546924" sldId="2147483762"/>
            <pc:sldLayoutMk cId="2044400328" sldId="2147483761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4.348" v="83" actId="26606"/>
        <pc:sldMasterMkLst>
          <pc:docMk/>
          <pc:sldMasterMk cId="156743789" sldId="2147483775"/>
        </pc:sldMasterMkLst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58963430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983799429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1030251706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749011369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252464372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995793672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540746996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140587890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652427045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2112723109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54.348" v="83" actId="26606"/>
          <pc:sldLayoutMkLst>
            <pc:docMk/>
            <pc:sldMasterMk cId="156743789" sldId="2147483775"/>
            <pc:sldLayoutMk cId="3046326450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53.179" v="81" actId="26606"/>
        <pc:sldMasterMkLst>
          <pc:docMk/>
          <pc:sldMasterMk cId="556956178" sldId="2147483775"/>
        </pc:sldMasterMkLst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416719530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001979094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608299451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943277744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117472149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29365413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763780650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167401971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2413537069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4144922464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53.179" v="81" actId="26606"/>
          <pc:sldLayoutMkLst>
            <pc:docMk/>
            <pc:sldMasterMk cId="556956178" sldId="2147483775"/>
            <pc:sldLayoutMk cId="1404972279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23.523" v="69" actId="26606"/>
        <pc:sldMasterMkLst>
          <pc:docMk/>
          <pc:sldMasterMk cId="1486215259" sldId="2147483775"/>
        </pc:sldMasterMkLst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2898174153" sldId="2147483764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669970416" sldId="2147483765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022707545" sldId="2147483766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4162006376" sldId="2147483767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931429201" sldId="2147483768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629464616" sldId="2147483769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714112040" sldId="2147483770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3082134349" sldId="2147483771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987308315" sldId="2147483772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17212346" sldId="2147483773"/>
          </pc:sldLayoutMkLst>
        </pc:sldLayoutChg>
        <pc:sldLayoutChg chg="add del">
          <pc:chgData name="mohammad Hosseinabady" userId="6cd969f51f917c9e" providerId="LiveId" clId="{FFE0CD9A-09F2-491C-8513-1BC484CF2A3A}" dt="2022-01-16T14:24:23.523" v="69" actId="26606"/>
          <pc:sldLayoutMkLst>
            <pc:docMk/>
            <pc:sldMasterMk cId="1486215259" sldId="2147483775"/>
            <pc:sldLayoutMk cId="943032970" sldId="2147483774"/>
          </pc:sldLayoutMkLst>
        </pc:sldLayoutChg>
      </pc:sldMasterChg>
      <pc:sldMasterChg chg="add del addSldLayout delSldLayout">
        <pc:chgData name="mohammad Hosseinabady" userId="6cd969f51f917c9e" providerId="LiveId" clId="{FFE0CD9A-09F2-491C-8513-1BC484CF2A3A}" dt="2022-01-16T14:24:33.619" v="71" actId="26606"/>
        <pc:sldMasterMkLst>
          <pc:docMk/>
          <pc:sldMasterMk cId="2343720422" sldId="2147483788"/>
        </pc:sldMasterMkLst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434186622" sldId="2147483777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08954970" sldId="2147483778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650570815" sldId="2147483779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437458780" sldId="2147483780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059635234" sldId="2147483781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3243791" sldId="2147483782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217585354" sldId="2147483783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4258058731" sldId="2147483784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151642504" sldId="2147483785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2312044992" sldId="2147483786"/>
          </pc:sldLayoutMkLst>
        </pc:sldLayoutChg>
        <pc:sldLayoutChg chg="add del">
          <pc:chgData name="mohammad Hosseinabady" userId="6cd969f51f917c9e" providerId="LiveId" clId="{FFE0CD9A-09F2-491C-8513-1BC484CF2A3A}" dt="2022-01-16T14:24:33.619" v="71" actId="26606"/>
          <pc:sldLayoutMkLst>
            <pc:docMk/>
            <pc:sldMasterMk cId="2343720422" sldId="2147483788"/>
            <pc:sldLayoutMk cId="959616812" sldId="2147483787"/>
          </pc:sldLayoutMkLst>
        </pc:sldLayoutChg>
      </pc:sldMasterChg>
    </pc:docChg>
  </pc:docChgLst>
  <pc:docChgLst>
    <pc:chgData name="mohammad Hosseinabady" userId="6cd969f51f917c9e" providerId="LiveId" clId="{3CEA6B41-FC83-4396-AF64-8626FB800C01}"/>
    <pc:docChg chg="delSld modSld modSection">
      <pc:chgData name="mohammad Hosseinabady" userId="6cd969f51f917c9e" providerId="LiveId" clId="{3CEA6B41-FC83-4396-AF64-8626FB800C01}" dt="2022-01-23T17:58:57.642" v="9" actId="47"/>
      <pc:docMkLst>
        <pc:docMk/>
      </pc:docMkLst>
      <pc:sldChg chg="modSp mod">
        <pc:chgData name="mohammad Hosseinabady" userId="6cd969f51f917c9e" providerId="LiveId" clId="{3CEA6B41-FC83-4396-AF64-8626FB800C01}" dt="2022-01-23T17:58:44.665" v="7" actId="14100"/>
        <pc:sldMkLst>
          <pc:docMk/>
          <pc:sldMk cId="2110209492" sldId="256"/>
        </pc:sldMkLst>
        <pc:spChg chg="mod">
          <ac:chgData name="mohammad Hosseinabady" userId="6cd969f51f917c9e" providerId="LiveId" clId="{3CEA6B41-FC83-4396-AF64-8626FB800C01}" dt="2022-01-23T17:58:44.665" v="7" actId="14100"/>
          <ac:spMkLst>
            <pc:docMk/>
            <pc:sldMk cId="2110209492" sldId="256"/>
            <ac:spMk id="12" creationId="{C87BC81C-B5A8-4600-9A56-6558C29F9F71}"/>
          </ac:spMkLst>
        </pc:spChg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2827146126" sldId="275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1782430402" sldId="276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1875372477" sldId="277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3697357724" sldId="278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737554275" sldId="279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56565671" sldId="280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3627151256" sldId="281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503614546" sldId="285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2285215931" sldId="286"/>
        </pc:sldMkLst>
      </pc:sldChg>
      <pc:sldChg chg="del">
        <pc:chgData name="mohammad Hosseinabady" userId="6cd969f51f917c9e" providerId="LiveId" clId="{3CEA6B41-FC83-4396-AF64-8626FB800C01}" dt="2022-01-23T17:58:54.266" v="8" actId="47"/>
        <pc:sldMkLst>
          <pc:docMk/>
          <pc:sldMk cId="2858050036" sldId="287"/>
        </pc:sldMkLst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3368770019" sldId="288"/>
        </pc:sldMkLst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3238342337" sldId="289"/>
        </pc:sldMkLst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3282866996" sldId="290"/>
        </pc:sldMkLst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1775045207" sldId="291"/>
        </pc:sldMkLst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959304362" sldId="292"/>
        </pc:sldMkLst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449491840" sldId="293"/>
        </pc:sldMkLst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2735532034" sldId="294"/>
        </pc:sldMkLst>
      </pc:sldChg>
      <pc:sldChg chg="del">
        <pc:chgData name="mohammad Hosseinabady" userId="6cd969f51f917c9e" providerId="LiveId" clId="{3CEA6B41-FC83-4396-AF64-8626FB800C01}" dt="2022-01-23T17:58:57.642" v="9" actId="47"/>
        <pc:sldMkLst>
          <pc:docMk/>
          <pc:sldMk cId="1445398971" sldId="295"/>
        </pc:sldMkLst>
      </pc:sldChg>
    </pc:docChg>
  </pc:docChgLst>
  <pc:docChgLst>
    <pc:chgData name="mohammad" userId="6cd969f51f917c9e" providerId="LiveId" clId="{587F99AE-76E6-4E28-9FAC-B632088E3234}"/>
    <pc:docChg chg="undo custSel addSld delSld modSld sldOrd delSection modSection">
      <pc:chgData name="mohammad" userId="6cd969f51f917c9e" providerId="LiveId" clId="{587F99AE-76E6-4E28-9FAC-B632088E3234}" dt="2022-01-23T00:05:07.065" v="202" actId="14100"/>
      <pc:docMkLst>
        <pc:docMk/>
      </pc:docMkLst>
      <pc:sldChg chg="del">
        <pc:chgData name="mohammad" userId="6cd969f51f917c9e" providerId="LiveId" clId="{587F99AE-76E6-4E28-9FAC-B632088E3234}" dt="2022-01-22T23:24:21.328" v="0" actId="47"/>
        <pc:sldMkLst>
          <pc:docMk/>
          <pc:sldMk cId="799817550" sldId="262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830492868" sldId="263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15468885" sldId="264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695564699" sldId="265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733569966" sldId="266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213065815" sldId="267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604173828" sldId="268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912794828" sldId="269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599080902" sldId="270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2045086975" sldId="271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1767890750" sldId="272"/>
        </pc:sldMkLst>
      </pc:sldChg>
      <pc:sldChg chg="del">
        <pc:chgData name="mohammad" userId="6cd969f51f917c9e" providerId="LiveId" clId="{587F99AE-76E6-4E28-9FAC-B632088E3234}" dt="2022-01-22T23:24:21.328" v="0" actId="47"/>
        <pc:sldMkLst>
          <pc:docMk/>
          <pc:sldMk cId="374880371" sldId="273"/>
        </pc:sldMkLst>
      </pc:sldChg>
      <pc:sldChg chg="ord">
        <pc:chgData name="mohammad" userId="6cd969f51f917c9e" providerId="LiveId" clId="{587F99AE-76E6-4E28-9FAC-B632088E3234}" dt="2022-01-22T23:24:38.643" v="7"/>
        <pc:sldMkLst>
          <pc:docMk/>
          <pc:sldMk cId="2827146126" sldId="275"/>
        </pc:sldMkLst>
      </pc:sldChg>
      <pc:sldChg chg="addSp delSp modSp new mod">
        <pc:chgData name="mohammad" userId="6cd969f51f917c9e" providerId="LiveId" clId="{587F99AE-76E6-4E28-9FAC-B632088E3234}" dt="2022-01-22T23:33:17.789" v="29" actId="20577"/>
        <pc:sldMkLst>
          <pc:docMk/>
          <pc:sldMk cId="1782430402" sldId="276"/>
        </pc:sldMkLst>
        <pc:spChg chg="mod">
          <ac:chgData name="mohammad" userId="6cd969f51f917c9e" providerId="LiveId" clId="{587F99AE-76E6-4E28-9FAC-B632088E3234}" dt="2022-01-22T23:33:17.789" v="29" actId="20577"/>
          <ac:spMkLst>
            <pc:docMk/>
            <pc:sldMk cId="1782430402" sldId="276"/>
            <ac:spMk id="2" creationId="{2A5817E1-98CD-4A78-953D-D79A50898FA1}"/>
          </ac:spMkLst>
        </pc:spChg>
        <pc:spChg chg="del">
          <ac:chgData name="mohammad" userId="6cd969f51f917c9e" providerId="LiveId" clId="{587F99AE-76E6-4E28-9FAC-B632088E3234}" dt="2022-01-22T23:25:00.394" v="12" actId="22"/>
          <ac:spMkLst>
            <pc:docMk/>
            <pc:sldMk cId="1782430402" sldId="276"/>
            <ac:spMk id="3" creationId="{2C861091-5A18-4031-AD23-644678AC662C}"/>
          </ac:spMkLst>
        </pc:spChg>
        <pc:picChg chg="add mod ord">
          <ac:chgData name="mohammad" userId="6cd969f51f917c9e" providerId="LiveId" clId="{587F99AE-76E6-4E28-9FAC-B632088E3234}" dt="2022-01-22T23:32:54.781" v="18" actId="1076"/>
          <ac:picMkLst>
            <pc:docMk/>
            <pc:sldMk cId="1782430402" sldId="276"/>
            <ac:picMk id="5" creationId="{CCAB2BF9-D614-4C0D-ACE7-BE8E6C924F14}"/>
          </ac:picMkLst>
        </pc:picChg>
        <pc:picChg chg="add mod">
          <ac:chgData name="mohammad" userId="6cd969f51f917c9e" providerId="LiveId" clId="{587F99AE-76E6-4E28-9FAC-B632088E3234}" dt="2022-01-22T23:32:58.588" v="20" actId="1076"/>
          <ac:picMkLst>
            <pc:docMk/>
            <pc:sldMk cId="1782430402" sldId="276"/>
            <ac:picMk id="7" creationId="{D2859E48-A404-4955-8F11-41FBAA57B4AC}"/>
          </ac:picMkLst>
        </pc:picChg>
      </pc:sldChg>
      <pc:sldChg chg="add del">
        <pc:chgData name="mohammad" userId="6cd969f51f917c9e" providerId="LiveId" clId="{587F99AE-76E6-4E28-9FAC-B632088E3234}" dt="2022-01-22T23:24:49.444" v="11"/>
        <pc:sldMkLst>
          <pc:docMk/>
          <pc:sldMk cId="135247498" sldId="277"/>
        </pc:sldMkLst>
      </pc:sldChg>
      <pc:sldChg chg="addSp delSp modSp add mod">
        <pc:chgData name="mohammad" userId="6cd969f51f917c9e" providerId="LiveId" clId="{587F99AE-76E6-4E28-9FAC-B632088E3234}" dt="2022-01-22T23:37:21.301" v="56" actId="1076"/>
        <pc:sldMkLst>
          <pc:docMk/>
          <pc:sldMk cId="1875372477" sldId="277"/>
        </pc:sldMkLst>
        <pc:spChg chg="mod">
          <ac:chgData name="mohammad" userId="6cd969f51f917c9e" providerId="LiveId" clId="{587F99AE-76E6-4E28-9FAC-B632088E3234}" dt="2022-01-22T23:33:38.574" v="54" actId="20577"/>
          <ac:spMkLst>
            <pc:docMk/>
            <pc:sldMk cId="1875372477" sldId="277"/>
            <ac:spMk id="2" creationId="{2A5817E1-98CD-4A78-953D-D79A50898FA1}"/>
          </ac:spMkLst>
        </pc:spChg>
        <pc:spChg chg="add del mod">
          <ac:chgData name="mohammad" userId="6cd969f51f917c9e" providerId="LiveId" clId="{587F99AE-76E6-4E28-9FAC-B632088E3234}" dt="2022-01-22T23:37:18.971" v="55" actId="22"/>
          <ac:spMkLst>
            <pc:docMk/>
            <pc:sldMk cId="1875372477" sldId="277"/>
            <ac:spMk id="4" creationId="{24D072B9-69B0-44BB-BADB-F8D4A1BC93A3}"/>
          </ac:spMkLst>
        </pc:spChg>
        <pc:picChg chg="del">
          <ac:chgData name="mohammad" userId="6cd969f51f917c9e" providerId="LiveId" clId="{587F99AE-76E6-4E28-9FAC-B632088E3234}" dt="2022-01-22T23:33:23.392" v="32" actId="478"/>
          <ac:picMkLst>
            <pc:docMk/>
            <pc:sldMk cId="1875372477" sldId="277"/>
            <ac:picMk id="5" creationId="{CCAB2BF9-D614-4C0D-ACE7-BE8E6C924F14}"/>
          </ac:picMkLst>
        </pc:picChg>
        <pc:picChg chg="del">
          <ac:chgData name="mohammad" userId="6cd969f51f917c9e" providerId="LiveId" clId="{587F99AE-76E6-4E28-9FAC-B632088E3234}" dt="2022-01-22T23:33:22.690" v="31" actId="478"/>
          <ac:picMkLst>
            <pc:docMk/>
            <pc:sldMk cId="1875372477" sldId="277"/>
            <ac:picMk id="7" creationId="{D2859E48-A404-4955-8F11-41FBAA57B4AC}"/>
          </ac:picMkLst>
        </pc:picChg>
        <pc:picChg chg="add mod ord">
          <ac:chgData name="mohammad" userId="6cd969f51f917c9e" providerId="LiveId" clId="{587F99AE-76E6-4E28-9FAC-B632088E3234}" dt="2022-01-22T23:37:21.301" v="56" actId="1076"/>
          <ac:picMkLst>
            <pc:docMk/>
            <pc:sldMk cId="1875372477" sldId="277"/>
            <ac:picMk id="8" creationId="{B50BDE27-CF89-4EFC-8038-67F915392D75}"/>
          </ac:picMkLst>
        </pc:picChg>
      </pc:sldChg>
      <pc:sldChg chg="addSp delSp modSp add mod">
        <pc:chgData name="mohammad" userId="6cd969f51f917c9e" providerId="LiveId" clId="{587F99AE-76E6-4E28-9FAC-B632088E3234}" dt="2022-01-23T00:05:07.065" v="202" actId="14100"/>
        <pc:sldMkLst>
          <pc:docMk/>
          <pc:sldMk cId="3697357724" sldId="278"/>
        </pc:sldMkLst>
        <pc:spChg chg="mod">
          <ac:chgData name="mohammad" userId="6cd969f51f917c9e" providerId="LiveId" clId="{587F99AE-76E6-4E28-9FAC-B632088E3234}" dt="2022-01-22T23:58:59.387" v="61" actId="20577"/>
          <ac:spMkLst>
            <pc:docMk/>
            <pc:sldMk cId="3697357724" sldId="278"/>
            <ac:spMk id="2" creationId="{2A5817E1-98CD-4A78-953D-D79A50898FA1}"/>
          </ac:spMkLst>
        </pc:spChg>
        <pc:spChg chg="add del mod">
          <ac:chgData name="mohammad" userId="6cd969f51f917c9e" providerId="LiveId" clId="{587F99AE-76E6-4E28-9FAC-B632088E3234}" dt="2022-01-22T23:59:09.132" v="63" actId="478"/>
          <ac:spMkLst>
            <pc:docMk/>
            <pc:sldMk cId="3697357724" sldId="278"/>
            <ac:spMk id="4" creationId="{69CA56B4-7D62-49B1-82F8-059353366E1F}"/>
          </ac:spMkLst>
        </pc:spChg>
        <pc:spChg chg="add del">
          <ac:chgData name="mohammad" userId="6cd969f51f917c9e" providerId="LiveId" clId="{587F99AE-76E6-4E28-9FAC-B632088E3234}" dt="2022-01-23T00:00:28.620" v="66" actId="478"/>
          <ac:spMkLst>
            <pc:docMk/>
            <pc:sldMk cId="3697357724" sldId="278"/>
            <ac:spMk id="7" creationId="{3C46464B-1566-4A5B-A0C1-F82CD22783B0}"/>
          </ac:spMkLst>
        </pc:spChg>
        <pc:spChg chg="add mod ord">
          <ac:chgData name="mohammad" userId="6cd969f51f917c9e" providerId="LiveId" clId="{587F99AE-76E6-4E28-9FAC-B632088E3234}" dt="2022-01-23T00:05:07.065" v="202" actId="14100"/>
          <ac:spMkLst>
            <pc:docMk/>
            <pc:sldMk cId="3697357724" sldId="278"/>
            <ac:spMk id="9" creationId="{EEEBEF76-B5CD-4C11-A260-16AD27BDE4D2}"/>
          </ac:spMkLst>
        </pc:spChg>
        <pc:spChg chg="add mod">
          <ac:chgData name="mohammad" userId="6cd969f51f917c9e" providerId="LiveId" clId="{587F99AE-76E6-4E28-9FAC-B632088E3234}" dt="2022-01-23T00:03:24.025" v="185" actId="1076"/>
          <ac:spMkLst>
            <pc:docMk/>
            <pc:sldMk cId="3697357724" sldId="278"/>
            <ac:spMk id="10" creationId="{4CB4146A-39DB-43D5-A379-827AA25C064D}"/>
          </ac:spMkLst>
        </pc:spChg>
        <pc:spChg chg="add mod">
          <ac:chgData name="mohammad" userId="6cd969f51f917c9e" providerId="LiveId" clId="{587F99AE-76E6-4E28-9FAC-B632088E3234}" dt="2022-01-23T00:03:58.602" v="190" actId="207"/>
          <ac:spMkLst>
            <pc:docMk/>
            <pc:sldMk cId="3697357724" sldId="278"/>
            <ac:spMk id="12" creationId="{05246A79-625E-4E89-A9ED-7F190A0635E6}"/>
          </ac:spMkLst>
        </pc:spChg>
        <pc:spChg chg="add mod">
          <ac:chgData name="mohammad" userId="6cd969f51f917c9e" providerId="LiveId" clId="{587F99AE-76E6-4E28-9FAC-B632088E3234}" dt="2022-01-23T00:03:44.432" v="189" actId="207"/>
          <ac:spMkLst>
            <pc:docMk/>
            <pc:sldMk cId="3697357724" sldId="278"/>
            <ac:spMk id="14" creationId="{27F57AD9-74BC-4FB8-8BEE-AB99C8E80740}"/>
          </ac:spMkLst>
        </pc:spChg>
        <pc:spChg chg="add mod">
          <ac:chgData name="mohammad" userId="6cd969f51f917c9e" providerId="LiveId" clId="{587F99AE-76E6-4E28-9FAC-B632088E3234}" dt="2022-01-23T00:03:27.921" v="186" actId="207"/>
          <ac:spMkLst>
            <pc:docMk/>
            <pc:sldMk cId="3697357724" sldId="278"/>
            <ac:spMk id="19" creationId="{BC5F5B5D-0405-4E14-B823-5A82E78A0133}"/>
          </ac:spMkLst>
        </pc:spChg>
        <pc:picChg chg="add mod">
          <ac:chgData name="mohammad" userId="6cd969f51f917c9e" providerId="LiveId" clId="{587F99AE-76E6-4E28-9FAC-B632088E3234}" dt="2022-01-23T00:01:10.282" v="102" actId="1076"/>
          <ac:picMkLst>
            <pc:docMk/>
            <pc:sldMk cId="3697357724" sldId="278"/>
            <ac:picMk id="6" creationId="{FC98D918-9713-4542-932F-A92EEAE6F232}"/>
          </ac:picMkLst>
        </pc:picChg>
        <pc:picChg chg="del">
          <ac:chgData name="mohammad" userId="6cd969f51f917c9e" providerId="LiveId" clId="{587F99AE-76E6-4E28-9FAC-B632088E3234}" dt="2022-01-22T23:59:01.101" v="62" actId="478"/>
          <ac:picMkLst>
            <pc:docMk/>
            <pc:sldMk cId="3697357724" sldId="278"/>
            <ac:picMk id="8" creationId="{B50BDE27-CF89-4EFC-8038-67F915392D75}"/>
          </ac:picMkLst>
        </pc:picChg>
        <pc:cxnChg chg="add mod">
          <ac:chgData name="mohammad" userId="6cd969f51f917c9e" providerId="LiveId" clId="{587F99AE-76E6-4E28-9FAC-B632088E3234}" dt="2022-01-23T00:05:07.065" v="202" actId="14100"/>
          <ac:cxnSpMkLst>
            <pc:docMk/>
            <pc:sldMk cId="3697357724" sldId="278"/>
            <ac:cxnSpMk id="16" creationId="{E32B579B-97F3-4E1A-8683-8D552D9FF556}"/>
          </ac:cxnSpMkLst>
        </pc:cxnChg>
        <pc:cxnChg chg="add mod">
          <ac:chgData name="mohammad" userId="6cd969f51f917c9e" providerId="LiveId" clId="{587F99AE-76E6-4E28-9FAC-B632088E3234}" dt="2022-01-23T00:03:24.025" v="185" actId="1076"/>
          <ac:cxnSpMkLst>
            <pc:docMk/>
            <pc:sldMk cId="3697357724" sldId="278"/>
            <ac:cxnSpMk id="18" creationId="{FC03ADF5-785C-43AC-A005-A19FD5F40DAE}"/>
          </ac:cxnSpMkLst>
        </pc:cxnChg>
        <pc:cxnChg chg="add mod">
          <ac:chgData name="mohammad" userId="6cd969f51f917c9e" providerId="LiveId" clId="{587F99AE-76E6-4E28-9FAC-B632088E3234}" dt="2022-01-23T00:03:37.153" v="188" actId="14100"/>
          <ac:cxnSpMkLst>
            <pc:docMk/>
            <pc:sldMk cId="3697357724" sldId="278"/>
            <ac:cxnSpMk id="22" creationId="{2408B62B-B7E1-472F-8740-D95B3E7AD039}"/>
          </ac:cxnSpMkLst>
        </pc:cxnChg>
      </pc:sldChg>
      <pc:sldChg chg="addSp delSp modSp add mod">
        <pc:chgData name="mohammad" userId="6cd969f51f917c9e" providerId="LiveId" clId="{587F99AE-76E6-4E28-9FAC-B632088E3234}" dt="2022-01-23T00:04:36.329" v="200" actId="1076"/>
        <pc:sldMkLst>
          <pc:docMk/>
          <pc:sldMk cId="737554275" sldId="279"/>
        </pc:sldMkLst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9" creationId="{EEEBEF76-B5CD-4C11-A260-16AD27BDE4D2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0" creationId="{4CB4146A-39DB-43D5-A379-827AA25C064D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2" creationId="{05246A79-625E-4E89-A9ED-7F190A0635E6}"/>
          </ac:spMkLst>
        </pc:spChg>
        <pc:spChg chg="add del mod">
          <ac:chgData name="mohammad" userId="6cd969f51f917c9e" providerId="LiveId" clId="{587F99AE-76E6-4E28-9FAC-B632088E3234}" dt="2022-01-23T00:04:16.556" v="195" actId="478"/>
          <ac:spMkLst>
            <pc:docMk/>
            <pc:sldMk cId="737554275" sldId="279"/>
            <ac:spMk id="13" creationId="{86E1A527-78DC-45D0-A721-5CC329833FE3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4" creationId="{27F57AD9-74BC-4FB8-8BEE-AB99C8E80740}"/>
          </ac:spMkLst>
        </pc:spChg>
        <pc:spChg chg="del">
          <ac:chgData name="mohammad" userId="6cd969f51f917c9e" providerId="LiveId" clId="{587F99AE-76E6-4E28-9FAC-B632088E3234}" dt="2022-01-23T00:04:08.042" v="192" actId="478"/>
          <ac:spMkLst>
            <pc:docMk/>
            <pc:sldMk cId="737554275" sldId="279"/>
            <ac:spMk id="19" creationId="{BC5F5B5D-0405-4E14-B823-5A82E78A0133}"/>
          </ac:spMkLst>
        </pc:spChg>
        <pc:picChg chg="add mod">
          <ac:chgData name="mohammad" userId="6cd969f51f917c9e" providerId="LiveId" clId="{587F99AE-76E6-4E28-9FAC-B632088E3234}" dt="2022-01-23T00:04:36.329" v="200" actId="1076"/>
          <ac:picMkLst>
            <pc:docMk/>
            <pc:sldMk cId="737554275" sldId="279"/>
            <ac:picMk id="5" creationId="{13EE27D6-198F-4F04-BA9A-F9EBDC927E19}"/>
          </ac:picMkLst>
        </pc:picChg>
        <pc:picChg chg="del">
          <ac:chgData name="mohammad" userId="6cd969f51f917c9e" providerId="LiveId" clId="{587F99AE-76E6-4E28-9FAC-B632088E3234}" dt="2022-01-23T00:04:08.042" v="192" actId="478"/>
          <ac:picMkLst>
            <pc:docMk/>
            <pc:sldMk cId="737554275" sldId="279"/>
            <ac:picMk id="6" creationId="{FC98D918-9713-4542-932F-A92EEAE6F232}"/>
          </ac:picMkLst>
        </pc:pic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16" creationId="{E32B579B-97F3-4E1A-8683-8D552D9FF556}"/>
          </ac:cxnSpMkLst>
        </pc:cxn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18" creationId="{FC03ADF5-785C-43AC-A005-A19FD5F40DAE}"/>
          </ac:cxnSpMkLst>
        </pc:cxnChg>
        <pc:cxnChg chg="del mod">
          <ac:chgData name="mohammad" userId="6cd969f51f917c9e" providerId="LiveId" clId="{587F99AE-76E6-4E28-9FAC-B632088E3234}" dt="2022-01-23T00:04:08.042" v="192" actId="478"/>
          <ac:cxnSpMkLst>
            <pc:docMk/>
            <pc:sldMk cId="737554275" sldId="279"/>
            <ac:cxnSpMk id="22" creationId="{2408B62B-B7E1-472F-8740-D95B3E7AD039}"/>
          </ac:cxnSpMkLst>
        </pc:cxnChg>
      </pc:sldChg>
      <pc:sldChg chg="add">
        <pc:chgData name="mohammad" userId="6cd969f51f917c9e" providerId="LiveId" clId="{587F99AE-76E6-4E28-9FAC-B632088E3234}" dt="2022-01-23T00:04:43.682" v="201"/>
        <pc:sldMkLst>
          <pc:docMk/>
          <pc:sldMk cId="56565671" sldId="280"/>
        </pc:sldMkLst>
      </pc:sldChg>
    </pc:docChg>
  </pc:docChgLst>
  <pc:docChgLst>
    <pc:chgData name="mohammad Hosseinabady" userId="6cd969f51f917c9e" providerId="LiveId" clId="{767B166A-1426-47C2-B6D8-085D6CE7A112}"/>
    <pc:docChg chg="addSld delSld modSld delSection modSection">
      <pc:chgData name="mohammad Hosseinabady" userId="6cd969f51f917c9e" providerId="LiveId" clId="{767B166A-1426-47C2-B6D8-085D6CE7A112}" dt="2022-01-17T20:36:46.087" v="28" actId="680"/>
      <pc:docMkLst>
        <pc:docMk/>
      </pc:docMkLst>
      <pc:sldChg chg="addSp modSp mod">
        <pc:chgData name="mohammad Hosseinabady" userId="6cd969f51f917c9e" providerId="LiveId" clId="{767B166A-1426-47C2-B6D8-085D6CE7A112}" dt="2022-01-17T20:36:14.096" v="20" actId="1076"/>
        <pc:sldMkLst>
          <pc:docMk/>
          <pc:sldMk cId="2110209492" sldId="256"/>
        </pc:sldMkLst>
        <pc:spChg chg="add mod">
          <ac:chgData name="mohammad Hosseinabady" userId="6cd969f51f917c9e" providerId="LiveId" clId="{767B166A-1426-47C2-B6D8-085D6CE7A112}" dt="2022-01-17T20:36:14.096" v="20" actId="1076"/>
          <ac:spMkLst>
            <pc:docMk/>
            <pc:sldMk cId="2110209492" sldId="256"/>
            <ac:spMk id="4" creationId="{2825D51A-C162-4E5B-9C92-2FD175904498}"/>
          </ac:spMkLst>
        </pc:spChg>
      </pc:sldChg>
      <pc:sldChg chg="new">
        <pc:chgData name="mohammad Hosseinabady" userId="6cd969f51f917c9e" providerId="LiveId" clId="{767B166A-1426-47C2-B6D8-085D6CE7A112}" dt="2022-01-17T20:36:46.087" v="28" actId="680"/>
        <pc:sldMkLst>
          <pc:docMk/>
          <pc:sldMk cId="4276120465" sldId="257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012753131" sldId="258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943735590" sldId="259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910006258" sldId="260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183102450" sldId="261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799817550" sldId="262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64256261" sldId="263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82393034" sldId="264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869738016" sldId="265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725200899" sldId="266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116059165" sldId="267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601507205" sldId="268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4041943893" sldId="269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465691344" sldId="270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926094140" sldId="271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519394937" sldId="272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1844886389" sldId="273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2827146126" sldId="274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27705214" sldId="275"/>
        </pc:sldMkLst>
      </pc:sldChg>
      <pc:sldChg chg="del">
        <pc:chgData name="mohammad Hosseinabady" userId="6cd969f51f917c9e" providerId="LiveId" clId="{767B166A-1426-47C2-B6D8-085D6CE7A112}" dt="2022-01-17T20:35:42.910" v="0" actId="47"/>
        <pc:sldMkLst>
          <pc:docMk/>
          <pc:sldMk cId="3057805426" sldId="276"/>
        </pc:sldMkLst>
      </pc:sldChg>
    </pc:docChg>
  </pc:docChgLst>
  <pc:docChgLst>
    <pc:chgData name="mohammad Hosseinabady" userId="6cd969f51f917c9e" providerId="LiveId" clId="{587F99AE-76E6-4E28-9FAC-B632088E3234}"/>
    <pc:docChg chg="undo custSel addSld delSld modSld modMainMaster modSection">
      <pc:chgData name="mohammad Hosseinabady" userId="6cd969f51f917c9e" providerId="LiveId" clId="{587F99AE-76E6-4E28-9FAC-B632088E3234}" dt="2022-01-23T17:57:19.414" v="830" actId="22"/>
      <pc:docMkLst>
        <pc:docMk/>
      </pc:docMkLst>
      <pc:sldChg chg="delSp modSp mod">
        <pc:chgData name="mohammad Hosseinabady" userId="6cd969f51f917c9e" providerId="LiveId" clId="{587F99AE-76E6-4E28-9FAC-B632088E3234}" dt="2022-01-23T17:25:17.210" v="490" actId="20577"/>
        <pc:sldMkLst>
          <pc:docMk/>
          <pc:sldMk cId="2110209492" sldId="256"/>
        </pc:sldMkLst>
        <pc:spChg chg="mod">
          <ac:chgData name="mohammad Hosseinabady" userId="6cd969f51f917c9e" providerId="LiveId" clId="{587F99AE-76E6-4E28-9FAC-B632088E3234}" dt="2022-01-23T17:25:17.210" v="490" actId="20577"/>
          <ac:spMkLst>
            <pc:docMk/>
            <pc:sldMk cId="2110209492" sldId="256"/>
            <ac:spMk id="4" creationId="{2825D51A-C162-4E5B-9C92-2FD175904498}"/>
          </ac:spMkLst>
        </pc:spChg>
        <pc:spChg chg="del">
          <ac:chgData name="mohammad Hosseinabady" userId="6cd969f51f917c9e" providerId="LiveId" clId="{587F99AE-76E6-4E28-9FAC-B632088E3234}" dt="2022-01-23T17:25:08.250" v="479" actId="478"/>
          <ac:spMkLst>
            <pc:docMk/>
            <pc:sldMk cId="2110209492" sldId="256"/>
            <ac:spMk id="14" creationId="{12B1F892-ECD9-48CC-ADC5-4EBB1561166F}"/>
          </ac:spMkLst>
        </pc:spChg>
        <pc:spChg chg="del">
          <ac:chgData name="mohammad Hosseinabady" userId="6cd969f51f917c9e" providerId="LiveId" clId="{587F99AE-76E6-4E28-9FAC-B632088E3234}" dt="2022-01-23T17:25:10.124" v="480" actId="478"/>
          <ac:spMkLst>
            <pc:docMk/>
            <pc:sldMk cId="2110209492" sldId="256"/>
            <ac:spMk id="147" creationId="{DDC1E9EB-B298-4684-872E-71D261838DD9}"/>
          </ac:spMkLst>
        </pc:spChg>
      </pc:sldChg>
      <pc:sldChg chg="addSp delSp modSp mod modAnim">
        <pc:chgData name="mohammad Hosseinabady" userId="6cd969f51f917c9e" providerId="LiveId" clId="{587F99AE-76E6-4E28-9FAC-B632088E3234}" dt="2022-01-23T17:43:52.850" v="633"/>
        <pc:sldMkLst>
          <pc:docMk/>
          <pc:sldMk cId="1782430402" sldId="276"/>
        </pc:sldMkLst>
        <pc:spChg chg="add mod">
          <ac:chgData name="mohammad Hosseinabady" userId="6cd969f51f917c9e" providerId="LiveId" clId="{587F99AE-76E6-4E28-9FAC-B632088E3234}" dt="2022-01-23T17:42:16.260" v="601" actId="164"/>
          <ac:spMkLst>
            <pc:docMk/>
            <pc:sldMk cId="1782430402" sldId="276"/>
            <ac:spMk id="75" creationId="{2A0CDF82-FC12-4DC2-81B5-E3F820923162}"/>
          </ac:spMkLst>
        </pc:spChg>
        <pc:spChg chg="add mod">
          <ac:chgData name="mohammad Hosseinabady" userId="6cd969f51f917c9e" providerId="LiveId" clId="{587F99AE-76E6-4E28-9FAC-B632088E3234}" dt="2022-01-23T16:58:00.668" v="146"/>
          <ac:spMkLst>
            <pc:docMk/>
            <pc:sldMk cId="1782430402" sldId="276"/>
            <ac:spMk id="76" creationId="{219D9DC5-91A3-4BCE-8D11-208F068F1D64}"/>
          </ac:spMkLst>
        </pc:spChg>
        <pc:spChg chg="add mod">
          <ac:chgData name="mohammad Hosseinabady" userId="6cd969f51f917c9e" providerId="LiveId" clId="{587F99AE-76E6-4E28-9FAC-B632088E3234}" dt="2022-01-23T17:42:33.152" v="607" actId="164"/>
          <ac:spMkLst>
            <pc:docMk/>
            <pc:sldMk cId="1782430402" sldId="276"/>
            <ac:spMk id="77" creationId="{4A53B094-7F57-46CD-8C9E-E506FED0D79F}"/>
          </ac:spMkLst>
        </pc:spChg>
        <pc:spChg chg="add mod">
          <ac:chgData name="mohammad Hosseinabady" userId="6cd969f51f917c9e" providerId="LiveId" clId="{587F99AE-76E6-4E28-9FAC-B632088E3234}" dt="2022-01-23T16:57:51.705" v="143"/>
          <ac:spMkLst>
            <pc:docMk/>
            <pc:sldMk cId="1782430402" sldId="276"/>
            <ac:spMk id="78" creationId="{2B871D3E-3838-4D9A-A3C6-1E05EC325A21}"/>
          </ac:spMkLst>
        </pc:spChg>
        <pc:grpChg chg="add mod">
          <ac:chgData name="mohammad Hosseinabady" userId="6cd969f51f917c9e" providerId="LiveId" clId="{587F99AE-76E6-4E28-9FAC-B632088E3234}" dt="2022-01-23T17:42:16.260" v="601" actId="164"/>
          <ac:grpSpMkLst>
            <pc:docMk/>
            <pc:sldMk cId="1782430402" sldId="276"/>
            <ac:grpSpMk id="3" creationId="{EC8A3D91-DB9E-453A-9637-6B474E602ED5}"/>
          </ac:grpSpMkLst>
        </pc:grpChg>
        <pc:grpChg chg="add mod">
          <ac:chgData name="mohammad Hosseinabady" userId="6cd969f51f917c9e" providerId="LiveId" clId="{587F99AE-76E6-4E28-9FAC-B632088E3234}" dt="2022-01-23T17:42:25.452" v="604" actId="164"/>
          <ac:grpSpMkLst>
            <pc:docMk/>
            <pc:sldMk cId="1782430402" sldId="276"/>
            <ac:grpSpMk id="4" creationId="{15355433-3AC3-4B12-82EA-62C70BAEB2D5}"/>
          </ac:grpSpMkLst>
        </pc:grpChg>
        <pc:grpChg chg="add mod">
          <ac:chgData name="mohammad Hosseinabady" userId="6cd969f51f917c9e" providerId="LiveId" clId="{587F99AE-76E6-4E28-9FAC-B632088E3234}" dt="2022-01-23T17:42:33.152" v="607" actId="164"/>
          <ac:grpSpMkLst>
            <pc:docMk/>
            <pc:sldMk cId="1782430402" sldId="276"/>
            <ac:grpSpMk id="6" creationId="{82A0636A-F7F0-4D52-A176-15C9D614CAA9}"/>
          </ac:grpSpMkLst>
        </pc:grpChg>
        <pc:picChg chg="mod">
          <ac:chgData name="mohammad Hosseinabady" userId="6cd969f51f917c9e" providerId="LiveId" clId="{587F99AE-76E6-4E28-9FAC-B632088E3234}" dt="2022-01-23T16:57:14.441" v="127" actId="1076"/>
          <ac:picMkLst>
            <pc:docMk/>
            <pc:sldMk cId="1782430402" sldId="276"/>
            <ac:picMk id="5" creationId="{CCAB2BF9-D614-4C0D-ACE7-BE8E6C924F14}"/>
          </ac:picMkLst>
        </pc:picChg>
        <pc:picChg chg="del mod">
          <ac:chgData name="mohammad Hosseinabady" userId="6cd969f51f917c9e" providerId="LiveId" clId="{587F99AE-76E6-4E28-9FAC-B632088E3234}" dt="2022-01-23T16:57:11.210" v="126" actId="478"/>
          <ac:picMkLst>
            <pc:docMk/>
            <pc:sldMk cId="1782430402" sldId="276"/>
            <ac:picMk id="7" creationId="{D2859E48-A404-4955-8F11-41FBAA57B4AC}"/>
          </ac:picMkLst>
        </pc:picChg>
        <pc:cxnChg chg="add del mod">
          <ac:chgData name="mohammad Hosseinabady" userId="6cd969f51f917c9e" providerId="LiveId" clId="{587F99AE-76E6-4E28-9FAC-B632088E3234}" dt="2022-01-23T16:53:05.424" v="61" actId="478"/>
          <ac:cxnSpMkLst>
            <pc:docMk/>
            <pc:sldMk cId="1782430402" sldId="276"/>
            <ac:cxnSpMk id="4" creationId="{89DDD421-007D-4329-AD0C-6289C2AE412D}"/>
          </ac:cxnSpMkLst>
        </pc:cxnChg>
        <pc:cxnChg chg="add del mod">
          <ac:chgData name="mohammad Hosseinabady" userId="6cd969f51f917c9e" providerId="LiveId" clId="{587F99AE-76E6-4E28-9FAC-B632088E3234}" dt="2022-01-23T16:53:06.043" v="62" actId="478"/>
          <ac:cxnSpMkLst>
            <pc:docMk/>
            <pc:sldMk cId="1782430402" sldId="276"/>
            <ac:cxnSpMk id="8" creationId="{377A5C67-5EC4-499D-83CA-9B70AFF574FC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9" creationId="{4685792A-0201-4E57-8A09-0EEF3B2242F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0" creationId="{54F220B3-BD11-415D-9690-8F9643D9C02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1" creationId="{EC61C953-D60D-478C-985E-3D6B5BFB44DE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2" creationId="{C264BBF9-E73B-40C9-9207-3D8748AE144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3" creationId="{1BB427ED-0ABA-4CB7-AA8D-B758301A4BB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4" creationId="{30ED332D-36B9-43F1-BA62-F1CA03F69D32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5" creationId="{6F7629A1-F41E-4B7A-AC54-C397F766683F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6" creationId="{F8A27576-B76B-45C5-9949-42F8455D9B5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7" creationId="{9EC076CD-7A56-4AFB-808C-AF903BE9BE8C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8" creationId="{3DCAE495-9C86-4E4F-8990-594F30A7D430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19" creationId="{5324C8B8-F7FC-4828-996B-0D627A0C9863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0" creationId="{21B7590D-AC67-4660-92FC-3307178F328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1" creationId="{65DD85A7-10F8-44EF-8CAC-CA38C8214B7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2" creationId="{363291C6-FFFB-485D-9B16-F5AB3A677A24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3" creationId="{B02CA3D0-383F-4BF0-B0F5-1F2D9A17F36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4" creationId="{5C012559-FE74-4102-80F4-6BE33ED64CA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5" creationId="{9A6E55AC-D9F0-4D76-81CD-907ED0DA4CC9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6" creationId="{BDD07F54-4613-4DD3-8A02-AB5855E85746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27" creationId="{6C4C5A0A-93A1-4BF4-9F3E-D68C4EF4783D}"/>
          </ac:cxnSpMkLst>
        </pc:cxnChg>
        <pc:cxnChg chg="add del mod">
          <ac:chgData name="mohammad Hosseinabady" userId="6cd969f51f917c9e" providerId="LiveId" clId="{587F99AE-76E6-4E28-9FAC-B632088E3234}" dt="2022-01-23T16:53:12.731" v="64" actId="478"/>
          <ac:cxnSpMkLst>
            <pc:docMk/>
            <pc:sldMk cId="1782430402" sldId="276"/>
            <ac:cxnSpMk id="28" creationId="{FAABBD72-71A8-4863-B46A-B92DB984D59A}"/>
          </ac:cxnSpMkLst>
        </pc:cxnChg>
        <pc:cxnChg chg="add del mod">
          <ac:chgData name="mohammad Hosseinabady" userId="6cd969f51f917c9e" providerId="LiveId" clId="{587F99AE-76E6-4E28-9FAC-B632088E3234}" dt="2022-01-23T16:53:13.629" v="65" actId="478"/>
          <ac:cxnSpMkLst>
            <pc:docMk/>
            <pc:sldMk cId="1782430402" sldId="276"/>
            <ac:cxnSpMk id="29" creationId="{607F2FCC-84A1-45DA-B147-15A66AF12FB0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0" creationId="{5DA8EAE4-F9B4-45D1-A585-71EDC98449B5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1" creationId="{4C545E1F-9DBD-4A39-855A-2050F5E971ED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2" creationId="{5A6361C9-505F-4710-BC1A-71E473970EA3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3" creationId="{F765CFA4-D62D-46B4-B865-3DC4EC98644F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4" creationId="{B2C7E57F-B0DC-429C-87EC-18DD3EBEB4BB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5" creationId="{38A388E1-1188-4048-9CF3-6333AD3EC71B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6" creationId="{4EB2FE42-9524-45B0-8C6A-3F4F2AA25DC8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7" creationId="{2DDEEAFB-2BE2-4898-B7BE-F4E5E4C5598E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8" creationId="{662C16D7-478D-4A4B-A5DC-FF4DBBC80CDA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39" creationId="{4AFD2615-96B3-469C-BAB8-19BD49570CF0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0" creationId="{A318DD82-CAB0-4141-87A0-607CE5EBF684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1" creationId="{EA84FD69-BE4A-44A4-A492-611591B3C2CF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2" creationId="{078FF5B9-C2C4-4503-936F-3F9764795120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3" creationId="{EC0F940C-2857-449E-8F18-C01B87A5167D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44" creationId="{E8AB2B6E-B60B-483A-886D-C75C9997D167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5" creationId="{147BB5EE-84EA-47C6-8B99-0D6C321B62E7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6" creationId="{6FD52B5B-D52D-4B97-AA6E-DA97FE323438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47" creationId="{C07A3D2C-0739-49BB-8D41-99A22EA6BCE4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48" creationId="{C1A74610-6E29-46C2-B2DE-A6E3036DE431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49" creationId="{C5F5BA24-FE6E-41C7-8095-B86B451361D4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50" creationId="{B6F4ADF2-1B99-488A-8CF1-7D6527E11FA5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1" creationId="{766877E5-B0A2-49F0-B683-02FB06D3FCBD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2" creationId="{C83F37FF-AC2E-4837-9886-604F3378913D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5" creationId="{FC423E2E-29D3-4A78-962F-90F459BF7D1C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56" creationId="{BD5208A0-BDEF-4A22-AF4F-66BC54DBA185}"/>
          </ac:cxnSpMkLst>
        </pc:cxnChg>
        <pc:cxnChg chg="add mod">
          <ac:chgData name="mohammad Hosseinabady" userId="6cd969f51f917c9e" providerId="LiveId" clId="{587F99AE-76E6-4E28-9FAC-B632088E3234}" dt="2022-01-23T16:55:03.838" v="94" actId="571"/>
          <ac:cxnSpMkLst>
            <pc:docMk/>
            <pc:sldMk cId="1782430402" sldId="276"/>
            <ac:cxnSpMk id="58" creationId="{489C6F07-F64D-4AB3-B0D2-FA2A37725C7F}"/>
          </ac:cxnSpMkLst>
        </pc:cxnChg>
        <pc:cxnChg chg="add mod">
          <ac:chgData name="mohammad Hosseinabady" userId="6cd969f51f917c9e" providerId="LiveId" clId="{587F99AE-76E6-4E28-9FAC-B632088E3234}" dt="2022-01-23T16:55:03.838" v="94" actId="571"/>
          <ac:cxnSpMkLst>
            <pc:docMk/>
            <pc:sldMk cId="1782430402" sldId="276"/>
            <ac:cxnSpMk id="59" creationId="{5C5159F4-E442-4690-9755-759FC77678A4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0" creationId="{1C7A7E36-D31B-49AD-8E0F-878CFEB8B691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1" creationId="{30EF45C5-27A4-434D-8FAA-B0D1466CC446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62" creationId="{27CCBEC2-0C28-431F-8881-DEE077255144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4" creationId="{801799C2-3EC8-46E7-97F4-2CB339AD79FD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5" creationId="{9DDD7D40-B875-4C06-91B8-88596EFED67C}"/>
          </ac:cxnSpMkLst>
        </pc:cxnChg>
        <pc:cxnChg chg="add mod">
          <ac:chgData name="mohammad Hosseinabady" userId="6cd969f51f917c9e" providerId="LiveId" clId="{587F99AE-76E6-4E28-9FAC-B632088E3234}" dt="2022-01-23T16:57:18.471" v="128" actId="1076"/>
          <ac:cxnSpMkLst>
            <pc:docMk/>
            <pc:sldMk cId="1782430402" sldId="276"/>
            <ac:cxnSpMk id="66" creationId="{C460491C-03EC-4C2E-A6CC-3DE9A7555FE9}"/>
          </ac:cxnSpMkLst>
        </pc:cxnChg>
        <pc:cxnChg chg="add mod ord">
          <ac:chgData name="mohammad Hosseinabady" userId="6cd969f51f917c9e" providerId="LiveId" clId="{587F99AE-76E6-4E28-9FAC-B632088E3234}" dt="2022-01-23T17:43:27.494" v="625" actId="166"/>
          <ac:cxnSpMkLst>
            <pc:docMk/>
            <pc:sldMk cId="1782430402" sldId="276"/>
            <ac:cxnSpMk id="67" creationId="{D7E40D0D-B947-488A-8EC4-6FD318EB4526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69" creationId="{746E7EAB-F04C-4145-8EBB-C42255381228}"/>
          </ac:cxnSpMkLst>
        </pc:cxnChg>
        <pc:cxnChg chg="add mod">
          <ac:chgData name="mohammad Hosseinabady" userId="6cd969f51f917c9e" providerId="LiveId" clId="{587F99AE-76E6-4E28-9FAC-B632088E3234}" dt="2022-01-23T17:42:16.260" v="601" actId="164"/>
          <ac:cxnSpMkLst>
            <pc:docMk/>
            <pc:sldMk cId="1782430402" sldId="276"/>
            <ac:cxnSpMk id="70" creationId="{67E153EC-2E64-471F-AC1B-CD415CCDC3AD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71" creationId="{A96E7E7C-08A2-4800-82C0-9EF5C7EC3D3F}"/>
          </ac:cxnSpMkLst>
        </pc:cxnChg>
        <pc:cxnChg chg="add mod">
          <ac:chgData name="mohammad Hosseinabady" userId="6cd969f51f917c9e" providerId="LiveId" clId="{587F99AE-76E6-4E28-9FAC-B632088E3234}" dt="2022-01-23T17:42:25.452" v="604" actId="164"/>
          <ac:cxnSpMkLst>
            <pc:docMk/>
            <pc:sldMk cId="1782430402" sldId="276"/>
            <ac:cxnSpMk id="72" creationId="{BF88579B-7FDA-470D-B607-0451FCE5745F}"/>
          </ac:cxnSpMkLst>
        </pc:cxnChg>
        <pc:cxnChg chg="add mod">
          <ac:chgData name="mohammad Hosseinabady" userId="6cd969f51f917c9e" providerId="LiveId" clId="{587F99AE-76E6-4E28-9FAC-B632088E3234}" dt="2022-01-23T16:58:23.240" v="151" actId="208"/>
          <ac:cxnSpMkLst>
            <pc:docMk/>
            <pc:sldMk cId="1782430402" sldId="276"/>
            <ac:cxnSpMk id="73" creationId="{0C2B6E5D-7230-45AC-A459-2999FE1BDC71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79" creationId="{424EDD5D-C1D3-440F-8D30-C39F779BD2B3}"/>
          </ac:cxnSpMkLst>
        </pc:cxnChg>
        <pc:cxnChg chg="add mod">
          <ac:chgData name="mohammad Hosseinabady" userId="6cd969f51f917c9e" providerId="LiveId" clId="{587F99AE-76E6-4E28-9FAC-B632088E3234}" dt="2022-01-23T17:42:33.152" v="607" actId="164"/>
          <ac:cxnSpMkLst>
            <pc:docMk/>
            <pc:sldMk cId="1782430402" sldId="276"/>
            <ac:cxnSpMk id="80" creationId="{387D3CFC-D814-4180-B4E3-E0D50C537A23}"/>
          </ac:cxnSpMkLst>
        </pc:cxnChg>
      </pc:sldChg>
      <pc:sldChg chg="modAnim">
        <pc:chgData name="mohammad Hosseinabady" userId="6cd969f51f917c9e" providerId="LiveId" clId="{587F99AE-76E6-4E28-9FAC-B632088E3234}" dt="2022-01-23T17:45:19.463" v="643"/>
        <pc:sldMkLst>
          <pc:docMk/>
          <pc:sldMk cId="1875372477" sldId="277"/>
        </pc:sldMkLst>
      </pc:sldChg>
      <pc:sldChg chg="modAnim">
        <pc:chgData name="mohammad Hosseinabady" userId="6cd969f51f917c9e" providerId="LiveId" clId="{587F99AE-76E6-4E28-9FAC-B632088E3234}" dt="2022-01-23T17:45:07.992" v="641"/>
        <pc:sldMkLst>
          <pc:docMk/>
          <pc:sldMk cId="3697357724" sldId="278"/>
        </pc:sldMkLst>
      </pc:sldChg>
      <pc:sldChg chg="modAnim">
        <pc:chgData name="mohammad Hosseinabady" userId="6cd969f51f917c9e" providerId="LiveId" clId="{587F99AE-76E6-4E28-9FAC-B632088E3234}" dt="2022-01-23T17:45:15.041" v="642"/>
        <pc:sldMkLst>
          <pc:docMk/>
          <pc:sldMk cId="737554275" sldId="279"/>
        </pc:sldMkLst>
      </pc:sldChg>
      <pc:sldChg chg="addSp delSp modSp new mod modAnim">
        <pc:chgData name="mohammad Hosseinabady" userId="6cd969f51f917c9e" providerId="LiveId" clId="{587F99AE-76E6-4E28-9FAC-B632088E3234}" dt="2022-01-23T17:45:29.923" v="646"/>
        <pc:sldMkLst>
          <pc:docMk/>
          <pc:sldMk cId="3627151256" sldId="281"/>
        </pc:sldMkLst>
        <pc:spChg chg="mod">
          <ac:chgData name="mohammad Hosseinabady" userId="6cd969f51f917c9e" providerId="LiveId" clId="{587F99AE-76E6-4E28-9FAC-B632088E3234}" dt="2022-01-23T17:16:33.691" v="331" actId="20577"/>
          <ac:spMkLst>
            <pc:docMk/>
            <pc:sldMk cId="3627151256" sldId="281"/>
            <ac:spMk id="2" creationId="{207FD906-742E-4A29-AABF-1DE4621482FE}"/>
          </ac:spMkLst>
        </pc:spChg>
        <pc:spChg chg="del">
          <ac:chgData name="mohammad Hosseinabady" userId="6cd969f51f917c9e" providerId="LiveId" clId="{587F99AE-76E6-4E28-9FAC-B632088E3234}" dt="2022-01-23T17:16:36.188" v="332" actId="478"/>
          <ac:spMkLst>
            <pc:docMk/>
            <pc:sldMk cId="3627151256" sldId="281"/>
            <ac:spMk id="3" creationId="{7DEF5C05-6F99-4C95-A203-16FCB4F5FB3D}"/>
          </ac:spMkLst>
        </pc:spChg>
        <pc:picChg chg="add mod">
          <ac:chgData name="mohammad Hosseinabady" userId="6cd969f51f917c9e" providerId="LiveId" clId="{587F99AE-76E6-4E28-9FAC-B632088E3234}" dt="2022-01-23T17:16:52.680" v="334" actId="1076"/>
          <ac:picMkLst>
            <pc:docMk/>
            <pc:sldMk cId="3627151256" sldId="281"/>
            <ac:picMk id="5" creationId="{206F1A26-CABC-4F76-9EC6-1E2C48925520}"/>
          </ac:picMkLst>
        </pc:picChg>
        <pc:picChg chg="add mod">
          <ac:chgData name="mohammad Hosseinabady" userId="6cd969f51f917c9e" providerId="LiveId" clId="{587F99AE-76E6-4E28-9FAC-B632088E3234}" dt="2022-01-23T17:17:13.545" v="336" actId="1076"/>
          <ac:picMkLst>
            <pc:docMk/>
            <pc:sldMk cId="3627151256" sldId="281"/>
            <ac:picMk id="7" creationId="{53D8871D-29E8-4D7B-908B-E76FD81BFD88}"/>
          </ac:picMkLst>
        </pc:picChg>
        <pc:picChg chg="add mod">
          <ac:chgData name="mohammad Hosseinabady" userId="6cd969f51f917c9e" providerId="LiveId" clId="{587F99AE-76E6-4E28-9FAC-B632088E3234}" dt="2022-01-23T17:17:30.657" v="338" actId="1076"/>
          <ac:picMkLst>
            <pc:docMk/>
            <pc:sldMk cId="3627151256" sldId="281"/>
            <ac:picMk id="9" creationId="{56D05850-145F-4818-AF55-2B6C89478FB5}"/>
          </ac:picMkLst>
        </pc:picChg>
      </pc:sldChg>
      <pc:sldChg chg="addSp delSp modSp new mod modAnim">
        <pc:chgData name="mohammad Hosseinabady" userId="6cd969f51f917c9e" providerId="LiveId" clId="{587F99AE-76E6-4E28-9FAC-B632088E3234}" dt="2022-01-23T17:40:02.155" v="574"/>
        <pc:sldMkLst>
          <pc:docMk/>
          <pc:sldMk cId="1233807858" sldId="282"/>
        </pc:sldMkLst>
        <pc:spChg chg="mod">
          <ac:chgData name="mohammad Hosseinabady" userId="6cd969f51f917c9e" providerId="LiveId" clId="{587F99AE-76E6-4E28-9FAC-B632088E3234}" dt="2022-01-23T17:03:44.428" v="157" actId="20577"/>
          <ac:spMkLst>
            <pc:docMk/>
            <pc:sldMk cId="1233807858" sldId="282"/>
            <ac:spMk id="2" creationId="{AFC486CE-4BE7-47FD-99DA-038743EEDFDB}"/>
          </ac:spMkLst>
        </pc:spChg>
        <pc:spChg chg="del">
          <ac:chgData name="mohammad Hosseinabady" userId="6cd969f51f917c9e" providerId="LiveId" clId="{587F99AE-76E6-4E28-9FAC-B632088E3234}" dt="2022-01-23T17:03:47.035" v="158" actId="22"/>
          <ac:spMkLst>
            <pc:docMk/>
            <pc:sldMk cId="1233807858" sldId="282"/>
            <ac:spMk id="3" creationId="{5654CEE8-36FC-4A82-8501-14D710A0C367}"/>
          </ac:spMkLst>
        </pc:spChg>
        <pc:spChg chg="add mod">
          <ac:chgData name="mohammad Hosseinabady" userId="6cd969f51f917c9e" providerId="LiveId" clId="{587F99AE-76E6-4E28-9FAC-B632088E3234}" dt="2022-01-23T17:39:34.281" v="565" actId="164"/>
          <ac:spMkLst>
            <pc:docMk/>
            <pc:sldMk cId="1233807858" sldId="282"/>
            <ac:spMk id="8" creationId="{C0431EB6-4FE2-473D-AC69-72CE0EEF6D83}"/>
          </ac:spMkLst>
        </pc:spChg>
        <pc:spChg chg="add mod">
          <ac:chgData name="mohammad Hosseinabady" userId="6cd969f51f917c9e" providerId="LiveId" clId="{587F99AE-76E6-4E28-9FAC-B632088E3234}" dt="2022-01-23T17:39:34.281" v="565" actId="164"/>
          <ac:spMkLst>
            <pc:docMk/>
            <pc:sldMk cId="1233807858" sldId="282"/>
            <ac:spMk id="9" creationId="{2B779668-69A1-44C6-837A-FC63E7715B2E}"/>
          </ac:spMkLst>
        </pc:spChg>
        <pc:spChg chg="add mod">
          <ac:chgData name="mohammad Hosseinabady" userId="6cd969f51f917c9e" providerId="LiveId" clId="{587F99AE-76E6-4E28-9FAC-B632088E3234}" dt="2022-01-23T17:39:50.895" v="570" actId="164"/>
          <ac:spMkLst>
            <pc:docMk/>
            <pc:sldMk cId="1233807858" sldId="282"/>
            <ac:spMk id="12" creationId="{88417A36-A41A-42BE-9765-F29575055DCA}"/>
          </ac:spMkLst>
        </pc:spChg>
        <pc:spChg chg="add mod">
          <ac:chgData name="mohammad Hosseinabady" userId="6cd969f51f917c9e" providerId="LiveId" clId="{587F99AE-76E6-4E28-9FAC-B632088E3234}" dt="2022-01-23T17:39:50.895" v="570" actId="164"/>
          <ac:spMkLst>
            <pc:docMk/>
            <pc:sldMk cId="1233807858" sldId="282"/>
            <ac:spMk id="13" creationId="{EF260A73-82F1-4B78-B84A-5D8EDCD93D67}"/>
          </ac:spMkLst>
        </pc:spChg>
        <pc:spChg chg="add mod">
          <ac:chgData name="mohammad Hosseinabady" userId="6cd969f51f917c9e" providerId="LiveId" clId="{587F99AE-76E6-4E28-9FAC-B632088E3234}" dt="2022-01-23T17:39:59.029" v="572" actId="164"/>
          <ac:spMkLst>
            <pc:docMk/>
            <pc:sldMk cId="1233807858" sldId="282"/>
            <ac:spMk id="16" creationId="{4225707D-104E-468A-B8B7-42CA328B5530}"/>
          </ac:spMkLst>
        </pc:spChg>
        <pc:spChg chg="add mod">
          <ac:chgData name="mohammad Hosseinabady" userId="6cd969f51f917c9e" providerId="LiveId" clId="{587F99AE-76E6-4E28-9FAC-B632088E3234}" dt="2022-01-23T17:39:59.029" v="572" actId="164"/>
          <ac:spMkLst>
            <pc:docMk/>
            <pc:sldMk cId="1233807858" sldId="282"/>
            <ac:spMk id="17" creationId="{B4CF334B-53EA-445B-AAC1-4D6A8557F049}"/>
          </ac:spMkLst>
        </pc:spChg>
        <pc:grpChg chg="add mod">
          <ac:chgData name="mohammad Hosseinabady" userId="6cd969f51f917c9e" providerId="LiveId" clId="{587F99AE-76E6-4E28-9FAC-B632088E3234}" dt="2022-01-23T17:39:34.281" v="565" actId="164"/>
          <ac:grpSpMkLst>
            <pc:docMk/>
            <pc:sldMk cId="1233807858" sldId="282"/>
            <ac:grpSpMk id="3" creationId="{913C56AF-9199-42B8-9C0B-B2DFE226FDAC}"/>
          </ac:grpSpMkLst>
        </pc:grpChg>
        <pc:grpChg chg="add mod">
          <ac:chgData name="mohammad Hosseinabady" userId="6cd969f51f917c9e" providerId="LiveId" clId="{587F99AE-76E6-4E28-9FAC-B632088E3234}" dt="2022-01-23T17:39:46.967" v="569" actId="164"/>
          <ac:grpSpMkLst>
            <pc:docMk/>
            <pc:sldMk cId="1233807858" sldId="282"/>
            <ac:grpSpMk id="4" creationId="{E2729F51-7239-4E39-8399-39D65C4A547A}"/>
          </ac:grpSpMkLst>
        </pc:grpChg>
        <pc:grpChg chg="add mod">
          <ac:chgData name="mohammad Hosseinabady" userId="6cd969f51f917c9e" providerId="LiveId" clId="{587F99AE-76E6-4E28-9FAC-B632088E3234}" dt="2022-01-23T17:39:50.895" v="570" actId="164"/>
          <ac:grpSpMkLst>
            <pc:docMk/>
            <pc:sldMk cId="1233807858" sldId="282"/>
            <ac:grpSpMk id="6" creationId="{F3533946-5DDF-49F5-B1CA-7076A7FAE49A}"/>
          </ac:grpSpMkLst>
        </pc:grpChg>
        <pc:grpChg chg="add mod">
          <ac:chgData name="mohammad Hosseinabady" userId="6cd969f51f917c9e" providerId="LiveId" clId="{587F99AE-76E6-4E28-9FAC-B632088E3234}" dt="2022-01-23T17:39:59.029" v="572" actId="164"/>
          <ac:grpSpMkLst>
            <pc:docMk/>
            <pc:sldMk cId="1233807858" sldId="282"/>
            <ac:grpSpMk id="10" creationId="{BFF0FB5A-7BF2-4C98-808A-E78C0C1FB9E0}"/>
          </ac:grpSpMkLst>
        </pc:grpChg>
        <pc:picChg chg="add mod ord">
          <ac:chgData name="mohammad Hosseinabady" userId="6cd969f51f917c9e" providerId="LiveId" clId="{587F99AE-76E6-4E28-9FAC-B632088E3234}" dt="2022-01-23T17:03:48.642" v="159" actId="1076"/>
          <ac:picMkLst>
            <pc:docMk/>
            <pc:sldMk cId="1233807858" sldId="282"/>
            <ac:picMk id="5" creationId="{BD711A01-A909-4E60-8A40-67EF11D3B31D}"/>
          </ac:picMkLst>
        </pc:picChg>
        <pc:picChg chg="add mod">
          <ac:chgData name="mohammad Hosseinabady" userId="6cd969f51f917c9e" providerId="LiveId" clId="{587F99AE-76E6-4E28-9FAC-B632088E3234}" dt="2022-01-23T17:04:54.204" v="175" actId="1076"/>
          <ac:picMkLst>
            <pc:docMk/>
            <pc:sldMk cId="1233807858" sldId="282"/>
            <ac:picMk id="7" creationId="{D00F416C-BAE7-45D8-BE5B-C00968FB1FD6}"/>
          </ac:picMkLst>
        </pc:picChg>
        <pc:cxnChg chg="add mod">
          <ac:chgData name="mohammad Hosseinabady" userId="6cd969f51f917c9e" providerId="LiveId" clId="{587F99AE-76E6-4E28-9FAC-B632088E3234}" dt="2022-01-23T17:39:34.281" v="565" actId="164"/>
          <ac:cxnSpMkLst>
            <pc:docMk/>
            <pc:sldMk cId="1233807858" sldId="282"/>
            <ac:cxnSpMk id="11" creationId="{C9E2D161-2608-4929-8095-848B38067ADC}"/>
          </ac:cxnSpMkLst>
        </pc:cxnChg>
        <pc:cxnChg chg="add mod">
          <ac:chgData name="mohammad Hosseinabady" userId="6cd969f51f917c9e" providerId="LiveId" clId="{587F99AE-76E6-4E28-9FAC-B632088E3234}" dt="2022-01-23T17:39:50.895" v="570" actId="164"/>
          <ac:cxnSpMkLst>
            <pc:docMk/>
            <pc:sldMk cId="1233807858" sldId="282"/>
            <ac:cxnSpMk id="14" creationId="{6164BEEE-243B-49AE-8A4C-C90ACE372684}"/>
          </ac:cxnSpMkLst>
        </pc:cxnChg>
        <pc:cxnChg chg="add mod">
          <ac:chgData name="mohammad Hosseinabady" userId="6cd969f51f917c9e" providerId="LiveId" clId="{587F99AE-76E6-4E28-9FAC-B632088E3234}" dt="2022-01-23T17:39:59.029" v="572" actId="164"/>
          <ac:cxnSpMkLst>
            <pc:docMk/>
            <pc:sldMk cId="1233807858" sldId="282"/>
            <ac:cxnSpMk id="18" creationId="{136FFD4F-D48C-4D85-B5A2-C387D68A7964}"/>
          </ac:cxnSpMkLst>
        </pc:cxnChg>
      </pc:sldChg>
      <pc:sldChg chg="addSp delSp modSp new mod modAnim">
        <pc:chgData name="mohammad Hosseinabady" userId="6cd969f51f917c9e" providerId="LiveId" clId="{587F99AE-76E6-4E28-9FAC-B632088E3234}" dt="2022-01-23T17:41:26.998" v="595"/>
        <pc:sldMkLst>
          <pc:docMk/>
          <pc:sldMk cId="3022117926" sldId="283"/>
        </pc:sldMkLst>
        <pc:spChg chg="mod">
          <ac:chgData name="mohammad Hosseinabady" userId="6cd969f51f917c9e" providerId="LiveId" clId="{587F99AE-76E6-4E28-9FAC-B632088E3234}" dt="2022-01-23T17:06:04.186" v="193" actId="20577"/>
          <ac:spMkLst>
            <pc:docMk/>
            <pc:sldMk cId="3022117926" sldId="283"/>
            <ac:spMk id="2" creationId="{2CFDF260-2405-464D-A531-65F53619B61D}"/>
          </ac:spMkLst>
        </pc:spChg>
        <pc:spChg chg="del">
          <ac:chgData name="mohammad Hosseinabady" userId="6cd969f51f917c9e" providerId="LiveId" clId="{587F99AE-76E6-4E28-9FAC-B632088E3234}" dt="2022-01-23T17:08:25.524" v="194" actId="3680"/>
          <ac:spMkLst>
            <pc:docMk/>
            <pc:sldMk cId="3022117926" sldId="283"/>
            <ac:spMk id="3" creationId="{76B73754-A793-404A-86E9-497AC82FAE41}"/>
          </ac:spMkLst>
        </pc:spChg>
        <pc:spChg chg="mod topLvl">
          <ac:chgData name="mohammad Hosseinabady" userId="6cd969f51f917c9e" providerId="LiveId" clId="{587F99AE-76E6-4E28-9FAC-B632088E3234}" dt="2022-01-23T17:41:05.340" v="589" actId="164"/>
          <ac:spMkLst>
            <pc:docMk/>
            <pc:sldMk cId="3022117926" sldId="283"/>
            <ac:spMk id="7" creationId="{4BD398CE-DB23-43A0-9CB1-5BE0F71CC273}"/>
          </ac:spMkLst>
        </pc:spChg>
        <pc:spChg chg="mod topLvl">
          <ac:chgData name="mohammad Hosseinabady" userId="6cd969f51f917c9e" providerId="LiveId" clId="{587F99AE-76E6-4E28-9FAC-B632088E3234}" dt="2022-01-23T17:41:05.340" v="589" actId="164"/>
          <ac:spMkLst>
            <pc:docMk/>
            <pc:sldMk cId="3022117926" sldId="283"/>
            <ac:spMk id="8" creationId="{4768E7BB-3D91-47E5-BA64-F3754F607578}"/>
          </ac:spMkLst>
        </pc:spChg>
        <pc:spChg chg="add mod">
          <ac:chgData name="mohammad Hosseinabady" userId="6cd969f51f917c9e" providerId="LiveId" clId="{587F99AE-76E6-4E28-9FAC-B632088E3234}" dt="2022-01-23T17:41:22.747" v="593" actId="208"/>
          <ac:spMkLst>
            <pc:docMk/>
            <pc:sldMk cId="3022117926" sldId="283"/>
            <ac:spMk id="13" creationId="{9FA2C218-A1A6-43B3-A725-27B965F0FA32}"/>
          </ac:spMkLst>
        </pc:spChg>
        <pc:spChg chg="add mod">
          <ac:chgData name="mohammad Hosseinabady" userId="6cd969f51f917c9e" providerId="LiveId" clId="{587F99AE-76E6-4E28-9FAC-B632088E3234}" dt="2022-01-23T17:41:22.747" v="593" actId="208"/>
          <ac:spMkLst>
            <pc:docMk/>
            <pc:sldMk cId="3022117926" sldId="283"/>
            <ac:spMk id="14" creationId="{75AB22E0-25AD-48B1-A4D0-CA153D20B154}"/>
          </ac:spMkLst>
        </pc:spChg>
        <pc:grpChg chg="add del mod">
          <ac:chgData name="mohammad Hosseinabady" userId="6cd969f51f917c9e" providerId="LiveId" clId="{587F99AE-76E6-4E28-9FAC-B632088E3234}" dt="2022-01-23T17:40:27.272" v="579" actId="165"/>
          <ac:grpSpMkLst>
            <pc:docMk/>
            <pc:sldMk cId="3022117926" sldId="283"/>
            <ac:grpSpMk id="6" creationId="{A74DF9E6-7E56-4000-8BBF-5E13992333B1}"/>
          </ac:grpSpMkLst>
        </pc:grpChg>
        <pc:grpChg chg="add mod">
          <ac:chgData name="mohammad Hosseinabady" userId="6cd969f51f917c9e" providerId="LiveId" clId="{587F99AE-76E6-4E28-9FAC-B632088E3234}" dt="2022-01-23T17:41:00.177" v="588" actId="164"/>
          <ac:grpSpMkLst>
            <pc:docMk/>
            <pc:sldMk cId="3022117926" sldId="283"/>
            <ac:grpSpMk id="18" creationId="{AAF96C08-B0D2-4E83-AE1C-D68CCC0E6B0B}"/>
          </ac:grpSpMkLst>
        </pc:grpChg>
        <pc:grpChg chg="add mod">
          <ac:chgData name="mohammad Hosseinabady" userId="6cd969f51f917c9e" providerId="LiveId" clId="{587F99AE-76E6-4E28-9FAC-B632088E3234}" dt="2022-01-23T17:41:05.340" v="589" actId="164"/>
          <ac:grpSpMkLst>
            <pc:docMk/>
            <pc:sldMk cId="3022117926" sldId="283"/>
            <ac:grpSpMk id="19" creationId="{CF3E7F93-B90A-40A4-8958-99E6E39021BF}"/>
          </ac:grpSpMkLst>
        </pc:grpChg>
        <pc:graphicFrameChg chg="add mod ord modGraphic">
          <ac:chgData name="mohammad Hosseinabady" userId="6cd969f51f917c9e" providerId="LiveId" clId="{587F99AE-76E6-4E28-9FAC-B632088E3234}" dt="2022-01-23T17:12:10.202" v="268" actId="1076"/>
          <ac:graphicFrameMkLst>
            <pc:docMk/>
            <pc:sldMk cId="3022117926" sldId="283"/>
            <ac:graphicFrameMk id="4" creationId="{27EB3F0B-499D-4F32-9DD0-B9FC812FE77E}"/>
          </ac:graphicFrameMkLst>
        </pc:graphicFrameChg>
        <pc:graphicFrameChg chg="add del mod modGraphic">
          <ac:chgData name="mohammad Hosseinabady" userId="6cd969f51f917c9e" providerId="LiveId" clId="{587F99AE-76E6-4E28-9FAC-B632088E3234}" dt="2022-01-23T17:12:05.861" v="267" actId="1076"/>
          <ac:graphicFrameMkLst>
            <pc:docMk/>
            <pc:sldMk cId="3022117926" sldId="283"/>
            <ac:graphicFrameMk id="5" creationId="{3D154FC4-34B1-4FBD-8162-D52B56EAD639}"/>
          </ac:graphicFrameMkLst>
        </pc:graphicFrameChg>
        <pc:cxnChg chg="mod topLvl">
          <ac:chgData name="mohammad Hosseinabady" userId="6cd969f51f917c9e" providerId="LiveId" clId="{587F99AE-76E6-4E28-9FAC-B632088E3234}" dt="2022-01-23T17:41:05.340" v="589" actId="164"/>
          <ac:cxnSpMkLst>
            <pc:docMk/>
            <pc:sldMk cId="3022117926" sldId="283"/>
            <ac:cxnSpMk id="9" creationId="{7DDE1C40-5DC9-477F-B9CF-8605CC315472}"/>
          </ac:cxnSpMkLst>
        </pc:cxnChg>
        <pc:cxnChg chg="add mod">
          <ac:chgData name="mohammad Hosseinabady" userId="6cd969f51f917c9e" providerId="LiveId" clId="{587F99AE-76E6-4E28-9FAC-B632088E3234}" dt="2022-01-23T17:41:22.747" v="593" actId="208"/>
          <ac:cxnSpMkLst>
            <pc:docMk/>
            <pc:sldMk cId="3022117926" sldId="283"/>
            <ac:cxnSpMk id="15" creationId="{4AAA161F-3ECA-4E34-9898-44B750BE29C3}"/>
          </ac:cxnSpMkLst>
        </pc:cxnChg>
      </pc:sldChg>
      <pc:sldChg chg="addSp delSp modSp add mod modAnim">
        <pc:chgData name="mohammad Hosseinabady" userId="6cd969f51f917c9e" providerId="LiveId" clId="{587F99AE-76E6-4E28-9FAC-B632088E3234}" dt="2022-01-23T17:42:00.704" v="599"/>
        <pc:sldMkLst>
          <pc:docMk/>
          <pc:sldMk cId="4058300335" sldId="284"/>
        </pc:sldMkLst>
        <pc:spChg chg="add del mod">
          <ac:chgData name="mohammad Hosseinabady" userId="6cd969f51f917c9e" providerId="LiveId" clId="{587F99AE-76E6-4E28-9FAC-B632088E3234}" dt="2022-01-23T17:12:49.621" v="271" actId="478"/>
          <ac:spMkLst>
            <pc:docMk/>
            <pc:sldMk cId="4058300335" sldId="284"/>
            <ac:spMk id="6" creationId="{910729F7-0747-4274-B186-2FC341BC6F1A}"/>
          </ac:spMkLst>
        </pc:spChg>
        <pc:spChg chg="add mod">
          <ac:chgData name="mohammad Hosseinabady" userId="6cd969f51f917c9e" providerId="LiveId" clId="{587F99AE-76E6-4E28-9FAC-B632088E3234}" dt="2022-01-23T17:14:20.392" v="281" actId="1076"/>
          <ac:spMkLst>
            <pc:docMk/>
            <pc:sldMk cId="4058300335" sldId="284"/>
            <ac:spMk id="11" creationId="{4563E115-C828-4F44-854D-A8F4F6FDA630}"/>
          </ac:spMkLst>
        </pc:spChg>
        <pc:spChg chg="add mod">
          <ac:chgData name="mohammad Hosseinabady" userId="6cd969f51f917c9e" providerId="LiveId" clId="{587F99AE-76E6-4E28-9FAC-B632088E3234}" dt="2022-01-23T17:14:57.249" v="294" actId="1076"/>
          <ac:spMkLst>
            <pc:docMk/>
            <pc:sldMk cId="4058300335" sldId="284"/>
            <ac:spMk id="13" creationId="{35884CA4-4B51-4DE7-A3C5-BE494D06CF91}"/>
          </ac:spMkLst>
        </pc:spChg>
        <pc:spChg chg="add mod">
          <ac:chgData name="mohammad Hosseinabady" userId="6cd969f51f917c9e" providerId="LiveId" clId="{587F99AE-76E6-4E28-9FAC-B632088E3234}" dt="2022-01-23T17:15:03.243" v="298" actId="20577"/>
          <ac:spMkLst>
            <pc:docMk/>
            <pc:sldMk cId="4058300335" sldId="284"/>
            <ac:spMk id="14" creationId="{D0881382-1DD0-4395-9B37-FAF17191ACE2}"/>
          </ac:spMkLst>
        </pc:spChg>
        <pc:graphicFrameChg chg="del">
          <ac:chgData name="mohammad Hosseinabady" userId="6cd969f51f917c9e" providerId="LiveId" clId="{587F99AE-76E6-4E28-9FAC-B632088E3234}" dt="2022-01-23T17:12:47.104" v="270" actId="478"/>
          <ac:graphicFrameMkLst>
            <pc:docMk/>
            <pc:sldMk cId="4058300335" sldId="284"/>
            <ac:graphicFrameMk id="4" creationId="{27EB3F0B-499D-4F32-9DD0-B9FC812FE77E}"/>
          </ac:graphicFrameMkLst>
        </pc:graphicFrameChg>
        <pc:graphicFrameChg chg="del">
          <ac:chgData name="mohammad Hosseinabady" userId="6cd969f51f917c9e" providerId="LiveId" clId="{587F99AE-76E6-4E28-9FAC-B632088E3234}" dt="2022-01-23T17:12:51.205" v="272" actId="478"/>
          <ac:graphicFrameMkLst>
            <pc:docMk/>
            <pc:sldMk cId="4058300335" sldId="284"/>
            <ac:graphicFrameMk id="5" creationId="{3D154FC4-34B1-4FBD-8162-D52B56EAD639}"/>
          </ac:graphicFrameMkLst>
        </pc:graphicFrameChg>
        <pc:graphicFrameChg chg="add mod modGraphic">
          <ac:chgData name="mohammad Hosseinabady" userId="6cd969f51f917c9e" providerId="LiveId" clId="{587F99AE-76E6-4E28-9FAC-B632088E3234}" dt="2022-01-23T17:15:28.090" v="315" actId="20577"/>
          <ac:graphicFrameMkLst>
            <pc:docMk/>
            <pc:sldMk cId="4058300335" sldId="284"/>
            <ac:graphicFrameMk id="12" creationId="{5EEEB50F-79F9-4611-B74A-88D25AD72588}"/>
          </ac:graphicFrameMkLst>
        </pc:graphicFrameChg>
        <pc:graphicFrameChg chg="add mod">
          <ac:chgData name="mohammad Hosseinabady" userId="6cd969f51f917c9e" providerId="LiveId" clId="{587F99AE-76E6-4E28-9FAC-B632088E3234}" dt="2022-01-23T17:15:35.179" v="319" actId="6549"/>
          <ac:graphicFrameMkLst>
            <pc:docMk/>
            <pc:sldMk cId="4058300335" sldId="284"/>
            <ac:graphicFrameMk id="15" creationId="{218FAF11-09E2-40CD-A5C4-A0CEEC6B5D52}"/>
          </ac:graphicFrameMkLst>
        </pc:graphicFrameChg>
        <pc:picChg chg="add mod">
          <ac:chgData name="mohammad Hosseinabady" userId="6cd969f51f917c9e" providerId="LiveId" clId="{587F99AE-76E6-4E28-9FAC-B632088E3234}" dt="2022-01-23T17:13:26.954" v="274" actId="1076"/>
          <ac:picMkLst>
            <pc:docMk/>
            <pc:sldMk cId="4058300335" sldId="284"/>
            <ac:picMk id="8" creationId="{2E5AD274-A493-4D6C-A71E-DC54BA3F15DA}"/>
          </ac:picMkLst>
        </pc:picChg>
        <pc:picChg chg="add mod">
          <ac:chgData name="mohammad Hosseinabady" userId="6cd969f51f917c9e" providerId="LiveId" clId="{587F99AE-76E6-4E28-9FAC-B632088E3234}" dt="2022-01-23T17:14:22.728" v="282" actId="1076"/>
          <ac:picMkLst>
            <pc:docMk/>
            <pc:sldMk cId="4058300335" sldId="284"/>
            <ac:picMk id="10" creationId="{AB8AAEF3-5DAD-4BEA-8F1D-E5383A5B00DE}"/>
          </ac:picMkLst>
        </pc:picChg>
        <pc:cxnChg chg="add">
          <ac:chgData name="mohammad Hosseinabady" userId="6cd969f51f917c9e" providerId="LiveId" clId="{587F99AE-76E6-4E28-9FAC-B632088E3234}" dt="2022-01-23T17:15:46.898" v="320" actId="11529"/>
          <ac:cxnSpMkLst>
            <pc:docMk/>
            <pc:sldMk cId="4058300335" sldId="284"/>
            <ac:cxnSpMk id="17" creationId="{4077AB4E-5594-48F1-9FFF-A305C832FD80}"/>
          </ac:cxnSpMkLst>
        </pc:cxnChg>
        <pc:cxnChg chg="add">
          <ac:chgData name="mohammad Hosseinabady" userId="6cd969f51f917c9e" providerId="LiveId" clId="{587F99AE-76E6-4E28-9FAC-B632088E3234}" dt="2022-01-23T17:15:51.179" v="321" actId="11529"/>
          <ac:cxnSpMkLst>
            <pc:docMk/>
            <pc:sldMk cId="4058300335" sldId="284"/>
            <ac:cxnSpMk id="19" creationId="{765789BC-A136-4460-AE79-1FF6C34E2D62}"/>
          </ac:cxnSpMkLst>
        </pc:cxnChg>
      </pc:sldChg>
      <pc:sldChg chg="addSp delSp modSp new mod modAnim">
        <pc:chgData name="mohammad Hosseinabady" userId="6cd969f51f917c9e" providerId="LiveId" clId="{587F99AE-76E6-4E28-9FAC-B632088E3234}" dt="2022-01-23T17:45:50.644" v="651"/>
        <pc:sldMkLst>
          <pc:docMk/>
          <pc:sldMk cId="503614546" sldId="285"/>
        </pc:sldMkLst>
        <pc:spChg chg="mod">
          <ac:chgData name="mohammad Hosseinabady" userId="6cd969f51f917c9e" providerId="LiveId" clId="{587F99AE-76E6-4E28-9FAC-B632088E3234}" dt="2022-01-23T17:17:54.347" v="348" actId="6549"/>
          <ac:spMkLst>
            <pc:docMk/>
            <pc:sldMk cId="503614546" sldId="285"/>
            <ac:spMk id="2" creationId="{5122E0D5-F99B-49DA-9A0E-23C3649AC0B2}"/>
          </ac:spMkLst>
        </pc:spChg>
        <pc:spChg chg="del">
          <ac:chgData name="mohammad Hosseinabady" userId="6cd969f51f917c9e" providerId="LiveId" clId="{587F99AE-76E6-4E28-9FAC-B632088E3234}" dt="2022-01-23T17:17:56.107" v="349" actId="478"/>
          <ac:spMkLst>
            <pc:docMk/>
            <pc:sldMk cId="503614546" sldId="285"/>
            <ac:spMk id="3" creationId="{704A22F9-2A11-4F6B-8BAB-D0D01716694A}"/>
          </ac:spMkLst>
        </pc:spChg>
        <pc:spChg chg="add mod">
          <ac:chgData name="mohammad Hosseinabady" userId="6cd969f51f917c9e" providerId="LiveId" clId="{587F99AE-76E6-4E28-9FAC-B632088E3234}" dt="2022-01-23T17:18:06.106" v="352" actId="1076"/>
          <ac:spMkLst>
            <pc:docMk/>
            <pc:sldMk cId="503614546" sldId="285"/>
            <ac:spMk id="4" creationId="{F482074A-E908-4E42-B387-6490BC1AB36E}"/>
          </ac:spMkLst>
        </pc:spChg>
        <pc:spChg chg="add mod">
          <ac:chgData name="mohammad Hosseinabady" userId="6cd969f51f917c9e" providerId="LiveId" clId="{587F99AE-76E6-4E28-9FAC-B632088E3234}" dt="2022-01-23T17:18:53.320" v="371" actId="1076"/>
          <ac:spMkLst>
            <pc:docMk/>
            <pc:sldMk cId="503614546" sldId="285"/>
            <ac:spMk id="6" creationId="{EA4D7650-4767-4DCB-972C-804793D783CF}"/>
          </ac:spMkLst>
        </pc:spChg>
        <pc:spChg chg="add mod">
          <ac:chgData name="mohammad Hosseinabady" userId="6cd969f51f917c9e" providerId="LiveId" clId="{587F99AE-76E6-4E28-9FAC-B632088E3234}" dt="2022-01-23T17:19:03.833" v="374" actId="14100"/>
          <ac:spMkLst>
            <pc:docMk/>
            <pc:sldMk cId="503614546" sldId="285"/>
            <ac:spMk id="8" creationId="{B3BEAC84-B958-41F7-8A23-88CEFFE4D738}"/>
          </ac:spMkLst>
        </pc:spChg>
        <pc:spChg chg="add mod">
          <ac:chgData name="mohammad Hosseinabady" userId="6cd969f51f917c9e" providerId="LiveId" clId="{587F99AE-76E6-4E28-9FAC-B632088E3234}" dt="2022-01-23T17:20:19.564" v="395" actId="14100"/>
          <ac:spMkLst>
            <pc:docMk/>
            <pc:sldMk cId="503614546" sldId="285"/>
            <ac:spMk id="10" creationId="{D1D5ED56-E33B-4604-A60D-58DE2E3B5F6E}"/>
          </ac:spMkLst>
        </pc:spChg>
        <pc:spChg chg="add mod">
          <ac:chgData name="mohammad Hosseinabady" userId="6cd969f51f917c9e" providerId="LiveId" clId="{587F99AE-76E6-4E28-9FAC-B632088E3234}" dt="2022-01-23T17:20:31.662" v="399" actId="20577"/>
          <ac:spMkLst>
            <pc:docMk/>
            <pc:sldMk cId="503614546" sldId="285"/>
            <ac:spMk id="12" creationId="{4069D710-C2B9-4346-BAC4-CBBBF08139E5}"/>
          </ac:spMkLst>
        </pc:spChg>
        <pc:spChg chg="add mod">
          <ac:chgData name="mohammad Hosseinabady" userId="6cd969f51f917c9e" providerId="LiveId" clId="{587F99AE-76E6-4E28-9FAC-B632088E3234}" dt="2022-01-23T17:21:30.232" v="422" actId="14100"/>
          <ac:spMkLst>
            <pc:docMk/>
            <pc:sldMk cId="503614546" sldId="285"/>
            <ac:spMk id="14" creationId="{C2193C53-D2A6-4020-A667-3D8CC638B977}"/>
          </ac:spMkLst>
        </pc:spChg>
        <pc:spChg chg="add mod">
          <ac:chgData name="mohammad Hosseinabady" userId="6cd969f51f917c9e" providerId="LiveId" clId="{587F99AE-76E6-4E28-9FAC-B632088E3234}" dt="2022-01-23T17:21:42.025" v="425" actId="1076"/>
          <ac:spMkLst>
            <pc:docMk/>
            <pc:sldMk cId="503614546" sldId="285"/>
            <ac:spMk id="16" creationId="{ADBDD796-5E7B-44AB-B3AD-D1FC5D8FFF98}"/>
          </ac:spMkLst>
        </pc:spChg>
        <pc:spChg chg="add mod">
          <ac:chgData name="mohammad Hosseinabady" userId="6cd969f51f917c9e" providerId="LiveId" clId="{587F99AE-76E6-4E28-9FAC-B632088E3234}" dt="2022-01-23T17:22:29.583" v="443" actId="14100"/>
          <ac:spMkLst>
            <pc:docMk/>
            <pc:sldMk cId="503614546" sldId="285"/>
            <ac:spMk id="18" creationId="{65DE7A0E-7E7E-4BE2-80EB-50A599CDB09F}"/>
          </ac:spMkLst>
        </pc:spChg>
        <pc:spChg chg="add mod">
          <ac:chgData name="mohammad Hosseinabady" userId="6cd969f51f917c9e" providerId="LiveId" clId="{587F99AE-76E6-4E28-9FAC-B632088E3234}" dt="2022-01-23T17:22:40.867" v="447" actId="14100"/>
          <ac:spMkLst>
            <pc:docMk/>
            <pc:sldMk cId="503614546" sldId="285"/>
            <ac:spMk id="19" creationId="{D5ED7676-5737-4CDB-A025-B7864E6B220F}"/>
          </ac:spMkLst>
        </pc:spChg>
        <pc:spChg chg="add mod">
          <ac:chgData name="mohammad Hosseinabady" userId="6cd969f51f917c9e" providerId="LiveId" clId="{587F99AE-76E6-4E28-9FAC-B632088E3234}" dt="2022-01-23T17:23:15.119" v="462" actId="1076"/>
          <ac:spMkLst>
            <pc:docMk/>
            <pc:sldMk cId="503614546" sldId="285"/>
            <ac:spMk id="20" creationId="{6621B858-2818-43BF-9800-5E763B45CD2F}"/>
          </ac:spMkLst>
        </pc:spChg>
      </pc:sldChg>
      <pc:sldChg chg="addSp delSp modSp new mod modAnim">
        <pc:chgData name="mohammad Hosseinabady" userId="6cd969f51f917c9e" providerId="LiveId" clId="{587F99AE-76E6-4E28-9FAC-B632088E3234}" dt="2022-01-23T17:45:57.871" v="652"/>
        <pc:sldMkLst>
          <pc:docMk/>
          <pc:sldMk cId="2285215931" sldId="286"/>
        </pc:sldMkLst>
        <pc:spChg chg="mod">
          <ac:chgData name="mohammad Hosseinabady" userId="6cd969f51f917c9e" providerId="LiveId" clId="{587F99AE-76E6-4E28-9FAC-B632088E3234}" dt="2022-01-23T17:24:35.498" v="473" actId="20577"/>
          <ac:spMkLst>
            <pc:docMk/>
            <pc:sldMk cId="2285215931" sldId="286"/>
            <ac:spMk id="2" creationId="{73536B5A-F4E7-46FD-B427-7FC7EDC03FD5}"/>
          </ac:spMkLst>
        </pc:spChg>
        <pc:spChg chg="del">
          <ac:chgData name="mohammad Hosseinabady" userId="6cd969f51f917c9e" providerId="LiveId" clId="{587F99AE-76E6-4E28-9FAC-B632088E3234}" dt="2022-01-23T17:24:15.212" v="464" actId="22"/>
          <ac:spMkLst>
            <pc:docMk/>
            <pc:sldMk cId="2285215931" sldId="286"/>
            <ac:spMk id="3" creationId="{DE2B680D-64FA-48E0-AC5D-C97BC5A25F29}"/>
          </ac:spMkLst>
        </pc:spChg>
        <pc:picChg chg="add mod ord">
          <ac:chgData name="mohammad Hosseinabady" userId="6cd969f51f917c9e" providerId="LiveId" clId="{587F99AE-76E6-4E28-9FAC-B632088E3234}" dt="2022-01-23T17:24:45.152" v="477" actId="1076"/>
          <ac:picMkLst>
            <pc:docMk/>
            <pc:sldMk cId="2285215931" sldId="286"/>
            <ac:picMk id="5" creationId="{41203412-6197-4B7A-BE6D-3CE10348DC59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7:01.305" v="504" actId="1076"/>
        <pc:sldMkLst>
          <pc:docMk/>
          <pc:sldMk cId="2858050036" sldId="287"/>
        </pc:sldMkLst>
        <pc:spChg chg="mod">
          <ac:chgData name="mohammad Hosseinabady" userId="6cd969f51f917c9e" providerId="LiveId" clId="{587F99AE-76E6-4E28-9FAC-B632088E3234}" dt="2022-01-23T17:26:44.649" v="498" actId="20577"/>
          <ac:spMkLst>
            <pc:docMk/>
            <pc:sldMk cId="2858050036" sldId="287"/>
            <ac:spMk id="2" creationId="{73536B5A-F4E7-46FD-B427-7FC7EDC03FD5}"/>
          </ac:spMkLst>
        </pc:spChg>
        <pc:spChg chg="add del mod">
          <ac:chgData name="mohammad Hosseinabady" userId="6cd969f51f917c9e" providerId="LiveId" clId="{587F99AE-76E6-4E28-9FAC-B632088E3234}" dt="2022-01-23T17:26:50.653" v="501" actId="478"/>
          <ac:spMkLst>
            <pc:docMk/>
            <pc:sldMk cId="2858050036" sldId="287"/>
            <ac:spMk id="4" creationId="{3A5021FD-81F9-4C56-AE96-0D3FBD59B019}"/>
          </ac:spMkLst>
        </pc:spChg>
        <pc:spChg chg="add del mod">
          <ac:chgData name="mohammad Hosseinabady" userId="6cd969f51f917c9e" providerId="LiveId" clId="{587F99AE-76E6-4E28-9FAC-B632088E3234}" dt="2022-01-23T17:26:52.186" v="502" actId="478"/>
          <ac:spMkLst>
            <pc:docMk/>
            <pc:sldMk cId="2858050036" sldId="287"/>
            <ac:spMk id="7" creationId="{1225D5F0-AFF7-4A02-A988-E0FC2B67FC0E}"/>
          </ac:spMkLst>
        </pc:spChg>
        <pc:picChg chg="del">
          <ac:chgData name="mohammad Hosseinabady" userId="6cd969f51f917c9e" providerId="LiveId" clId="{587F99AE-76E6-4E28-9FAC-B632088E3234}" dt="2022-01-23T17:26:46.507" v="499" actId="478"/>
          <ac:picMkLst>
            <pc:docMk/>
            <pc:sldMk cId="2858050036" sldId="287"/>
            <ac:picMk id="5" creationId="{41203412-6197-4B7A-BE6D-3CE10348DC59}"/>
          </ac:picMkLst>
        </pc:picChg>
        <pc:picChg chg="add mod">
          <ac:chgData name="mohammad Hosseinabady" userId="6cd969f51f917c9e" providerId="LiveId" clId="{587F99AE-76E6-4E28-9FAC-B632088E3234}" dt="2022-01-23T17:27:01.305" v="504" actId="1076"/>
          <ac:picMkLst>
            <pc:docMk/>
            <pc:sldMk cId="2858050036" sldId="287"/>
            <ac:picMk id="9" creationId="{B89026C3-2309-46EC-A3E3-926DAD0ACF97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8:08.296" v="525" actId="1076"/>
        <pc:sldMkLst>
          <pc:docMk/>
          <pc:sldMk cId="3368770019" sldId="288"/>
        </pc:sldMkLst>
        <pc:spChg chg="mod">
          <ac:chgData name="mohammad Hosseinabady" userId="6cd969f51f917c9e" providerId="LiveId" clId="{587F99AE-76E6-4E28-9FAC-B632088E3234}" dt="2022-01-23T17:27:11.375" v="519" actId="5793"/>
          <ac:spMkLst>
            <pc:docMk/>
            <pc:sldMk cId="3368770019" sldId="288"/>
            <ac:spMk id="2" creationId="{73536B5A-F4E7-46FD-B427-7FC7EDC03FD5}"/>
          </ac:spMkLst>
        </pc:spChg>
        <pc:picChg chg="add mod">
          <ac:chgData name="mohammad Hosseinabady" userId="6cd969f51f917c9e" providerId="LiveId" clId="{587F99AE-76E6-4E28-9FAC-B632088E3234}" dt="2022-01-23T17:27:36.258" v="522" actId="1076"/>
          <ac:picMkLst>
            <pc:docMk/>
            <pc:sldMk cId="3368770019" sldId="288"/>
            <ac:picMk id="4" creationId="{552908BC-DC96-40BB-9DD6-32FE0D9D124E}"/>
          </ac:picMkLst>
        </pc:picChg>
        <pc:picChg chg="add mod">
          <ac:chgData name="mohammad Hosseinabady" userId="6cd969f51f917c9e" providerId="LiveId" clId="{587F99AE-76E6-4E28-9FAC-B632088E3234}" dt="2022-01-23T17:28:08.296" v="525" actId="1076"/>
          <ac:picMkLst>
            <pc:docMk/>
            <pc:sldMk cId="3368770019" sldId="288"/>
            <ac:picMk id="6" creationId="{BA69A042-937B-4C1F-9187-E5D747FD07B7}"/>
          </ac:picMkLst>
        </pc:picChg>
        <pc:picChg chg="del">
          <ac:chgData name="mohammad Hosseinabady" userId="6cd969f51f917c9e" providerId="LiveId" clId="{587F99AE-76E6-4E28-9FAC-B632088E3234}" dt="2022-01-23T17:27:06.104" v="506" actId="478"/>
          <ac:picMkLst>
            <pc:docMk/>
            <pc:sldMk cId="3368770019" sldId="288"/>
            <ac:picMk id="9" creationId="{B89026C3-2309-46EC-A3E3-926DAD0ACF97}"/>
          </ac:picMkLst>
        </pc:picChg>
      </pc:sldChg>
      <pc:sldChg chg="addSp delSp modSp add mod">
        <pc:chgData name="mohammad Hosseinabady" userId="6cd969f51f917c9e" providerId="LiveId" clId="{587F99AE-76E6-4E28-9FAC-B632088E3234}" dt="2022-01-23T17:28:53.674" v="544" actId="313"/>
        <pc:sldMkLst>
          <pc:docMk/>
          <pc:sldMk cId="3238342337" sldId="289"/>
        </pc:sldMkLst>
        <pc:spChg chg="mod">
          <ac:chgData name="mohammad Hosseinabady" userId="6cd969f51f917c9e" providerId="LiveId" clId="{587F99AE-76E6-4E28-9FAC-B632088E3234}" dt="2022-01-23T17:28:53.674" v="544" actId="313"/>
          <ac:spMkLst>
            <pc:docMk/>
            <pc:sldMk cId="3238342337" sldId="289"/>
            <ac:spMk id="2" creationId="{73536B5A-F4E7-46FD-B427-7FC7EDC03FD5}"/>
          </ac:spMkLst>
        </pc:spChg>
        <pc:picChg chg="del">
          <ac:chgData name="mohammad Hosseinabady" userId="6cd969f51f917c9e" providerId="LiveId" clId="{587F99AE-76E6-4E28-9FAC-B632088E3234}" dt="2022-01-23T17:28:25.096" v="538" actId="478"/>
          <ac:picMkLst>
            <pc:docMk/>
            <pc:sldMk cId="3238342337" sldId="289"/>
            <ac:picMk id="4" creationId="{552908BC-DC96-40BB-9DD6-32FE0D9D124E}"/>
          </ac:picMkLst>
        </pc:picChg>
        <pc:picChg chg="add mod">
          <ac:chgData name="mohammad Hosseinabady" userId="6cd969f51f917c9e" providerId="LiveId" clId="{587F99AE-76E6-4E28-9FAC-B632088E3234}" dt="2022-01-23T17:28:44.593" v="543" actId="1076"/>
          <ac:picMkLst>
            <pc:docMk/>
            <pc:sldMk cId="3238342337" sldId="289"/>
            <ac:picMk id="5" creationId="{D2B72302-286F-4FC8-A049-DFD500141B46}"/>
          </ac:picMkLst>
        </pc:picChg>
        <pc:picChg chg="mod">
          <ac:chgData name="mohammad Hosseinabady" userId="6cd969f51f917c9e" providerId="LiveId" clId="{587F99AE-76E6-4E28-9FAC-B632088E3234}" dt="2022-01-23T17:28:43.624" v="542" actId="1076"/>
          <ac:picMkLst>
            <pc:docMk/>
            <pc:sldMk cId="3238342337" sldId="289"/>
            <ac:picMk id="6" creationId="{BA69A042-937B-4C1F-9187-E5D747FD07B7}"/>
          </ac:picMkLst>
        </pc:picChg>
      </pc:sldChg>
      <pc:sldChg chg="delSp modSp add del mod">
        <pc:chgData name="mohammad Hosseinabady" userId="6cd969f51f917c9e" providerId="LiveId" clId="{587F99AE-76E6-4E28-9FAC-B632088E3234}" dt="2022-01-23T17:29:49.637" v="561" actId="47"/>
        <pc:sldMkLst>
          <pc:docMk/>
          <pc:sldMk cId="1494247296" sldId="290"/>
        </pc:sldMkLst>
        <pc:spChg chg="mod">
          <ac:chgData name="mohammad Hosseinabady" userId="6cd969f51f917c9e" providerId="LiveId" clId="{587F99AE-76E6-4E28-9FAC-B632088E3234}" dt="2022-01-23T17:29:41.802" v="558" actId="20577"/>
          <ac:spMkLst>
            <pc:docMk/>
            <pc:sldMk cId="1494247296" sldId="290"/>
            <ac:spMk id="2" creationId="{73536B5A-F4E7-46FD-B427-7FC7EDC03FD5}"/>
          </ac:spMkLst>
        </pc:spChg>
        <pc:picChg chg="del">
          <ac:chgData name="mohammad Hosseinabady" userId="6cd969f51f917c9e" providerId="LiveId" clId="{587F99AE-76E6-4E28-9FAC-B632088E3234}" dt="2022-01-23T17:29:48.057" v="560" actId="478"/>
          <ac:picMkLst>
            <pc:docMk/>
            <pc:sldMk cId="1494247296" sldId="290"/>
            <ac:picMk id="5" creationId="{D2B72302-286F-4FC8-A049-DFD500141B46}"/>
          </ac:picMkLst>
        </pc:picChg>
        <pc:picChg chg="del">
          <ac:chgData name="mohammad Hosseinabady" userId="6cd969f51f917c9e" providerId="LiveId" clId="{587F99AE-76E6-4E28-9FAC-B632088E3234}" dt="2022-01-23T17:29:47.450" v="559" actId="478"/>
          <ac:picMkLst>
            <pc:docMk/>
            <pc:sldMk cId="1494247296" sldId="290"/>
            <ac:picMk id="6" creationId="{BA69A042-937B-4C1F-9187-E5D747FD07B7}"/>
          </ac:picMkLst>
        </pc:picChg>
      </pc:sldChg>
      <pc:sldChg chg="addSp delSp modSp new mod">
        <pc:chgData name="mohammad Hosseinabady" userId="6cd969f51f917c9e" providerId="LiveId" clId="{587F99AE-76E6-4E28-9FAC-B632088E3234}" dt="2022-01-23T17:49:23.161" v="672" actId="1076"/>
        <pc:sldMkLst>
          <pc:docMk/>
          <pc:sldMk cId="3282866996" sldId="290"/>
        </pc:sldMkLst>
        <pc:spChg chg="mod">
          <ac:chgData name="mohammad Hosseinabady" userId="6cd969f51f917c9e" providerId="LiveId" clId="{587F99AE-76E6-4E28-9FAC-B632088E3234}" dt="2022-01-23T17:48:04.368" v="663" actId="20577"/>
          <ac:spMkLst>
            <pc:docMk/>
            <pc:sldMk cId="3282866996" sldId="290"/>
            <ac:spMk id="2" creationId="{31B15790-E017-4F8D-827C-DAF491C9613F}"/>
          </ac:spMkLst>
        </pc:spChg>
        <pc:spChg chg="del">
          <ac:chgData name="mohammad Hosseinabady" userId="6cd969f51f917c9e" providerId="LiveId" clId="{587F99AE-76E6-4E28-9FAC-B632088E3234}" dt="2022-01-23T17:48:06.689" v="664" actId="478"/>
          <ac:spMkLst>
            <pc:docMk/>
            <pc:sldMk cId="3282866996" sldId="290"/>
            <ac:spMk id="3" creationId="{BAD85969-B14D-4624-AB41-C521BA434023}"/>
          </ac:spMkLst>
        </pc:spChg>
        <pc:picChg chg="add del mod">
          <ac:chgData name="mohammad Hosseinabady" userId="6cd969f51f917c9e" providerId="LiveId" clId="{587F99AE-76E6-4E28-9FAC-B632088E3234}" dt="2022-01-23T17:48:46.026" v="669" actId="478"/>
          <ac:picMkLst>
            <pc:docMk/>
            <pc:sldMk cId="3282866996" sldId="290"/>
            <ac:picMk id="5" creationId="{BD90335A-9E63-494A-A6FA-CE302FC4AB03}"/>
          </ac:picMkLst>
        </pc:picChg>
        <pc:picChg chg="add mod">
          <ac:chgData name="mohammad Hosseinabady" userId="6cd969f51f917c9e" providerId="LiveId" clId="{587F99AE-76E6-4E28-9FAC-B632088E3234}" dt="2022-01-23T17:49:23.161" v="672" actId="1076"/>
          <ac:picMkLst>
            <pc:docMk/>
            <pc:sldMk cId="3282866996" sldId="290"/>
            <ac:picMk id="7" creationId="{9E27744D-5083-422C-8904-51BEC04ECC26}"/>
          </ac:picMkLst>
        </pc:picChg>
      </pc:sldChg>
      <pc:sldChg chg="addSp delSp modSp add mod">
        <pc:chgData name="mohammad Hosseinabady" userId="6cd969f51f917c9e" providerId="LiveId" clId="{587F99AE-76E6-4E28-9FAC-B632088E3234}" dt="2022-01-23T17:50:29.128" v="704" actId="1076"/>
        <pc:sldMkLst>
          <pc:docMk/>
          <pc:sldMk cId="1775045207" sldId="291"/>
        </pc:sldMkLst>
        <pc:spChg chg="add mod">
          <ac:chgData name="mohammad Hosseinabady" userId="6cd969f51f917c9e" providerId="LiveId" clId="{587F99AE-76E6-4E28-9FAC-B632088E3234}" dt="2022-01-23T17:50:29.128" v="704" actId="1076"/>
          <ac:spMkLst>
            <pc:docMk/>
            <pc:sldMk cId="1775045207" sldId="291"/>
            <ac:spMk id="9" creationId="{B4D1F675-B5C6-44F5-8841-3C5940B15971}"/>
          </ac:spMkLst>
        </pc:spChg>
        <pc:picChg chg="add del mod">
          <ac:chgData name="mohammad Hosseinabady" userId="6cd969f51f917c9e" providerId="LiveId" clId="{587F99AE-76E6-4E28-9FAC-B632088E3234}" dt="2022-01-23T17:49:50.251" v="682" actId="478"/>
          <ac:picMkLst>
            <pc:docMk/>
            <pc:sldMk cId="1775045207" sldId="291"/>
            <ac:picMk id="4" creationId="{FD84AE4F-C3CF-4E66-88DF-0A7F60C21187}"/>
          </ac:picMkLst>
        </pc:picChg>
        <pc:picChg chg="add mod modCrop">
          <ac:chgData name="mohammad Hosseinabady" userId="6cd969f51f917c9e" providerId="LiveId" clId="{587F99AE-76E6-4E28-9FAC-B632088E3234}" dt="2022-01-23T17:49:57.145" v="683" actId="732"/>
          <ac:picMkLst>
            <pc:docMk/>
            <pc:sldMk cId="1775045207" sldId="291"/>
            <ac:picMk id="6" creationId="{234C9F36-0C64-4AFD-8E8A-10E50BE4721E}"/>
          </ac:picMkLst>
        </pc:picChg>
        <pc:picChg chg="del">
          <ac:chgData name="mohammad Hosseinabady" userId="6cd969f51f917c9e" providerId="LiveId" clId="{587F99AE-76E6-4E28-9FAC-B632088E3234}" dt="2022-01-23T17:49:26.618" v="674" actId="478"/>
          <ac:picMkLst>
            <pc:docMk/>
            <pc:sldMk cId="1775045207" sldId="291"/>
            <ac:picMk id="7" creationId="{9E27744D-5083-422C-8904-51BEC04ECC26}"/>
          </ac:picMkLst>
        </pc:picChg>
      </pc:sldChg>
      <pc:sldChg chg="addSp delSp modSp add mod modAnim">
        <pc:chgData name="mohammad Hosseinabady" userId="6cd969f51f917c9e" providerId="LiveId" clId="{587F99AE-76E6-4E28-9FAC-B632088E3234}" dt="2022-01-23T17:52:39.899" v="783" actId="14100"/>
        <pc:sldMkLst>
          <pc:docMk/>
          <pc:sldMk cId="959304362" sldId="292"/>
        </pc:sldMkLst>
        <pc:spChg chg="add mod">
          <ac:chgData name="mohammad Hosseinabady" userId="6cd969f51f917c9e" providerId="LiveId" clId="{587F99AE-76E6-4E28-9FAC-B632088E3234}" dt="2022-01-23T17:51:14.362" v="763" actId="20577"/>
          <ac:spMkLst>
            <pc:docMk/>
            <pc:sldMk cId="959304362" sldId="292"/>
            <ac:spMk id="5" creationId="{86EFCCF9-7B8F-416A-BE30-263773251758}"/>
          </ac:spMkLst>
        </pc:spChg>
        <pc:spChg chg="add mod">
          <ac:chgData name="mohammad Hosseinabady" userId="6cd969f51f917c9e" providerId="LiveId" clId="{587F99AE-76E6-4E28-9FAC-B632088E3234}" dt="2022-01-23T17:51:53.307" v="776"/>
          <ac:spMkLst>
            <pc:docMk/>
            <pc:sldMk cId="959304362" sldId="292"/>
            <ac:spMk id="7" creationId="{C0000431-AAF2-4B2A-8409-086CB3A065D1}"/>
          </ac:spMkLst>
        </pc:spChg>
        <pc:spChg chg="del">
          <ac:chgData name="mohammad Hosseinabady" userId="6cd969f51f917c9e" providerId="LiveId" clId="{587F99AE-76E6-4E28-9FAC-B632088E3234}" dt="2022-01-23T17:50:33.562" v="707" actId="478"/>
          <ac:spMkLst>
            <pc:docMk/>
            <pc:sldMk cId="959304362" sldId="292"/>
            <ac:spMk id="9" creationId="{B4D1F675-B5C6-44F5-8841-3C5940B15971}"/>
          </ac:spMkLst>
        </pc:spChg>
        <pc:spChg chg="mod">
          <ac:chgData name="mohammad Hosseinabady" userId="6cd969f51f917c9e" providerId="LiveId" clId="{587F99AE-76E6-4E28-9FAC-B632088E3234}" dt="2022-01-23T17:51:33.461" v="766" actId="20577"/>
          <ac:spMkLst>
            <pc:docMk/>
            <pc:sldMk cId="959304362" sldId="292"/>
            <ac:spMk id="49" creationId="{08F3B4B4-4979-4657-B17F-085ABC49F8B5}"/>
          </ac:spMkLst>
        </pc:spChg>
        <pc:spChg chg="add mod">
          <ac:chgData name="mohammad Hosseinabady" userId="6cd969f51f917c9e" providerId="LiveId" clId="{587F99AE-76E6-4E28-9FAC-B632088E3234}" dt="2022-01-23T17:51:35.680" v="767" actId="20577"/>
          <ac:spMkLst>
            <pc:docMk/>
            <pc:sldMk cId="959304362" sldId="292"/>
            <ac:spMk id="50" creationId="{9E2948F6-C9B9-4734-8BB8-9F1226814EC3}"/>
          </ac:spMkLst>
        </pc:spChg>
        <pc:spChg chg="mod">
          <ac:chgData name="mohammad Hosseinabady" userId="6cd969f51f917c9e" providerId="LiveId" clId="{587F99AE-76E6-4E28-9FAC-B632088E3234}" dt="2022-01-23T17:51:37.888" v="768" actId="20577"/>
          <ac:spMkLst>
            <pc:docMk/>
            <pc:sldMk cId="959304362" sldId="292"/>
            <ac:spMk id="57" creationId="{79D04155-38D0-4533-80CC-D6FC7B7E9B6D}"/>
          </ac:spMkLst>
        </pc:spChg>
        <pc:spChg chg="add mod">
          <ac:chgData name="mohammad Hosseinabady" userId="6cd969f51f917c9e" providerId="LiveId" clId="{587F99AE-76E6-4E28-9FAC-B632088E3234}" dt="2022-01-23T17:52:39.899" v="783" actId="14100"/>
          <ac:spMkLst>
            <pc:docMk/>
            <pc:sldMk cId="959304362" sldId="292"/>
            <ac:spMk id="62" creationId="{2C0CB76F-36FC-406F-B450-9D928873CC89}"/>
          </ac:spMkLst>
        </pc:s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8" creationId="{D5D051F6-0611-487F-88D0-3EEFE6E20045}"/>
          </ac:grpSpMkLst>
        </pc:gr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23" creationId="{6074D0F8-CE95-41B7-879A-B474613ED137}"/>
          </ac:grpSpMkLst>
        </pc:grpChg>
        <pc:grpChg chg="add mod">
          <ac:chgData name="mohammad Hosseinabady" userId="6cd969f51f917c9e" providerId="LiveId" clId="{587F99AE-76E6-4E28-9FAC-B632088E3234}" dt="2022-01-23T17:51:29.705" v="765" actId="1076"/>
          <ac:grpSpMkLst>
            <pc:docMk/>
            <pc:sldMk cId="959304362" sldId="292"/>
            <ac:grpSpMk id="51" creationId="{E654EE5C-401C-40F9-9CF6-6F6F3CD3213D}"/>
          </ac:grpSpMkLst>
        </pc:grpChg>
        <pc:picChg chg="add mod">
          <ac:chgData name="mohammad Hosseinabady" userId="6cd969f51f917c9e" providerId="LiveId" clId="{587F99AE-76E6-4E28-9FAC-B632088E3234}" dt="2022-01-23T17:50:57.759" v="709" actId="1076"/>
          <ac:picMkLst>
            <pc:docMk/>
            <pc:sldMk cId="959304362" sldId="292"/>
            <ac:picMk id="4" creationId="{FB092596-BF1E-4C96-860F-E86153308BEC}"/>
          </ac:picMkLst>
        </pc:picChg>
        <pc:picChg chg="del">
          <ac:chgData name="mohammad Hosseinabady" userId="6cd969f51f917c9e" providerId="LiveId" clId="{587F99AE-76E6-4E28-9FAC-B632088E3234}" dt="2022-01-23T17:50:32.618" v="706" actId="478"/>
          <ac:picMkLst>
            <pc:docMk/>
            <pc:sldMk cId="959304362" sldId="292"/>
            <ac:picMk id="6" creationId="{234C9F36-0C64-4AFD-8E8A-10E50BE4721E}"/>
          </ac:picMkLst>
        </pc:pic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0" creationId="{6BB2E08F-E90D-42AF-8B5F-EEE47F09EC7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1" creationId="{34F5B053-DF7A-42E7-951F-17E2E7CCAD9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2" creationId="{38E78BB6-E599-485A-8B9B-731E7E2D4E7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3" creationId="{68EC2594-1C39-41D9-9FC4-B05733D04B17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4" creationId="{361656C5-5D39-4A4E-BFD1-904A3D8DEFA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5" creationId="{9FA0281A-D0FC-4466-9FEA-4484288302A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6" creationId="{E265D042-185E-418A-A4AA-2DDCF4FE1BF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7" creationId="{56843859-9B02-49D0-A22C-8792E2AA4C72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8" creationId="{60836628-201B-4A07-9CE2-39D11054B22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19" creationId="{46F1A75B-0AE7-419F-8AFF-F5E5463BC1F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0" creationId="{95A991F1-1AB4-4D02-8E26-059971231FB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1" creationId="{ACF788B4-A135-4ADC-9FE9-720C60F9E87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2" creationId="{7FD5BF87-652E-411C-ADF2-4E0F9351FAF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4" creationId="{91BDC092-23A7-4087-89A7-3EC7538E9E58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5" creationId="{5EB58F8E-62BA-431B-A48E-35D9BCBC71CF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6" creationId="{74E2A78B-0F73-48F0-907E-407571BD1670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7" creationId="{9F751208-5048-48F1-9690-6318C0377AA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8" creationId="{5445A0A8-514C-4783-86CD-789CD19512B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29" creationId="{E491E5FA-BCF6-4254-B764-8D3CEEC605F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0" creationId="{B8928021-FFE8-4028-94ED-8B845C58E340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1" creationId="{79DEC883-EBEB-449D-991A-3BD754CCE873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2" creationId="{96809D53-851E-4971-9C82-C7096F46400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3" creationId="{C6287968-AD08-49E2-B181-EBEBBB369C4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4" creationId="{958070DE-69B2-42F3-AB4E-8221376D7B9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5" creationId="{2AA6CF44-5A8F-4830-A16D-CC6CD9F973E4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6" creationId="{A79CDE6F-C45C-40A8-A3CE-65E9A014CDAB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7" creationId="{328AD365-1124-4981-9195-56A767D4EB16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8" creationId="{BF736E49-2CE5-4009-B28E-415F2297501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39" creationId="{AB94ADFE-E310-4860-9D43-24ACB8801A5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0" creationId="{60014ED5-BE4C-47E4-B558-A896537593A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1" creationId="{9A624B72-4C01-42F1-9441-19D16C0C2E77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2" creationId="{5F45E7AA-360C-4544-A893-D03D46C995DA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3" creationId="{8E312D48-E83A-4DE8-8B2F-2509E860D45E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4" creationId="{A874DFD3-FA5A-48E0-A8EE-A0EA47332B5A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5" creationId="{5D090120-674E-4145-B22D-D70CE1302C0B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6" creationId="{6D2E3BE2-C473-4F0F-B04A-82A4E9E9B5B9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7" creationId="{4C62D166-F902-47C3-91A6-2BB29F4CF48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48" creationId="{8C34FB1B-C0DC-4380-B9CA-85DED0C6A9CC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2" creationId="{3EA6D354-1CEE-4206-85C8-41B2FEDFAC3D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3" creationId="{1CD55DED-F3C2-4140-AD49-BC40BED8AAC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4" creationId="{A6AFB400-1460-47EE-851A-A63958F343B1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5" creationId="{31B1FB57-2F79-4976-BC80-58B956B252BF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6" creationId="{9BAABE7F-B570-43A8-AC78-BB132A44A545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8" creationId="{22A7F6FD-8930-4761-A81E-63852F4BBA52}"/>
          </ac:cxnSpMkLst>
        </pc:cxnChg>
        <pc:cxnChg chg="mod">
          <ac:chgData name="mohammad Hosseinabady" userId="6cd969f51f917c9e" providerId="LiveId" clId="{587F99AE-76E6-4E28-9FAC-B632088E3234}" dt="2022-01-23T17:51:27.200" v="764"/>
          <ac:cxnSpMkLst>
            <pc:docMk/>
            <pc:sldMk cId="959304362" sldId="292"/>
            <ac:cxnSpMk id="59" creationId="{8F455CCF-5E12-4EB8-B984-E8EFBA369BF3}"/>
          </ac:cxnSpMkLst>
        </pc:cxnChg>
        <pc:cxnChg chg="add del">
          <ac:chgData name="mohammad Hosseinabady" userId="6cd969f51f917c9e" providerId="LiveId" clId="{587F99AE-76E6-4E28-9FAC-B632088E3234}" dt="2022-01-23T17:52:22.970" v="778" actId="478"/>
          <ac:cxnSpMkLst>
            <pc:docMk/>
            <pc:sldMk cId="959304362" sldId="292"/>
            <ac:cxnSpMk id="61" creationId="{B5B9F719-07C5-474A-B5AA-AD43E71C7CAF}"/>
          </ac:cxnSpMkLst>
        </pc:cxnChg>
      </pc:sldChg>
      <pc:sldChg chg="addSp delSp modSp add mod">
        <pc:chgData name="mohammad Hosseinabady" userId="6cd969f51f917c9e" providerId="LiveId" clId="{587F99AE-76E6-4E28-9FAC-B632088E3234}" dt="2022-01-23T17:53:53.593" v="796" actId="1076"/>
        <pc:sldMkLst>
          <pc:docMk/>
          <pc:sldMk cId="449491840" sldId="293"/>
        </pc:sldMkLst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5" creationId="{86EFCCF9-7B8F-416A-BE30-263773251758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7" creationId="{C0000431-AAF2-4B2A-8409-086CB3A065D1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50" creationId="{9E2948F6-C9B9-4734-8BB8-9F1226814EC3}"/>
          </ac:spMkLst>
        </pc:spChg>
        <pc:spChg chg="add mod">
          <ac:chgData name="mohammad Hosseinabady" userId="6cd969f51f917c9e" providerId="LiveId" clId="{587F99AE-76E6-4E28-9FAC-B632088E3234}" dt="2022-01-23T17:53:38.395" v="794" actId="20577"/>
          <ac:spMkLst>
            <pc:docMk/>
            <pc:sldMk cId="449491840" sldId="293"/>
            <ac:spMk id="60" creationId="{B530E900-E174-422F-AEA8-EB486B762336}"/>
          </ac:spMkLst>
        </pc:spChg>
        <pc:spChg chg="del">
          <ac:chgData name="mohammad Hosseinabady" userId="6cd969f51f917c9e" providerId="LiveId" clId="{587F99AE-76E6-4E28-9FAC-B632088E3234}" dt="2022-01-23T17:52:45.916" v="785" actId="478"/>
          <ac:spMkLst>
            <pc:docMk/>
            <pc:sldMk cId="449491840" sldId="293"/>
            <ac:spMk id="62" creationId="{2C0CB76F-36FC-406F-B450-9D928873CC89}"/>
          </ac:spMkLst>
        </pc:s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8" creationId="{D5D051F6-0611-487F-88D0-3EEFE6E20045}"/>
          </ac:grpSpMkLst>
        </pc:gr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23" creationId="{6074D0F8-CE95-41B7-879A-B474613ED137}"/>
          </ac:grpSpMkLst>
        </pc:grpChg>
        <pc:grpChg chg="del">
          <ac:chgData name="mohammad Hosseinabady" userId="6cd969f51f917c9e" providerId="LiveId" clId="{587F99AE-76E6-4E28-9FAC-B632088E3234}" dt="2022-01-23T17:52:45.916" v="785" actId="478"/>
          <ac:grpSpMkLst>
            <pc:docMk/>
            <pc:sldMk cId="449491840" sldId="293"/>
            <ac:grpSpMk id="51" creationId="{E654EE5C-401C-40F9-9CF6-6F6F3CD3213D}"/>
          </ac:grpSpMkLst>
        </pc:grpChg>
        <pc:picChg chg="del">
          <ac:chgData name="mohammad Hosseinabady" userId="6cd969f51f917c9e" providerId="LiveId" clId="{587F99AE-76E6-4E28-9FAC-B632088E3234}" dt="2022-01-23T17:52:47.034" v="786" actId="478"/>
          <ac:picMkLst>
            <pc:docMk/>
            <pc:sldMk cId="449491840" sldId="293"/>
            <ac:picMk id="4" creationId="{FB092596-BF1E-4C96-860F-E86153308BEC}"/>
          </ac:picMkLst>
        </pc:picChg>
        <pc:picChg chg="add mod">
          <ac:chgData name="mohammad Hosseinabady" userId="6cd969f51f917c9e" providerId="LiveId" clId="{587F99AE-76E6-4E28-9FAC-B632088E3234}" dt="2022-01-23T17:53:53.593" v="796" actId="1076"/>
          <ac:picMkLst>
            <pc:docMk/>
            <pc:sldMk cId="449491840" sldId="293"/>
            <ac:picMk id="9" creationId="{37A22324-2627-4BB4-95BD-7D314D4789F8}"/>
          </ac:picMkLst>
        </pc:picChg>
      </pc:sldChg>
      <pc:sldChg chg="addSp delSp modSp add mod">
        <pc:chgData name="mohammad Hosseinabady" userId="6cd969f51f917c9e" providerId="LiveId" clId="{587F99AE-76E6-4E28-9FAC-B632088E3234}" dt="2022-01-23T17:56:09.530" v="825" actId="1076"/>
        <pc:sldMkLst>
          <pc:docMk/>
          <pc:sldMk cId="2735532034" sldId="294"/>
        </pc:sldMkLst>
        <pc:spChg chg="add mod">
          <ac:chgData name="mohammad Hosseinabady" userId="6cd969f51f917c9e" providerId="LiveId" clId="{587F99AE-76E6-4E28-9FAC-B632088E3234}" dt="2022-01-23T17:55:36.300" v="818" actId="6549"/>
          <ac:spMkLst>
            <pc:docMk/>
            <pc:sldMk cId="2735532034" sldId="294"/>
            <ac:spMk id="6" creationId="{0DDBBBD9-DFDD-4CD2-8574-052BFF720E08}"/>
          </ac:spMkLst>
        </pc:spChg>
        <pc:spChg chg="del">
          <ac:chgData name="mohammad Hosseinabady" userId="6cd969f51f917c9e" providerId="LiveId" clId="{587F99AE-76E6-4E28-9FAC-B632088E3234}" dt="2022-01-23T17:54:19.356" v="799" actId="478"/>
          <ac:spMkLst>
            <pc:docMk/>
            <pc:sldMk cId="2735532034" sldId="294"/>
            <ac:spMk id="60" creationId="{B530E900-E174-422F-AEA8-EB486B762336}"/>
          </ac:spMkLst>
        </pc:spChg>
        <pc:picChg chg="add mod modCrop">
          <ac:chgData name="mohammad Hosseinabady" userId="6cd969f51f917c9e" providerId="LiveId" clId="{587F99AE-76E6-4E28-9FAC-B632088E3234}" dt="2022-01-23T17:55:55.218" v="822" actId="732"/>
          <ac:picMkLst>
            <pc:docMk/>
            <pc:sldMk cId="2735532034" sldId="294"/>
            <ac:picMk id="5" creationId="{48829299-0606-4E9C-84E0-453B4BFE1524}"/>
          </ac:picMkLst>
        </pc:picChg>
        <pc:picChg chg="del">
          <ac:chgData name="mohammad Hosseinabady" userId="6cd969f51f917c9e" providerId="LiveId" clId="{587F99AE-76E6-4E28-9FAC-B632088E3234}" dt="2022-01-23T17:54:17.019" v="798" actId="478"/>
          <ac:picMkLst>
            <pc:docMk/>
            <pc:sldMk cId="2735532034" sldId="294"/>
            <ac:picMk id="9" creationId="{37A22324-2627-4BB4-95BD-7D314D4789F8}"/>
          </ac:picMkLst>
        </pc:picChg>
        <pc:picChg chg="add mod modCrop">
          <ac:chgData name="mohammad Hosseinabady" userId="6cd969f51f917c9e" providerId="LiveId" clId="{587F99AE-76E6-4E28-9FAC-B632088E3234}" dt="2022-01-23T17:56:09.530" v="825" actId="1076"/>
          <ac:picMkLst>
            <pc:docMk/>
            <pc:sldMk cId="2735532034" sldId="294"/>
            <ac:picMk id="10" creationId="{58BD89BD-B46B-45A4-ACC0-801286642F16}"/>
          </ac:picMkLst>
        </pc:picChg>
      </pc:sldChg>
      <pc:sldChg chg="addSp delSp modSp add mod">
        <pc:chgData name="mohammad Hosseinabady" userId="6cd969f51f917c9e" providerId="LiveId" clId="{587F99AE-76E6-4E28-9FAC-B632088E3234}" dt="2022-01-23T17:57:19.414" v="830" actId="22"/>
        <pc:sldMkLst>
          <pc:docMk/>
          <pc:sldMk cId="1445398971" sldId="295"/>
        </pc:sldMkLst>
        <pc:spChg chg="del">
          <ac:chgData name="mohammad Hosseinabady" userId="6cd969f51f917c9e" providerId="LiveId" clId="{587F99AE-76E6-4E28-9FAC-B632088E3234}" dt="2022-01-23T17:57:13.738" v="827" actId="478"/>
          <ac:spMkLst>
            <pc:docMk/>
            <pc:sldMk cId="1445398971" sldId="295"/>
            <ac:spMk id="6" creationId="{0DDBBBD9-DFDD-4CD2-8574-052BFF720E08}"/>
          </ac:spMkLst>
        </pc:spChg>
        <pc:picChg chg="add">
          <ac:chgData name="mohammad Hosseinabady" userId="6cd969f51f917c9e" providerId="LiveId" clId="{587F99AE-76E6-4E28-9FAC-B632088E3234}" dt="2022-01-23T17:57:19.414" v="830" actId="22"/>
          <ac:picMkLst>
            <pc:docMk/>
            <pc:sldMk cId="1445398971" sldId="295"/>
            <ac:picMk id="4" creationId="{0D5EAB1D-ACCD-410C-92C8-2C0A7127F95A}"/>
          </ac:picMkLst>
        </pc:picChg>
        <pc:picChg chg="del">
          <ac:chgData name="mohammad Hosseinabady" userId="6cd969f51f917c9e" providerId="LiveId" clId="{587F99AE-76E6-4E28-9FAC-B632088E3234}" dt="2022-01-23T17:57:13.738" v="827" actId="478"/>
          <ac:picMkLst>
            <pc:docMk/>
            <pc:sldMk cId="1445398971" sldId="295"/>
            <ac:picMk id="5" creationId="{48829299-0606-4E9C-84E0-453B4BFE1524}"/>
          </ac:picMkLst>
        </pc:picChg>
        <pc:picChg chg="add del mod">
          <ac:chgData name="mohammad Hosseinabady" userId="6cd969f51f917c9e" providerId="LiveId" clId="{587F99AE-76E6-4E28-9FAC-B632088E3234}" dt="2022-01-23T17:57:16.170" v="829" actId="478"/>
          <ac:picMkLst>
            <pc:docMk/>
            <pc:sldMk cId="1445398971" sldId="295"/>
            <ac:picMk id="7" creationId="{3A7FD411-0EF4-4413-92FB-67F98A113B09}"/>
          </ac:picMkLst>
        </pc:picChg>
        <pc:picChg chg="del">
          <ac:chgData name="mohammad Hosseinabady" userId="6cd969f51f917c9e" providerId="LiveId" clId="{587F99AE-76E6-4E28-9FAC-B632088E3234}" dt="2022-01-23T17:57:13.738" v="827" actId="478"/>
          <ac:picMkLst>
            <pc:docMk/>
            <pc:sldMk cId="1445398971" sldId="295"/>
            <ac:picMk id="10" creationId="{58BD89BD-B46B-45A4-ACC0-801286642F16}"/>
          </ac:picMkLst>
        </pc:picChg>
      </pc:sldChg>
      <pc:sldMasterChg chg="delSp mod">
        <pc:chgData name="mohammad Hosseinabady" userId="6cd969f51f917c9e" providerId="LiveId" clId="{587F99AE-76E6-4E28-9FAC-B632088E3234}" dt="2022-01-23T17:24:59.838" v="478" actId="478"/>
        <pc:sldMasterMkLst>
          <pc:docMk/>
          <pc:sldMasterMk cId="185546924" sldId="2147483762"/>
        </pc:sldMasterMkLst>
        <pc:spChg chg="del">
          <ac:chgData name="mohammad Hosseinabady" userId="6cd969f51f917c9e" providerId="LiveId" clId="{587F99AE-76E6-4E28-9FAC-B632088E3234}" dt="2022-01-23T17:24:59.838" v="478" actId="478"/>
          <ac:spMkLst>
            <pc:docMk/>
            <pc:sldMasterMk cId="185546924" sldId="2147483762"/>
            <ac:spMk id="13" creationId="{8E0302EC-89BE-460F-AB98-B7908BED2731}"/>
          </ac:spMkLst>
        </pc:spChg>
        <pc:spChg chg="del">
          <ac:chgData name="mohammad Hosseinabady" userId="6cd969f51f917c9e" providerId="LiveId" clId="{587F99AE-76E6-4E28-9FAC-B632088E3234}" dt="2022-01-23T17:24:59.838" v="478" actId="478"/>
          <ac:spMkLst>
            <pc:docMk/>
            <pc:sldMasterMk cId="185546924" sldId="2147483762"/>
            <ac:spMk id="14" creationId="{E4EA4BE1-D0A0-426D-AFC4-5E2079F512DF}"/>
          </ac:spMkLst>
        </pc:spChg>
      </pc:sldMasterChg>
    </pc:docChg>
  </pc:docChgLst>
  <pc:docChgLst>
    <pc:chgData name="mohammad Hosseinabady" userId="6cd969f51f917c9e" providerId="LiveId" clId="{DBDA9FCF-9989-4211-B666-986FDEF2C3CA}"/>
    <pc:docChg chg="undo custSel addSld delSld modSld addSection modSection">
      <pc:chgData name="mohammad Hosseinabady" userId="6cd969f51f917c9e" providerId="LiveId" clId="{DBDA9FCF-9989-4211-B666-986FDEF2C3CA}" dt="2022-01-18T05:23:15.847" v="735"/>
      <pc:docMkLst>
        <pc:docMk/>
      </pc:docMkLst>
      <pc:sldChg chg="addSp delSp modSp mod">
        <pc:chgData name="mohammad Hosseinabady" userId="6cd969f51f917c9e" providerId="LiveId" clId="{DBDA9FCF-9989-4211-B666-986FDEF2C3CA}" dt="2022-01-17T20:39:50.303" v="28" actId="1076"/>
        <pc:sldMkLst>
          <pc:docMk/>
          <pc:sldMk cId="2110209492" sldId="256"/>
        </pc:sldMkLst>
        <pc:spChg chg="del mod">
          <ac:chgData name="mohammad Hosseinabady" userId="6cd969f51f917c9e" providerId="LiveId" clId="{DBDA9FCF-9989-4211-B666-986FDEF2C3CA}" dt="2022-01-17T20:39:22.162" v="15" actId="478"/>
          <ac:spMkLst>
            <pc:docMk/>
            <pc:sldMk cId="2110209492" sldId="256"/>
            <ac:spMk id="3" creationId="{AD158DF9-2335-48AC-BB34-2DCEC4D55561}"/>
          </ac:spMkLst>
        </pc:spChg>
        <pc:spChg chg="mod">
          <ac:chgData name="mohammad Hosseinabady" userId="6cd969f51f917c9e" providerId="LiveId" clId="{DBDA9FCF-9989-4211-B666-986FDEF2C3CA}" dt="2022-01-17T20:39:46.449" v="27" actId="1076"/>
          <ac:spMkLst>
            <pc:docMk/>
            <pc:sldMk cId="2110209492" sldId="256"/>
            <ac:spMk id="4" creationId="{2825D51A-C162-4E5B-9C92-2FD175904498}"/>
          </ac:spMkLst>
        </pc:spChg>
        <pc:spChg chg="add mod">
          <ac:chgData name="mohammad Hosseinabady" userId="6cd969f51f917c9e" providerId="LiveId" clId="{DBDA9FCF-9989-4211-B666-986FDEF2C3CA}" dt="2022-01-17T20:39:43.327" v="26" actId="1076"/>
          <ac:spMkLst>
            <pc:docMk/>
            <pc:sldMk cId="2110209492" sldId="256"/>
            <ac:spMk id="12" creationId="{C87BC81C-B5A8-4600-9A56-6558C29F9F71}"/>
          </ac:spMkLst>
        </pc:spChg>
        <pc:spChg chg="add mod">
          <ac:chgData name="mohammad Hosseinabady" userId="6cd969f51f917c9e" providerId="LiveId" clId="{DBDA9FCF-9989-4211-B666-986FDEF2C3CA}" dt="2022-01-17T20:39:50.303" v="28" actId="1076"/>
          <ac:spMkLst>
            <pc:docMk/>
            <pc:sldMk cId="2110209492" sldId="256"/>
            <ac:spMk id="14" creationId="{12B1F892-ECD9-48CC-ADC5-4EBB1561166F}"/>
          </ac:spMkLst>
        </pc:spChg>
      </pc:sldChg>
      <pc:sldChg chg="modSp del mod">
        <pc:chgData name="mohammad Hosseinabady" userId="6cd969f51f917c9e" providerId="LiveId" clId="{DBDA9FCF-9989-4211-B666-986FDEF2C3CA}" dt="2022-01-17T21:46:41.628" v="620" actId="47"/>
        <pc:sldMkLst>
          <pc:docMk/>
          <pc:sldMk cId="4276120465" sldId="257"/>
        </pc:sldMkLst>
        <pc:spChg chg="mod">
          <ac:chgData name="mohammad Hosseinabady" userId="6cd969f51f917c9e" providerId="LiveId" clId="{DBDA9FCF-9989-4211-B666-986FDEF2C3CA}" dt="2022-01-17T20:40:16.973" v="43" actId="20577"/>
          <ac:spMkLst>
            <pc:docMk/>
            <pc:sldMk cId="4276120465" sldId="257"/>
            <ac:spMk id="2" creationId="{1AFB83B9-E0C1-43AA-BB18-1F7E342B0103}"/>
          </ac:spMkLst>
        </pc:spChg>
      </pc:sldChg>
      <pc:sldChg chg="add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799817550" sldId="262"/>
        </pc:sldMkLst>
        <pc:spChg chg="mod">
          <ac:chgData name="mohammad Hosseinabady" userId="6cd969f51f917c9e" providerId="LiveId" clId="{DBDA9FCF-9989-4211-B666-986FDEF2C3CA}" dt="2022-01-17T21:26:42.964" v="381" actId="1076"/>
          <ac:spMkLst>
            <pc:docMk/>
            <pc:sldMk cId="799817550" sldId="262"/>
            <ac:spMk id="2" creationId="{DA839E29-3EFA-4046-9AFE-ADA533BBDD2D}"/>
          </ac:spMkLst>
        </pc:spChg>
        <pc:spChg chg="add mod">
          <ac:chgData name="mohammad Hosseinabady" userId="6cd969f51f917c9e" providerId="LiveId" clId="{DBDA9FCF-9989-4211-B666-986FDEF2C3CA}" dt="2022-01-17T21:03:06.853" v="66" actId="20577"/>
          <ac:spMkLst>
            <pc:docMk/>
            <pc:sldMk cId="799817550" sldId="262"/>
            <ac:spMk id="62" creationId="{CC39F61D-369D-4A07-9A8E-A4F4CCF5FE9C}"/>
          </ac:spMkLst>
        </pc:spChg>
        <pc:spChg chg="add mod">
          <ac:chgData name="mohammad Hosseinabady" userId="6cd969f51f917c9e" providerId="LiveId" clId="{DBDA9FCF-9989-4211-B666-986FDEF2C3CA}" dt="2022-01-17T21:03:19.456" v="70" actId="20577"/>
          <ac:spMkLst>
            <pc:docMk/>
            <pc:sldMk cId="799817550" sldId="262"/>
            <ac:spMk id="64" creationId="{30D9B4F7-AF7D-4903-8329-CB972B4C95C3}"/>
          </ac:spMkLst>
        </pc:spChg>
        <pc:spChg chg="add mod">
          <ac:chgData name="mohammad Hosseinabady" userId="6cd969f51f917c9e" providerId="LiveId" clId="{DBDA9FCF-9989-4211-B666-986FDEF2C3CA}" dt="2022-01-17T21:06:41.371" v="79" actId="1076"/>
          <ac:spMkLst>
            <pc:docMk/>
            <pc:sldMk cId="799817550" sldId="262"/>
            <ac:spMk id="65" creationId="{2730BBE2-6E6D-416B-AC04-C633A2BC086C}"/>
          </ac:spMkLst>
        </pc:spChg>
      </pc:sldChg>
      <pc:sldChg chg="addSp delSp modSp new mod modTransition modAnim">
        <pc:chgData name="mohammad Hosseinabady" userId="6cd969f51f917c9e" providerId="LiveId" clId="{DBDA9FCF-9989-4211-B666-986FDEF2C3CA}" dt="2022-01-18T05:23:15.847" v="735"/>
        <pc:sldMkLst>
          <pc:docMk/>
          <pc:sldMk cId="830492868" sldId="263"/>
        </pc:sldMkLst>
        <pc:spChg chg="mod">
          <ac:chgData name="mohammad Hosseinabady" userId="6cd969f51f917c9e" providerId="LiveId" clId="{DBDA9FCF-9989-4211-B666-986FDEF2C3CA}" dt="2022-01-17T21:02:50.804" v="63" actId="20577"/>
          <ac:spMkLst>
            <pc:docMk/>
            <pc:sldMk cId="830492868" sldId="263"/>
            <ac:spMk id="2" creationId="{198A9AAD-102E-4852-BFBC-DC0BB15692B3}"/>
          </ac:spMkLst>
        </pc:spChg>
        <pc:spChg chg="del mod">
          <ac:chgData name="mohammad Hosseinabady" userId="6cd969f51f917c9e" providerId="LiveId" clId="{DBDA9FCF-9989-4211-B666-986FDEF2C3CA}" dt="2022-01-17T21:07:19.812" v="83" actId="478"/>
          <ac:spMkLst>
            <pc:docMk/>
            <pc:sldMk cId="830492868" sldId="263"/>
            <ac:spMk id="3" creationId="{BB53E232-C01D-404F-B4CD-7740C35A6D2B}"/>
          </ac:spMkLst>
        </pc:spChg>
        <pc:spChg chg="add mod">
          <ac:chgData name="mohammad Hosseinabady" userId="6cd969f51f917c9e" providerId="LiveId" clId="{DBDA9FCF-9989-4211-B666-986FDEF2C3CA}" dt="2022-01-17T21:08:08.652" v="97" actId="1076"/>
          <ac:spMkLst>
            <pc:docMk/>
            <pc:sldMk cId="830492868" sldId="263"/>
            <ac:spMk id="4" creationId="{C6EAA5F9-A7D1-4E95-9A2E-4B001A9FFA5D}"/>
          </ac:spMkLst>
        </pc:spChg>
        <pc:spChg chg="add mod">
          <ac:chgData name="mohammad Hosseinabady" userId="6cd969f51f917c9e" providerId="LiveId" clId="{DBDA9FCF-9989-4211-B666-986FDEF2C3CA}" dt="2022-01-17T21:09:09.051" v="106" actId="1076"/>
          <ac:spMkLst>
            <pc:docMk/>
            <pc:sldMk cId="830492868" sldId="263"/>
            <ac:spMk id="8" creationId="{517A875B-A76F-457B-A241-D886FD25B31A}"/>
          </ac:spMkLst>
        </pc:spChg>
        <pc:picChg chg="add mod">
          <ac:chgData name="mohammad Hosseinabady" userId="6cd969f51f917c9e" providerId="LiveId" clId="{DBDA9FCF-9989-4211-B666-986FDEF2C3CA}" dt="2022-01-17T21:08:38.050" v="100" actId="1076"/>
          <ac:picMkLst>
            <pc:docMk/>
            <pc:sldMk cId="830492868" sldId="263"/>
            <ac:picMk id="6" creationId="{CBC089B9-D606-42A9-B8A3-62FEC8B9287E}"/>
          </ac:picMkLst>
        </pc:picChg>
        <pc:picChg chg="add mod modCrop">
          <ac:chgData name="mohammad Hosseinabady" userId="6cd969f51f917c9e" providerId="LiveId" clId="{DBDA9FCF-9989-4211-B666-986FDEF2C3CA}" dt="2022-01-17T21:09:52.364" v="111" actId="732"/>
          <ac:picMkLst>
            <pc:docMk/>
            <pc:sldMk cId="830492868" sldId="263"/>
            <ac:picMk id="10" creationId="{91CA90EA-184E-4F24-878C-21145263B82F}"/>
          </ac:picMkLst>
        </pc:picChg>
        <pc:picChg chg="add mod modCrop">
          <ac:chgData name="mohammad Hosseinabady" userId="6cd969f51f917c9e" providerId="LiveId" clId="{DBDA9FCF-9989-4211-B666-986FDEF2C3CA}" dt="2022-01-17T21:10:11.435" v="115" actId="732"/>
          <ac:picMkLst>
            <pc:docMk/>
            <pc:sldMk cId="830492868" sldId="263"/>
            <ac:picMk id="11" creationId="{8B92889C-E720-4713-9BAB-DE925F609EE4}"/>
          </ac:picMkLst>
        </pc:pic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115468885" sldId="264"/>
        </pc:sldMkLst>
        <pc:spChg chg="mod">
          <ac:chgData name="mohammad Hosseinabady" userId="6cd969f51f917c9e" providerId="LiveId" clId="{DBDA9FCF-9989-4211-B666-986FDEF2C3CA}" dt="2022-01-17T21:13:13.270" v="140" actId="6549"/>
          <ac:spMkLst>
            <pc:docMk/>
            <pc:sldMk cId="115468885" sldId="264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14:32.052" v="148" actId="1076"/>
          <ac:spMkLst>
            <pc:docMk/>
            <pc:sldMk cId="115468885" sldId="264"/>
            <ac:spMk id="3" creationId="{6BAC69D0-A37E-4ABB-AD82-9A9E2D639279}"/>
          </ac:spMkLst>
        </pc:spChg>
        <pc:spChg chg="del">
          <ac:chgData name="mohammad Hosseinabady" userId="6cd969f51f917c9e" providerId="LiveId" clId="{DBDA9FCF-9989-4211-B666-986FDEF2C3CA}" dt="2022-01-17T21:11:55.975" v="133" actId="478"/>
          <ac:spMkLst>
            <pc:docMk/>
            <pc:sldMk cId="115468885" sldId="264"/>
            <ac:spMk id="4" creationId="{C6EAA5F9-A7D1-4E95-9A2E-4B001A9FFA5D}"/>
          </ac:spMkLst>
        </pc:spChg>
        <pc:spChg chg="add mod">
          <ac:chgData name="mohammad Hosseinabady" userId="6cd969f51f917c9e" providerId="LiveId" clId="{DBDA9FCF-9989-4211-B666-986FDEF2C3CA}" dt="2022-01-17T21:15:27.726" v="167" actId="20577"/>
          <ac:spMkLst>
            <pc:docMk/>
            <pc:sldMk cId="115468885" sldId="264"/>
            <ac:spMk id="5" creationId="{DBE35EDF-7F76-4333-8AC9-F0477A0EA129}"/>
          </ac:spMkLst>
        </pc:spChg>
        <pc:spChg chg="del">
          <ac:chgData name="mohammad Hosseinabady" userId="6cd969f51f917c9e" providerId="LiveId" clId="{DBDA9FCF-9989-4211-B666-986FDEF2C3CA}" dt="2022-01-17T21:11:57.415" v="134" actId="478"/>
          <ac:spMkLst>
            <pc:docMk/>
            <pc:sldMk cId="115468885" sldId="264"/>
            <ac:spMk id="8" creationId="{517A875B-A76F-457B-A241-D886FD25B31A}"/>
          </ac:spMkLst>
        </pc:spChg>
        <pc:spChg chg="add mod">
          <ac:chgData name="mohammad Hosseinabady" userId="6cd969f51f917c9e" providerId="LiveId" clId="{DBDA9FCF-9989-4211-B666-986FDEF2C3CA}" dt="2022-01-17T21:14:37.467" v="150" actId="1076"/>
          <ac:spMkLst>
            <pc:docMk/>
            <pc:sldMk cId="115468885" sldId="264"/>
            <ac:spMk id="12" creationId="{36667503-4FF5-4EB2-8542-C82996D4C23D}"/>
          </ac:spMkLst>
        </pc:spChg>
        <pc:spChg chg="add mod">
          <ac:chgData name="mohammad Hosseinabady" userId="6cd969f51f917c9e" providerId="LiveId" clId="{DBDA9FCF-9989-4211-B666-986FDEF2C3CA}" dt="2022-01-17T21:14:40.116" v="152" actId="1076"/>
          <ac:spMkLst>
            <pc:docMk/>
            <pc:sldMk cId="115468885" sldId="264"/>
            <ac:spMk id="13" creationId="{F5B1790C-D199-4C74-A56B-46F0C9F065A9}"/>
          </ac:spMkLst>
        </pc:spChg>
        <pc:spChg chg="add mod">
          <ac:chgData name="mohammad Hosseinabady" userId="6cd969f51f917c9e" providerId="LiveId" clId="{DBDA9FCF-9989-4211-B666-986FDEF2C3CA}" dt="2022-01-17T21:15:57.805" v="180" actId="6549"/>
          <ac:spMkLst>
            <pc:docMk/>
            <pc:sldMk cId="115468885" sldId="264"/>
            <ac:spMk id="14" creationId="{7010BB35-16E7-490B-B0DE-79307B322A01}"/>
          </ac:spMkLst>
        </pc:spChg>
        <pc:spChg chg="add mod">
          <ac:chgData name="mohammad Hosseinabady" userId="6cd969f51f917c9e" providerId="LiveId" clId="{DBDA9FCF-9989-4211-B666-986FDEF2C3CA}" dt="2022-01-17T21:16:15.084" v="187" actId="6549"/>
          <ac:spMkLst>
            <pc:docMk/>
            <pc:sldMk cId="115468885" sldId="264"/>
            <ac:spMk id="15" creationId="{87316C8C-A62B-49F1-9795-BE9D3E2545EB}"/>
          </ac:spMkLst>
        </pc:spChg>
        <pc:spChg chg="add mod">
          <ac:chgData name="mohammad Hosseinabady" userId="6cd969f51f917c9e" providerId="LiveId" clId="{DBDA9FCF-9989-4211-B666-986FDEF2C3CA}" dt="2022-01-17T21:17:47.822" v="227" actId="1076"/>
          <ac:spMkLst>
            <pc:docMk/>
            <pc:sldMk cId="115468885" sldId="264"/>
            <ac:spMk id="16" creationId="{A7A66867-6D3D-4B6C-9BC0-14D0BBE56064}"/>
          </ac:spMkLst>
        </pc:spChg>
        <pc:spChg chg="add mod">
          <ac:chgData name="mohammad Hosseinabady" userId="6cd969f51f917c9e" providerId="LiveId" clId="{DBDA9FCF-9989-4211-B666-986FDEF2C3CA}" dt="2022-01-17T21:17:44.204" v="226" actId="1076"/>
          <ac:spMkLst>
            <pc:docMk/>
            <pc:sldMk cId="115468885" sldId="264"/>
            <ac:spMk id="17" creationId="{8CBEB479-C472-456A-8B8B-087ACE27B7C4}"/>
          </ac:spMkLst>
        </pc:spChg>
        <pc:spChg chg="add del mod">
          <ac:chgData name="mohammad Hosseinabady" userId="6cd969f51f917c9e" providerId="LiveId" clId="{DBDA9FCF-9989-4211-B666-986FDEF2C3CA}" dt="2022-01-17T21:52:15.381" v="636" actId="478"/>
          <ac:spMkLst>
            <pc:docMk/>
            <pc:sldMk cId="115468885" sldId="264"/>
            <ac:spMk id="18" creationId="{B82E138C-AED1-4422-9C32-ABE478F246FC}"/>
          </ac:spMkLst>
        </pc:spChg>
        <pc:picChg chg="del">
          <ac:chgData name="mohammad Hosseinabady" userId="6cd969f51f917c9e" providerId="LiveId" clId="{DBDA9FCF-9989-4211-B666-986FDEF2C3CA}" dt="2022-01-17T21:11:54.471" v="132" actId="478"/>
          <ac:picMkLst>
            <pc:docMk/>
            <pc:sldMk cId="115468885" sldId="264"/>
            <ac:picMk id="6" creationId="{CBC089B9-D606-42A9-B8A3-62FEC8B9287E}"/>
          </ac:picMkLst>
        </pc:picChg>
        <pc:picChg chg="add mod modCrop">
          <ac:chgData name="mohammad Hosseinabady" userId="6cd969f51f917c9e" providerId="LiveId" clId="{DBDA9FCF-9989-4211-B666-986FDEF2C3CA}" dt="2022-01-17T21:13:30.907" v="143" actId="1076"/>
          <ac:picMkLst>
            <pc:docMk/>
            <pc:sldMk cId="115468885" sldId="264"/>
            <ac:picMk id="9" creationId="{2EEB73A5-9C62-4C72-806A-FFA20BACF4CF}"/>
          </ac:picMkLst>
        </pc:picChg>
        <pc:picChg chg="del">
          <ac:chgData name="mohammad Hosseinabady" userId="6cd969f51f917c9e" providerId="LiveId" clId="{DBDA9FCF-9989-4211-B666-986FDEF2C3CA}" dt="2022-01-17T21:12:04.022" v="136" actId="478"/>
          <ac:picMkLst>
            <pc:docMk/>
            <pc:sldMk cId="115468885" sldId="264"/>
            <ac:picMk id="10" creationId="{91CA90EA-184E-4F24-878C-21145263B82F}"/>
          </ac:picMkLst>
        </pc:picChg>
        <pc:picChg chg="del">
          <ac:chgData name="mohammad Hosseinabady" userId="6cd969f51f917c9e" providerId="LiveId" clId="{DBDA9FCF-9989-4211-B666-986FDEF2C3CA}" dt="2022-01-17T21:12:03.445" v="135" actId="478"/>
          <ac:picMkLst>
            <pc:docMk/>
            <pc:sldMk cId="115468885" sldId="264"/>
            <ac:picMk id="11" creationId="{8B92889C-E720-4713-9BAB-DE925F609EE4}"/>
          </ac:picMkLst>
        </pc:picChg>
      </pc:sldChg>
      <pc:sldChg chg="add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1695564699" sldId="265"/>
        </pc:sldMkLst>
        <pc:spChg chg="mod">
          <ac:chgData name="mohammad Hosseinabady" userId="6cd969f51f917c9e" providerId="LiveId" clId="{DBDA9FCF-9989-4211-B666-986FDEF2C3CA}" dt="2022-01-17T21:18:16.777" v="236" actId="6549"/>
          <ac:spMkLst>
            <pc:docMk/>
            <pc:sldMk cId="1695564699" sldId="265"/>
            <ac:spMk id="2" creationId="{198A9AAD-102E-4852-BFBC-DC0BB15692B3}"/>
          </ac:spMkLst>
        </pc:spChg>
        <pc:spChg chg="mod">
          <ac:chgData name="mohammad Hosseinabady" userId="6cd969f51f917c9e" providerId="LiveId" clId="{DBDA9FCF-9989-4211-B666-986FDEF2C3CA}" dt="2022-01-17T21:18:27.124" v="237" actId="1076"/>
          <ac:spMkLst>
            <pc:docMk/>
            <pc:sldMk cId="1695564699" sldId="265"/>
            <ac:spMk id="17" creationId="{8CBEB479-C472-456A-8B8B-087ACE27B7C4}"/>
          </ac:spMkLst>
        </pc:spChg>
        <pc:spChg chg="mod">
          <ac:chgData name="mohammad Hosseinabady" userId="6cd969f51f917c9e" providerId="LiveId" clId="{DBDA9FCF-9989-4211-B666-986FDEF2C3CA}" dt="2022-01-17T21:18:32.771" v="240" actId="14100"/>
          <ac:spMkLst>
            <pc:docMk/>
            <pc:sldMk cId="1695564699" sldId="265"/>
            <ac:spMk id="18" creationId="{B82E138C-AED1-4422-9C32-ABE478F246FC}"/>
          </ac:spMkLst>
        </pc:spChg>
        <pc:spChg chg="add mod">
          <ac:chgData name="mohammad Hosseinabady" userId="6cd969f51f917c9e" providerId="LiveId" clId="{DBDA9FCF-9989-4211-B666-986FDEF2C3CA}" dt="2022-01-17T21:18:49.203" v="251" actId="14100"/>
          <ac:spMkLst>
            <pc:docMk/>
            <pc:sldMk cId="1695564699" sldId="265"/>
            <ac:spMk id="19" creationId="{ABDF7817-4B3A-4E6C-8027-EE4FF1DF031F}"/>
          </ac:spMkLst>
        </pc:spChg>
        <pc:cxnChg chg="add">
          <ac:chgData name="mohammad Hosseinabady" userId="6cd969f51f917c9e" providerId="LiveId" clId="{DBDA9FCF-9989-4211-B666-986FDEF2C3CA}" dt="2022-01-17T21:18:38.268" v="241" actId="11529"/>
          <ac:cxnSpMkLst>
            <pc:docMk/>
            <pc:sldMk cId="1695564699" sldId="265"/>
            <ac:cxnSpMk id="6" creationId="{9DCB6CCB-4D6E-4D5C-8D47-13DE9AFFF182}"/>
          </ac:cxnSpMkLst>
        </pc:cxnChg>
        <pc:cxnChg chg="add">
          <ac:chgData name="mohammad Hosseinabady" userId="6cd969f51f917c9e" providerId="LiveId" clId="{DBDA9FCF-9989-4211-B666-986FDEF2C3CA}" dt="2022-01-17T21:18:55.989" v="252" actId="11529"/>
          <ac:cxnSpMkLst>
            <pc:docMk/>
            <pc:sldMk cId="1695564699" sldId="265"/>
            <ac:cxnSpMk id="8" creationId="{BBBF4C2B-C4D1-4C57-A597-318BB0E36FC9}"/>
          </ac:cxnSpMkLst>
        </pc:cxn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3733569966" sldId="266"/>
        </pc:sldMkLst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3" creationId="{6BAC69D0-A37E-4ABB-AD82-9A9E2D63927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5" creationId="{DBE35EDF-7F76-4333-8AC9-F0477A0EA12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2" creationId="{36667503-4FF5-4EB2-8542-C82996D4C23D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3" creationId="{F5B1790C-D199-4C74-A56B-46F0C9F065A9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4" creationId="{7010BB35-16E7-490B-B0DE-79307B322A01}"/>
          </ac:spMkLst>
        </pc:spChg>
        <pc:spChg chg="del">
          <ac:chgData name="mohammad Hosseinabady" userId="6cd969f51f917c9e" providerId="LiveId" clId="{DBDA9FCF-9989-4211-B666-986FDEF2C3CA}" dt="2022-01-17T21:19:50.455" v="254" actId="478"/>
          <ac:spMkLst>
            <pc:docMk/>
            <pc:sldMk cId="3733569966" sldId="266"/>
            <ac:spMk id="15" creationId="{87316C8C-A62B-49F1-9795-BE9D3E2545EB}"/>
          </ac:spMkLst>
        </pc:spChg>
        <pc:spChg chg="del">
          <ac:chgData name="mohammad Hosseinabady" userId="6cd969f51f917c9e" providerId="LiveId" clId="{DBDA9FCF-9989-4211-B666-986FDEF2C3CA}" dt="2022-01-17T21:19:56.116" v="257" actId="478"/>
          <ac:spMkLst>
            <pc:docMk/>
            <pc:sldMk cId="3733569966" sldId="266"/>
            <ac:spMk id="16" creationId="{A7A66867-6D3D-4B6C-9BC0-14D0BBE56064}"/>
          </ac:spMkLst>
        </pc:spChg>
        <pc:spChg chg="mod">
          <ac:chgData name="mohammad Hosseinabady" userId="6cd969f51f917c9e" providerId="LiveId" clId="{DBDA9FCF-9989-4211-B666-986FDEF2C3CA}" dt="2022-01-17T21:20:00.019" v="260" actId="1076"/>
          <ac:spMkLst>
            <pc:docMk/>
            <pc:sldMk cId="3733569966" sldId="266"/>
            <ac:spMk id="17" creationId="{8CBEB479-C472-456A-8B8B-087ACE27B7C4}"/>
          </ac:spMkLst>
        </pc:spChg>
        <pc:spChg chg="del">
          <ac:chgData name="mohammad Hosseinabady" userId="6cd969f51f917c9e" providerId="LiveId" clId="{DBDA9FCF-9989-4211-B666-986FDEF2C3CA}" dt="2022-01-17T21:19:52.855" v="255" actId="478"/>
          <ac:spMkLst>
            <pc:docMk/>
            <pc:sldMk cId="3733569966" sldId="266"/>
            <ac:spMk id="18" creationId="{B82E138C-AED1-4422-9C32-ABE478F246FC}"/>
          </ac:spMkLst>
        </pc:spChg>
        <pc:spChg chg="del">
          <ac:chgData name="mohammad Hosseinabady" userId="6cd969f51f917c9e" providerId="LiveId" clId="{DBDA9FCF-9989-4211-B666-986FDEF2C3CA}" dt="2022-01-17T21:19:53.765" v="256" actId="478"/>
          <ac:spMkLst>
            <pc:docMk/>
            <pc:sldMk cId="3733569966" sldId="266"/>
            <ac:spMk id="19" creationId="{ABDF7817-4B3A-4E6C-8027-EE4FF1DF031F}"/>
          </ac:spMkLst>
        </pc:spChg>
        <pc:spChg chg="add mod">
          <ac:chgData name="mohammad Hosseinabady" userId="6cd969f51f917c9e" providerId="LiveId" clId="{DBDA9FCF-9989-4211-B666-986FDEF2C3CA}" dt="2022-01-17T21:20:25.418" v="269" actId="1076"/>
          <ac:spMkLst>
            <pc:docMk/>
            <pc:sldMk cId="3733569966" sldId="266"/>
            <ac:spMk id="20" creationId="{64B07EF2-3792-47FD-95D2-8688FC623EBF}"/>
          </ac:spMkLst>
        </pc:spChg>
        <pc:spChg chg="add mod">
          <ac:chgData name="mohammad Hosseinabady" userId="6cd969f51f917c9e" providerId="LiveId" clId="{DBDA9FCF-9989-4211-B666-986FDEF2C3CA}" dt="2022-01-17T21:53:12.730" v="646" actId="1076"/>
          <ac:spMkLst>
            <pc:docMk/>
            <pc:sldMk cId="3733569966" sldId="266"/>
            <ac:spMk id="21" creationId="{283B353B-BCB7-42B7-A3F5-EA0F53E06FAD}"/>
          </ac:spMkLst>
        </pc:spChg>
        <pc:picChg chg="del">
          <ac:chgData name="mohammad Hosseinabady" userId="6cd969f51f917c9e" providerId="LiveId" clId="{DBDA9FCF-9989-4211-B666-986FDEF2C3CA}" dt="2022-01-17T21:19:50.455" v="254" actId="478"/>
          <ac:picMkLst>
            <pc:docMk/>
            <pc:sldMk cId="3733569966" sldId="266"/>
            <ac:picMk id="9" creationId="{2EEB73A5-9C62-4C72-806A-FFA20BACF4CF}"/>
          </ac:picMkLst>
        </pc:picChg>
        <pc:cxnChg chg="del mod">
          <ac:chgData name="mohammad Hosseinabady" userId="6cd969f51f917c9e" providerId="LiveId" clId="{DBDA9FCF-9989-4211-B666-986FDEF2C3CA}" dt="2022-01-17T21:19:57.460" v="259" actId="478"/>
          <ac:cxnSpMkLst>
            <pc:docMk/>
            <pc:sldMk cId="3733569966" sldId="266"/>
            <ac:cxnSpMk id="6" creationId="{9DCB6CCB-4D6E-4D5C-8D47-13DE9AFFF182}"/>
          </ac:cxnSpMkLst>
        </pc:cxnChg>
        <pc:cxnChg chg="del mod">
          <ac:chgData name="mohammad Hosseinabady" userId="6cd969f51f917c9e" providerId="LiveId" clId="{DBDA9FCF-9989-4211-B666-986FDEF2C3CA}" dt="2022-01-17T21:19:56.788" v="258" actId="478"/>
          <ac:cxnSpMkLst>
            <pc:docMk/>
            <pc:sldMk cId="3733569966" sldId="266"/>
            <ac:cxnSpMk id="8" creationId="{BBBF4C2B-C4D1-4C57-A597-318BB0E36FC9}"/>
          </ac:cxnSpMkLst>
        </pc:cxnChg>
      </pc:sldChg>
      <pc:sldChg chg="addSp delSp modSp add mod modTransition">
        <pc:chgData name="mohammad Hosseinabady" userId="6cd969f51f917c9e" providerId="LiveId" clId="{DBDA9FCF-9989-4211-B666-986FDEF2C3CA}" dt="2022-01-18T05:23:15.847" v="735"/>
        <pc:sldMkLst>
          <pc:docMk/>
          <pc:sldMk cId="3213065815" sldId="267"/>
        </pc:sldMkLst>
        <pc:spChg chg="mod">
          <ac:chgData name="mohammad Hosseinabady" userId="6cd969f51f917c9e" providerId="LiveId" clId="{DBDA9FCF-9989-4211-B666-986FDEF2C3CA}" dt="2022-01-17T21:22:52.499" v="280" actId="20577"/>
          <ac:spMkLst>
            <pc:docMk/>
            <pc:sldMk cId="3213065815" sldId="267"/>
            <ac:spMk id="2" creationId="{198A9AAD-102E-4852-BFBC-DC0BB15692B3}"/>
          </ac:spMkLst>
        </pc:spChg>
        <pc:spChg chg="add del mod">
          <ac:chgData name="mohammad Hosseinabady" userId="6cd969f51f917c9e" providerId="LiveId" clId="{DBDA9FCF-9989-4211-B666-986FDEF2C3CA}" dt="2022-01-17T21:25:15.932" v="334" actId="478"/>
          <ac:spMkLst>
            <pc:docMk/>
            <pc:sldMk cId="3213065815" sldId="267"/>
            <ac:spMk id="5" creationId="{6C23858A-2825-4AED-95DA-2C0DAD4EBA72}"/>
          </ac:spMkLst>
        </pc:spChg>
        <pc:spChg chg="add mod">
          <ac:chgData name="mohammad Hosseinabady" userId="6cd969f51f917c9e" providerId="LiveId" clId="{DBDA9FCF-9989-4211-B666-986FDEF2C3CA}" dt="2022-01-17T21:25:46.209" v="375" actId="1076"/>
          <ac:spMkLst>
            <pc:docMk/>
            <pc:sldMk cId="3213065815" sldId="267"/>
            <ac:spMk id="6" creationId="{1DA9F9B3-2CEF-4766-A44C-DFB6292D9C20}"/>
          </ac:spMkLst>
        </pc:spChg>
        <pc:spChg chg="del">
          <ac:chgData name="mohammad Hosseinabady" userId="6cd969f51f917c9e" providerId="LiveId" clId="{DBDA9FCF-9989-4211-B666-986FDEF2C3CA}" dt="2022-01-17T21:22:55.654" v="281" actId="478"/>
          <ac:spMkLst>
            <pc:docMk/>
            <pc:sldMk cId="3213065815" sldId="267"/>
            <ac:spMk id="17" creationId="{8CBEB479-C472-456A-8B8B-087ACE27B7C4}"/>
          </ac:spMkLst>
        </pc:spChg>
        <pc:spChg chg="del">
          <ac:chgData name="mohammad Hosseinabady" userId="6cd969f51f917c9e" providerId="LiveId" clId="{DBDA9FCF-9989-4211-B666-986FDEF2C3CA}" dt="2022-01-17T21:22:56.853" v="282" actId="478"/>
          <ac:spMkLst>
            <pc:docMk/>
            <pc:sldMk cId="3213065815" sldId="267"/>
            <ac:spMk id="20" creationId="{64B07EF2-3792-47FD-95D2-8688FC623EBF}"/>
          </ac:spMkLst>
        </pc:spChg>
        <pc:spChg chg="del">
          <ac:chgData name="mohammad Hosseinabady" userId="6cd969f51f917c9e" providerId="LiveId" clId="{DBDA9FCF-9989-4211-B666-986FDEF2C3CA}" dt="2022-01-17T21:22:58.101" v="283" actId="478"/>
          <ac:spMkLst>
            <pc:docMk/>
            <pc:sldMk cId="3213065815" sldId="267"/>
            <ac:spMk id="21" creationId="{283B353B-BCB7-42B7-A3F5-EA0F53E06FAD}"/>
          </ac:spMkLst>
        </pc:spChg>
        <pc:graphicFrameChg chg="add del">
          <ac:chgData name="mohammad Hosseinabady" userId="6cd969f51f917c9e" providerId="LiveId" clId="{DBDA9FCF-9989-4211-B666-986FDEF2C3CA}" dt="2022-01-17T21:23:38.488" v="285" actId="3680"/>
          <ac:graphicFrameMkLst>
            <pc:docMk/>
            <pc:sldMk cId="3213065815" sldId="267"/>
            <ac:graphicFrameMk id="3" creationId="{E62B2175-D8A4-4189-9B41-BC6948E3A421}"/>
          </ac:graphicFrameMkLst>
        </pc:graphicFrameChg>
        <pc:graphicFrameChg chg="add mod modGraphic">
          <ac:chgData name="mohammad Hosseinabady" userId="6cd969f51f917c9e" providerId="LiveId" clId="{DBDA9FCF-9989-4211-B666-986FDEF2C3CA}" dt="2022-01-17T21:25:25.174" v="335" actId="1076"/>
          <ac:graphicFrameMkLst>
            <pc:docMk/>
            <pc:sldMk cId="3213065815" sldId="267"/>
            <ac:graphicFrameMk id="4" creationId="{A894B439-774E-41E2-A7DF-FF2A037A0732}"/>
          </ac:graphicFrameMkLst>
        </pc:graphicFrameChg>
      </pc:sldChg>
      <pc:sldChg chg="addSp delSp modSp add mod modTransition delAnim modAnim">
        <pc:chgData name="mohammad Hosseinabady" userId="6cd969f51f917c9e" providerId="LiveId" clId="{DBDA9FCF-9989-4211-B666-986FDEF2C3CA}" dt="2022-01-18T05:23:15.847" v="735"/>
        <pc:sldMkLst>
          <pc:docMk/>
          <pc:sldMk cId="2604173828" sldId="268"/>
        </pc:sldMkLst>
        <pc:spChg chg="mod">
          <ac:chgData name="mohammad Hosseinabady" userId="6cd969f51f917c9e" providerId="LiveId" clId="{DBDA9FCF-9989-4211-B666-986FDEF2C3CA}" dt="2022-01-17T21:31:37.145" v="461" actId="6549"/>
          <ac:spMkLst>
            <pc:docMk/>
            <pc:sldMk cId="2604173828" sldId="268"/>
            <ac:spMk id="2" creationId="{198A9AAD-102E-4852-BFBC-DC0BB15692B3}"/>
          </ac:spMkLst>
        </pc:spChg>
        <pc:spChg chg="del">
          <ac:chgData name="mohammad Hosseinabady" userId="6cd969f51f917c9e" providerId="LiveId" clId="{DBDA9FCF-9989-4211-B666-986FDEF2C3CA}" dt="2022-01-17T21:26:30.998" v="377" actId="478"/>
          <ac:spMkLst>
            <pc:docMk/>
            <pc:sldMk cId="2604173828" sldId="268"/>
            <ac:spMk id="6" creationId="{1DA9F9B3-2CEF-4766-A44C-DFB6292D9C20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7" creationId="{A883950D-F865-4C3F-ABB2-A46D5A747F03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0" creationId="{17DB67B2-CCBE-49AD-8552-1187ACB7A1D6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1" creationId="{C84EEDBF-E1FE-47A7-9363-FCA4FCDCDCEA}"/>
          </ac:spMkLst>
        </pc:spChg>
        <pc:spChg chg="add mod">
          <ac:chgData name="mohammad Hosseinabady" userId="6cd969f51f917c9e" providerId="LiveId" clId="{DBDA9FCF-9989-4211-B666-986FDEF2C3CA}" dt="2022-01-17T21:27:54.918" v="399" actId="164"/>
          <ac:spMkLst>
            <pc:docMk/>
            <pc:sldMk cId="2604173828" sldId="268"/>
            <ac:spMk id="13" creationId="{01911710-8224-45CE-8060-DCC85BF7E01A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16" creationId="{13E6F707-5865-4065-8259-925DEFC923A9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17" creationId="{8EC736D8-165A-4938-B502-126718189727}"/>
          </ac:spMkLst>
        </pc:spChg>
        <pc:spChg chg="add mod">
          <ac:chgData name="mohammad Hosseinabady" userId="6cd969f51f917c9e" providerId="LiveId" clId="{DBDA9FCF-9989-4211-B666-986FDEF2C3CA}" dt="2022-01-17T21:27:34.240" v="396" actId="6549"/>
          <ac:spMkLst>
            <pc:docMk/>
            <pc:sldMk cId="2604173828" sldId="268"/>
            <ac:spMk id="19" creationId="{06F2F6BF-2370-4BAA-B3A2-B83C0F26350A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20" creationId="{84AD8A67-0511-42BA-B2CC-239A2702857F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1" creationId="{823887C5-96AE-4F70-BF79-049ED39AB6CE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2" creationId="{ABFFCFFF-FD69-40C0-90EC-858F5F2BB21F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5" creationId="{06D92CCE-F3A5-44B3-9941-39D75B5774FE}"/>
          </ac:spMkLst>
        </pc:spChg>
        <pc:spChg chg="add del mod">
          <ac:chgData name="mohammad Hosseinabady" userId="6cd969f51f917c9e" providerId="LiveId" clId="{DBDA9FCF-9989-4211-B666-986FDEF2C3CA}" dt="2022-01-17T21:28:09.914" v="405" actId="478"/>
          <ac:spMkLst>
            <pc:docMk/>
            <pc:sldMk cId="2604173828" sldId="268"/>
            <ac:spMk id="26" creationId="{6D249064-144B-498D-B8D9-7A64BCD23DAB}"/>
          </ac:spMkLst>
        </pc:spChg>
        <pc:spChg chg="add mod">
          <ac:chgData name="mohammad Hosseinabady" userId="6cd969f51f917c9e" providerId="LiveId" clId="{DBDA9FCF-9989-4211-B666-986FDEF2C3CA}" dt="2022-01-17T21:27:33.291" v="395" actId="20577"/>
          <ac:spMkLst>
            <pc:docMk/>
            <pc:sldMk cId="2604173828" sldId="268"/>
            <ac:spMk id="27" creationId="{B30E81D4-8EA8-4449-9C8F-593272CEA0EE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6" creationId="{338C9A29-B093-4462-92FF-FB24DF5C3921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7" creationId="{F635EE14-20F2-41CF-AB1A-C5029D4B8C39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39" creationId="{DB45A5D2-1C95-43D9-9EB9-3E694BC1F5DC}"/>
          </ac:spMkLst>
        </pc:spChg>
        <pc:spChg chg="mod topLvl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40" creationId="{F54EB80F-2CD2-4470-8D02-2D49F251FC46}"/>
          </ac:spMkLst>
        </pc:spChg>
        <pc:spChg chg="del mod topLvl">
          <ac:chgData name="mohammad Hosseinabady" userId="6cd969f51f917c9e" providerId="LiveId" clId="{DBDA9FCF-9989-4211-B666-986FDEF2C3CA}" dt="2022-01-17T21:30:00.837" v="426" actId="478"/>
          <ac:spMkLst>
            <pc:docMk/>
            <pc:sldMk cId="2604173828" sldId="268"/>
            <ac:spMk id="41" creationId="{5346EC0A-F7A5-4353-8EE5-C353BB9E5552}"/>
          </ac:spMkLst>
        </pc:spChg>
        <pc:spChg chg="add mod">
          <ac:chgData name="mohammad Hosseinabady" userId="6cd969f51f917c9e" providerId="LiveId" clId="{DBDA9FCF-9989-4211-B666-986FDEF2C3CA}" dt="2022-01-17T21:30:36.274" v="432" actId="164"/>
          <ac:spMkLst>
            <pc:docMk/>
            <pc:sldMk cId="2604173828" sldId="268"/>
            <ac:spMk id="42" creationId="{4D3E8F26-0E66-4712-8865-C2E1C703F2B3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49" creationId="{95899FAE-1C00-4D5A-BF6F-668A226BB53B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0" creationId="{BD0A0AB6-3DE9-4C4E-83DE-D53A4886EE6A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2" creationId="{573A4502-4117-44CB-A5EF-2CCFC1F7D7C5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3" creationId="{C5CBBB12-FEB0-46AA-A493-FA1F028D6782}"/>
          </ac:spMkLst>
        </pc:spChg>
        <pc:spChg chg="mod">
          <ac:chgData name="mohammad Hosseinabady" userId="6cd969f51f917c9e" providerId="LiveId" clId="{DBDA9FCF-9989-4211-B666-986FDEF2C3CA}" dt="2022-01-17T21:30:51.037" v="439"/>
          <ac:spMkLst>
            <pc:docMk/>
            <pc:sldMk cId="2604173828" sldId="268"/>
            <ac:spMk id="54" creationId="{0D26D490-0DEF-4DC9-9779-41FD9FB50DEE}"/>
          </ac:spMkLst>
        </pc:spChg>
        <pc:spChg chg="add mod">
          <ac:chgData name="mohammad Hosseinabady" userId="6cd969f51f917c9e" providerId="LiveId" clId="{DBDA9FCF-9989-4211-B666-986FDEF2C3CA}" dt="2022-01-17T21:31:04.505" v="442" actId="164"/>
          <ac:spMkLst>
            <pc:docMk/>
            <pc:sldMk cId="2604173828" sldId="268"/>
            <ac:spMk id="55" creationId="{96494922-58D4-4510-8B30-2F450BADE73D}"/>
          </ac:spMkLst>
        </pc:spChg>
        <pc:spChg chg="add mod">
          <ac:chgData name="mohammad Hosseinabady" userId="6cd969f51f917c9e" providerId="LiveId" clId="{DBDA9FCF-9989-4211-B666-986FDEF2C3CA}" dt="2022-01-17T21:31:14.860" v="447" actId="1076"/>
          <ac:spMkLst>
            <pc:docMk/>
            <pc:sldMk cId="2604173828" sldId="268"/>
            <ac:spMk id="57" creationId="{EAB2EC92-A510-42D1-82FD-671A007D5F08}"/>
          </ac:spMkLst>
        </pc:spChg>
        <pc:spChg chg="add mod">
          <ac:chgData name="mohammad Hosseinabady" userId="6cd969f51f917c9e" providerId="LiveId" clId="{DBDA9FCF-9989-4211-B666-986FDEF2C3CA}" dt="2022-01-17T21:31:44.819" v="467" actId="20577"/>
          <ac:spMkLst>
            <pc:docMk/>
            <pc:sldMk cId="2604173828" sldId="268"/>
            <ac:spMk id="58" creationId="{B3115251-4663-4E21-BC49-0EED25C0AC37}"/>
          </ac:spMkLst>
        </pc:spChg>
        <pc:spChg chg="add mod">
          <ac:chgData name="mohammad Hosseinabady" userId="6cd969f51f917c9e" providerId="LiveId" clId="{DBDA9FCF-9989-4211-B666-986FDEF2C3CA}" dt="2022-01-17T21:31:52.548" v="472" actId="20577"/>
          <ac:spMkLst>
            <pc:docMk/>
            <pc:sldMk cId="2604173828" sldId="268"/>
            <ac:spMk id="59" creationId="{A62240BC-B3B3-4724-8A3A-05FE36456177}"/>
          </ac:spMkLst>
        </pc:spChg>
        <pc:spChg chg="add mod">
          <ac:chgData name="mohammad Hosseinabady" userId="6cd969f51f917c9e" providerId="LiveId" clId="{DBDA9FCF-9989-4211-B666-986FDEF2C3CA}" dt="2022-01-17T21:32:04.258" v="477" actId="1076"/>
          <ac:spMkLst>
            <pc:docMk/>
            <pc:sldMk cId="2604173828" sldId="268"/>
            <ac:spMk id="60" creationId="{9A933EBB-0C6D-4162-B244-F05FF6AB7A01}"/>
          </ac:spMkLst>
        </pc:spChg>
        <pc:grpChg chg="add mod">
          <ac:chgData name="mohammad Hosseinabady" userId="6cd969f51f917c9e" providerId="LiveId" clId="{DBDA9FCF-9989-4211-B666-986FDEF2C3CA}" dt="2022-01-17T21:27:59.986" v="401" actId="1076"/>
          <ac:grpSpMkLst>
            <pc:docMk/>
            <pc:sldMk cId="2604173828" sldId="268"/>
            <ac:grpSpMk id="31" creationId="{1E04F559-49A1-4E78-A028-0263C387DC61}"/>
          </ac:grpSpMkLst>
        </pc:grpChg>
        <pc:grpChg chg="add mod">
          <ac:chgData name="mohammad Hosseinabady" userId="6cd969f51f917c9e" providerId="LiveId" clId="{DBDA9FCF-9989-4211-B666-986FDEF2C3CA}" dt="2022-01-17T21:28:04.763" v="402" actId="1076"/>
          <ac:grpSpMkLst>
            <pc:docMk/>
            <pc:sldMk cId="2604173828" sldId="268"/>
            <ac:grpSpMk id="32" creationId="{F1B15B97-D673-4A04-B38E-713FD545A412}"/>
          </ac:grpSpMkLst>
        </pc:grpChg>
        <pc:grpChg chg="add del mod">
          <ac:chgData name="mohammad Hosseinabady" userId="6cd969f51f917c9e" providerId="LiveId" clId="{DBDA9FCF-9989-4211-B666-986FDEF2C3CA}" dt="2022-01-17T21:29:53.131" v="423" actId="165"/>
          <ac:grpSpMkLst>
            <pc:docMk/>
            <pc:sldMk cId="2604173828" sldId="268"/>
            <ac:grpSpMk id="33" creationId="{246DCAB0-D520-429D-B192-CA32A2D75ED4}"/>
          </ac:grpSpMkLst>
        </pc:grpChg>
        <pc:grpChg chg="add mod">
          <ac:chgData name="mohammad Hosseinabady" userId="6cd969f51f917c9e" providerId="LiveId" clId="{DBDA9FCF-9989-4211-B666-986FDEF2C3CA}" dt="2022-01-17T21:31:55.457" v="473" actId="1076"/>
          <ac:grpSpMkLst>
            <pc:docMk/>
            <pc:sldMk cId="2604173828" sldId="268"/>
            <ac:grpSpMk id="45" creationId="{2656E7F1-E148-468D-8C98-8B08950E483A}"/>
          </ac:grpSpMkLst>
        </pc:grpChg>
        <pc:grpChg chg="add mod">
          <ac:chgData name="mohammad Hosseinabady" userId="6cd969f51f917c9e" providerId="LiveId" clId="{DBDA9FCF-9989-4211-B666-986FDEF2C3CA}" dt="2022-01-17T21:31:04.505" v="442" actId="164"/>
          <ac:grpSpMkLst>
            <pc:docMk/>
            <pc:sldMk cId="2604173828" sldId="268"/>
            <ac:grpSpMk id="46" creationId="{AC81CE4D-ED32-4F9B-B001-A485B79A958D}"/>
          </ac:grpSpMkLst>
        </pc:grpChg>
        <pc:grpChg chg="add mod">
          <ac:chgData name="mohammad Hosseinabady" userId="6cd969f51f917c9e" providerId="LiveId" clId="{DBDA9FCF-9989-4211-B666-986FDEF2C3CA}" dt="2022-01-17T21:32:04.258" v="477" actId="1076"/>
          <ac:grpSpMkLst>
            <pc:docMk/>
            <pc:sldMk cId="2604173828" sldId="268"/>
            <ac:grpSpMk id="56" creationId="{2DCDB437-A0B8-46E1-8AB7-3508D98F72E8}"/>
          </ac:grpSpMkLst>
        </pc:grpChg>
        <pc:graphicFrameChg chg="del">
          <ac:chgData name="mohammad Hosseinabady" userId="6cd969f51f917c9e" providerId="LiveId" clId="{DBDA9FCF-9989-4211-B666-986FDEF2C3CA}" dt="2022-01-17T21:26:30.998" v="377" actId="478"/>
          <ac:graphicFrameMkLst>
            <pc:docMk/>
            <pc:sldMk cId="2604173828" sldId="268"/>
            <ac:graphicFrameMk id="4" creationId="{A894B439-774E-41E2-A7DF-FF2A037A0732}"/>
          </ac:graphicFrameMkLst>
        </pc:graphicFrameChg>
        <pc:picChg chg="add mod">
          <ac:chgData name="mohammad Hosseinabady" userId="6cd969f51f917c9e" providerId="LiveId" clId="{DBDA9FCF-9989-4211-B666-986FDEF2C3CA}" dt="2022-01-17T21:26:33.819" v="379" actId="1076"/>
          <ac:picMkLst>
            <pc:docMk/>
            <pc:sldMk cId="2604173828" sldId="268"/>
            <ac:picMk id="5" creationId="{B6493A7E-7A34-4149-B11B-49CA4721D52E}"/>
          </ac:picMkLst>
        </pc:pic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8" creationId="{DA510469-737D-4E90-847D-1D292D172692}"/>
          </ac:cxnSpMkLst>
        </pc:cxn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9" creationId="{835F9AFD-DA14-4A30-BB25-98E410AE0FAB}"/>
          </ac:cxnSpMkLst>
        </pc:cxnChg>
        <pc:cxnChg chg="add mod">
          <ac:chgData name="mohammad Hosseinabady" userId="6cd969f51f917c9e" providerId="LiveId" clId="{DBDA9FCF-9989-4211-B666-986FDEF2C3CA}" dt="2022-01-17T21:27:54.918" v="399" actId="164"/>
          <ac:cxnSpMkLst>
            <pc:docMk/>
            <pc:sldMk cId="2604173828" sldId="268"/>
            <ac:cxnSpMk id="12" creationId="{1F24BBB7-9A96-46DF-8D62-5902CEDFB483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4" creationId="{751614EC-6EC4-4067-AC70-57FC577EBE45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5" creationId="{E08F3236-C5A5-4561-BADC-23C04E675308}"/>
          </ac:cxnSpMkLst>
        </pc:cxnChg>
        <pc:cxnChg chg="add mod">
          <ac:chgData name="mohammad Hosseinabady" userId="6cd969f51f917c9e" providerId="LiveId" clId="{DBDA9FCF-9989-4211-B666-986FDEF2C3CA}" dt="2022-01-17T21:27:33.291" v="395" actId="20577"/>
          <ac:cxnSpMkLst>
            <pc:docMk/>
            <pc:sldMk cId="2604173828" sldId="268"/>
            <ac:cxnSpMk id="18" creationId="{B72D7ECF-F96D-4BC6-9FBF-DBE44C0FF811}"/>
          </ac:cxnSpMkLst>
        </pc:cxnChg>
        <pc:cxnChg chg="add del mod">
          <ac:chgData name="mohammad Hosseinabady" userId="6cd969f51f917c9e" providerId="LiveId" clId="{DBDA9FCF-9989-4211-B666-986FDEF2C3CA}" dt="2022-01-17T21:28:09.914" v="405" actId="478"/>
          <ac:cxnSpMkLst>
            <pc:docMk/>
            <pc:sldMk cId="2604173828" sldId="268"/>
            <ac:cxnSpMk id="23" creationId="{2F06E44F-3B93-4E4E-9B91-82A28AC20038}"/>
          </ac:cxnSpMkLst>
        </pc:cxnChg>
        <pc:cxnChg chg="add del mod">
          <ac:chgData name="mohammad Hosseinabady" userId="6cd969f51f917c9e" providerId="LiveId" clId="{DBDA9FCF-9989-4211-B666-986FDEF2C3CA}" dt="2022-01-17T21:28:09.914" v="405" actId="478"/>
          <ac:cxnSpMkLst>
            <pc:docMk/>
            <pc:sldMk cId="2604173828" sldId="268"/>
            <ac:cxnSpMk id="24" creationId="{0F85DDEA-9A82-40FD-8FD4-EB01810973D6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4" creationId="{1E9C3633-4E7B-4B67-9850-1ECBD8E41899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5" creationId="{CACF3D0E-1D43-4109-AE3E-478F64C6AA5E}"/>
          </ac:cxnSpMkLst>
        </pc:cxnChg>
        <pc:cxnChg chg="mod topLvl">
          <ac:chgData name="mohammad Hosseinabady" userId="6cd969f51f917c9e" providerId="LiveId" clId="{DBDA9FCF-9989-4211-B666-986FDEF2C3CA}" dt="2022-01-17T21:30:36.274" v="432" actId="164"/>
          <ac:cxnSpMkLst>
            <pc:docMk/>
            <pc:sldMk cId="2604173828" sldId="268"/>
            <ac:cxnSpMk id="38" creationId="{CDA859DD-861E-4A60-9391-A5C1DCBB02A6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47" creationId="{DA5D69A6-BBF6-41F2-87EC-5363B77DBA54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48" creationId="{F7373686-EACA-4361-B07B-F0EA52247D24}"/>
          </ac:cxnSpMkLst>
        </pc:cxnChg>
        <pc:cxnChg chg="mod">
          <ac:chgData name="mohammad Hosseinabady" userId="6cd969f51f917c9e" providerId="LiveId" clId="{DBDA9FCF-9989-4211-B666-986FDEF2C3CA}" dt="2022-01-17T21:30:51.037" v="439"/>
          <ac:cxnSpMkLst>
            <pc:docMk/>
            <pc:sldMk cId="2604173828" sldId="268"/>
            <ac:cxnSpMk id="51" creationId="{ACB916E2-8BB9-48D0-9E67-61612AF84EFE}"/>
          </ac:cxnSpMkLst>
        </pc:cxn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3912794828" sldId="269"/>
        </pc:sldMkLst>
        <pc:spChg chg="mod">
          <ac:chgData name="mohammad Hosseinabady" userId="6cd969f51f917c9e" providerId="LiveId" clId="{DBDA9FCF-9989-4211-B666-986FDEF2C3CA}" dt="2022-01-17T21:32:29.684" v="482" actId="20577"/>
          <ac:spMkLst>
            <pc:docMk/>
            <pc:sldMk cId="3912794828" sldId="269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37:27.418" v="544" actId="1076"/>
          <ac:spMkLst>
            <pc:docMk/>
            <pc:sldMk cId="3912794828" sldId="269"/>
            <ac:spMk id="4" creationId="{F4EFBA91-E4BB-4D77-A0F1-EF975586E461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57" creationId="{EAB2EC92-A510-42D1-82FD-671A007D5F08}"/>
          </ac:spMkLst>
        </pc:spChg>
        <pc:spChg chg="del">
          <ac:chgData name="mohammad Hosseinabady" userId="6cd969f51f917c9e" providerId="LiveId" clId="{DBDA9FCF-9989-4211-B666-986FDEF2C3CA}" dt="2022-01-17T21:32:34.086" v="484" actId="478"/>
          <ac:spMkLst>
            <pc:docMk/>
            <pc:sldMk cId="3912794828" sldId="269"/>
            <ac:spMk id="58" creationId="{B3115251-4663-4E21-BC49-0EED25C0AC37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59" creationId="{A62240BC-B3B3-4724-8A3A-05FE36456177}"/>
          </ac:spMkLst>
        </pc:spChg>
        <pc:spChg chg="del">
          <ac:chgData name="mohammad Hosseinabady" userId="6cd969f51f917c9e" providerId="LiveId" clId="{DBDA9FCF-9989-4211-B666-986FDEF2C3CA}" dt="2022-01-17T21:32:32.837" v="483" actId="478"/>
          <ac:spMkLst>
            <pc:docMk/>
            <pc:sldMk cId="3912794828" sldId="269"/>
            <ac:spMk id="60" creationId="{9A933EBB-0C6D-4162-B244-F05FF6AB7A01}"/>
          </ac:spMkLst>
        </pc:spChg>
        <pc:spChg chg="add mod">
          <ac:chgData name="mohammad Hosseinabady" userId="6cd969f51f917c9e" providerId="LiveId" clId="{DBDA9FCF-9989-4211-B666-986FDEF2C3CA}" dt="2022-01-17T21:32:58.141" v="491" actId="403"/>
          <ac:spMkLst>
            <pc:docMk/>
            <pc:sldMk cId="3912794828" sldId="269"/>
            <ac:spMk id="61" creationId="{F7049CE3-2252-47C8-91FA-8E6D2D15973A}"/>
          </ac:spMkLst>
        </pc:spChg>
        <pc:spChg chg="add mod">
          <ac:chgData name="mohammad Hosseinabady" userId="6cd969f51f917c9e" providerId="LiveId" clId="{DBDA9FCF-9989-4211-B666-986FDEF2C3CA}" dt="2022-01-17T21:37:29.234" v="545" actId="1076"/>
          <ac:spMkLst>
            <pc:docMk/>
            <pc:sldMk cId="3912794828" sldId="269"/>
            <ac:spMk id="62" creationId="{B695EF82-E267-41DD-869E-3DDD512D82B1}"/>
          </ac:spMkLst>
        </pc:s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31" creationId="{1E04F559-49A1-4E78-A028-0263C387DC61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32" creationId="{F1B15B97-D673-4A04-B38E-713FD545A412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45" creationId="{2656E7F1-E148-468D-8C98-8B08950E483A}"/>
          </ac:grpSpMkLst>
        </pc:grpChg>
        <pc:grpChg chg="del">
          <ac:chgData name="mohammad Hosseinabady" userId="6cd969f51f917c9e" providerId="LiveId" clId="{DBDA9FCF-9989-4211-B666-986FDEF2C3CA}" dt="2022-01-17T21:32:32.837" v="483" actId="478"/>
          <ac:grpSpMkLst>
            <pc:docMk/>
            <pc:sldMk cId="3912794828" sldId="269"/>
            <ac:grpSpMk id="56" creationId="{2DCDB437-A0B8-46E1-8AB7-3508D98F72E8}"/>
          </ac:grpSpMkLst>
        </pc:grpChg>
        <pc:graphicFrameChg chg="add del mod">
          <ac:chgData name="mohammad Hosseinabady" userId="6cd969f51f917c9e" providerId="LiveId" clId="{DBDA9FCF-9989-4211-B666-986FDEF2C3CA}" dt="2022-01-17T21:35:35.478" v="540" actId="478"/>
          <ac:graphicFrameMkLst>
            <pc:docMk/>
            <pc:sldMk cId="3912794828" sldId="269"/>
            <ac:graphicFrameMk id="63" creationId="{10E9098E-ADA5-4178-848F-EA68877D8058}"/>
          </ac:graphicFrameMkLst>
        </pc:graphicFrameChg>
        <pc:picChg chg="del">
          <ac:chgData name="mohammad Hosseinabady" userId="6cd969f51f917c9e" providerId="LiveId" clId="{DBDA9FCF-9989-4211-B666-986FDEF2C3CA}" dt="2022-01-17T21:32:32.837" v="483" actId="478"/>
          <ac:picMkLst>
            <pc:docMk/>
            <pc:sldMk cId="3912794828" sldId="269"/>
            <ac:picMk id="5" creationId="{B6493A7E-7A34-4149-B11B-49CA4721D52E}"/>
          </ac:picMkLst>
        </pc:picChg>
        <pc:picChg chg="add mod">
          <ac:chgData name="mohammad Hosseinabady" userId="6cd969f51f917c9e" providerId="LiveId" clId="{DBDA9FCF-9989-4211-B666-986FDEF2C3CA}" dt="2022-01-17T21:37:31.163" v="546" actId="1076"/>
          <ac:picMkLst>
            <pc:docMk/>
            <pc:sldMk cId="3912794828" sldId="269"/>
            <ac:picMk id="21" creationId="{76FAD082-9FC1-4F44-9EC3-FA4531286DC7}"/>
          </ac:picMkLst>
        </pc:picChg>
        <pc:picChg chg="add mod">
          <ac:chgData name="mohammad Hosseinabady" userId="6cd969f51f917c9e" providerId="LiveId" clId="{DBDA9FCF-9989-4211-B666-986FDEF2C3CA}" dt="2022-01-17T21:37:35.931" v="548" actId="1076"/>
          <ac:picMkLst>
            <pc:docMk/>
            <pc:sldMk cId="3912794828" sldId="269"/>
            <ac:picMk id="23" creationId="{26606156-43FE-4223-9657-1D6EBBAE3D05}"/>
          </ac:picMkLst>
        </pc:pic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2599080902" sldId="270"/>
        </pc:sldMkLst>
        <pc:spChg chg="add mod">
          <ac:chgData name="mohammad Hosseinabady" userId="6cd969f51f917c9e" providerId="LiveId" clId="{DBDA9FCF-9989-4211-B666-986FDEF2C3CA}" dt="2022-01-17T21:55:13.282" v="728" actId="20577"/>
          <ac:spMkLst>
            <pc:docMk/>
            <pc:sldMk cId="2599080902" sldId="270"/>
            <ac:spMk id="3" creationId="{0C67F754-B65C-4263-942D-A4BE8A42E4EE}"/>
          </ac:spMkLst>
        </pc:spChg>
        <pc:spChg chg="mod">
          <ac:chgData name="mohammad Hosseinabady" userId="6cd969f51f917c9e" providerId="LiveId" clId="{DBDA9FCF-9989-4211-B666-986FDEF2C3CA}" dt="2022-01-17T21:54:37.025" v="664" actId="1076"/>
          <ac:spMkLst>
            <pc:docMk/>
            <pc:sldMk cId="2599080902" sldId="270"/>
            <ac:spMk id="4" creationId="{F4EFBA91-E4BB-4D77-A0F1-EF975586E461}"/>
          </ac:spMkLst>
        </pc:spChg>
        <pc:spChg chg="del mod">
          <ac:chgData name="mohammad Hosseinabady" userId="6cd969f51f917c9e" providerId="LiveId" clId="{DBDA9FCF-9989-4211-B666-986FDEF2C3CA}" dt="2022-01-17T21:54:34.298" v="663"/>
          <ac:spMkLst>
            <pc:docMk/>
            <pc:sldMk cId="2599080902" sldId="270"/>
            <ac:spMk id="61" creationId="{F7049CE3-2252-47C8-91FA-8E6D2D15973A}"/>
          </ac:spMkLst>
        </pc:spChg>
        <pc:spChg chg="mod">
          <ac:chgData name="mohammad Hosseinabady" userId="6cd969f51f917c9e" providerId="LiveId" clId="{DBDA9FCF-9989-4211-B666-986FDEF2C3CA}" dt="2022-01-17T21:54:37.025" v="664" actId="1076"/>
          <ac:spMkLst>
            <pc:docMk/>
            <pc:sldMk cId="2599080902" sldId="270"/>
            <ac:spMk id="62" creationId="{B695EF82-E267-41DD-869E-3DDD512D82B1}"/>
          </ac:spMkLst>
        </pc:spChg>
        <pc:picChg chg="add del">
          <ac:chgData name="mohammad Hosseinabady" userId="6cd969f51f917c9e" providerId="LiveId" clId="{DBDA9FCF-9989-4211-B666-986FDEF2C3CA}" dt="2022-01-17T21:38:11.347" v="552" actId="478"/>
          <ac:picMkLst>
            <pc:docMk/>
            <pc:sldMk cId="2599080902" sldId="270"/>
            <ac:picMk id="5" creationId="{4F74A9B8-4D55-4A67-8402-097A376FE301}"/>
          </ac:picMkLst>
        </pc:picChg>
        <pc:picChg chg="add mod">
          <ac:chgData name="mohammad Hosseinabady" userId="6cd969f51f917c9e" providerId="LiveId" clId="{DBDA9FCF-9989-4211-B666-986FDEF2C3CA}" dt="2022-01-17T21:55:16.882" v="729" actId="1076"/>
          <ac:picMkLst>
            <pc:docMk/>
            <pc:sldMk cId="2599080902" sldId="270"/>
            <ac:picMk id="7" creationId="{5DF361DF-40E4-4148-8641-A1F1C34A0064}"/>
          </ac:picMkLst>
        </pc:picChg>
        <pc:picChg chg="del">
          <ac:chgData name="mohammad Hosseinabady" userId="6cd969f51f917c9e" providerId="LiveId" clId="{DBDA9FCF-9989-4211-B666-986FDEF2C3CA}" dt="2022-01-17T21:37:42.627" v="550" actId="478"/>
          <ac:picMkLst>
            <pc:docMk/>
            <pc:sldMk cId="2599080902" sldId="270"/>
            <ac:picMk id="21" creationId="{76FAD082-9FC1-4F44-9EC3-FA4531286DC7}"/>
          </ac:picMkLst>
        </pc:picChg>
        <pc:picChg chg="del">
          <ac:chgData name="mohammad Hosseinabady" userId="6cd969f51f917c9e" providerId="LiveId" clId="{DBDA9FCF-9989-4211-B666-986FDEF2C3CA}" dt="2022-01-17T21:37:42.627" v="550" actId="478"/>
          <ac:picMkLst>
            <pc:docMk/>
            <pc:sldMk cId="2599080902" sldId="270"/>
            <ac:picMk id="23" creationId="{26606156-43FE-4223-9657-1D6EBBAE3D05}"/>
          </ac:picMkLst>
        </pc:picChg>
      </pc:sldChg>
      <pc:sldChg chg="addSp delSp modSp add mod modTransition modAnim">
        <pc:chgData name="mohammad Hosseinabady" userId="6cd969f51f917c9e" providerId="LiveId" clId="{DBDA9FCF-9989-4211-B666-986FDEF2C3CA}" dt="2022-01-18T05:23:15.847" v="735"/>
        <pc:sldMkLst>
          <pc:docMk/>
          <pc:sldMk cId="2045086975" sldId="271"/>
        </pc:sldMkLst>
        <pc:spChg chg="mod">
          <ac:chgData name="mohammad Hosseinabady" userId="6cd969f51f917c9e" providerId="LiveId" clId="{DBDA9FCF-9989-4211-B666-986FDEF2C3CA}" dt="2022-01-17T21:38:50.247" v="559" actId="6549"/>
          <ac:spMkLst>
            <pc:docMk/>
            <pc:sldMk cId="2045086975" sldId="271"/>
            <ac:spMk id="2" creationId="{198A9AAD-102E-4852-BFBC-DC0BB15692B3}"/>
          </ac:spMkLst>
        </pc:spChg>
        <pc:spChg chg="del">
          <ac:chgData name="mohammad Hosseinabady" userId="6cd969f51f917c9e" providerId="LiveId" clId="{DBDA9FCF-9989-4211-B666-986FDEF2C3CA}" dt="2022-01-17T21:38:55.110" v="563" actId="478"/>
          <ac:spMkLst>
            <pc:docMk/>
            <pc:sldMk cId="2045086975" sldId="271"/>
            <ac:spMk id="4" creationId="{F4EFBA91-E4BB-4D77-A0F1-EF975586E461}"/>
          </ac:spMkLst>
        </pc:spChg>
        <pc:spChg chg="del">
          <ac:chgData name="mohammad Hosseinabady" userId="6cd969f51f917c9e" providerId="LiveId" clId="{DBDA9FCF-9989-4211-B666-986FDEF2C3CA}" dt="2022-01-17T21:38:52.804" v="560" actId="478"/>
          <ac:spMkLst>
            <pc:docMk/>
            <pc:sldMk cId="2045086975" sldId="271"/>
            <ac:spMk id="61" creationId="{F7049CE3-2252-47C8-91FA-8E6D2D15973A}"/>
          </ac:spMkLst>
        </pc:spChg>
        <pc:spChg chg="del">
          <ac:chgData name="mohammad Hosseinabady" userId="6cd969f51f917c9e" providerId="LiveId" clId="{DBDA9FCF-9989-4211-B666-986FDEF2C3CA}" dt="2022-01-17T21:38:54.468" v="562" actId="478"/>
          <ac:spMkLst>
            <pc:docMk/>
            <pc:sldMk cId="2045086975" sldId="271"/>
            <ac:spMk id="62" creationId="{B695EF82-E267-41DD-869E-3DDD512D82B1}"/>
          </ac:spMkLst>
        </pc:spChg>
        <pc:graphicFrameChg chg="add mod modGraphic">
          <ac:chgData name="mohammad Hosseinabady" userId="6cd969f51f917c9e" providerId="LiveId" clId="{DBDA9FCF-9989-4211-B666-986FDEF2C3CA}" dt="2022-01-17T21:41:38.770" v="585" actId="1076"/>
          <ac:graphicFrameMkLst>
            <pc:docMk/>
            <pc:sldMk cId="2045086975" sldId="271"/>
            <ac:graphicFrameMk id="4" creationId="{10ED0774-83D0-4364-8118-E1741AC89233}"/>
          </ac:graphicFrameMkLst>
        </pc:graphicFrameChg>
        <pc:graphicFrameChg chg="add mod modGraphic">
          <ac:chgData name="mohammad Hosseinabady" userId="6cd969f51f917c9e" providerId="LiveId" clId="{DBDA9FCF-9989-4211-B666-986FDEF2C3CA}" dt="2022-01-17T21:40:12.992" v="570" actId="20577"/>
          <ac:graphicFrameMkLst>
            <pc:docMk/>
            <pc:sldMk cId="2045086975" sldId="271"/>
            <ac:graphicFrameMk id="8" creationId="{3E2A2107-D19A-42FD-96B8-15D7EA1BFD60}"/>
          </ac:graphicFrameMkLst>
        </pc:graphicFrameChg>
        <pc:picChg chg="del">
          <ac:chgData name="mohammad Hosseinabady" userId="6cd969f51f917c9e" providerId="LiveId" clId="{DBDA9FCF-9989-4211-B666-986FDEF2C3CA}" dt="2022-01-17T21:38:53.620" v="561" actId="478"/>
          <ac:picMkLst>
            <pc:docMk/>
            <pc:sldMk cId="2045086975" sldId="271"/>
            <ac:picMk id="7" creationId="{5DF361DF-40E4-4148-8641-A1F1C34A0064}"/>
          </ac:picMkLst>
        </pc:picChg>
      </pc:sldChg>
      <pc:sldChg chg="addSp delSp modSp add mod modTransition">
        <pc:chgData name="mohammad Hosseinabady" userId="6cd969f51f917c9e" providerId="LiveId" clId="{DBDA9FCF-9989-4211-B666-986FDEF2C3CA}" dt="2022-01-18T05:23:15.847" v="735"/>
        <pc:sldMkLst>
          <pc:docMk/>
          <pc:sldMk cId="1767890750" sldId="272"/>
        </pc:sldMkLst>
        <pc:spChg chg="mod">
          <ac:chgData name="mohammad Hosseinabady" userId="6cd969f51f917c9e" providerId="LiveId" clId="{DBDA9FCF-9989-4211-B666-986FDEF2C3CA}" dt="2022-01-17T21:42:45.123" v="590" actId="20577"/>
          <ac:spMkLst>
            <pc:docMk/>
            <pc:sldMk cId="1767890750" sldId="272"/>
            <ac:spMk id="2" creationId="{198A9AAD-102E-4852-BFBC-DC0BB15692B3}"/>
          </ac:spMkLst>
        </pc:spChg>
        <pc:spChg chg="add mod">
          <ac:chgData name="mohammad Hosseinabady" userId="6cd969f51f917c9e" providerId="LiveId" clId="{DBDA9FCF-9989-4211-B666-986FDEF2C3CA}" dt="2022-01-17T21:44:45.564" v="602" actId="1076"/>
          <ac:spMkLst>
            <pc:docMk/>
            <pc:sldMk cId="1767890750" sldId="272"/>
            <ac:spMk id="6" creationId="{A7D316DB-88E7-44CD-A4E0-A6BAE2A53D91}"/>
          </ac:spMkLst>
        </pc:spChg>
        <pc:graphicFrameChg chg="del">
          <ac:chgData name="mohammad Hosseinabady" userId="6cd969f51f917c9e" providerId="LiveId" clId="{DBDA9FCF-9989-4211-B666-986FDEF2C3CA}" dt="2022-01-17T21:44:19.253" v="591" actId="478"/>
          <ac:graphicFrameMkLst>
            <pc:docMk/>
            <pc:sldMk cId="1767890750" sldId="272"/>
            <ac:graphicFrameMk id="4" creationId="{10ED0774-83D0-4364-8118-E1741AC89233}"/>
          </ac:graphicFrameMkLst>
        </pc:graphicFrameChg>
        <pc:graphicFrameChg chg="mod modGraphic">
          <ac:chgData name="mohammad Hosseinabady" userId="6cd969f51f917c9e" providerId="LiveId" clId="{DBDA9FCF-9989-4211-B666-986FDEF2C3CA}" dt="2022-01-17T21:45:05.836" v="609" actId="1076"/>
          <ac:graphicFrameMkLst>
            <pc:docMk/>
            <pc:sldMk cId="1767890750" sldId="272"/>
            <ac:graphicFrameMk id="8" creationId="{3E2A2107-D19A-42FD-96B8-15D7EA1BFD60}"/>
          </ac:graphicFrameMkLst>
        </pc:graphicFrameChg>
      </pc:sldChg>
      <pc:sldChg chg="addSp modSp new mod">
        <pc:chgData name="mohammad Hosseinabady" userId="6cd969f51f917c9e" providerId="LiveId" clId="{DBDA9FCF-9989-4211-B666-986FDEF2C3CA}" dt="2022-01-17T21:47:04.545" v="621" actId="27022"/>
        <pc:sldMkLst>
          <pc:docMk/>
          <pc:sldMk cId="374880371" sldId="273"/>
        </pc:sldMkLst>
        <pc:graphicFrameChg chg="add modGraphic">
          <ac:chgData name="mohammad Hosseinabady" userId="6cd969f51f917c9e" providerId="LiveId" clId="{DBDA9FCF-9989-4211-B666-986FDEF2C3CA}" dt="2022-01-17T21:47:04.545" v="621" actId="27022"/>
          <ac:graphicFrameMkLst>
            <pc:docMk/>
            <pc:sldMk cId="374880371" sldId="273"/>
            <ac:graphicFrameMk id="5" creationId="{DEDE5A47-E8DD-47EA-92ED-47825C5B2E82}"/>
          </ac:graphicFrameMkLst>
        </pc:graphicFrameChg>
      </pc:sldChg>
      <pc:sldChg chg="delSp modSp new del mod">
        <pc:chgData name="mohammad Hosseinabady" userId="6cd969f51f917c9e" providerId="LiveId" clId="{DBDA9FCF-9989-4211-B666-986FDEF2C3CA}" dt="2022-01-17T21:46:35.996" v="619" actId="47"/>
        <pc:sldMkLst>
          <pc:docMk/>
          <pc:sldMk cId="2892958574" sldId="273"/>
        </pc:sldMkLst>
        <pc:spChg chg="mod">
          <ac:chgData name="mohammad Hosseinabady" userId="6cd969f51f917c9e" providerId="LiveId" clId="{DBDA9FCF-9989-4211-B666-986FDEF2C3CA}" dt="2022-01-17T21:45:48.090" v="617" actId="6549"/>
          <ac:spMkLst>
            <pc:docMk/>
            <pc:sldMk cId="2892958574" sldId="273"/>
            <ac:spMk id="2" creationId="{73C5601E-4ED9-461A-BD74-F6B6FFB6D906}"/>
          </ac:spMkLst>
        </pc:spChg>
        <pc:spChg chg="del">
          <ac:chgData name="mohammad Hosseinabady" userId="6cd969f51f917c9e" providerId="LiveId" clId="{DBDA9FCF-9989-4211-B666-986FDEF2C3CA}" dt="2022-01-17T21:45:50.378" v="618" actId="478"/>
          <ac:spMkLst>
            <pc:docMk/>
            <pc:sldMk cId="2892958574" sldId="273"/>
            <ac:spMk id="3" creationId="{203673A8-1C76-4F6D-8ABC-6002CA8EC092}"/>
          </ac:spMkLst>
        </pc:spChg>
      </pc:sldChg>
      <pc:sldChg chg="new del">
        <pc:chgData name="mohammad Hosseinabady" userId="6cd969f51f917c9e" providerId="LiveId" clId="{DBDA9FCF-9989-4211-B666-986FDEF2C3CA}" dt="2022-01-18T05:22:55.104" v="734" actId="47"/>
        <pc:sldMkLst>
          <pc:docMk/>
          <pc:sldMk cId="2006067035" sldId="274"/>
        </pc:sldMkLst>
      </pc:sldChg>
      <pc:sldChg chg="add">
        <pc:chgData name="mohammad Hosseinabady" userId="6cd969f51f917c9e" providerId="LiveId" clId="{DBDA9FCF-9989-4211-B666-986FDEF2C3CA}" dt="2022-01-18T05:22:52.790" v="733"/>
        <pc:sldMkLst>
          <pc:docMk/>
          <pc:sldMk cId="2827146126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406B-E8CF-457A-96CF-0C05AA956D2C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FCD5-0ED6-44B0-A76C-AD9623150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2CED4963-E985-44C4-B8C4-FDD613B7C2F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8DD82B9-B8EE-4375-B6FF-88FA6ABB15D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5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B2497495-0637-405E-AE64-5CC7506D51F5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BFFD690-9426-415D-8B65-26881E07B2D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04C4989A-474C-40DE-95B9-011C28B7167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0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5DB4ED54-5B5E-4A04-93D3-5772E3CE381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4EDE50D6-574B-40AF-946F-D52A04ADE37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</p:spPr>
        <p:txBody>
          <a:bodyPr/>
          <a:lstStyle/>
          <a:p>
            <a:fld id="{D82884F1-FFEA-405F-9602-3DCA865EDA4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8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E18DB4A-8810-4A10-AD5C-D5E2C667F5B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4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80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3" descr="CPU with binary numbers and blueprint">
            <a:extLst>
              <a:ext uri="{FF2B5EF4-FFF2-40B4-BE49-F238E27FC236}">
                <a16:creationId xmlns:a16="http://schemas.microsoft.com/office/drawing/2014/main" id="{29D0426D-28A3-4F28-81DB-BC5B01705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45" name="Rectangle 82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84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9EE12-BC6D-472B-BFA5-7F1AC4E5E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 dirty="0">
                <a:solidFill>
                  <a:srgbClr val="FFFFFF"/>
                </a:solidFill>
              </a:rPr>
              <a:t>Digital Electronic Systems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2BE0C6-53AA-4F1C-8630-A102EFAC0706}"/>
              </a:ext>
            </a:extLst>
          </p:cNvPr>
          <p:cNvSpPr txBox="1"/>
          <p:nvPr/>
        </p:nvSpPr>
        <p:spPr>
          <a:xfrm>
            <a:off x="576972" y="655203"/>
            <a:ext cx="80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IY426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D51A-C162-4E5B-9C92-2FD175904498}"/>
              </a:ext>
            </a:extLst>
          </p:cNvPr>
          <p:cNvSpPr txBox="1"/>
          <p:nvPr/>
        </p:nvSpPr>
        <p:spPr>
          <a:xfrm>
            <a:off x="370878" y="6380081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Monday</a:t>
            </a: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24</a:t>
            </a:r>
            <a:r>
              <a:rPr lang="en-GB" dirty="0"/>
              <a:t>-Jan-2022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BC81C-B5A8-4600-9A56-6558C29F9F71}"/>
              </a:ext>
            </a:extLst>
          </p:cNvPr>
          <p:cNvSpPr txBox="1"/>
          <p:nvPr/>
        </p:nvSpPr>
        <p:spPr>
          <a:xfrm>
            <a:off x="1163453" y="4257548"/>
            <a:ext cx="4382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>
                <a:solidFill>
                  <a:srgbClr val="FFFF00"/>
                </a:solidFill>
                <a:latin typeface="Sabon-RomanSC"/>
              </a:rPr>
              <a:t>Combinational Basics-Quiz</a:t>
            </a:r>
            <a:endParaRPr lang="en-GB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0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86CE-4BE7-47FD-99DA-038743EE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11A01-A909-4E60-8A40-67EF11D3B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2600908"/>
            <a:ext cx="3095238" cy="18190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F416C-BAE7-45D8-BE5B-C00968FB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3765"/>
            <a:ext cx="3066667" cy="333333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13C56AF-9199-42B8-9C0B-B2DFE226FDAC}"/>
              </a:ext>
            </a:extLst>
          </p:cNvPr>
          <p:cNvGrpSpPr/>
          <p:nvPr/>
        </p:nvGrpSpPr>
        <p:grpSpPr>
          <a:xfrm>
            <a:off x="712849" y="2240868"/>
            <a:ext cx="8623511" cy="1080120"/>
            <a:chOff x="712849" y="2240868"/>
            <a:chExt cx="8623511" cy="10801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431EB6-4FE2-473D-AC69-72CE0EEF6D83}"/>
                </a:ext>
              </a:extLst>
            </p:cNvPr>
            <p:cNvSpPr/>
            <p:nvPr/>
          </p:nvSpPr>
          <p:spPr>
            <a:xfrm>
              <a:off x="5987988" y="2240868"/>
              <a:ext cx="3348372" cy="6480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79668-69A1-44C6-837A-FC63E7715B2E}"/>
                </a:ext>
              </a:extLst>
            </p:cNvPr>
            <p:cNvSpPr/>
            <p:nvPr/>
          </p:nvSpPr>
          <p:spPr>
            <a:xfrm>
              <a:off x="712849" y="2996952"/>
              <a:ext cx="3348372" cy="324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9E2D161-2608-4929-8095-848B38067ADC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 flipV="1">
              <a:off x="4061221" y="2564904"/>
              <a:ext cx="1926767" cy="594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533946-5DDF-49F5-B1CA-7076A7FAE49A}"/>
              </a:ext>
            </a:extLst>
          </p:cNvPr>
          <p:cNvGrpSpPr/>
          <p:nvPr/>
        </p:nvGrpSpPr>
        <p:grpSpPr>
          <a:xfrm>
            <a:off x="712849" y="2950806"/>
            <a:ext cx="8623511" cy="748225"/>
            <a:chOff x="712849" y="2950806"/>
            <a:chExt cx="8623511" cy="7482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417A36-A41A-42BE-9765-F29575055DCA}"/>
                </a:ext>
              </a:extLst>
            </p:cNvPr>
            <p:cNvSpPr/>
            <p:nvPr/>
          </p:nvSpPr>
          <p:spPr>
            <a:xfrm>
              <a:off x="5987988" y="2950806"/>
              <a:ext cx="3348372" cy="648072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260A73-82F1-4B78-B84A-5D8EDCD93D67}"/>
                </a:ext>
              </a:extLst>
            </p:cNvPr>
            <p:cNvSpPr/>
            <p:nvPr/>
          </p:nvSpPr>
          <p:spPr>
            <a:xfrm>
              <a:off x="712849" y="3374995"/>
              <a:ext cx="3348372" cy="32403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64BEEE-243B-49AE-8A4C-C90ACE372684}"/>
                </a:ext>
              </a:extLst>
            </p:cNvPr>
            <p:cNvCxnSpPr>
              <a:stCxn id="13" idx="3"/>
              <a:endCxn id="12" idx="1"/>
            </p:cNvCxnSpPr>
            <p:nvPr/>
          </p:nvCxnSpPr>
          <p:spPr>
            <a:xfrm flipV="1">
              <a:off x="4061221" y="3274842"/>
              <a:ext cx="1926767" cy="26217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F0FB5A-7BF2-4C98-808A-E78C0C1FB9E0}"/>
              </a:ext>
            </a:extLst>
          </p:cNvPr>
          <p:cNvGrpSpPr/>
          <p:nvPr/>
        </p:nvGrpSpPr>
        <p:grpSpPr>
          <a:xfrm>
            <a:off x="712849" y="3664168"/>
            <a:ext cx="8623511" cy="1574796"/>
            <a:chOff x="712849" y="3664168"/>
            <a:chExt cx="8623511" cy="15747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25707D-104E-468A-B8B7-42CA328B5530}"/>
                </a:ext>
              </a:extLst>
            </p:cNvPr>
            <p:cNvSpPr/>
            <p:nvPr/>
          </p:nvSpPr>
          <p:spPr>
            <a:xfrm>
              <a:off x="5987988" y="3664168"/>
              <a:ext cx="3348372" cy="15747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CF334B-53EA-445B-AAC1-4D6A8557F049}"/>
                </a:ext>
              </a:extLst>
            </p:cNvPr>
            <p:cNvSpPr/>
            <p:nvPr/>
          </p:nvSpPr>
          <p:spPr>
            <a:xfrm>
              <a:off x="712849" y="3753036"/>
              <a:ext cx="3348372" cy="6249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36FFD4F-D48C-4D85-B5A2-C387D68A7964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>
              <a:off x="4061221" y="4065527"/>
              <a:ext cx="1926767" cy="38603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F260-2405-464D-A531-65F53619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EB3F0B-499D-4F32-9DD0-B9FC812F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904259"/>
              </p:ext>
            </p:extLst>
          </p:nvPr>
        </p:nvGraphicFramePr>
        <p:xfrm>
          <a:off x="1487488" y="2240868"/>
          <a:ext cx="29226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72">
                  <a:extLst>
                    <a:ext uri="{9D8B030D-6E8A-4147-A177-3AD203B41FA5}">
                      <a16:colId xmlns:a16="http://schemas.microsoft.com/office/drawing/2014/main" val="3605941361"/>
                    </a:ext>
                  </a:extLst>
                </a:gridCol>
                <a:gridCol w="730672">
                  <a:extLst>
                    <a:ext uri="{9D8B030D-6E8A-4147-A177-3AD203B41FA5}">
                      <a16:colId xmlns:a16="http://schemas.microsoft.com/office/drawing/2014/main" val="2303972867"/>
                    </a:ext>
                  </a:extLst>
                </a:gridCol>
                <a:gridCol w="730672">
                  <a:extLst>
                    <a:ext uri="{9D8B030D-6E8A-4147-A177-3AD203B41FA5}">
                      <a16:colId xmlns:a16="http://schemas.microsoft.com/office/drawing/2014/main" val="1237839715"/>
                    </a:ext>
                  </a:extLst>
                </a:gridCol>
                <a:gridCol w="730672">
                  <a:extLst>
                    <a:ext uri="{9D8B030D-6E8A-4147-A177-3AD203B41FA5}">
                      <a16:colId xmlns:a16="http://schemas.microsoft.com/office/drawing/2014/main" val="224570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0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0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9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51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154FC4-34B1-4FBD-8162-D52B56EAD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980265"/>
              </p:ext>
            </p:extLst>
          </p:nvPr>
        </p:nvGraphicFramePr>
        <p:xfrm>
          <a:off x="6708068" y="2924944"/>
          <a:ext cx="29226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72">
                  <a:extLst>
                    <a:ext uri="{9D8B030D-6E8A-4147-A177-3AD203B41FA5}">
                      <a16:colId xmlns:a16="http://schemas.microsoft.com/office/drawing/2014/main" val="3605941361"/>
                    </a:ext>
                  </a:extLst>
                </a:gridCol>
                <a:gridCol w="730672">
                  <a:extLst>
                    <a:ext uri="{9D8B030D-6E8A-4147-A177-3AD203B41FA5}">
                      <a16:colId xmlns:a16="http://schemas.microsoft.com/office/drawing/2014/main" val="2303972867"/>
                    </a:ext>
                  </a:extLst>
                </a:gridCol>
                <a:gridCol w="730672">
                  <a:extLst>
                    <a:ext uri="{9D8B030D-6E8A-4147-A177-3AD203B41FA5}">
                      <a16:colId xmlns:a16="http://schemas.microsoft.com/office/drawing/2014/main" val="1237839715"/>
                    </a:ext>
                  </a:extLst>
                </a:gridCol>
                <a:gridCol w="730672">
                  <a:extLst>
                    <a:ext uri="{9D8B030D-6E8A-4147-A177-3AD203B41FA5}">
                      <a16:colId xmlns:a16="http://schemas.microsoft.com/office/drawing/2014/main" val="224570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4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0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6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00870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F3E7F93-B90A-40A4-8958-99E6E39021BF}"/>
              </a:ext>
            </a:extLst>
          </p:cNvPr>
          <p:cNvGrpSpPr/>
          <p:nvPr/>
        </p:nvGrpSpPr>
        <p:grpSpPr>
          <a:xfrm>
            <a:off x="1379476" y="3421830"/>
            <a:ext cx="8388932" cy="956187"/>
            <a:chOff x="1379476" y="3421830"/>
            <a:chExt cx="8388932" cy="9561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D398CE-DB23-43A0-9CB1-5BE0F71CC273}"/>
                </a:ext>
              </a:extLst>
            </p:cNvPr>
            <p:cNvSpPr/>
            <p:nvPr/>
          </p:nvSpPr>
          <p:spPr>
            <a:xfrm>
              <a:off x="6636060" y="4003632"/>
              <a:ext cx="3132348" cy="37438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68E7BB-3D91-47E5-BA64-F3754F607578}"/>
                </a:ext>
              </a:extLst>
            </p:cNvPr>
            <p:cNvSpPr/>
            <p:nvPr/>
          </p:nvSpPr>
          <p:spPr>
            <a:xfrm>
              <a:off x="1379476" y="3421830"/>
              <a:ext cx="3348372" cy="62498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DE1C40-5DC9-477F-B9CF-8605CC315472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4727848" y="3734321"/>
              <a:ext cx="1908212" cy="45650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F96C08-B0D2-4E83-AE1C-D68CCC0E6B0B}"/>
              </a:ext>
            </a:extLst>
          </p:cNvPr>
          <p:cNvGrpSpPr/>
          <p:nvPr/>
        </p:nvGrpSpPr>
        <p:grpSpPr>
          <a:xfrm>
            <a:off x="1379476" y="4123215"/>
            <a:ext cx="8391971" cy="1454550"/>
            <a:chOff x="1379476" y="4123215"/>
            <a:chExt cx="8391971" cy="14545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A2C218-A1A6-43B3-A725-27B965F0FA32}"/>
                </a:ext>
              </a:extLst>
            </p:cNvPr>
            <p:cNvSpPr/>
            <p:nvPr/>
          </p:nvSpPr>
          <p:spPr>
            <a:xfrm>
              <a:off x="6639099" y="4435706"/>
              <a:ext cx="3132348" cy="3743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AB22E0-25AD-48B1-A4D0-CA153D20B154}"/>
                </a:ext>
              </a:extLst>
            </p:cNvPr>
            <p:cNvSpPr/>
            <p:nvPr/>
          </p:nvSpPr>
          <p:spPr>
            <a:xfrm>
              <a:off x="1379476" y="4123215"/>
              <a:ext cx="3348372" cy="1454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AAA161F-3ECA-4E34-9898-44B750BE29C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4727848" y="4622899"/>
              <a:ext cx="1911251" cy="227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1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F260-2405-464D-A531-65F53619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AD274-A493-4D6C-A71E-DC54BA3F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2312876"/>
            <a:ext cx="1504762" cy="6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AAEF3-5DAD-4BEA-8F1D-E5383A5B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558" y="2322400"/>
            <a:ext cx="1466667" cy="676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63E115-C828-4F44-854D-A8F4F6FDA630}"/>
              </a:ext>
            </a:extLst>
          </p:cNvPr>
          <p:cNvSpPr txBox="1"/>
          <p:nvPr/>
        </p:nvSpPr>
        <p:spPr>
          <a:xfrm>
            <a:off x="3900771" y="24758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5EEEB50F-79F9-4611-B74A-88D25AD725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160711"/>
                  </p:ext>
                </p:extLst>
              </p:nvPr>
            </p:nvGraphicFramePr>
            <p:xfrm>
              <a:off x="2292911" y="3431679"/>
              <a:ext cx="175974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6581">
                      <a:extLst>
                        <a:ext uri="{9D8B030D-6E8A-4147-A177-3AD203B41FA5}">
                          <a16:colId xmlns:a16="http://schemas.microsoft.com/office/drawing/2014/main" val="2707630727"/>
                        </a:ext>
                      </a:extLst>
                    </a:gridCol>
                    <a:gridCol w="586581">
                      <a:extLst>
                        <a:ext uri="{9D8B030D-6E8A-4147-A177-3AD203B41FA5}">
                          <a16:colId xmlns:a16="http://schemas.microsoft.com/office/drawing/2014/main" val="1907165295"/>
                        </a:ext>
                      </a:extLst>
                    </a:gridCol>
                    <a:gridCol w="586581">
                      <a:extLst>
                        <a:ext uri="{9D8B030D-6E8A-4147-A177-3AD203B41FA5}">
                          <a16:colId xmlns:a16="http://schemas.microsoft.com/office/drawing/2014/main" val="36674981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47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26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188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654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846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2">
                <a:extLst>
                  <a:ext uri="{FF2B5EF4-FFF2-40B4-BE49-F238E27FC236}">
                    <a16:creationId xmlns:a16="http://schemas.microsoft.com/office/drawing/2014/main" id="{5EEEB50F-79F9-4611-B74A-88D25AD725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160711"/>
                  </p:ext>
                </p:extLst>
              </p:nvPr>
            </p:nvGraphicFramePr>
            <p:xfrm>
              <a:off x="2292911" y="3431679"/>
              <a:ext cx="175974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6581">
                      <a:extLst>
                        <a:ext uri="{9D8B030D-6E8A-4147-A177-3AD203B41FA5}">
                          <a16:colId xmlns:a16="http://schemas.microsoft.com/office/drawing/2014/main" val="2707630727"/>
                        </a:ext>
                      </a:extLst>
                    </a:gridCol>
                    <a:gridCol w="586581">
                      <a:extLst>
                        <a:ext uri="{9D8B030D-6E8A-4147-A177-3AD203B41FA5}">
                          <a16:colId xmlns:a16="http://schemas.microsoft.com/office/drawing/2014/main" val="1907165295"/>
                        </a:ext>
                      </a:extLst>
                    </a:gridCol>
                    <a:gridCol w="586581">
                      <a:extLst>
                        <a:ext uri="{9D8B030D-6E8A-4147-A177-3AD203B41FA5}">
                          <a16:colId xmlns:a16="http://schemas.microsoft.com/office/drawing/2014/main" val="36674981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2" t="-1639" r="-20520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30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2083" t="-1639" r="-416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47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26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188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654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846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884CA4-4B51-4DE7-A3C5-BE494D06CF91}"/>
                  </a:ext>
                </a:extLst>
              </p:cNvPr>
              <p:cNvSpPr txBox="1"/>
              <p:nvPr/>
            </p:nvSpPr>
            <p:spPr>
              <a:xfrm>
                <a:off x="3314552" y="231287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884CA4-4B51-4DE7-A3C5-BE494D06C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552" y="2312876"/>
                <a:ext cx="4972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881382-1DD0-4395-9B37-FAF17191ACE2}"/>
                  </a:ext>
                </a:extLst>
              </p:cNvPr>
              <p:cNvSpPr txBox="1"/>
              <p:nvPr/>
            </p:nvSpPr>
            <p:spPr>
              <a:xfrm>
                <a:off x="6053196" y="2272089"/>
                <a:ext cx="452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2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881382-1DD0-4395-9B37-FAF17191A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196" y="2272089"/>
                <a:ext cx="452688" cy="369332"/>
              </a:xfrm>
              <a:prstGeom prst="rect">
                <a:avLst/>
              </a:prstGeom>
              <a:blipFill>
                <a:blip r:embed="rId6"/>
                <a:stretch>
                  <a:fillRect l="-4054" t="-10000" r="-108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2">
                <a:extLst>
                  <a:ext uri="{FF2B5EF4-FFF2-40B4-BE49-F238E27FC236}">
                    <a16:creationId xmlns:a16="http://schemas.microsoft.com/office/drawing/2014/main" id="{218FAF11-09E2-40CD-A5C4-A0CEEC6B5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47615"/>
                  </p:ext>
                </p:extLst>
              </p:nvPr>
            </p:nvGraphicFramePr>
            <p:xfrm>
              <a:off x="5626012" y="3431679"/>
              <a:ext cx="175974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6581">
                      <a:extLst>
                        <a:ext uri="{9D8B030D-6E8A-4147-A177-3AD203B41FA5}">
                          <a16:colId xmlns:a16="http://schemas.microsoft.com/office/drawing/2014/main" val="2707630727"/>
                        </a:ext>
                      </a:extLst>
                    </a:gridCol>
                    <a:gridCol w="586581">
                      <a:extLst>
                        <a:ext uri="{9D8B030D-6E8A-4147-A177-3AD203B41FA5}">
                          <a16:colId xmlns:a16="http://schemas.microsoft.com/office/drawing/2014/main" val="1907165295"/>
                        </a:ext>
                      </a:extLst>
                    </a:gridCol>
                    <a:gridCol w="586581">
                      <a:extLst>
                        <a:ext uri="{9D8B030D-6E8A-4147-A177-3AD203B41FA5}">
                          <a16:colId xmlns:a16="http://schemas.microsoft.com/office/drawing/2014/main" val="36674981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47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26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188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654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846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2">
                <a:extLst>
                  <a:ext uri="{FF2B5EF4-FFF2-40B4-BE49-F238E27FC236}">
                    <a16:creationId xmlns:a16="http://schemas.microsoft.com/office/drawing/2014/main" id="{218FAF11-09E2-40CD-A5C4-A0CEEC6B5D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47615"/>
                  </p:ext>
                </p:extLst>
              </p:nvPr>
            </p:nvGraphicFramePr>
            <p:xfrm>
              <a:off x="5626012" y="3431679"/>
              <a:ext cx="175974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6581">
                      <a:extLst>
                        <a:ext uri="{9D8B030D-6E8A-4147-A177-3AD203B41FA5}">
                          <a16:colId xmlns:a16="http://schemas.microsoft.com/office/drawing/2014/main" val="2707630727"/>
                        </a:ext>
                      </a:extLst>
                    </a:gridCol>
                    <a:gridCol w="586581">
                      <a:extLst>
                        <a:ext uri="{9D8B030D-6E8A-4147-A177-3AD203B41FA5}">
                          <a16:colId xmlns:a16="http://schemas.microsoft.com/office/drawing/2014/main" val="1907165295"/>
                        </a:ext>
                      </a:extLst>
                    </a:gridCol>
                    <a:gridCol w="586581">
                      <a:extLst>
                        <a:ext uri="{9D8B030D-6E8A-4147-A177-3AD203B41FA5}">
                          <a16:colId xmlns:a16="http://schemas.microsoft.com/office/drawing/2014/main" val="36674981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1" t="-1639" r="-2030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2083" t="-1639" r="-10520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39" r="-412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479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26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9188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654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8465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77AB4E-5594-48F1-9FFF-A305C832FD8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707921" y="3008114"/>
            <a:ext cx="464861" cy="42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5789BC-A136-4460-AE79-1FF6C34E2D62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5393892" y="2998590"/>
            <a:ext cx="1111991" cy="43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 Math</vt:lpstr>
      <vt:lpstr>Franklin Gothic Book</vt:lpstr>
      <vt:lpstr>Franklin Gothic Demi</vt:lpstr>
      <vt:lpstr>Sabon-RomanSC</vt:lpstr>
      <vt:lpstr>Wingdings 2</vt:lpstr>
      <vt:lpstr>DividendVTI</vt:lpstr>
      <vt:lpstr>Digital Electronic Systems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 Systems</dc:title>
  <dc:creator>mohammad Hosseinabady</dc:creator>
  <cp:lastModifiedBy>mohammad Hosseinabady</cp:lastModifiedBy>
  <cp:revision>1</cp:revision>
  <dcterms:created xsi:type="dcterms:W3CDTF">2022-01-16T14:21:20Z</dcterms:created>
  <dcterms:modified xsi:type="dcterms:W3CDTF">2022-01-23T17:59:03Z</dcterms:modified>
</cp:coreProperties>
</file>