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43"/>
  </p:handoutMasterIdLst>
  <p:sldIdLst>
    <p:sldId id="256" r:id="rId2"/>
    <p:sldId id="300" r:id="rId3"/>
    <p:sldId id="262" r:id="rId4"/>
    <p:sldId id="29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4" r:id="rId34"/>
    <p:sldId id="295" r:id="rId35"/>
    <p:sldId id="296" r:id="rId36"/>
    <p:sldId id="297" r:id="rId37"/>
    <p:sldId id="298" r:id="rId38"/>
    <p:sldId id="272" r:id="rId39"/>
    <p:sldId id="299" r:id="rId40"/>
    <p:sldId id="273" r:id="rId41"/>
    <p:sldId id="30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BC5C7-D4B3-4C55-A241-C77BB649F5EB}">
          <p14:sldIdLst>
            <p14:sldId id="256"/>
          </p14:sldIdLst>
        </p14:section>
        <p14:section name="Summary Section" id="{2AD88ADA-1C7E-4B54-8EB7-E5CDDBA96AAF}">
          <p14:sldIdLst>
            <p14:sldId id="300"/>
          </p14:sldIdLst>
        </p14:section>
        <p14:section name="References " id="{1D0F196D-099C-4A7E-9ED9-8EC5D19070D2}">
          <p14:sldIdLst>
            <p14:sldId id="262"/>
            <p14:sldId id="293"/>
          </p14:sldIdLst>
        </p14:section>
        <p14:section name="Voltage" id="{0E3D865D-66A4-4990-A076-C332AF98AF6B}">
          <p14:sldIdLst>
            <p14:sldId id="263"/>
            <p14:sldId id="264"/>
            <p14:sldId id="265"/>
            <p14:sldId id="266"/>
          </p14:sldIdLst>
        </p14:section>
        <p14:section name="Current" id="{DF2210A4-9398-48E4-98EA-289D77B8AD35}">
          <p14:sldIdLst>
            <p14:sldId id="267"/>
            <p14:sldId id="268"/>
            <p14:sldId id="269"/>
          </p14:sldIdLst>
        </p14:section>
        <p14:section name="Resistance " id="{EC70F4D8-B809-492C-A69E-02BDDAAF15BA}">
          <p14:sldIdLst>
            <p14:sldId id="270"/>
            <p14:sldId id="271"/>
          </p14:sldIdLst>
        </p14:section>
        <p14:section name="Resistors" id="{DA533669-1FD1-47BA-A47C-7434C17E377A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Variable Resistors" id="{2259E2C5-A368-4216-9ADB-4B6F1B2E9760}">
          <p14:sldIdLst>
            <p14:sldId id="284"/>
            <p14:sldId id="285"/>
          </p14:sldIdLst>
        </p14:section>
        <p14:section name="Variable Resistance Sensors" id="{F0C4D2B2-7582-43C6-AF53-0A422CD07390}">
          <p14:sldIdLst>
            <p14:sldId id="286"/>
          </p14:sldIdLst>
        </p14:section>
        <p14:section name="ELECTRIC CIRCUIT" id="{F74D5E61-C6D8-4397-A533-D95098C34D3E}">
          <p14:sldIdLst>
            <p14:sldId id="287"/>
            <p14:sldId id="288"/>
          </p14:sldIdLst>
        </p14:section>
        <p14:section name="Switch" id="{95453C55-C16C-490D-9B03-7EBC6F23B5CE}">
          <p14:sldIdLst>
            <p14:sldId id="290"/>
            <p14:sldId id="289"/>
          </p14:sldIdLst>
        </p14:section>
        <p14:section name="BASIC CIRCUIT MEASUREMENTS" id="{3DA7FF43-685A-461D-8EB4-09EB2EED3B00}">
          <p14:sldIdLst>
            <p14:sldId id="291"/>
            <p14:sldId id="292"/>
            <p14:sldId id="294"/>
            <p14:sldId id="295"/>
            <p14:sldId id="296"/>
            <p14:sldId id="297"/>
            <p14:sldId id="298"/>
            <p14:sldId id="272"/>
            <p14:sldId id="299"/>
            <p14:sldId id="27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221"/>
    <a:srgbClr val="E7B2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C98A5-2A6A-4ECF-BEDD-050E03FDC9D3}" v="1" dt="2022-01-21T03:24:39.386"/>
    <p1510:client id="{DF8DE250-C4AA-47CE-B3FE-6CC582574E7A}" v="844" dt="2022-01-21T03:21:06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B88733E8-4218-42E2-B3BE-5B75BB333E9A}"/>
    <pc:docChg chg="undo redo custSel addSld delSld modSld sldOrd addMainMaster delMainMaster modMainMaster addSection modSection">
      <pc:chgData name="mohammad Hosseinabady" userId="6cd969f51f917c9e" providerId="LiveId" clId="{B88733E8-4218-42E2-B3BE-5B75BB333E9A}" dt="2022-01-19T15:33:24.084" v="2580" actId="20577"/>
      <pc:docMkLst>
        <pc:docMk/>
      </pc:docMkLst>
      <pc:sldChg chg="addSp delSp modSp new mod setBg modClrScheme addAnim delAnim chgLayout">
        <pc:chgData name="mohammad Hosseinabady" userId="6cd969f51f917c9e" providerId="LiveId" clId="{B88733E8-4218-42E2-B3BE-5B75BB333E9A}" dt="2022-01-17T16:07:56.141" v="90" actId="20577"/>
        <pc:sldMkLst>
          <pc:docMk/>
          <pc:sldMk cId="1670818727" sldId="256"/>
        </pc:sldMkLst>
        <pc:spChg chg="mo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2" creationId="{6ED93FFF-B378-4D42-8A11-CAD10695C861}"/>
          </ac:spMkLst>
        </pc:spChg>
        <pc:spChg chg="mod">
          <ac:chgData name="mohammad Hosseinabady" userId="6cd969f51f917c9e" providerId="LiveId" clId="{B88733E8-4218-42E2-B3BE-5B75BB333E9A}" dt="2022-01-17T16:07:07.508" v="24" actId="21"/>
          <ac:spMkLst>
            <pc:docMk/>
            <pc:sldMk cId="1670818727" sldId="256"/>
            <ac:spMk id="3" creationId="{ECD50F58-68A7-4684-B888-9006F455C3D6}"/>
          </ac:spMkLst>
        </pc:spChg>
        <pc:spChg chg="add mod">
          <ac:chgData name="mohammad Hosseinabady" userId="6cd969f51f917c9e" providerId="LiveId" clId="{B88733E8-4218-42E2-B3BE-5B75BB333E9A}" dt="2022-01-17T16:07:56.141" v="90" actId="20577"/>
          <ac:spMkLst>
            <pc:docMk/>
            <pc:sldMk cId="1670818727" sldId="256"/>
            <ac:spMk id="6" creationId="{4B42D4C2-493C-4F04-A28E-6E1A218052F4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9" creationId="{EA164D6B-6878-4B9F-A2D0-985D39B17B46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1" creationId="{362F176A-9349-4CD7-8042-59C0200C8CE9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3" creationId="{4E9A171F-91A7-42F8-B25C-E38B244E757C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5" creationId="{064738AB-B6BE-4867-889A-52CE4AC8DBD0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7" creationId="{57851D67-7085-40E2-B146-F91433A28E08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9" creationId="{9C969C2C-E7E3-4052-87D4-61E733EC1BBD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21" creationId="{7C60369F-A41B-4D6E-8990-30E2715C5730}"/>
          </ac:spMkLst>
        </pc:spChg>
        <pc:spChg chg="add del">
          <ac:chgData name="mohammad Hosseinabady" userId="6cd969f51f917c9e" providerId="LiveId" clId="{B88733E8-4218-42E2-B3BE-5B75BB333E9A}" dt="2022-01-17T16:06:31.794" v="13" actId="26606"/>
          <ac:spMkLst>
            <pc:docMk/>
            <pc:sldMk cId="1670818727" sldId="256"/>
            <ac:spMk id="23" creationId="{9B45BA4C-9B54-4496-821F-9E0985CA984D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6" creationId="{A7971386-B2B0-4A38-8D3B-8CF23AAA610C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7" creationId="{96AE4BD0-E2D6-4FE1-9295-59E338A45340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8" creationId="{0D29D77D-2D4E-4868-960B-BEDA724F5CE2}"/>
          </ac:spMkLst>
        </pc:spChg>
        <pc:spChg chg="add mod">
          <ac:chgData name="mohammad Hosseinabady" userId="6cd969f51f917c9e" providerId="LiveId" clId="{B88733E8-4218-42E2-B3BE-5B75BB333E9A}" dt="2022-01-17T16:07:13.553" v="27" actId="14100"/>
          <ac:spMkLst>
            <pc:docMk/>
            <pc:sldMk cId="1670818727" sldId="256"/>
            <ac:spMk id="30" creationId="{0AABF67B-5782-4012-A048-EAF246948C88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1" creationId="{9B7AD9F6-8CE7-4299-8FC6-328F4DCD3FF9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2" creationId="{F49775AF-8896-43EE-92C6-83497D6DC56F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5" creationId="{A88F843D-1C1B-C740-AC27-E3238D0F5F47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7" creationId="{A21C8291-E3D5-4240-8FF4-E5213CBCC453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8" creationId="{08B44AFE-C181-7047-8CC9-CA00BD385EEA}"/>
          </ac:spMkLst>
        </pc:spChg>
        <pc:picChg chg="add del">
          <ac:chgData name="mohammad Hosseinabady" userId="6cd969f51f917c9e" providerId="LiveId" clId="{B88733E8-4218-42E2-B3BE-5B75BB333E9A}" dt="2022-01-17T16:06:28.822" v="11" actId="26606"/>
          <ac:picMkLst>
            <pc:docMk/>
            <pc:sldMk cId="1670818727" sldId="256"/>
            <ac:picMk id="4" creationId="{D39FF0EE-8522-4AF3-B8DE-C0D0E79BF93A}"/>
          </ac:picMkLst>
        </pc:picChg>
        <pc:picChg chg="add del">
          <ac:chgData name="mohammad Hosseinabady" userId="6cd969f51f917c9e" providerId="LiveId" clId="{B88733E8-4218-42E2-B3BE-5B75BB333E9A}" dt="2022-01-17T16:06:31.794" v="13" actId="26606"/>
          <ac:picMkLst>
            <pc:docMk/>
            <pc:sldMk cId="1670818727" sldId="256"/>
            <ac:picMk id="24" creationId="{1CB43A0B-D634-4796-B951-77616CBB3081}"/>
          </ac:picMkLst>
        </pc:picChg>
        <pc:picChg chg="add del">
          <ac:chgData name="mohammad Hosseinabady" userId="6cd969f51f917c9e" providerId="LiveId" clId="{B88733E8-4218-42E2-B3BE-5B75BB333E9A}" dt="2022-01-17T16:06:48.229" v="17" actId="26606"/>
          <ac:picMkLst>
            <pc:docMk/>
            <pc:sldMk cId="1670818727" sldId="256"/>
            <ac:picMk id="29" creationId="{DB37EF54-93CD-423F-A0EB-C2C7E0A2B2E9}"/>
          </ac:picMkLst>
        </pc:picChg>
        <pc:picChg chg="add del">
          <ac:chgData name="mohammad Hosseinabady" userId="6cd969f51f917c9e" providerId="LiveId" clId="{B88733E8-4218-42E2-B3BE-5B75BB333E9A}" dt="2022-01-17T16:06:52.007" v="19" actId="26606"/>
          <ac:picMkLst>
            <pc:docMk/>
            <pc:sldMk cId="1670818727" sldId="256"/>
            <ac:picMk id="33" creationId="{D1955645-4ADD-4067-BC48-71EA76B289F0}"/>
          </ac:picMkLst>
        </pc:picChg>
        <pc:picChg chg="add">
          <ac:chgData name="mohammad Hosseinabady" userId="6cd969f51f917c9e" providerId="LiveId" clId="{B88733E8-4218-42E2-B3BE-5B75BB333E9A}" dt="2022-01-17T16:06:52.049" v="20" actId="26606"/>
          <ac:picMkLst>
            <pc:docMk/>
            <pc:sldMk cId="1670818727" sldId="256"/>
            <ac:picMk id="36" creationId="{2CA52AB9-9E09-47B0-BB9F-C312ADC5B44E}"/>
          </ac:picMkLst>
        </pc:picChg>
      </pc:sldChg>
      <pc:sldChg chg="addSp delSp modSp new mod ord">
        <pc:chgData name="mohammad Hosseinabady" userId="6cd969f51f917c9e" providerId="LiveId" clId="{B88733E8-4218-42E2-B3BE-5B75BB333E9A}" dt="2022-01-17T17:37:41.348" v="525"/>
        <pc:sldMkLst>
          <pc:docMk/>
          <pc:sldMk cId="445926893" sldId="257"/>
        </pc:sldMkLst>
        <pc:spChg chg="mod">
          <ac:chgData name="mohammad Hosseinabady" userId="6cd969f51f917c9e" providerId="LiveId" clId="{B88733E8-4218-42E2-B3BE-5B75BB333E9A}" dt="2022-01-17T17:00:15.659" v="233" actId="20577"/>
          <ac:spMkLst>
            <pc:docMk/>
            <pc:sldMk cId="445926893" sldId="257"/>
            <ac:spMk id="2" creationId="{C09BC607-F910-4A83-A60E-78B033479693}"/>
          </ac:spMkLst>
        </pc:spChg>
        <pc:spChg chg="del mod">
          <ac:chgData name="mohammad Hosseinabady" userId="6cd969f51f917c9e" providerId="LiveId" clId="{B88733E8-4218-42E2-B3BE-5B75BB333E9A}" dt="2022-01-17T16:56:31.273" v="141" actId="478"/>
          <ac:spMkLst>
            <pc:docMk/>
            <pc:sldMk cId="445926893" sldId="257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6:56:33.509" v="142" actId="478"/>
          <ac:spMkLst>
            <pc:docMk/>
            <pc:sldMk cId="445926893" sldId="257"/>
            <ac:spMk id="5" creationId="{C35B9073-74A3-4F39-AC1D-8D27AB7F150B}"/>
          </ac:spMkLst>
        </pc:spChg>
        <pc:spChg chg="add mod">
          <ac:chgData name="mohammad Hosseinabady" userId="6cd969f51f917c9e" providerId="LiveId" clId="{B88733E8-4218-42E2-B3BE-5B75BB333E9A}" dt="2022-01-17T16:58:52.562" v="204" actId="313"/>
          <ac:spMkLst>
            <pc:docMk/>
            <pc:sldMk cId="445926893" sldId="257"/>
            <ac:spMk id="6" creationId="{B60FBE32-1B11-484E-8F9F-4E880FE4C4B1}"/>
          </ac:spMkLst>
        </pc:spChg>
        <pc:spChg chg="add mod">
          <ac:chgData name="mohammad Hosseinabady" userId="6cd969f51f917c9e" providerId="LiveId" clId="{B88733E8-4218-42E2-B3BE-5B75BB333E9A}" dt="2022-01-17T16:58:33.293" v="191" actId="20577"/>
          <ac:spMkLst>
            <pc:docMk/>
            <pc:sldMk cId="445926893" sldId="257"/>
            <ac:spMk id="9" creationId="{57A718D2-5AE9-445E-8189-C3A16AEFF5A7}"/>
          </ac:spMkLst>
        </pc:spChg>
        <pc:spChg chg="add del mod">
          <ac:chgData name="mohammad Hosseinabady" userId="6cd969f51f917c9e" providerId="LiveId" clId="{B88733E8-4218-42E2-B3BE-5B75BB333E9A}" dt="2022-01-17T16:58:36.124" v="192" actId="478"/>
          <ac:spMkLst>
            <pc:docMk/>
            <pc:sldMk cId="445926893" sldId="257"/>
            <ac:spMk id="13" creationId="{BE7B5929-4D76-45BF-9658-BC1B1F931554}"/>
          </ac:spMkLst>
        </pc:spChg>
        <pc:spChg chg="add mod">
          <ac:chgData name="mohammad Hosseinabady" userId="6cd969f51f917c9e" providerId="LiveId" clId="{B88733E8-4218-42E2-B3BE-5B75BB333E9A}" dt="2022-01-17T16:58:18.860" v="186" actId="207"/>
          <ac:spMkLst>
            <pc:docMk/>
            <pc:sldMk cId="445926893" sldId="257"/>
            <ac:spMk id="14" creationId="{8E5560BB-1EEA-402D-9E0A-DFD112BF65F9}"/>
          </ac:spMkLst>
        </pc:spChg>
        <pc:spChg chg="add mod">
          <ac:chgData name="mohammad Hosseinabady" userId="6cd969f51f917c9e" providerId="LiveId" clId="{B88733E8-4218-42E2-B3BE-5B75BB333E9A}" dt="2022-01-17T16:58:24.492" v="188" actId="20577"/>
          <ac:spMkLst>
            <pc:docMk/>
            <pc:sldMk cId="445926893" sldId="257"/>
            <ac:spMk id="16" creationId="{F1DCDD6D-A411-47C1-92C0-3CB29940BBBB}"/>
          </ac:spMkLst>
        </pc:spChg>
        <pc:spChg chg="add mod">
          <ac:chgData name="mohammad Hosseinabady" userId="6cd969f51f917c9e" providerId="LiveId" clId="{B88733E8-4218-42E2-B3BE-5B75BB333E9A}" dt="2022-01-17T17:00:28.021" v="235" actId="207"/>
          <ac:spMkLst>
            <pc:docMk/>
            <pc:sldMk cId="445926893" sldId="257"/>
            <ac:spMk id="17" creationId="{11C3FE26-3824-428F-BBAA-70A383AA9D04}"/>
          </ac:spMkLst>
        </pc:spChg>
        <pc:spChg chg="add mod">
          <ac:chgData name="mohammad Hosseinabady" userId="6cd969f51f917c9e" providerId="LiveId" clId="{B88733E8-4218-42E2-B3BE-5B75BB333E9A}" dt="2022-01-17T17:00:54.265" v="246"/>
          <ac:spMkLst>
            <pc:docMk/>
            <pc:sldMk cId="445926893" sldId="257"/>
            <ac:spMk id="19" creationId="{C9EDD4FF-207B-4ADA-A368-77B91F435F7A}"/>
          </ac:spMkLst>
        </pc:spChg>
        <pc:spChg chg="add mod">
          <ac:chgData name="mohammad Hosseinabady" userId="6cd969f51f917c9e" providerId="LiveId" clId="{B88733E8-4218-42E2-B3BE-5B75BB333E9A}" dt="2022-01-17T17:01:22.633" v="253" actId="20577"/>
          <ac:spMkLst>
            <pc:docMk/>
            <pc:sldMk cId="445926893" sldId="257"/>
            <ac:spMk id="20" creationId="{DA744A89-A752-45A8-B101-481830AD4191}"/>
          </ac:spMkLst>
        </pc:spChg>
        <pc:spChg chg="add mod">
          <ac:chgData name="mohammad Hosseinabady" userId="6cd969f51f917c9e" providerId="LiveId" clId="{B88733E8-4218-42E2-B3BE-5B75BB333E9A}" dt="2022-01-17T17:01:31.652" v="255" actId="20577"/>
          <ac:spMkLst>
            <pc:docMk/>
            <pc:sldMk cId="445926893" sldId="257"/>
            <ac:spMk id="22" creationId="{90CD6F1C-17B2-42D5-AAA1-DE428BFC1B89}"/>
          </ac:spMkLst>
        </pc:sp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8" creationId="{43D2A3ED-C127-46FE-9477-5819F035C127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5" creationId="{3523DE66-6479-4713-A3D7-0A378163E75B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8" creationId="{BB8BC456-9014-4FBB-BDA3-214531EFBFE4}"/>
          </ac:cxnSpMkLst>
        </pc:cxnChg>
        <pc:cxnChg chg="add mod">
          <ac:chgData name="mohammad Hosseinabady" userId="6cd969f51f917c9e" providerId="LiveId" clId="{B88733E8-4218-42E2-B3BE-5B75BB333E9A}" dt="2022-01-17T17:01:20.223" v="248" actId="1076"/>
          <ac:cxnSpMkLst>
            <pc:docMk/>
            <pc:sldMk cId="445926893" sldId="257"/>
            <ac:cxnSpMk id="21" creationId="{0F78FD7C-D0DA-4936-8E93-56DB8ACAB55A}"/>
          </ac:cxnSpMkLst>
        </pc:cxnChg>
      </pc:sldChg>
      <pc:sldChg chg="add del">
        <pc:chgData name="mohammad Hosseinabady" userId="6cd969f51f917c9e" providerId="LiveId" clId="{B88733E8-4218-42E2-B3BE-5B75BB333E9A}" dt="2022-01-17T16:07:01.047" v="22" actId="2890"/>
        <pc:sldMkLst>
          <pc:docMk/>
          <pc:sldMk cId="614134150" sldId="257"/>
        </pc:sldMkLst>
      </pc:sldChg>
      <pc:sldChg chg="addSp delSp modSp add mod">
        <pc:chgData name="mohammad Hosseinabady" userId="6cd969f51f917c9e" providerId="LiveId" clId="{B88733E8-4218-42E2-B3BE-5B75BB333E9A}" dt="2022-01-17T17:05:57.551" v="325" actId="14100"/>
        <pc:sldMkLst>
          <pc:docMk/>
          <pc:sldMk cId="1769239944" sldId="258"/>
        </pc:sldMkLst>
        <pc:spChg chg="mod">
          <ac:chgData name="mohammad Hosseinabady" userId="6cd969f51f917c9e" providerId="LiveId" clId="{B88733E8-4218-42E2-B3BE-5B75BB333E9A}" dt="2022-01-17T17:02:00.613" v="260" actId="6549"/>
          <ac:spMkLst>
            <pc:docMk/>
            <pc:sldMk cId="1769239944" sldId="258"/>
            <ac:spMk id="2" creationId="{C09BC607-F910-4A83-A60E-78B033479693}"/>
          </ac:spMkLst>
        </pc:spChg>
        <pc:spChg chg="del">
          <ac:chgData name="mohammad Hosseinabady" userId="6cd969f51f917c9e" providerId="LiveId" clId="{B88733E8-4218-42E2-B3BE-5B75BB333E9A}" dt="2022-01-17T17:02:03.534" v="261" actId="478"/>
          <ac:spMkLst>
            <pc:docMk/>
            <pc:sldMk cId="1769239944" sldId="258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7:02:27.023" v="264" actId="478"/>
          <ac:spMkLst>
            <pc:docMk/>
            <pc:sldMk cId="1769239944" sldId="258"/>
            <ac:spMk id="5" creationId="{E992E002-F62D-40DF-B4A8-23F97D97D96D}"/>
          </ac:spMkLst>
        </pc:spChg>
        <pc:spChg chg="add mod">
          <ac:chgData name="mohammad Hosseinabady" userId="6cd969f51f917c9e" providerId="LiveId" clId="{B88733E8-4218-42E2-B3BE-5B75BB333E9A}" dt="2022-01-17T17:02:42.036" v="268" actId="207"/>
          <ac:spMkLst>
            <pc:docMk/>
            <pc:sldMk cId="1769239944" sldId="258"/>
            <ac:spMk id="7" creationId="{5EF2DBD7-6D69-416C-9A26-59A5C20D53F5}"/>
          </ac:spMkLst>
        </pc:spChg>
        <pc:spChg chg="add mod">
          <ac:chgData name="mohammad Hosseinabady" userId="6cd969f51f917c9e" providerId="LiveId" clId="{B88733E8-4218-42E2-B3BE-5B75BB333E9A}" dt="2022-01-17T17:03:03.686" v="273" actId="207"/>
          <ac:spMkLst>
            <pc:docMk/>
            <pc:sldMk cId="1769239944" sldId="258"/>
            <ac:spMk id="9" creationId="{ED7E0A0C-ACA6-4588-92C4-698A4FC5D71E}"/>
          </ac:spMkLst>
        </pc:spChg>
        <pc:spChg chg="add mod">
          <ac:chgData name="mohammad Hosseinabady" userId="6cd969f51f917c9e" providerId="LiveId" clId="{B88733E8-4218-42E2-B3BE-5B75BB333E9A}" dt="2022-01-17T17:03:16.253" v="276" actId="14100"/>
          <ac:spMkLst>
            <pc:docMk/>
            <pc:sldMk cId="1769239944" sldId="258"/>
            <ac:spMk id="11" creationId="{0B3C8E1D-629F-4756-A3A8-A6FB3387A697}"/>
          </ac:spMkLst>
        </pc:spChg>
        <pc:spChg chg="add mod">
          <ac:chgData name="mohammad Hosseinabady" userId="6cd969f51f917c9e" providerId="LiveId" clId="{B88733E8-4218-42E2-B3BE-5B75BB333E9A}" dt="2022-01-17T17:03:27.911" v="279" actId="14100"/>
          <ac:spMkLst>
            <pc:docMk/>
            <pc:sldMk cId="1769239944" sldId="258"/>
            <ac:spMk id="13" creationId="{51A47E40-B0EE-472A-BCD4-504C7285AE6F}"/>
          </ac:spMkLst>
        </pc:spChg>
        <pc:spChg chg="add mod">
          <ac:chgData name="mohammad Hosseinabady" userId="6cd969f51f917c9e" providerId="LiveId" clId="{B88733E8-4218-42E2-B3BE-5B75BB333E9A}" dt="2022-01-17T17:03:45.072" v="285"/>
          <ac:spMkLst>
            <pc:docMk/>
            <pc:sldMk cId="1769239944" sldId="258"/>
            <ac:spMk id="15" creationId="{1E45BA7F-AA15-46CC-B9D0-6AD1563923FD}"/>
          </ac:spMkLst>
        </pc:spChg>
        <pc:spChg chg="add mod">
          <ac:chgData name="mohammad Hosseinabady" userId="6cd969f51f917c9e" providerId="LiveId" clId="{B88733E8-4218-42E2-B3BE-5B75BB333E9A}" dt="2022-01-17T17:03:55.104" v="291" actId="14100"/>
          <ac:spMkLst>
            <pc:docMk/>
            <pc:sldMk cId="1769239944" sldId="258"/>
            <ac:spMk id="17" creationId="{951C737A-3417-4E77-B403-C350CF4B2B8F}"/>
          </ac:spMkLst>
        </pc:spChg>
        <pc:spChg chg="add mod">
          <ac:chgData name="mohammad Hosseinabady" userId="6cd969f51f917c9e" providerId="LiveId" clId="{B88733E8-4218-42E2-B3BE-5B75BB333E9A}" dt="2022-01-17T17:04:04.720" v="294" actId="14100"/>
          <ac:spMkLst>
            <pc:docMk/>
            <pc:sldMk cId="1769239944" sldId="258"/>
            <ac:spMk id="19" creationId="{8255F5E4-05D1-434C-BBD7-6E8B2691E009}"/>
          </ac:spMkLst>
        </pc:spChg>
        <pc:spChg chg="add mod">
          <ac:chgData name="mohammad Hosseinabady" userId="6cd969f51f917c9e" providerId="LiveId" clId="{B88733E8-4218-42E2-B3BE-5B75BB333E9A}" dt="2022-01-17T17:04:24.497" v="298" actId="207"/>
          <ac:spMkLst>
            <pc:docMk/>
            <pc:sldMk cId="1769239944" sldId="258"/>
            <ac:spMk id="21" creationId="{6A1230B9-9857-451E-82DC-0B91872CA76B}"/>
          </ac:spMkLst>
        </pc:spChg>
        <pc:spChg chg="add mod">
          <ac:chgData name="mohammad Hosseinabady" userId="6cd969f51f917c9e" providerId="LiveId" clId="{B88733E8-4218-42E2-B3BE-5B75BB333E9A}" dt="2022-01-17T17:04:32.724" v="301" actId="14100"/>
          <ac:spMkLst>
            <pc:docMk/>
            <pc:sldMk cId="1769239944" sldId="258"/>
            <ac:spMk id="23" creationId="{C5E9074B-37F9-4CC2-BB1D-F084A8C9B4FF}"/>
          </ac:spMkLst>
        </pc:spChg>
        <pc:spChg chg="add mod">
          <ac:chgData name="mohammad Hosseinabady" userId="6cd969f51f917c9e" providerId="LiveId" clId="{B88733E8-4218-42E2-B3BE-5B75BB333E9A}" dt="2022-01-17T17:04:44.351" v="304" actId="14100"/>
          <ac:spMkLst>
            <pc:docMk/>
            <pc:sldMk cId="1769239944" sldId="258"/>
            <ac:spMk id="25" creationId="{635FCE0F-7036-44A2-A600-7A658EE2C215}"/>
          </ac:spMkLst>
        </pc:spChg>
        <pc:spChg chg="add mod">
          <ac:chgData name="mohammad Hosseinabady" userId="6cd969f51f917c9e" providerId="LiveId" clId="{B88733E8-4218-42E2-B3BE-5B75BB333E9A}" dt="2022-01-17T17:05:00.136" v="310" actId="14100"/>
          <ac:spMkLst>
            <pc:docMk/>
            <pc:sldMk cId="1769239944" sldId="258"/>
            <ac:spMk id="27" creationId="{A6A06600-89C0-4BC8-A6E0-E70822439051}"/>
          </ac:spMkLst>
        </pc:spChg>
        <pc:spChg chg="add mod">
          <ac:chgData name="mohammad Hosseinabady" userId="6cd969f51f917c9e" providerId="LiveId" clId="{B88733E8-4218-42E2-B3BE-5B75BB333E9A}" dt="2022-01-17T17:05:12.657" v="313" actId="14100"/>
          <ac:spMkLst>
            <pc:docMk/>
            <pc:sldMk cId="1769239944" sldId="258"/>
            <ac:spMk id="29" creationId="{2D2B5A86-498F-4E73-AA9D-B1C8E2429D7A}"/>
          </ac:spMkLst>
        </pc:spChg>
        <pc:spChg chg="add mod">
          <ac:chgData name="mohammad Hosseinabady" userId="6cd969f51f917c9e" providerId="LiveId" clId="{B88733E8-4218-42E2-B3BE-5B75BB333E9A}" dt="2022-01-17T17:05:30.587" v="316" actId="14100"/>
          <ac:spMkLst>
            <pc:docMk/>
            <pc:sldMk cId="1769239944" sldId="258"/>
            <ac:spMk id="31" creationId="{FBAAA1CF-C11C-4BCB-AD35-45AC2187C039}"/>
          </ac:spMkLst>
        </pc:spChg>
        <pc:spChg chg="add mod">
          <ac:chgData name="mohammad Hosseinabady" userId="6cd969f51f917c9e" providerId="LiveId" clId="{B88733E8-4218-42E2-B3BE-5B75BB333E9A}" dt="2022-01-17T17:05:45.755" v="322" actId="14100"/>
          <ac:spMkLst>
            <pc:docMk/>
            <pc:sldMk cId="1769239944" sldId="258"/>
            <ac:spMk id="33" creationId="{F34EA3B4-DD18-46C5-BC98-5C92DC74639C}"/>
          </ac:spMkLst>
        </pc:spChg>
        <pc:spChg chg="add mod">
          <ac:chgData name="mohammad Hosseinabady" userId="6cd969f51f917c9e" providerId="LiveId" clId="{B88733E8-4218-42E2-B3BE-5B75BB333E9A}" dt="2022-01-17T17:05:57.551" v="325" actId="14100"/>
          <ac:spMkLst>
            <pc:docMk/>
            <pc:sldMk cId="1769239944" sldId="258"/>
            <ac:spMk id="35" creationId="{C49B9F61-242A-4D7E-AACA-7DA9D9FD65D3}"/>
          </ac:spMkLst>
        </pc:spChg>
      </pc:sldChg>
      <pc:sldChg chg="addSp delSp modSp new mod">
        <pc:chgData name="mohammad Hosseinabady" userId="6cd969f51f917c9e" providerId="LiveId" clId="{B88733E8-4218-42E2-B3BE-5B75BB333E9A}" dt="2022-01-17T17:37:56.837" v="526" actId="14734"/>
        <pc:sldMkLst>
          <pc:docMk/>
          <pc:sldMk cId="1485940803" sldId="259"/>
        </pc:sldMkLst>
        <pc:spChg chg="mod">
          <ac:chgData name="mohammad Hosseinabady" userId="6cd969f51f917c9e" providerId="LiveId" clId="{B88733E8-4218-42E2-B3BE-5B75BB333E9A}" dt="2022-01-17T17:06:11.597" v="327"/>
          <ac:spMkLst>
            <pc:docMk/>
            <pc:sldMk cId="1485940803" sldId="259"/>
            <ac:spMk id="2" creationId="{C883C60C-8377-469F-B550-59F597286C26}"/>
          </ac:spMkLst>
        </pc:spChg>
        <pc:spChg chg="del">
          <ac:chgData name="mohammad Hosseinabady" userId="6cd969f51f917c9e" providerId="LiveId" clId="{B88733E8-4218-42E2-B3BE-5B75BB333E9A}" dt="2022-01-17T17:12:03.764" v="329" actId="478"/>
          <ac:spMkLst>
            <pc:docMk/>
            <pc:sldMk cId="1485940803" sldId="259"/>
            <ac:spMk id="3" creationId="{F659AA5D-76BE-49DE-A11E-9504F8489399}"/>
          </ac:spMkLst>
        </pc:spChg>
        <pc:graphicFrameChg chg="add mod modGraphic">
          <ac:chgData name="mohammad Hosseinabady" userId="6cd969f51f917c9e" providerId="LiveId" clId="{B88733E8-4218-42E2-B3BE-5B75BB333E9A}" dt="2022-01-17T17:37:56.837" v="526" actId="14734"/>
          <ac:graphicFrameMkLst>
            <pc:docMk/>
            <pc:sldMk cId="1485940803" sldId="259"/>
            <ac:graphicFrameMk id="4" creationId="{801E1CE9-1088-4D98-9974-5D4AB8AD6B36}"/>
          </ac:graphicFrameMkLst>
        </pc:graphicFrameChg>
        <pc:cxnChg chg="add mod">
          <ac:chgData name="mohammad Hosseinabady" userId="6cd969f51f917c9e" providerId="LiveId" clId="{B88733E8-4218-42E2-B3BE-5B75BB333E9A}" dt="2022-01-17T17:12:40.094" v="333" actId="1582"/>
          <ac:cxnSpMkLst>
            <pc:docMk/>
            <pc:sldMk cId="1485940803" sldId="259"/>
            <ac:cxnSpMk id="6" creationId="{86931C8B-C1AC-499B-8742-0EBEC4925E3A}"/>
          </ac:cxnSpMkLst>
        </pc:cxnChg>
      </pc:sldChg>
      <pc:sldChg chg="addSp delSp modSp new mod">
        <pc:chgData name="mohammad Hosseinabady" userId="6cd969f51f917c9e" providerId="LiveId" clId="{B88733E8-4218-42E2-B3BE-5B75BB333E9A}" dt="2022-01-17T17:17:01.224" v="387" actId="1076"/>
        <pc:sldMkLst>
          <pc:docMk/>
          <pc:sldMk cId="646606814" sldId="260"/>
        </pc:sldMkLst>
        <pc:spChg chg="mod">
          <ac:chgData name="mohammad Hosseinabady" userId="6cd969f51f917c9e" providerId="LiveId" clId="{B88733E8-4218-42E2-B3BE-5B75BB333E9A}" dt="2022-01-17T17:13:13.415" v="335"/>
          <ac:spMkLst>
            <pc:docMk/>
            <pc:sldMk cId="646606814" sldId="260"/>
            <ac:spMk id="2" creationId="{ECF4773C-A2E5-49FD-B022-CA87A5CDEBBC}"/>
          </ac:spMkLst>
        </pc:spChg>
        <pc:spChg chg="mod">
          <ac:chgData name="mohammad Hosseinabady" userId="6cd969f51f917c9e" providerId="LiveId" clId="{B88733E8-4218-42E2-B3BE-5B75BB333E9A}" dt="2022-01-17T17:16:43.815" v="381"/>
          <ac:spMkLst>
            <pc:docMk/>
            <pc:sldMk cId="646606814" sldId="260"/>
            <ac:spMk id="3" creationId="{EAC1E160-0B8C-4BFC-9C0F-B5329B327883}"/>
          </ac:spMkLst>
        </pc:spChg>
        <pc:spChg chg="add del mod">
          <ac:chgData name="mohammad Hosseinabady" userId="6cd969f51f917c9e" providerId="LiveId" clId="{B88733E8-4218-42E2-B3BE-5B75BB333E9A}" dt="2022-01-17T17:16:01.800" v="372" actId="1076"/>
          <ac:spMkLst>
            <pc:docMk/>
            <pc:sldMk cId="646606814" sldId="260"/>
            <ac:spMk id="5" creationId="{224FBBBB-D265-45F9-B7F2-589C8EDD6468}"/>
          </ac:spMkLst>
        </pc:spChg>
        <pc:spChg chg="add mod">
          <ac:chgData name="mohammad Hosseinabady" userId="6cd969f51f917c9e" providerId="LiveId" clId="{B88733E8-4218-42E2-B3BE-5B75BB333E9A}" dt="2022-01-17T17:16:32.124" v="378" actId="6549"/>
          <ac:spMkLst>
            <pc:docMk/>
            <pc:sldMk cId="646606814" sldId="260"/>
            <ac:spMk id="7" creationId="{561CE0EA-4DA7-4054-A2C2-F0513A935B5F}"/>
          </ac:spMkLst>
        </pc:spChg>
        <pc:spChg chg="add mod">
          <ac:chgData name="mohammad Hosseinabady" userId="6cd969f51f917c9e" providerId="LiveId" clId="{B88733E8-4218-42E2-B3BE-5B75BB333E9A}" dt="2022-01-17T17:17:01.224" v="387" actId="1076"/>
          <ac:spMkLst>
            <pc:docMk/>
            <pc:sldMk cId="646606814" sldId="260"/>
            <ac:spMk id="9" creationId="{292F9233-F745-4091-BA6E-3B32AF233205}"/>
          </ac:spMkLst>
        </pc:spChg>
      </pc:sldChg>
      <pc:sldChg chg="new">
        <pc:chgData name="mohammad Hosseinabady" userId="6cd969f51f917c9e" providerId="LiveId" clId="{B88733E8-4218-42E2-B3BE-5B75BB333E9A}" dt="2022-01-17T17:17:06.924" v="388" actId="680"/>
        <pc:sldMkLst>
          <pc:docMk/>
          <pc:sldMk cId="2918030301" sldId="261"/>
        </pc:sldMkLst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3957826660" sldId="262"/>
        </pc:sldMkLst>
        <pc:spChg chg="mod">
          <ac:chgData name="mohammad Hosseinabady" userId="6cd969f51f917c9e" providerId="LiveId" clId="{B88733E8-4218-42E2-B3BE-5B75BB333E9A}" dt="2022-01-17T17:32:42.387" v="400" actId="20577"/>
          <ac:spMkLst>
            <pc:docMk/>
            <pc:sldMk cId="3957826660" sldId="262"/>
            <ac:spMk id="2" creationId="{AA089DE8-5AA1-4255-9D55-10D8FA3E442C}"/>
          </ac:spMkLst>
        </pc:spChg>
        <pc:spChg chg="del mod">
          <ac:chgData name="mohammad Hosseinabady" userId="6cd969f51f917c9e" providerId="LiveId" clId="{B88733E8-4218-42E2-B3BE-5B75BB333E9A}" dt="2022-01-17T17:32:58.787" v="409" actId="478"/>
          <ac:spMkLst>
            <pc:docMk/>
            <pc:sldMk cId="3957826660" sldId="262"/>
            <ac:spMk id="3" creationId="{B1E11665-08CA-48DC-A9DF-7EDF22B7DE74}"/>
          </ac:spMkLst>
        </pc:spChg>
        <pc:spChg chg="add mod">
          <ac:chgData name="mohammad Hosseinabady" userId="6cd969f51f917c9e" providerId="LiveId" clId="{B88733E8-4218-42E2-B3BE-5B75BB333E9A}" dt="2022-01-17T17:34:28.030" v="422" actId="14100"/>
          <ac:spMkLst>
            <pc:docMk/>
            <pc:sldMk cId="3957826660" sldId="262"/>
            <ac:spMk id="5" creationId="{16E4220D-D900-4483-AE1B-5E79C80129F4}"/>
          </ac:spMkLst>
        </pc:spChg>
        <pc:spChg chg="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9" creationId="{33F6497A-7A5E-4D8B-BBE1-8D841F2193DC}"/>
          </ac:spMkLst>
        </pc:spChg>
        <pc:spChg chg="add 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11" creationId="{7085A879-3D19-4809-AA57-66421A9C83BA}"/>
          </ac:spMkLst>
        </pc:spChg>
        <pc:grpChg chg="add mod">
          <ac:chgData name="mohammad Hosseinabady" userId="6cd969f51f917c9e" providerId="LiveId" clId="{B88733E8-4218-42E2-B3BE-5B75BB333E9A}" dt="2022-01-17T17:35:02.325" v="425" actId="1076"/>
          <ac:grpSpMkLst>
            <pc:docMk/>
            <pc:sldMk cId="3957826660" sldId="262"/>
            <ac:grpSpMk id="7" creationId="{1C64C687-020C-451A-AFC0-1BDB81AB3AF9}"/>
          </ac:grpSpMkLst>
        </pc:grpChg>
        <pc:picChg chg="mod">
          <ac:chgData name="mohammad Hosseinabady" userId="6cd969f51f917c9e" providerId="LiveId" clId="{B88733E8-4218-42E2-B3BE-5B75BB333E9A}" dt="2022-01-17T17:35:02.325" v="425" actId="1076"/>
          <ac:picMkLst>
            <pc:docMk/>
            <pc:sldMk cId="3957826660" sldId="262"/>
            <ac:picMk id="8" creationId="{B41C8533-AC0A-4007-89FC-DAB8F4F64304}"/>
          </ac:picMkLst>
        </pc:picChg>
        <pc:picChg chg="add mod">
          <ac:chgData name="mohammad Hosseinabady" userId="6cd969f51f917c9e" providerId="LiveId" clId="{B88733E8-4218-42E2-B3BE-5B75BB333E9A}" dt="2022-01-17T17:35:06.251" v="426" actId="1076"/>
          <ac:picMkLst>
            <pc:docMk/>
            <pc:sldMk cId="3957826660" sldId="262"/>
            <ac:picMk id="10" creationId="{54C5A7D7-2DBF-46B3-9721-ECE6414ECAAE}"/>
          </ac:picMkLst>
        </pc:picChg>
        <pc:picChg chg="add mod">
          <ac:chgData name="mohammad Hosseinabady" userId="6cd969f51f917c9e" providerId="LiveId" clId="{B88733E8-4218-42E2-B3BE-5B75BB333E9A}" dt="2022-01-17T17:34:30.114" v="423" actId="1076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Transition">
        <pc:chgData name="mohammad Hosseinabady" userId="6cd969f51f917c9e" providerId="LiveId" clId="{B88733E8-4218-42E2-B3BE-5B75BB333E9A}" dt="2022-01-18T05:24:26.703" v="2553"/>
        <pc:sldMkLst>
          <pc:docMk/>
          <pc:sldMk cId="3667926580" sldId="263"/>
        </pc:sldMkLst>
        <pc:spChg chg="mod">
          <ac:chgData name="mohammad Hosseinabady" userId="6cd969f51f917c9e" providerId="LiveId" clId="{B88733E8-4218-42E2-B3BE-5B75BB333E9A}" dt="2022-01-17T17:36:26.327" v="456" actId="20577"/>
          <ac:spMkLst>
            <pc:docMk/>
            <pc:sldMk cId="3667926580" sldId="263"/>
            <ac:spMk id="2" creationId="{CEC955AC-4DD6-4D52-A9B3-E9CE4F3DB6CD}"/>
          </ac:spMkLst>
        </pc:spChg>
        <pc:spChg chg="del mod">
          <ac:chgData name="mohammad Hosseinabady" userId="6cd969f51f917c9e" providerId="LiveId" clId="{B88733E8-4218-42E2-B3BE-5B75BB333E9A}" dt="2022-01-17T17:35:59.187" v="429" actId="478"/>
          <ac:spMkLst>
            <pc:docMk/>
            <pc:sldMk cId="3667926580" sldId="263"/>
            <ac:spMk id="3" creationId="{512C16AE-0B71-48AF-866D-477AC1AA4731}"/>
          </ac:spMkLst>
        </pc:spChg>
        <pc:spChg chg="add del mod">
          <ac:chgData name="mohammad Hosseinabady" userId="6cd969f51f917c9e" providerId="LiveId" clId="{B88733E8-4218-42E2-B3BE-5B75BB333E9A}" dt="2022-01-17T17:36:01.707" v="430" actId="478"/>
          <ac:spMkLst>
            <pc:docMk/>
            <pc:sldMk cId="3667926580" sldId="263"/>
            <ac:spMk id="5" creationId="{5043A340-5BA1-44E0-8F6A-9A4270823585}"/>
          </ac:spMkLst>
        </pc:spChg>
        <pc:spChg chg="add mod">
          <ac:chgData name="mohammad Hosseinabady" userId="6cd969f51f917c9e" providerId="LiveId" clId="{B88733E8-4218-42E2-B3BE-5B75BB333E9A}" dt="2022-01-17T18:05:03.845" v="527" actId="1076"/>
          <ac:spMkLst>
            <pc:docMk/>
            <pc:sldMk cId="3667926580" sldId="263"/>
            <ac:spMk id="7" creationId="{CC598E53-5A4C-4683-BB18-EE63CE369D86}"/>
          </ac:spMkLst>
        </pc:spChg>
        <pc:spChg chg="add mod">
          <ac:chgData name="mohammad Hosseinabady" userId="6cd969f51f917c9e" providerId="LiveId" clId="{B88733E8-4218-42E2-B3BE-5B75BB333E9A}" dt="2022-01-17T17:37:03.896" v="520" actId="20577"/>
          <ac:spMkLst>
            <pc:docMk/>
            <pc:sldMk cId="3667926580" sldId="263"/>
            <ac:spMk id="8" creationId="{A4231B6D-0A2F-45C0-95F4-17CA6C54635E}"/>
          </ac:spMkLst>
        </pc:spChg>
        <pc:picChg chg="add mod">
          <ac:chgData name="mohammad Hosseinabady" userId="6cd969f51f917c9e" providerId="LiveId" clId="{B88733E8-4218-42E2-B3BE-5B75BB333E9A}" dt="2022-01-17T17:37:12.908" v="523" actId="1076"/>
          <ac:picMkLst>
            <pc:docMk/>
            <pc:sldMk cId="3667926580" sldId="263"/>
            <ac:picMk id="9" creationId="{5783E755-8200-4A8A-A25E-113FD325BA79}"/>
          </ac:picMkLst>
        </pc:pic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31775370" sldId="264"/>
        </pc:sldMkLst>
        <pc:spChg chg="mod">
          <ac:chgData name="mohammad Hosseinabady" userId="6cd969f51f917c9e" providerId="LiveId" clId="{B88733E8-4218-42E2-B3BE-5B75BB333E9A}" dt="2022-01-17T18:05:34.865" v="574" actId="20577"/>
          <ac:spMkLst>
            <pc:docMk/>
            <pc:sldMk cId="1831775370" sldId="264"/>
            <ac:spMk id="2" creationId="{4175408D-6771-4048-A65A-48A06ED3D1BC}"/>
          </ac:spMkLst>
        </pc:spChg>
        <pc:spChg chg="del">
          <ac:chgData name="mohammad Hosseinabady" userId="6cd969f51f917c9e" providerId="LiveId" clId="{B88733E8-4218-42E2-B3BE-5B75BB333E9A}" dt="2022-01-17T18:05:40.878" v="575" actId="478"/>
          <ac:spMkLst>
            <pc:docMk/>
            <pc:sldMk cId="1831775370" sldId="264"/>
            <ac:spMk id="3" creationId="{C3202A4D-879E-4281-BDB7-42A2B78F8DA4}"/>
          </ac:spMkLst>
        </pc:spChg>
        <pc:spChg chg="add mod">
          <ac:chgData name="mohammad Hosseinabady" userId="6cd969f51f917c9e" providerId="LiveId" clId="{B88733E8-4218-42E2-B3BE-5B75BB333E9A}" dt="2022-01-17T18:20:40.608" v="908" actId="20577"/>
          <ac:spMkLst>
            <pc:docMk/>
            <pc:sldMk cId="1831775370" sldId="264"/>
            <ac:spMk id="4" creationId="{956C98C2-AF1E-475E-968C-B93D79B16D91}"/>
          </ac:spMkLst>
        </pc:spChg>
        <pc:spChg chg="add mod">
          <ac:chgData name="mohammad Hosseinabady" userId="6cd969f51f917c9e" providerId="LiveId" clId="{B88733E8-4218-42E2-B3BE-5B75BB333E9A}" dt="2022-01-17T18:22:20.376" v="945" actId="1076"/>
          <ac:spMkLst>
            <pc:docMk/>
            <pc:sldMk cId="1831775370" sldId="264"/>
            <ac:spMk id="5" creationId="{F3945BA9-66BF-4BB9-8A56-19C3597CADD1}"/>
          </ac:spMkLst>
        </pc:spChg>
        <pc:spChg chg="add mod">
          <ac:chgData name="mohammad Hosseinabady" userId="6cd969f51f917c9e" providerId="LiveId" clId="{B88733E8-4218-42E2-B3BE-5B75BB333E9A}" dt="2022-01-17T18:22:24.198" v="946" actId="1076"/>
          <ac:spMkLst>
            <pc:docMk/>
            <pc:sldMk cId="1831775370" sldId="264"/>
            <ac:spMk id="6" creationId="{0CE071BE-8BE2-4FB5-898F-144952607D21}"/>
          </ac:spMkLst>
        </pc:spChg>
        <pc:spChg chg="add mod">
          <ac:chgData name="mohammad Hosseinabady" userId="6cd969f51f917c9e" providerId="LiveId" clId="{B88733E8-4218-42E2-B3BE-5B75BB333E9A}" dt="2022-01-17T18:22:41.703" v="960" actId="14100"/>
          <ac:spMkLst>
            <pc:docMk/>
            <pc:sldMk cId="1831775370" sldId="264"/>
            <ac:spMk id="8" creationId="{9703D128-7D30-4DC4-A487-346602CCB7BA}"/>
          </ac:spMkLst>
        </pc:spChg>
        <pc:spChg chg="add mod">
          <ac:chgData name="mohammad Hosseinabady" userId="6cd969f51f917c9e" providerId="LiveId" clId="{B88733E8-4218-42E2-B3BE-5B75BB333E9A}" dt="2022-01-17T18:22:48.239" v="967" actId="20577"/>
          <ac:spMkLst>
            <pc:docMk/>
            <pc:sldMk cId="1831775370" sldId="264"/>
            <ac:spMk id="9" creationId="{A6EC214F-9E68-41E2-A4BD-9C316A2C9B52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619297219" sldId="265"/>
        </pc:sldMkLst>
        <pc:spChg chg="mod">
          <ac:chgData name="mohammad Hosseinabady" userId="6cd969f51f917c9e" providerId="LiveId" clId="{B88733E8-4218-42E2-B3BE-5B75BB333E9A}" dt="2022-01-17T18:23:28.256" v="1023" actId="20577"/>
          <ac:spMkLst>
            <pc:docMk/>
            <pc:sldMk cId="1619297219" sldId="265"/>
            <ac:spMk id="2" creationId="{A9ED7FF5-ACB4-494C-BE95-47CE335285D2}"/>
          </ac:spMkLst>
        </pc:spChg>
        <pc:spChg chg="del">
          <ac:chgData name="mohammad Hosseinabady" userId="6cd969f51f917c9e" providerId="LiveId" clId="{B88733E8-4218-42E2-B3BE-5B75BB333E9A}" dt="2022-01-17T18:53:54.274" v="1024" actId="478"/>
          <ac:spMkLst>
            <pc:docMk/>
            <pc:sldMk cId="1619297219" sldId="265"/>
            <ac:spMk id="3" creationId="{7F826D4A-53E5-4450-BFE0-C9EB20665467}"/>
          </ac:spMkLst>
        </pc:spChg>
        <pc:spChg chg="add mod">
          <ac:chgData name="mohammad Hosseinabady" userId="6cd969f51f917c9e" providerId="LiveId" clId="{B88733E8-4218-42E2-B3BE-5B75BB333E9A}" dt="2022-01-17T18:54:03.199" v="1044" actId="20577"/>
          <ac:spMkLst>
            <pc:docMk/>
            <pc:sldMk cId="1619297219" sldId="265"/>
            <ac:spMk id="4" creationId="{90F23B31-8B53-4567-B1DB-A16D63AD1E01}"/>
          </ac:spMkLst>
        </pc:spChg>
        <pc:spChg chg="add mod">
          <ac:chgData name="mohammad Hosseinabady" userId="6cd969f51f917c9e" providerId="LiveId" clId="{B88733E8-4218-42E2-B3BE-5B75BB333E9A}" dt="2022-01-17T18:58:53.529" v="1079" actId="1076"/>
          <ac:spMkLst>
            <pc:docMk/>
            <pc:sldMk cId="1619297219" sldId="265"/>
            <ac:spMk id="5" creationId="{A4618956-FEC9-42C1-80EE-B403500B9571}"/>
          </ac:spMkLst>
        </pc:spChg>
        <pc:spChg chg="add mod">
          <ac:chgData name="mohammad Hosseinabady" userId="6cd969f51f917c9e" providerId="LiveId" clId="{B88733E8-4218-42E2-B3BE-5B75BB333E9A}" dt="2022-01-17T18:56:17.599" v="1071" actId="1076"/>
          <ac:spMkLst>
            <pc:docMk/>
            <pc:sldMk cId="1619297219" sldId="265"/>
            <ac:spMk id="7" creationId="{38FE08D8-388D-4903-9527-E6049686DF94}"/>
          </ac:spMkLst>
        </pc:spChg>
        <pc:spChg chg="add del mod">
          <ac:chgData name="mohammad Hosseinabady" userId="6cd969f51f917c9e" providerId="LiveId" clId="{B88733E8-4218-42E2-B3BE-5B75BB333E9A}" dt="2022-01-17T18:57:48.035" v="1075" actId="478"/>
          <ac:spMkLst>
            <pc:docMk/>
            <pc:sldMk cId="1619297219" sldId="265"/>
            <ac:spMk id="9" creationId="{A59E4762-23AF-4F15-AEAA-0AC80C02E84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0" creationId="{045C54D9-CDEA-4C0F-9B49-2BBC6755D80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1" creationId="{263A8B30-94AE-43F9-8D65-1A330D60E5ED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2" creationId="{3AC0BE66-DB48-4718-9FC5-CBDA483CD708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3" creationId="{E3F22464-07ED-4226-8AD3-FAEFF3CA43E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4" creationId="{3892EA3A-E1BF-40F3-9168-263DC36AC77B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9T15:33:24.084" v="2580" actId="20577"/>
        <pc:sldMkLst>
          <pc:docMk/>
          <pc:sldMk cId="3165616976" sldId="266"/>
        </pc:sldMkLst>
        <pc:spChg chg="mod">
          <ac:chgData name="mohammad Hosseinabady" userId="6cd969f51f917c9e" providerId="LiveId" clId="{B88733E8-4218-42E2-B3BE-5B75BB333E9A}" dt="2022-01-17T18:59:27.395" v="1086" actId="20577"/>
          <ac:spMkLst>
            <pc:docMk/>
            <pc:sldMk cId="3165616976" sldId="266"/>
            <ac:spMk id="2" creationId="{A30056BF-4CFF-4BA2-AB9C-D6F679791848}"/>
          </ac:spMkLst>
        </pc:spChg>
        <pc:spChg chg="del mod">
          <ac:chgData name="mohammad Hosseinabady" userId="6cd969f51f917c9e" providerId="LiveId" clId="{B88733E8-4218-42E2-B3BE-5B75BB333E9A}" dt="2022-01-17T19:00:06.431" v="1102" actId="478"/>
          <ac:spMkLst>
            <pc:docMk/>
            <pc:sldMk cId="3165616976" sldId="266"/>
            <ac:spMk id="3" creationId="{09D67FE7-B080-4549-86F7-1334845EAA24}"/>
          </ac:spMkLst>
        </pc:spChg>
        <pc:spChg chg="add mod">
          <ac:chgData name="mohammad Hosseinabady" userId="6cd969f51f917c9e" providerId="LiveId" clId="{B88733E8-4218-42E2-B3BE-5B75BB333E9A}" dt="2022-01-19T15:33:24.084" v="2580" actId="20577"/>
          <ac:spMkLst>
            <pc:docMk/>
            <pc:sldMk cId="3165616976" sldId="266"/>
            <ac:spMk id="3" creationId="{C6CB3476-6279-4A3E-8F9F-9FF1C357D689}"/>
          </ac:spMkLst>
        </pc:spChg>
        <pc:spChg chg="add del">
          <ac:chgData name="mohammad Hosseinabady" userId="6cd969f51f917c9e" providerId="LiveId" clId="{B88733E8-4218-42E2-B3BE-5B75BB333E9A}" dt="2022-01-17T19:00:33.999" v="1114" actId="478"/>
          <ac:spMkLst>
            <pc:docMk/>
            <pc:sldMk cId="3165616976" sldId="266"/>
            <ac:spMk id="4" creationId="{270BD101-FB39-411A-B9B2-75A90CC801E7}"/>
          </ac:spMkLst>
        </pc:spChg>
        <pc:spChg chg="add del mod">
          <ac:chgData name="mohammad Hosseinabady" userId="6cd969f51f917c9e" providerId="LiveId" clId="{B88733E8-4218-42E2-B3BE-5B75BB333E9A}" dt="2022-01-17T19:00:12.945" v="1105" actId="478"/>
          <ac:spMkLst>
            <pc:docMk/>
            <pc:sldMk cId="3165616976" sldId="266"/>
            <ac:spMk id="5" creationId="{1C79291C-BFBC-4787-88FE-95967C7B925F}"/>
          </ac:spMkLst>
        </pc:spChg>
        <pc:spChg chg="add mod">
          <ac:chgData name="mohammad Hosseinabady" userId="6cd969f51f917c9e" providerId="LiveId" clId="{B88733E8-4218-42E2-B3BE-5B75BB333E9A}" dt="2022-01-17T19:00:37.723" v="1118" actId="20577"/>
          <ac:spMkLst>
            <pc:docMk/>
            <pc:sldMk cId="3165616976" sldId="266"/>
            <ac:spMk id="6" creationId="{22205006-66D9-4CA6-A816-6D957F51078A}"/>
          </ac:spMkLst>
        </pc:spChg>
        <pc:spChg chg="add mod">
          <ac:chgData name="mohammad Hosseinabady" userId="6cd969f51f917c9e" providerId="LiveId" clId="{B88733E8-4218-42E2-B3BE-5B75BB333E9A}" dt="2022-01-17T19:01:27.569" v="1168" actId="1076"/>
          <ac:spMkLst>
            <pc:docMk/>
            <pc:sldMk cId="3165616976" sldId="266"/>
            <ac:spMk id="7" creationId="{13F66189-B170-45CE-9B1E-AC7CEC8AED9D}"/>
          </ac:spMkLst>
        </pc:spChg>
        <pc:spChg chg="add mod">
          <ac:chgData name="mohammad Hosseinabady" userId="6cd969f51f917c9e" providerId="LiveId" clId="{B88733E8-4218-42E2-B3BE-5B75BB333E9A}" dt="2022-01-17T19:01:42.024" v="1173" actId="20577"/>
          <ac:spMkLst>
            <pc:docMk/>
            <pc:sldMk cId="3165616976" sldId="266"/>
            <ac:spMk id="8" creationId="{67F95CBA-B4EF-4DB3-BCCF-9E93E0BC557D}"/>
          </ac:spMkLst>
        </pc:spChg>
        <pc:spChg chg="add mod">
          <ac:chgData name="mohammad Hosseinabady" userId="6cd969f51f917c9e" providerId="LiveId" clId="{B88733E8-4218-42E2-B3BE-5B75BB333E9A}" dt="2022-01-17T19:02:09.682" v="1186" actId="6549"/>
          <ac:spMkLst>
            <pc:docMk/>
            <pc:sldMk cId="3165616976" sldId="266"/>
            <ac:spMk id="9" creationId="{B5D5A24C-5AF2-4840-ABDA-1751ACC8286A}"/>
          </ac:spMkLst>
        </pc:spChg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343003335" sldId="267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155102674" sldId="268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1344094347" sldId="269"/>
        </pc:sldMkLst>
      </pc:sldChg>
      <pc:sldChg chg="addSp modSp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25340414" sldId="270"/>
        </pc:sldMkLst>
        <pc:spChg chg="add mod">
          <ac:chgData name="mohammad Hosseinabady" userId="6cd969f51f917c9e" providerId="LiveId" clId="{B88733E8-4218-42E2-B3BE-5B75BB333E9A}" dt="2022-01-17T19:35:09.585" v="1231" actId="20577"/>
          <ac:spMkLst>
            <pc:docMk/>
            <pc:sldMk cId="4025340414" sldId="270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36:14.876" v="1296" actId="14100"/>
          <ac:spMkLst>
            <pc:docMk/>
            <pc:sldMk cId="4025340414" sldId="270"/>
            <ac:spMk id="5" creationId="{BB307091-BF16-41AE-9429-61CAE179999B}"/>
          </ac:spMkLst>
        </pc:spChg>
        <pc:spChg chg="add mod">
          <ac:chgData name="mohammad Hosseinabady" userId="6cd969f51f917c9e" providerId="LiveId" clId="{B88733E8-4218-42E2-B3BE-5B75BB333E9A}" dt="2022-01-17T19:36:53.214" v="1318" actId="20577"/>
          <ac:spMkLst>
            <pc:docMk/>
            <pc:sldMk cId="4025340414" sldId="270"/>
            <ac:spMk id="6" creationId="{27D42D08-9C69-4C09-B595-2B7AB058BF44}"/>
          </ac:spMkLst>
        </pc:spChg>
        <pc:spChg chg="add mod">
          <ac:chgData name="mohammad Hosseinabady" userId="6cd969f51f917c9e" providerId="LiveId" clId="{B88733E8-4218-42E2-B3BE-5B75BB333E9A}" dt="2022-01-17T19:39:02.541" v="1354" actId="1076"/>
          <ac:spMkLst>
            <pc:docMk/>
            <pc:sldMk cId="4025340414" sldId="270"/>
            <ac:spMk id="8" creationId="{0B06D1BC-0AEB-478A-8D18-26B568E8D608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253194815" sldId="271"/>
        </pc:sldMkLst>
        <pc:spChg chg="mod">
          <ac:chgData name="mohammad Hosseinabady" userId="6cd969f51f917c9e" providerId="LiveId" clId="{B88733E8-4218-42E2-B3BE-5B75BB333E9A}" dt="2022-01-17T19:39:43.899" v="1373" actId="6549"/>
          <ac:spMkLst>
            <pc:docMk/>
            <pc:sldMk cId="4253194815" sldId="271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44:24.254" v="1519" actId="20577"/>
          <ac:spMkLst>
            <pc:docMk/>
            <pc:sldMk cId="4253194815" sldId="271"/>
            <ac:spMk id="4" creationId="{22EE6EBB-E496-40A2-952C-1293B17ECB79}"/>
          </ac:spMkLst>
        </pc:spChg>
        <pc:spChg chg="mod">
          <ac:chgData name="mohammad Hosseinabady" userId="6cd969f51f917c9e" providerId="LiveId" clId="{B88733E8-4218-42E2-B3BE-5B75BB333E9A}" dt="2022-01-17T19:42:08.914" v="1444" actId="1076"/>
          <ac:spMkLst>
            <pc:docMk/>
            <pc:sldMk cId="4253194815" sldId="271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3:14.078" v="1468" actId="20577"/>
          <ac:spMkLst>
            <pc:docMk/>
            <pc:sldMk cId="4253194815" sldId="271"/>
            <ac:spMk id="6" creationId="{27D42D08-9C69-4C09-B595-2B7AB058BF44}"/>
          </ac:spMkLst>
        </pc:spChg>
        <pc:spChg chg="add del mod">
          <ac:chgData name="mohammad Hosseinabady" userId="6cd969f51f917c9e" providerId="LiveId" clId="{B88733E8-4218-42E2-B3BE-5B75BB333E9A}" dt="2022-01-17T19:43:20.812" v="1471" actId="478"/>
          <ac:spMkLst>
            <pc:docMk/>
            <pc:sldMk cId="4253194815" sldId="271"/>
            <ac:spMk id="7" creationId="{97BC0C77-F278-4351-865F-03A104BF34F7}"/>
          </ac:spMkLst>
        </pc:spChg>
        <pc:spChg chg="del mod">
          <ac:chgData name="mohammad Hosseinabady" userId="6cd969f51f917c9e" providerId="LiveId" clId="{B88733E8-4218-42E2-B3BE-5B75BB333E9A}" dt="2022-01-17T19:42:02.785" v="1441"/>
          <ac:spMkLst>
            <pc:docMk/>
            <pc:sldMk cId="4253194815" sldId="271"/>
            <ac:spMk id="8" creationId="{0B06D1BC-0AEB-478A-8D18-26B568E8D608}"/>
          </ac:spMkLst>
        </pc:spChg>
      </pc:sldChg>
      <pc:sldChg chg="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628843252" sldId="272"/>
        </pc:sldMkLst>
        <pc:spChg chg="mod">
          <ac:chgData name="mohammad Hosseinabady" userId="6cd969f51f917c9e" providerId="LiveId" clId="{B88733E8-4218-42E2-B3BE-5B75BB333E9A}" dt="2022-01-17T19:44:54.332" v="1528" actId="20577"/>
          <ac:spMkLst>
            <pc:docMk/>
            <pc:sldMk cId="628843252" sldId="272"/>
            <ac:spMk id="2" creationId="{C4D58E72-ECE1-40A2-8877-2F072BDEAC49}"/>
          </ac:spMkLst>
        </pc:spChg>
        <pc:spChg chg="mod">
          <ac:chgData name="mohammad Hosseinabady" userId="6cd969f51f917c9e" providerId="LiveId" clId="{B88733E8-4218-42E2-B3BE-5B75BB333E9A}" dt="2022-01-17T19:45:39.492" v="1554" actId="20577"/>
          <ac:spMkLst>
            <pc:docMk/>
            <pc:sldMk cId="628843252" sldId="272"/>
            <ac:spMk id="3" creationId="{9589F116-E8E2-4D5A-9588-D495E73C178B}"/>
          </ac:spMkLst>
        </pc:spChg>
        <pc:spChg chg="del">
          <ac:chgData name="mohammad Hosseinabady" userId="6cd969f51f917c9e" providerId="LiveId" clId="{B88733E8-4218-42E2-B3BE-5B75BB333E9A}" dt="2022-01-17T19:45:54.212" v="1556" actId="478"/>
          <ac:spMkLst>
            <pc:docMk/>
            <pc:sldMk cId="628843252" sldId="272"/>
            <ac:spMk id="4" creationId="{22EE6EBB-E496-40A2-952C-1293B17ECB79}"/>
          </ac:spMkLst>
        </pc:spChg>
        <pc:spChg chg="del">
          <ac:chgData name="mohammad Hosseinabady" userId="6cd969f51f917c9e" providerId="LiveId" clId="{B88733E8-4218-42E2-B3BE-5B75BB333E9A}" dt="2022-01-17T19:45:07.745" v="1530" actId="478"/>
          <ac:spMkLst>
            <pc:docMk/>
            <pc:sldMk cId="628843252" sldId="272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6:35.248" v="1579" actId="6549"/>
          <ac:spMkLst>
            <pc:docMk/>
            <pc:sldMk cId="628843252" sldId="272"/>
            <ac:spMk id="6" creationId="{27D42D08-9C69-4C09-B595-2B7AB058BF44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741705164" sldId="273"/>
        </pc:sldMkLst>
        <pc:spChg chg="mod">
          <ac:chgData name="mohammad Hosseinabady" userId="6cd969f51f917c9e" providerId="LiveId" clId="{B88733E8-4218-42E2-B3BE-5B75BB333E9A}" dt="2022-01-17T19:47:15.084" v="1602" actId="20577"/>
          <ac:spMkLst>
            <pc:docMk/>
            <pc:sldMk cId="741705164" sldId="273"/>
            <ac:spMk id="3" creationId="{9589F116-E8E2-4D5A-9588-D495E73C178B}"/>
          </ac:spMkLst>
        </pc:spChg>
        <pc:spChg chg="mod">
          <ac:chgData name="mohammad Hosseinabady" userId="6cd969f51f917c9e" providerId="LiveId" clId="{B88733E8-4218-42E2-B3BE-5B75BB333E9A}" dt="2022-01-17T19:47:55.200" v="1623" actId="20577"/>
          <ac:spMkLst>
            <pc:docMk/>
            <pc:sldMk cId="741705164" sldId="273"/>
            <ac:spMk id="6" creationId="{27D42D08-9C69-4C09-B595-2B7AB058BF44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840970578" sldId="274"/>
        </pc:sldMkLst>
        <pc:spChg chg="mod">
          <ac:chgData name="mohammad Hosseinabady" userId="6cd969f51f917c9e" providerId="LiveId" clId="{B88733E8-4218-42E2-B3BE-5B75BB333E9A}" dt="2022-01-17T19:48:17.223" v="1632" actId="6549"/>
          <ac:spMkLst>
            <pc:docMk/>
            <pc:sldMk cId="840970578" sldId="274"/>
            <ac:spMk id="2" creationId="{89C9BF29-E2EE-4379-8735-198E9FF091C9}"/>
          </ac:spMkLst>
        </pc:spChg>
        <pc:spChg chg="del">
          <ac:chgData name="mohammad Hosseinabady" userId="6cd969f51f917c9e" providerId="LiveId" clId="{B88733E8-4218-42E2-B3BE-5B75BB333E9A}" dt="2022-01-17T19:48:21.578" v="1633" actId="478"/>
          <ac:spMkLst>
            <pc:docMk/>
            <pc:sldMk cId="840970578" sldId="274"/>
            <ac:spMk id="3" creationId="{DB259B40-09B3-41AD-B58A-479D0EC41AB0}"/>
          </ac:spMkLst>
        </pc:spChg>
        <pc:spChg chg="add mod">
          <ac:chgData name="mohammad Hosseinabady" userId="6cd969f51f917c9e" providerId="LiveId" clId="{B88733E8-4218-42E2-B3BE-5B75BB333E9A}" dt="2022-01-17T19:50:36.606" v="1661" actId="14100"/>
          <ac:spMkLst>
            <pc:docMk/>
            <pc:sldMk cId="840970578" sldId="274"/>
            <ac:spMk id="5" creationId="{016D6422-709F-4DF8-A1C6-9EC91269B150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6" creationId="{60C5B395-6B94-4798-A5FA-0CEBCACA8E18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8" creationId="{503098FE-C7EB-465C-9F43-903E77B32B4D}"/>
          </ac:spMkLst>
        </pc:spChg>
        <pc:spChg chg="add mod">
          <ac:chgData name="mohammad Hosseinabady" userId="6cd969f51f917c9e" providerId="LiveId" clId="{B88733E8-4218-42E2-B3BE-5B75BB333E9A}" dt="2022-01-18T05:11:59.442" v="2496" actId="207"/>
          <ac:spMkLst>
            <pc:docMk/>
            <pc:sldMk cId="840970578" sldId="274"/>
            <ac:spMk id="10" creationId="{0DFAF4B3-365C-443B-8C2A-40D1CCA83AE5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781127629" sldId="275"/>
        </pc:sldMkLst>
        <pc:spChg chg="mod">
          <ac:chgData name="mohammad Hosseinabady" userId="6cd969f51f917c9e" providerId="LiveId" clId="{B88733E8-4218-42E2-B3BE-5B75BB333E9A}" dt="2022-01-17T19:53:14.746" v="1716"/>
          <ac:spMkLst>
            <pc:docMk/>
            <pc:sldMk cId="2781127629" sldId="275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3:16.891" v="1717" actId="478"/>
          <ac:spMkLst>
            <pc:docMk/>
            <pc:sldMk cId="2781127629" sldId="275"/>
            <ac:spMk id="3" creationId="{AF1B0967-B7FB-4012-B7FB-F77196C67FD7}"/>
          </ac:spMkLst>
        </pc:spChg>
        <pc:spChg chg="add mod">
          <ac:chgData name="mohammad Hosseinabady" userId="6cd969f51f917c9e" providerId="LiveId" clId="{B88733E8-4218-42E2-B3BE-5B75BB333E9A}" dt="2022-01-17T19:53:24.540" v="1727" actId="20577"/>
          <ac:spMkLst>
            <pc:docMk/>
            <pc:sldMk cId="2781127629" sldId="275"/>
            <ac:spMk id="4" creationId="{CA31621C-2C2E-44B3-9FBE-6B840BABA8E9}"/>
          </ac:spMkLst>
        </pc:spChg>
        <pc:spChg chg="add mod">
          <ac:chgData name="mohammad Hosseinabady" userId="6cd969f51f917c9e" providerId="LiveId" clId="{B88733E8-4218-42E2-B3BE-5B75BB333E9A}" dt="2022-01-17T19:54:06.735" v="1748" actId="1076"/>
          <ac:spMkLst>
            <pc:docMk/>
            <pc:sldMk cId="2781127629" sldId="275"/>
            <ac:spMk id="6" creationId="{F0C5BAB7-91E5-4145-978F-97654B7ABAB8}"/>
          </ac:spMkLst>
        </pc:spChg>
        <pc:spChg chg="add mod">
          <ac:chgData name="mohammad Hosseinabady" userId="6cd969f51f917c9e" providerId="LiveId" clId="{B88733E8-4218-42E2-B3BE-5B75BB333E9A}" dt="2022-01-17T19:54:14.974" v="1751" actId="1076"/>
          <ac:spMkLst>
            <pc:docMk/>
            <pc:sldMk cId="2781127629" sldId="275"/>
            <ac:spMk id="8" creationId="{E7777898-BDDF-4747-B048-4346854721EC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9" creationId="{E2797B41-B042-420D-9A02-7890BA626B62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10" creationId="{97840E9A-989C-478F-AA34-33DB899E45A3}"/>
          </ac:spMkLst>
        </pc:spChg>
      </pc:sldChg>
      <pc:sldChg chg="add del">
        <pc:chgData name="mohammad Hosseinabady" userId="6cd969f51f917c9e" providerId="LiveId" clId="{B88733E8-4218-42E2-B3BE-5B75BB333E9A}" dt="2022-01-17T19:52:56.587" v="1714" actId="2890"/>
        <pc:sldMkLst>
          <pc:docMk/>
          <pc:sldMk cId="3698950001" sldId="275"/>
        </pc:sldMkLst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564978943" sldId="276"/>
        </pc:sldMkLst>
        <pc:spChg chg="mod">
          <ac:chgData name="mohammad Hosseinabady" userId="6cd969f51f917c9e" providerId="LiveId" clId="{B88733E8-4218-42E2-B3BE-5B75BB333E9A}" dt="2022-01-17T19:55:07.920" v="1776" actId="20577"/>
          <ac:spMkLst>
            <pc:docMk/>
            <pc:sldMk cId="2564978943" sldId="276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4" creationId="{CA31621C-2C2E-44B3-9FBE-6B840BABA8E9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6" creationId="{F0C5BAB7-91E5-4145-978F-97654B7ABAB8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8" creationId="{E7777898-BDDF-4747-B048-4346854721EC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9" creationId="{E2797B41-B042-420D-9A02-7890BA626B62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10" creationId="{97840E9A-989C-478F-AA34-33DB899E45A3}"/>
          </ac:spMkLst>
        </pc:spChg>
        <pc:spChg chg="add mod">
          <ac:chgData name="mohammad Hosseinabady" userId="6cd969f51f917c9e" providerId="LiveId" clId="{B88733E8-4218-42E2-B3BE-5B75BB333E9A}" dt="2022-01-17T19:56:35.167" v="1791" actId="6549"/>
          <ac:spMkLst>
            <pc:docMk/>
            <pc:sldMk cId="2564978943" sldId="276"/>
            <ac:spMk id="11" creationId="{52E4488E-BFF6-48CD-ABFA-5F50380891FA}"/>
          </ac:spMkLst>
        </pc:spChg>
        <pc:spChg chg="add mod">
          <ac:chgData name="mohammad Hosseinabady" userId="6cd969f51f917c9e" providerId="LiveId" clId="{B88733E8-4218-42E2-B3BE-5B75BB333E9A}" dt="2022-01-17T19:59:15.951" v="1871" actId="20577"/>
          <ac:spMkLst>
            <pc:docMk/>
            <pc:sldMk cId="2564978943" sldId="276"/>
            <ac:spMk id="12" creationId="{90689D66-9D90-4E31-89CD-67CADFA8638E}"/>
          </ac:spMkLst>
        </pc:spChg>
        <pc:spChg chg="add mod">
          <ac:chgData name="mohammad Hosseinabady" userId="6cd969f51f917c9e" providerId="LiveId" clId="{B88733E8-4218-42E2-B3BE-5B75BB333E9A}" dt="2022-01-17T19:56:57.556" v="1799" actId="113"/>
          <ac:spMkLst>
            <pc:docMk/>
            <pc:sldMk cId="2564978943" sldId="276"/>
            <ac:spMk id="13" creationId="{B1991889-D920-4595-853E-6A7BCCB22333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11917286" sldId="277"/>
        </pc:sldMkLst>
        <pc:spChg chg="mod">
          <ac:chgData name="mohammad Hosseinabady" userId="6cd969f51f917c9e" providerId="LiveId" clId="{B88733E8-4218-42E2-B3BE-5B75BB333E9A}" dt="2022-01-17T20:00:16.521" v="1892" actId="20577"/>
          <ac:spMkLst>
            <pc:docMk/>
            <pc:sldMk cId="4011917286" sldId="277"/>
            <ac:spMk id="11" creationId="{52E4488E-BFF6-48CD-ABFA-5F50380891FA}"/>
          </ac:spMkLst>
        </pc:spChg>
        <pc:spChg chg="mod">
          <ac:chgData name="mohammad Hosseinabady" userId="6cd969f51f917c9e" providerId="LiveId" clId="{B88733E8-4218-42E2-B3BE-5B75BB333E9A}" dt="2022-01-17T20:01:53.660" v="1952" actId="20577"/>
          <ac:spMkLst>
            <pc:docMk/>
            <pc:sldMk cId="4011917286" sldId="277"/>
            <ac:spMk id="12" creationId="{90689D66-9D90-4E31-89CD-67CADFA8638E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259202101" sldId="278"/>
        </pc:sldMkLst>
        <pc:spChg chg="mod">
          <ac:chgData name="mohammad Hosseinabady" userId="6cd969f51f917c9e" providerId="LiveId" clId="{B88733E8-4218-42E2-B3BE-5B75BB333E9A}" dt="2022-01-17T20:02:39.591" v="1960" actId="6549"/>
          <ac:spMkLst>
            <pc:docMk/>
            <pc:sldMk cId="1259202101" sldId="278"/>
            <ac:spMk id="2" creationId="{50809CC8-4097-41AB-92C6-15B0696D6B0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" creationId="{5B3C99D0-5D1B-4308-9201-D45AD73E3C70}"/>
          </ac:spMkLst>
        </pc:spChg>
        <pc:spChg chg="add mod">
          <ac:chgData name="mohammad Hosseinabady" userId="6cd969f51f917c9e" providerId="LiveId" clId="{B88733E8-4218-42E2-B3BE-5B75BB333E9A}" dt="2022-01-17T20:04:24.537" v="1966" actId="1076"/>
          <ac:spMkLst>
            <pc:docMk/>
            <pc:sldMk cId="1259202101" sldId="278"/>
            <ac:spMk id="7" creationId="{45EFA07D-D00D-4D1F-878C-027DCABD39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9" creationId="{3863D5DC-5DC1-4263-9D9C-EB473BFCB2A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0" creationId="{CE33B9F2-5EE3-4F17-BAA5-D7BF78516829}"/>
          </ac:spMkLst>
        </pc:spChg>
        <pc:spChg chg="del">
          <ac:chgData name="mohammad Hosseinabady" userId="6cd969f51f917c9e" providerId="LiveId" clId="{B88733E8-4218-42E2-B3BE-5B75BB333E9A}" dt="2022-01-17T20:02:05.794" v="1954" actId="478"/>
          <ac:spMkLst>
            <pc:docMk/>
            <pc:sldMk cId="1259202101" sldId="278"/>
            <ac:spMk id="11" creationId="{52E4488E-BFF6-48CD-ABFA-5F50380891FA}"/>
          </ac:spMkLst>
        </pc:spChg>
        <pc:spChg chg="del">
          <ac:chgData name="mohammad Hosseinabady" userId="6cd969f51f917c9e" providerId="LiveId" clId="{B88733E8-4218-42E2-B3BE-5B75BB333E9A}" dt="2022-01-17T20:02:27.388" v="1955" actId="478"/>
          <ac:spMkLst>
            <pc:docMk/>
            <pc:sldMk cId="1259202101" sldId="278"/>
            <ac:spMk id="12" creationId="{90689D66-9D90-4E31-89CD-67CADFA8638E}"/>
          </ac:spMkLst>
        </pc:spChg>
        <pc:spChg chg="del">
          <ac:chgData name="mohammad Hosseinabady" userId="6cd969f51f917c9e" providerId="LiveId" clId="{B88733E8-4218-42E2-B3BE-5B75BB333E9A}" dt="2022-01-17T20:02:28.515" v="1956" actId="478"/>
          <ac:spMkLst>
            <pc:docMk/>
            <pc:sldMk cId="1259202101" sldId="278"/>
            <ac:spMk id="13" creationId="{B1991889-D920-4595-853E-6A7BCCB2233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4" creationId="{FE94DBB2-0070-4E9C-B22F-11E3B0992AF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5" creationId="{FBB9535E-C665-4B5F-95E3-03DA528FCD7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6" creationId="{DEF3353D-8BF1-47FE-AD99-8749BDBC06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7" creationId="{0BF6B4EF-76B4-4AF9-BCE9-B44B1A7CAA2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8" creationId="{ADD486D8-52F1-42D2-A182-E2FFEBCC8B9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9" creationId="{75120408-D544-4B14-B732-DED915D793A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0" creationId="{22C810D5-1C2E-4302-8CA5-944C8B16C6E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1" creationId="{1836EEA7-90AD-4C6D-B28F-89A8F792F0B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2" creationId="{E5A4B0A9-42B8-4D5D-8847-B0261834E87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3" creationId="{AA3C21FF-BD01-4858-879C-14CB856BFEF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4" creationId="{E8C06026-EC57-4501-AEF4-2A78F7FB51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5" creationId="{53C9EFDF-8E4F-4A15-A33A-1AB437B0EAE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6" creationId="{47AF0809-425D-4AA9-8139-3290457B2C9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7" creationId="{6FDDCC1A-5057-44BD-B96C-E3C5926512B6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8" creationId="{C90BA611-423D-4DEF-AF80-14A8131A336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9" creationId="{CFB8F660-B973-4236-8C0D-53957C11C1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0" creationId="{0D9C4ADD-5491-454E-A651-A4FC172D5AF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1" creationId="{B9512C2D-F325-4432-A101-EB565C6A3811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2" creationId="{BA094C87-C0DB-43F6-9B93-A637175C3F84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3" creationId="{565440CF-9804-4B1A-BA7A-38732F1482C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4" creationId="{4447680E-5E9B-4837-8318-6838BAAFB46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5" creationId="{6FD85501-BEC4-428A-89AE-E7394FFFC89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6" creationId="{C4204EDB-09CE-4208-9469-1FBA092D424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7" creationId="{3F345B13-E819-42FE-AB14-96C40E2D072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8" creationId="{3B5997E0-6990-470A-88D0-800D4C554F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9" creationId="{2C4BA739-9061-4E0E-B880-A5149B7812F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0" creationId="{8A9465C2-ECCF-4F56-A223-34345D5A678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1" creationId="{E5BEFC72-6EE7-4141-B183-D32144C3C9A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2" creationId="{25FB8B80-8864-4AAF-B6A3-F7F3AC9EC8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3" creationId="{D3649846-DB7D-4473-B831-0D223D8C52B9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4" creationId="{3FAE8B59-6C4B-40EA-9FAB-B81784AC4424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5" creationId="{522C4FF4-595D-4B94-BA4C-AECB4CFEC4E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6" creationId="{35BFFCB5-45E4-415A-B4F1-690D2162518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7" creationId="{91CAC496-584B-4490-82BC-EC78EAB496C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8" creationId="{B36899DB-903D-43DC-A7EE-12F223F0B5BF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9" creationId="{A7A9ED59-465F-4D4C-BA62-A515BBCEB9E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50" creationId="{C6432AEB-C3D0-4DFB-9A2E-BD7ED3D268FF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583128459" sldId="279"/>
        </pc:sldMkLst>
        <pc:spChg chg="mod">
          <ac:chgData name="mohammad Hosseinabady" userId="6cd969f51f917c9e" providerId="LiveId" clId="{B88733E8-4218-42E2-B3BE-5B75BB333E9A}" dt="2022-01-17T20:22:09.012" v="2192" actId="20577"/>
          <ac:spMkLst>
            <pc:docMk/>
            <pc:sldMk cId="583128459" sldId="279"/>
            <ac:spMk id="2" creationId="{BEB7403C-D92B-4D93-B6C9-6030BAE84A08}"/>
          </ac:spMkLst>
        </pc:spChg>
        <pc:spChg chg="del">
          <ac:chgData name="mohammad Hosseinabady" userId="6cd969f51f917c9e" providerId="LiveId" clId="{B88733E8-4218-42E2-B3BE-5B75BB333E9A}" dt="2022-01-17T20:10:28.136" v="2056" actId="478"/>
          <ac:spMkLst>
            <pc:docMk/>
            <pc:sldMk cId="583128459" sldId="279"/>
            <ac:spMk id="3" creationId="{144DA969-CC64-434E-88C3-DF6A06CCC4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" creationId="{B285D995-AACD-4B37-AE52-8B6AF5CF0A0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5" creationId="{EDF2A8E2-FD84-47D2-A55A-702E2A325EF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6" creationId="{F88F83E8-8576-4CAE-9D16-C90CE965854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7" creationId="{56D12BC8-4360-43C4-9E15-5ECD8499DB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8" creationId="{DF8CA09C-6A76-4E1A-BE73-E58C39B6195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9" creationId="{505A09EA-33DF-45A7-87E5-29AA2B25B4D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0" creationId="{36E1BB18-560D-4045-9851-A80724BA208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1" creationId="{E2D6EB24-2CCB-4EAD-8968-F85C8DD63E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2" creationId="{53782E4D-6614-4779-AF55-902E69D379F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3" creationId="{4A1D880C-BD3E-47E1-9E9C-F743FAD0EC1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4" creationId="{A68E9A6E-914D-459A-BFAB-BD4D8991A1D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5" creationId="{A8EE60B2-0B30-499F-A7F6-3C8019EDBD3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6" creationId="{6913781D-FA72-470E-A02F-A3B3F8D81C15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7" creationId="{FA8EA7C1-09ED-4893-82F6-5D21C28882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8" creationId="{8BDA2199-D28B-44E2-B9C4-D2E2BE4F1B98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9" creationId="{73F910FA-76E3-47D2-AA8A-BD055F804C1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0" creationId="{B6EE2679-1701-44B7-AECF-ACE38933B17C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1" creationId="{2323F655-DC75-436D-950F-6EFAB50F473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2" creationId="{54490886-420B-4901-81B8-BF033A85EA9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3" creationId="{24473A72-D4DD-4CAB-9165-176A9EA2EED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4" creationId="{0683A580-C83B-408C-B985-AB5C42DC1946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5" creationId="{19D6285E-7460-40A6-B2D8-CF556F1C248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6" creationId="{5CDA7DCC-C49A-45DD-8D93-281EEE5F75E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7" creationId="{F13CF52D-6A66-4121-B1DC-87CA44E485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8" creationId="{C56970A1-F1C8-4900-B2E4-8E1ADBEA4FF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9" creationId="{70EA348B-9D8F-4DE2-9059-FC792DACCC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0" creationId="{D442252F-3D6C-4B7F-B059-42BB691937D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1" creationId="{81935F99-18E5-45F5-A888-F917F5E6DEF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2" creationId="{2557E9C1-EC93-4649-A8C3-E49062A85B6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3" creationId="{BD5E6AB6-9F68-4F0B-8B60-1626E1BCBC3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4" creationId="{89B68924-D31E-4BC0-B109-02963D010CD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5" creationId="{DAA2E40F-1124-4754-ABEE-610F5C97B88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6" creationId="{38BB2E2D-75BE-43FC-B190-8C40E1977F8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7" creationId="{0679AC58-A71D-4044-AC42-8ADA4B151E0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8" creationId="{E6C9A152-E5D3-412A-B8E6-313D4CAE856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9" creationId="{49B750F5-D7C1-4CCA-9555-6B7A20C2AAB8}"/>
          </ac:spMkLst>
        </pc:spChg>
        <pc:spChg chg="add del">
          <ac:chgData name="mohammad Hosseinabady" userId="6cd969f51f917c9e" providerId="LiveId" clId="{B88733E8-4218-42E2-B3BE-5B75BB333E9A}" dt="2022-01-17T20:19:42.021" v="2141" actId="22"/>
          <ac:spMkLst>
            <pc:docMk/>
            <pc:sldMk cId="583128459" sldId="279"/>
            <ac:spMk id="41" creationId="{2FBA03CE-F7DF-435D-8C8F-332AD4E3FA61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2" creationId="{9A14F697-690C-49BA-88BC-639601AB9E9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3" creationId="{31FF157B-9B55-4D7C-8FEB-D6E39000A18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4" creationId="{285F38F0-E92D-4419-8DC7-928FFFD55E7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5" creationId="{E7BC6F21-720E-4E14-B831-F7C497C56865}"/>
          </ac:spMkLst>
        </pc:spChg>
        <pc:spChg chg="add mod">
          <ac:chgData name="mohammad Hosseinabady" userId="6cd969f51f917c9e" providerId="LiveId" clId="{B88733E8-4218-42E2-B3BE-5B75BB333E9A}" dt="2022-01-17T20:25:46.036" v="2284" actId="14100"/>
          <ac:spMkLst>
            <pc:docMk/>
            <pc:sldMk cId="583128459" sldId="279"/>
            <ac:spMk id="47" creationId="{15F0537C-6FB6-4AEA-911C-7A141939560E}"/>
          </ac:spMkLst>
        </pc:spChg>
        <pc:spChg chg="add mod">
          <ac:chgData name="mohammad Hosseinabady" userId="6cd969f51f917c9e" providerId="LiveId" clId="{B88733E8-4218-42E2-B3BE-5B75BB333E9A}" dt="2022-01-17T20:25:42.372" v="2280" actId="14100"/>
          <ac:spMkLst>
            <pc:docMk/>
            <pc:sldMk cId="583128459" sldId="279"/>
            <ac:spMk id="49" creationId="{0AC8A8F1-37EA-4F58-89E0-39BC23C51646}"/>
          </ac:spMkLst>
        </pc:spChg>
        <pc:spChg chg="add mod">
          <ac:chgData name="mohammad Hosseinabady" userId="6cd969f51f917c9e" providerId="LiveId" clId="{B88733E8-4218-42E2-B3BE-5B75BB333E9A}" dt="2022-01-17T20:25:37.706" v="2277" actId="14100"/>
          <ac:spMkLst>
            <pc:docMk/>
            <pc:sldMk cId="583128459" sldId="279"/>
            <ac:spMk id="50" creationId="{8391A598-65A5-473D-B429-A3F9CA5BA1EC}"/>
          </ac:spMkLst>
        </pc:spChg>
        <pc:spChg chg="add mod">
          <ac:chgData name="mohammad Hosseinabady" userId="6cd969f51f917c9e" providerId="LiveId" clId="{B88733E8-4218-42E2-B3BE-5B75BB333E9A}" dt="2022-01-17T20:23:26.838" v="2222" actId="207"/>
          <ac:spMkLst>
            <pc:docMk/>
            <pc:sldMk cId="583128459" sldId="279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79047090" sldId="280"/>
        </pc:sldMkLst>
        <pc:spChg chg="mod">
          <ac:chgData name="mohammad Hosseinabady" userId="6cd969f51f917c9e" providerId="LiveId" clId="{B88733E8-4218-42E2-B3BE-5B75BB333E9A}" dt="2022-01-17T20:26:05.204" v="2291" actId="6549"/>
          <ac:spMkLst>
            <pc:docMk/>
            <pc:sldMk cId="1879047090" sldId="280"/>
            <ac:spMk id="2" creationId="{BEB7403C-D92B-4D93-B6C9-6030BAE84A08}"/>
          </ac:spMkLst>
        </pc:spChg>
        <pc:spChg chg="add mod">
          <ac:chgData name="mohammad Hosseinabady" userId="6cd969f51f917c9e" providerId="LiveId" clId="{B88733E8-4218-42E2-B3BE-5B75BB333E9A}" dt="2022-01-17T20:29:27.296" v="2342" actId="14100"/>
          <ac:spMkLst>
            <pc:docMk/>
            <pc:sldMk cId="1879047090" sldId="280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29:33.764" v="2345" actId="1076"/>
          <ac:spMkLst>
            <pc:docMk/>
            <pc:sldMk cId="1879047090" sldId="280"/>
            <ac:spMk id="10" creationId="{25F76D43-3282-4FF7-96B6-EDD63BC37A40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7" creationId="{15F0537C-6FB6-4AEA-911C-7A141939560E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9" creationId="{0AC8A8F1-37EA-4F58-89E0-39BC23C51646}"/>
          </ac:spMkLst>
        </pc:spChg>
        <pc:spChg chg="del">
          <ac:chgData name="mohammad Hosseinabady" userId="6cd969f51f917c9e" providerId="LiveId" clId="{B88733E8-4218-42E2-B3BE-5B75BB333E9A}" dt="2022-01-17T20:25:54.122" v="2287" actId="478"/>
          <ac:spMkLst>
            <pc:docMk/>
            <pc:sldMk cId="1879047090" sldId="280"/>
            <ac:spMk id="50" creationId="{8391A598-65A5-473D-B429-A3F9CA5BA1EC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429819136" sldId="281"/>
        </pc:sldMkLst>
        <pc:spChg chg="add mod">
          <ac:chgData name="mohammad Hosseinabady" userId="6cd969f51f917c9e" providerId="LiveId" clId="{B88733E8-4218-42E2-B3BE-5B75BB333E9A}" dt="2022-01-17T20:30:31.369" v="2365" actId="1076"/>
          <ac:spMkLst>
            <pc:docMk/>
            <pc:sldMk cId="1429819136" sldId="281"/>
            <ac:spMk id="6" creationId="{0C47C28B-2424-4980-9BF6-05DA5337E94A}"/>
          </ac:spMkLst>
        </pc:spChg>
        <pc:spChg chg="del">
          <ac:chgData name="mohammad Hosseinabady" userId="6cd969f51f917c9e" providerId="LiveId" clId="{B88733E8-4218-42E2-B3BE-5B75BB333E9A}" dt="2022-01-17T20:29:50.987" v="2347" actId="478"/>
          <ac:spMkLst>
            <pc:docMk/>
            <pc:sldMk cId="1429819136" sldId="281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31:41.063" v="2389" actId="1076"/>
          <ac:spMkLst>
            <pc:docMk/>
            <pc:sldMk cId="1429819136" sldId="281"/>
            <ac:spMk id="9" creationId="{E2B87CA1-44B0-4D56-8B9C-7EBD1EE2EBCE}"/>
          </ac:spMkLst>
        </pc:spChg>
        <pc:spChg chg="del">
          <ac:chgData name="mohammad Hosseinabady" userId="6cd969f51f917c9e" providerId="LiveId" clId="{B88733E8-4218-42E2-B3BE-5B75BB333E9A}" dt="2022-01-17T20:29:52.193" v="2348" actId="478"/>
          <ac:spMkLst>
            <pc:docMk/>
            <pc:sldMk cId="1429819136" sldId="281"/>
            <ac:spMk id="10" creationId="{25F76D43-3282-4FF7-96B6-EDD63BC37A40}"/>
          </ac:spMkLst>
        </pc:spChg>
      </pc:sldChg>
      <pc:sldChg chg="add modTransition modAnim">
        <pc:chgData name="mohammad Hosseinabady" userId="6cd969f51f917c9e" providerId="LiveId" clId="{B88733E8-4218-42E2-B3BE-5B75BB333E9A}" dt="2022-01-18T05:24:26.703" v="2553"/>
        <pc:sldMkLst>
          <pc:docMk/>
          <pc:sldMk cId="2571488138" sldId="282"/>
        </pc:sldMkLst>
      </pc:sldChg>
      <pc:sldChg chg="addSp modSp new mod">
        <pc:chgData name="mohammad Hosseinabady" userId="6cd969f51f917c9e" providerId="LiveId" clId="{B88733E8-4218-42E2-B3BE-5B75BB333E9A}" dt="2022-01-18T05:05:51.036" v="2429" actId="6549"/>
        <pc:sldMkLst>
          <pc:docMk/>
          <pc:sldMk cId="3750566953" sldId="283"/>
        </pc:sldMkLst>
        <pc:spChg chg="mod">
          <ac:chgData name="mohammad Hosseinabady" userId="6cd969f51f917c9e" providerId="LiveId" clId="{B88733E8-4218-42E2-B3BE-5B75BB333E9A}" dt="2022-01-18T05:05:51.036" v="2429" actId="6549"/>
          <ac:spMkLst>
            <pc:docMk/>
            <pc:sldMk cId="3750566953" sldId="283"/>
            <ac:spMk id="2" creationId="{C5FB1E98-007E-4E07-87F2-798F744ABB1C}"/>
          </ac:spMkLst>
        </pc:spChg>
        <pc:graphicFrameChg chg="add modGraphic">
          <ac:chgData name="mohammad Hosseinabady" userId="6cd969f51f917c9e" providerId="LiveId" clId="{B88733E8-4218-42E2-B3BE-5B75BB333E9A}" dt="2022-01-17T20:33:28.415" v="2391" actId="27022"/>
          <ac:graphicFrameMkLst>
            <pc:docMk/>
            <pc:sldMk cId="3750566953" sldId="283"/>
            <ac:graphicFrameMk id="5" creationId="{590CFFB2-61D1-4621-B0E5-1D928515F3E6}"/>
          </ac:graphicFrameMkLst>
        </pc:graphicFrameChg>
      </pc:sldChg>
      <pc:sldChg chg="addSp delSp modSp new mod">
        <pc:chgData name="mohammad Hosseinabady" userId="6cd969f51f917c9e" providerId="LiveId" clId="{B88733E8-4218-42E2-B3BE-5B75BB333E9A}" dt="2022-01-18T05:20:06.236" v="2548"/>
        <pc:sldMkLst>
          <pc:docMk/>
          <pc:sldMk cId="1253701032" sldId="284"/>
        </pc:sldMkLst>
        <pc:spChg chg="del">
          <ac:chgData name="mohammad Hosseinabady" userId="6cd969f51f917c9e" providerId="LiveId" clId="{B88733E8-4218-42E2-B3BE-5B75BB333E9A}" dt="2022-01-18T05:20:04.931" v="2547" actId="478"/>
          <ac:spMkLst>
            <pc:docMk/>
            <pc:sldMk cId="1253701032" sldId="284"/>
            <ac:spMk id="2" creationId="{69CE709C-3E21-4E0E-9B00-1CA8452CEC2C}"/>
          </ac:spMkLst>
        </pc:spChg>
        <pc:spChg chg="del">
          <ac:chgData name="mohammad Hosseinabady" userId="6cd969f51f917c9e" providerId="LiveId" clId="{B88733E8-4218-42E2-B3BE-5B75BB333E9A}" dt="2022-01-18T05:20:03.597" v="2546" actId="478"/>
          <ac:spMkLst>
            <pc:docMk/>
            <pc:sldMk cId="1253701032" sldId="284"/>
            <ac:spMk id="3" creationId="{457CD5D2-F38F-496F-B396-0EA003730162}"/>
          </ac:spMkLst>
        </pc:spChg>
        <pc:spChg chg="add mod">
          <ac:chgData name="mohammad Hosseinabady" userId="6cd969f51f917c9e" providerId="LiveId" clId="{B88733E8-4218-42E2-B3BE-5B75BB333E9A}" dt="2022-01-18T05:20:06.236" v="2548"/>
          <ac:spMkLst>
            <pc:docMk/>
            <pc:sldMk cId="1253701032" sldId="284"/>
            <ac:spMk id="4" creationId="{104A3BFC-528E-4EE5-97A3-EAB28EEB9154}"/>
          </ac:spMkLst>
        </pc:spChg>
        <pc:picChg chg="add mod">
          <ac:chgData name="mohammad Hosseinabady" userId="6cd969f51f917c9e" providerId="LiveId" clId="{B88733E8-4218-42E2-B3BE-5B75BB333E9A}" dt="2022-01-18T05:20:06.236" v="2548"/>
          <ac:picMkLst>
            <pc:docMk/>
            <pc:sldMk cId="1253701032" sldId="284"/>
            <ac:picMk id="5" creationId="{3E1194E5-1722-472A-AB92-E2072962FC86}"/>
          </ac:picMkLst>
        </pc:picChg>
      </pc:sldChg>
      <pc:sldMasterChg chg="add del addSldLayout delSldLayout">
        <pc:chgData name="mohammad Hosseinabady" userId="6cd969f51f917c9e" providerId="LiveId" clId="{B88733E8-4218-42E2-B3BE-5B75BB333E9A}" dt="2022-01-17T16:06:52.049" v="20" actId="26606"/>
        <pc:sldMasterMkLst>
          <pc:docMk/>
          <pc:sldMasterMk cId="643345370" sldId="2147483648"/>
        </pc:sldMasterMkLst>
        <pc:sldLayoutChg chg="add del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643345370" sldId="2147483648"/>
            <pc:sldLayoutMk cId="56365123" sldId="2147483649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48.229" v="17" actId="26606"/>
        <pc:sldMasterMkLst>
          <pc:docMk/>
          <pc:sldMasterMk cId="2358399285" sldId="2147483650"/>
        </pc:sldMasterMkLst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264010925" sldId="2147483651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483702045" sldId="2147483652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384189780" sldId="2147483653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106708064" sldId="2147483654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070933637" sldId="2147483655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042307626" sldId="2147483656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353038849" sldId="2147483657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789713984" sldId="2147483658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472697524" sldId="2147483659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606163120" sldId="2147483660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625265320" sldId="2147483661"/>
          </pc:sldLayoutMkLst>
        </pc:sldLayoutChg>
      </pc:sldMasterChg>
      <pc:sldMasterChg chg="addSp delSp modSp add mod addSldLayout">
        <pc:chgData name="mohammad Hosseinabady" userId="6cd969f51f917c9e" providerId="LiveId" clId="{B88733E8-4218-42E2-B3BE-5B75BB333E9A}" dt="2022-01-18T05:21:02.845" v="2552" actId="207"/>
        <pc:sldMasterMkLst>
          <pc:docMk/>
          <pc:sldMasterMk cId="3216138788" sldId="2147483686"/>
        </pc:sldMasterMkLst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4" creationId="{E80B2FEE-249E-42F1-94D8-A8C0759EF471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5" creationId="{8560C617-A890-4920-83B0-143C03349066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6" creationId="{14F1B4F1-B06B-4BBE-BFFF-C0B386E2449E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7" creationId="{57DD7E49-8DFD-4057-9C4F-238E73684EFA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8" creationId="{BC0DC80D-7117-429E-A40C-C75D048DAC9A}"/>
          </ac:spMkLst>
        </pc:sp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672702086" sldId="2147483675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56476057" sldId="2147483676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053069328" sldId="2147483677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05299611" sldId="2147483678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53765503" sldId="2147483679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87772208" sldId="2147483680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437748566" sldId="2147483681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212364661" sldId="2147483682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02180253" sldId="2147483683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64999134" sldId="2147483684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40141885" sldId="2147483685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52.007" v="19" actId="26606"/>
        <pc:sldMasterMkLst>
          <pc:docMk/>
          <pc:sldMasterMk cId="1030970872" sldId="2147483699"/>
        </pc:sldMasterMkLst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756183015" sldId="2147483688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933233412" sldId="2147483689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4294106026" sldId="2147483690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139639092" sldId="2147483691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297201535" sldId="2147483692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27640687" sldId="2147483693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42888052" sldId="2147483694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13927720" sldId="2147483695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454407427" sldId="2147483696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506473652" sldId="2147483697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396953666" sldId="2147483698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28.822" v="11" actId="26606"/>
        <pc:sldMasterMkLst>
          <pc:docMk/>
          <pc:sldMasterMk cId="571840330" sldId="2147483725"/>
        </pc:sldMasterMkLst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637548375" sldId="2147483714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62247724" sldId="2147483715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1134818618" sldId="2147483716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97999164" sldId="2147483717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11640378" sldId="2147483718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669980999" sldId="2147483719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75179176" sldId="2147483720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857435436" sldId="2147483721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926324847" sldId="2147483722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460711819" sldId="2147483723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510780738" sldId="2147483724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31.794" v="13" actId="26606"/>
        <pc:sldMasterMkLst>
          <pc:docMk/>
          <pc:sldMasterMk cId="1176022413" sldId="2147483738"/>
        </pc:sldMasterMkLst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037006157" sldId="2147483727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830039311" sldId="2147483728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50278120" sldId="2147483729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288489723" sldId="2147483730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356816948" sldId="2147483731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39453784" sldId="2147483732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115775528" sldId="2147483733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302343335" sldId="2147483734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51913250" sldId="2147483735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22626403" sldId="2147483736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61981505" sldId="2147483737"/>
          </pc:sldLayoutMkLst>
        </pc:sldLayoutChg>
      </pc:sldMasterChg>
    </pc:docChg>
  </pc:docChgLst>
  <pc:docChgLst>
    <pc:chgData name="mohammad" userId="6cd969f51f917c9e" providerId="LiveId" clId="{B88733E8-4218-42E2-B3BE-5B75BB333E9A}"/>
    <pc:docChg chg="undo custSel addSld delSld modSld">
      <pc:chgData name="mohammad" userId="6cd969f51f917c9e" providerId="LiveId" clId="{B88733E8-4218-42E2-B3BE-5B75BB333E9A}" dt="2022-01-17T19:26:32.564" v="313" actId="47"/>
      <pc:docMkLst>
        <pc:docMk/>
      </pc:docMkLst>
      <pc:sldChg chg="del">
        <pc:chgData name="mohammad" userId="6cd969f51f917c9e" providerId="LiveId" clId="{B88733E8-4218-42E2-B3BE-5B75BB333E9A}" dt="2022-01-17T19:26:32.564" v="313" actId="47"/>
        <pc:sldMkLst>
          <pc:docMk/>
          <pc:sldMk cId="445926893" sldId="257"/>
        </pc:sldMkLst>
      </pc:sldChg>
      <pc:sldChg chg="del">
        <pc:chgData name="mohammad" userId="6cd969f51f917c9e" providerId="LiveId" clId="{B88733E8-4218-42E2-B3BE-5B75BB333E9A}" dt="2022-01-17T19:16:22.674" v="5" actId="47"/>
        <pc:sldMkLst>
          <pc:docMk/>
          <pc:sldMk cId="1769239944" sldId="258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1485940803" sldId="259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646606814" sldId="260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2918030301" sldId="261"/>
        </pc:sldMkLst>
      </pc:sldChg>
      <pc:sldChg chg="addSp modSp mod">
        <pc:chgData name="mohammad" userId="6cd969f51f917c9e" providerId="LiveId" clId="{B88733E8-4218-42E2-B3BE-5B75BB333E9A}" dt="2022-01-17T19:15:40.406" v="4"/>
        <pc:sldMkLst>
          <pc:docMk/>
          <pc:sldMk cId="3165616976" sldId="266"/>
        </pc:sldMkLst>
        <pc:spChg chg="add mod">
          <ac:chgData name="mohammad" userId="6cd969f51f917c9e" providerId="LiveId" clId="{B88733E8-4218-42E2-B3BE-5B75BB333E9A}" dt="2022-01-17T19:15:32.033" v="3" actId="20577"/>
          <ac:spMkLst>
            <pc:docMk/>
            <pc:sldMk cId="3165616976" sldId="266"/>
            <ac:spMk id="10" creationId="{A3C3BFB6-1E02-46A7-B3A9-41C7F05F9F8E}"/>
          </ac:spMkLst>
        </pc:spChg>
        <pc:spChg chg="add mod">
          <ac:chgData name="mohammad" userId="6cd969f51f917c9e" providerId="LiveId" clId="{B88733E8-4218-42E2-B3BE-5B75BB333E9A}" dt="2022-01-17T19:15:40.406" v="4"/>
          <ac:spMkLst>
            <pc:docMk/>
            <pc:sldMk cId="3165616976" sldId="266"/>
            <ac:spMk id="11" creationId="{9255259B-E0EE-49CD-A913-CDD21725407D}"/>
          </ac:spMkLst>
        </pc:spChg>
      </pc:sldChg>
      <pc:sldChg chg="addSp delSp modSp new mod">
        <pc:chgData name="mohammad" userId="6cd969f51f917c9e" providerId="LiveId" clId="{B88733E8-4218-42E2-B3BE-5B75BB333E9A}" dt="2022-01-17T19:20:19.004" v="131" actId="20577"/>
        <pc:sldMkLst>
          <pc:docMk/>
          <pc:sldMk cId="2343003335" sldId="267"/>
        </pc:sldMkLst>
        <pc:spChg chg="mod">
          <ac:chgData name="mohammad" userId="6cd969f51f917c9e" providerId="LiveId" clId="{B88733E8-4218-42E2-B3BE-5B75BB333E9A}" dt="2022-01-17T19:17:03.433" v="15" actId="20577"/>
          <ac:spMkLst>
            <pc:docMk/>
            <pc:sldMk cId="2343003335" sldId="267"/>
            <ac:spMk id="2" creationId="{C4D58E72-ECE1-40A2-8877-2F072BDEAC49}"/>
          </ac:spMkLst>
        </pc:spChg>
        <pc:spChg chg="del mod">
          <ac:chgData name="mohammad" userId="6cd969f51f917c9e" providerId="LiveId" clId="{B88733E8-4218-42E2-B3BE-5B75BB333E9A}" dt="2022-01-17T19:16:56.728" v="8" actId="478"/>
          <ac:spMkLst>
            <pc:docMk/>
            <pc:sldMk cId="2343003335" sldId="267"/>
            <ac:spMk id="3" creationId="{EE5D94B1-5FB5-4DDC-A6EC-8FB5EC1D2248}"/>
          </ac:spMkLst>
        </pc:spChg>
        <pc:spChg chg="add del mod">
          <ac:chgData name="mohammad" userId="6cd969f51f917c9e" providerId="LiveId" clId="{B88733E8-4218-42E2-B3BE-5B75BB333E9A}" dt="2022-01-17T19:16:58.557" v="9" actId="478"/>
          <ac:spMkLst>
            <pc:docMk/>
            <pc:sldMk cId="2343003335" sldId="267"/>
            <ac:spMk id="5" creationId="{8DB9B836-CBFD-4C5D-B582-7B1D394DB9B9}"/>
          </ac:spMkLst>
        </pc:spChg>
        <pc:spChg chg="add mod">
          <ac:chgData name="mohammad" userId="6cd969f51f917c9e" providerId="LiveId" clId="{B88733E8-4218-42E2-B3BE-5B75BB333E9A}" dt="2022-01-17T19:17:45.068" v="39" actId="1076"/>
          <ac:spMkLst>
            <pc:docMk/>
            <pc:sldMk cId="2343003335" sldId="267"/>
            <ac:spMk id="7" creationId="{1D4FA3D9-AEB3-430F-A435-4BC21A1AAA5A}"/>
          </ac:spMkLst>
        </pc:spChg>
        <pc:spChg chg="add del mod">
          <ac:chgData name="mohammad" userId="6cd969f51f917c9e" providerId="LiveId" clId="{B88733E8-4218-42E2-B3BE-5B75BB333E9A}" dt="2022-01-17T19:18:10.544" v="42" actId="478"/>
          <ac:spMkLst>
            <pc:docMk/>
            <pc:sldMk cId="2343003335" sldId="267"/>
            <ac:spMk id="9" creationId="{41D37DF8-5B46-470B-8539-2DAEDACC352C}"/>
          </ac:spMkLst>
        </pc:spChg>
        <pc:spChg chg="add mod">
          <ac:chgData name="mohammad" userId="6cd969f51f917c9e" providerId="LiveId" clId="{B88733E8-4218-42E2-B3BE-5B75BB333E9A}" dt="2022-01-17T19:20:19.004" v="131" actId="20577"/>
          <ac:spMkLst>
            <pc:docMk/>
            <pc:sldMk cId="2343003335" sldId="267"/>
            <ac:spMk id="10" creationId="{282DE95C-EFF5-4658-8399-75B595C08C56}"/>
          </ac:spMkLst>
        </pc:spChg>
      </pc:sldChg>
      <pc:sldChg chg="addSp delSp modSp add mod">
        <pc:chgData name="mohammad" userId="6cd969f51f917c9e" providerId="LiveId" clId="{B88733E8-4218-42E2-B3BE-5B75BB333E9A}" dt="2022-01-17T19:22:41.974" v="206" actId="20577"/>
        <pc:sldMkLst>
          <pc:docMk/>
          <pc:sldMk cId="2155102674" sldId="268"/>
        </pc:sldMkLst>
        <pc:spChg chg="add mod">
          <ac:chgData name="mohammad" userId="6cd969f51f917c9e" providerId="LiveId" clId="{B88733E8-4218-42E2-B3BE-5B75BB333E9A}" dt="2022-01-17T19:21:02.935" v="153" actId="6549"/>
          <ac:spMkLst>
            <pc:docMk/>
            <pc:sldMk cId="2155102674" sldId="268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0:38.161" v="133" actId="478"/>
          <ac:spMkLst>
            <pc:docMk/>
            <pc:sldMk cId="2155102674" sldId="268"/>
            <ac:spMk id="7" creationId="{1D4FA3D9-AEB3-430F-A435-4BC21A1AAA5A}"/>
          </ac:spMkLst>
        </pc:spChg>
        <pc:spChg chg="add mod">
          <ac:chgData name="mohammad" userId="6cd969f51f917c9e" providerId="LiveId" clId="{B88733E8-4218-42E2-B3BE-5B75BB333E9A}" dt="2022-01-17T19:22:41.974" v="206" actId="20577"/>
          <ac:spMkLst>
            <pc:docMk/>
            <pc:sldMk cId="2155102674" sldId="268"/>
            <ac:spMk id="8" creationId="{E406C1A3-BC33-444D-8F0A-0CD53CD7BE32}"/>
          </ac:spMkLst>
        </pc:spChg>
        <pc:spChg chg="del">
          <ac:chgData name="mohammad" userId="6cd969f51f917c9e" providerId="LiveId" clId="{B88733E8-4218-42E2-B3BE-5B75BB333E9A}" dt="2022-01-17T19:20:38.936" v="134" actId="478"/>
          <ac:spMkLst>
            <pc:docMk/>
            <pc:sldMk cId="2155102674" sldId="268"/>
            <ac:spMk id="10" creationId="{282DE95C-EFF5-4658-8399-75B595C08C56}"/>
          </ac:spMkLst>
        </pc:spChg>
      </pc:sldChg>
      <pc:sldChg chg="modSp add mod">
        <pc:chgData name="mohammad" userId="6cd969f51f917c9e" providerId="LiveId" clId="{B88733E8-4218-42E2-B3BE-5B75BB333E9A}" dt="2022-01-17T19:25:40.516" v="305"/>
        <pc:sldMkLst>
          <pc:docMk/>
          <pc:sldMk cId="1344094347" sldId="269"/>
        </pc:sldMkLst>
        <pc:spChg chg="mod">
          <ac:chgData name="mohammad" userId="6cd969f51f917c9e" providerId="LiveId" clId="{B88733E8-4218-42E2-B3BE-5B75BB333E9A}" dt="2022-01-17T19:24:46.373" v="285" actId="20577"/>
          <ac:spMkLst>
            <pc:docMk/>
            <pc:sldMk cId="1344094347" sldId="269"/>
            <ac:spMk id="6" creationId="{6FA2A9FE-48AD-4A53-A03D-EE3D7C9EC0AD}"/>
          </ac:spMkLst>
        </pc:spChg>
        <pc:spChg chg="mod">
          <ac:chgData name="mohammad" userId="6cd969f51f917c9e" providerId="LiveId" clId="{B88733E8-4218-42E2-B3BE-5B75BB333E9A}" dt="2022-01-17T19:25:40.516" v="305"/>
          <ac:spMkLst>
            <pc:docMk/>
            <pc:sldMk cId="1344094347" sldId="269"/>
            <ac:spMk id="8" creationId="{E406C1A3-BC33-444D-8F0A-0CD53CD7BE32}"/>
          </ac:spMkLst>
        </pc:spChg>
      </pc:sldChg>
      <pc:sldChg chg="delSp modSp add mod">
        <pc:chgData name="mohammad" userId="6cd969f51f917c9e" providerId="LiveId" clId="{B88733E8-4218-42E2-B3BE-5B75BB333E9A}" dt="2022-01-17T19:26:27.469" v="312" actId="478"/>
        <pc:sldMkLst>
          <pc:docMk/>
          <pc:sldMk cId="4025340414" sldId="270"/>
        </pc:sldMkLst>
        <pc:spChg chg="mod">
          <ac:chgData name="mohammad" userId="6cd969f51f917c9e" providerId="LiveId" clId="{B88733E8-4218-42E2-B3BE-5B75BB333E9A}" dt="2022-01-17T19:26:22.953" v="310" actId="6549"/>
          <ac:spMkLst>
            <pc:docMk/>
            <pc:sldMk cId="4025340414" sldId="270"/>
            <ac:spMk id="2" creationId="{C4D58E72-ECE1-40A2-8877-2F072BDEAC49}"/>
          </ac:spMkLst>
        </pc:spChg>
        <pc:spChg chg="del">
          <ac:chgData name="mohammad" userId="6cd969f51f917c9e" providerId="LiveId" clId="{B88733E8-4218-42E2-B3BE-5B75BB333E9A}" dt="2022-01-17T19:26:26.026" v="311" actId="478"/>
          <ac:spMkLst>
            <pc:docMk/>
            <pc:sldMk cId="4025340414" sldId="270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6:27.469" v="312" actId="478"/>
          <ac:spMkLst>
            <pc:docMk/>
            <pc:sldMk cId="4025340414" sldId="270"/>
            <ac:spMk id="8" creationId="{E406C1A3-BC33-444D-8F0A-0CD53CD7BE32}"/>
          </ac:spMkLst>
        </pc:spChg>
      </pc:sldChg>
    </pc:docChg>
  </pc:docChgLst>
  <pc:docChgLst>
    <pc:chgData name="mohammad Hosseinabady" userId="6cd969f51f917c9e" providerId="LiveId" clId="{DF8DE250-C4AA-47CE-B3FE-6CC582574E7A}"/>
    <pc:docChg chg="undo custSel addSld delSld modSld addSection delSection modSection">
      <pc:chgData name="mohammad Hosseinabady" userId="6cd969f51f917c9e" providerId="LiveId" clId="{DF8DE250-C4AA-47CE-B3FE-6CC582574E7A}" dt="2022-01-21T03:21:06.898" v="3599"/>
      <pc:docMkLst>
        <pc:docMk/>
      </pc:docMkLst>
      <pc:sldChg chg="addSp delSp modSp mod modAnim">
        <pc:chgData name="mohammad Hosseinabady" userId="6cd969f51f917c9e" providerId="LiveId" clId="{DF8DE250-C4AA-47CE-B3FE-6CC582574E7A}" dt="2022-01-21T02:40:36.003" v="3145"/>
        <pc:sldMkLst>
          <pc:docMk/>
          <pc:sldMk cId="3957826660" sldId="262"/>
        </pc:sldMkLst>
        <pc:spChg chg="mod">
          <ac:chgData name="mohammad Hosseinabady" userId="6cd969f51f917c9e" providerId="LiveId" clId="{DF8DE250-C4AA-47CE-B3FE-6CC582574E7A}" dt="2022-01-21T02:40:00.518" v="3142" actId="20577"/>
          <ac:spMkLst>
            <pc:docMk/>
            <pc:sldMk cId="3957826660" sldId="262"/>
            <ac:spMk id="2" creationId="{AA089DE8-5AA1-4255-9D55-10D8FA3E442C}"/>
          </ac:spMkLst>
        </pc:spChg>
        <pc:spChg chg="add del mod">
          <ac:chgData name="mohammad Hosseinabady" userId="6cd969f51f917c9e" providerId="LiveId" clId="{DF8DE250-C4AA-47CE-B3FE-6CC582574E7A}" dt="2022-01-20T14:38:04.784" v="65" actId="1076"/>
          <ac:spMkLst>
            <pc:docMk/>
            <pc:sldMk cId="3957826660" sldId="262"/>
            <ac:spMk id="5" creationId="{16E4220D-D900-4483-AE1B-5E79C80129F4}"/>
          </ac:spMkLst>
        </pc:spChg>
        <pc:spChg chg="del">
          <ac:chgData name="mohammad Hosseinabady" userId="6cd969f51f917c9e" providerId="LiveId" clId="{DF8DE250-C4AA-47CE-B3FE-6CC582574E7A}" dt="2022-01-20T14:36:44.360" v="12" actId="478"/>
          <ac:spMkLst>
            <pc:docMk/>
            <pc:sldMk cId="3957826660" sldId="262"/>
            <ac:spMk id="11" creationId="{7085A879-3D19-4809-AA57-66421A9C83BA}"/>
          </ac:spMkLst>
        </pc:spChg>
        <pc:spChg chg="add del mod">
          <ac:chgData name="mohammad Hosseinabady" userId="6cd969f51f917c9e" providerId="LiveId" clId="{DF8DE250-C4AA-47CE-B3FE-6CC582574E7A}" dt="2022-01-21T01:46:46.333" v="2652" actId="22"/>
          <ac:spMkLst>
            <pc:docMk/>
            <pc:sldMk cId="3957826660" sldId="262"/>
            <ac:spMk id="17" creationId="{D0D0C674-8884-4E33-9825-F41D5B63C4DB}"/>
          </ac:spMkLst>
        </pc:spChg>
        <pc:grpChg chg="del">
          <ac:chgData name="mohammad Hosseinabady" userId="6cd969f51f917c9e" providerId="LiveId" clId="{DF8DE250-C4AA-47CE-B3FE-6CC582574E7A}" dt="2022-01-20T14:36:44.360" v="12" actId="478"/>
          <ac:grpSpMkLst>
            <pc:docMk/>
            <pc:sldMk cId="3957826660" sldId="262"/>
            <ac:grpSpMk id="7" creationId="{1C64C687-020C-451A-AFC0-1BDB81AB3AF9}"/>
          </ac:grpSpMkLst>
        </pc:grpChg>
        <pc:picChg chg="add del">
          <ac:chgData name="mohammad Hosseinabady" userId="6cd969f51f917c9e" providerId="LiveId" clId="{DF8DE250-C4AA-47CE-B3FE-6CC582574E7A}" dt="2022-01-20T14:36:40.419" v="11" actId="22"/>
          <ac:picMkLst>
            <pc:docMk/>
            <pc:sldMk cId="3957826660" sldId="262"/>
            <ac:picMk id="4" creationId="{87946041-ED2B-4D3B-841D-D541C87DB2A4}"/>
          </ac:picMkLst>
        </pc:picChg>
        <pc:picChg chg="del">
          <ac:chgData name="mohammad Hosseinabady" userId="6cd969f51f917c9e" providerId="LiveId" clId="{DF8DE250-C4AA-47CE-B3FE-6CC582574E7A}" dt="2022-01-20T14:36:44.360" v="12" actId="478"/>
          <ac:picMkLst>
            <pc:docMk/>
            <pc:sldMk cId="3957826660" sldId="262"/>
            <ac:picMk id="10" creationId="{54C5A7D7-2DBF-46B3-9721-ECE6414ECAAE}"/>
          </ac:picMkLst>
        </pc:picChg>
        <pc:picChg chg="add del mod">
          <ac:chgData name="mohammad Hosseinabady" userId="6cd969f51f917c9e" providerId="LiveId" clId="{DF8DE250-C4AA-47CE-B3FE-6CC582574E7A}" dt="2022-01-20T14:37:03.111" v="17" actId="478"/>
          <ac:picMkLst>
            <pc:docMk/>
            <pc:sldMk cId="3957826660" sldId="262"/>
            <ac:picMk id="12" creationId="{ED67AC83-01E8-42F7-9567-62985E4E940D}"/>
          </ac:picMkLst>
        </pc:picChg>
        <pc:picChg chg="add mod">
          <ac:chgData name="mohammad Hosseinabady" userId="6cd969f51f917c9e" providerId="LiveId" clId="{DF8DE250-C4AA-47CE-B3FE-6CC582574E7A}" dt="2022-01-21T01:46:46.907" v="2653" actId="14100"/>
          <ac:picMkLst>
            <pc:docMk/>
            <pc:sldMk cId="3957826660" sldId="262"/>
            <ac:picMk id="14" creationId="{46BDB164-AE14-43D8-8238-03635E6DA9CC}"/>
          </ac:picMkLst>
        </pc:picChg>
        <pc:picChg chg="del">
          <ac:chgData name="mohammad Hosseinabady" userId="6cd969f51f917c9e" providerId="LiveId" clId="{DF8DE250-C4AA-47CE-B3FE-6CC582574E7A}" dt="2022-01-20T14:36:46.984" v="13" actId="478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41:12.941" v="3155"/>
        <pc:sldMkLst>
          <pc:docMk/>
          <pc:sldMk cId="3388718126" sldId="263"/>
        </pc:sldMkLst>
        <pc:spChg chg="mod">
          <ac:chgData name="mohammad Hosseinabady" userId="6cd969f51f917c9e" providerId="LiveId" clId="{DF8DE250-C4AA-47CE-B3FE-6CC582574E7A}" dt="2022-01-20T16:14:29.646" v="73" actId="20577"/>
          <ac:spMkLst>
            <pc:docMk/>
            <pc:sldMk cId="3388718126" sldId="263"/>
            <ac:spMk id="2" creationId="{27B42C86-52C2-4F9F-B5AE-B1A57F7FCB81}"/>
          </ac:spMkLst>
        </pc:spChg>
        <pc:spChg chg="del">
          <ac:chgData name="mohammad Hosseinabady" userId="6cd969f51f917c9e" providerId="LiveId" clId="{DF8DE250-C4AA-47CE-B3FE-6CC582574E7A}" dt="2022-01-20T16:14:32.095" v="74" actId="478"/>
          <ac:spMkLst>
            <pc:docMk/>
            <pc:sldMk cId="3388718126" sldId="263"/>
            <ac:spMk id="3" creationId="{4D6A5122-8122-4CE6-8F0B-5FDCA1E9CF68}"/>
          </ac:spMkLst>
        </pc:spChg>
        <pc:spChg chg="add mod">
          <ac:chgData name="mohammad Hosseinabady" userId="6cd969f51f917c9e" providerId="LiveId" clId="{DF8DE250-C4AA-47CE-B3FE-6CC582574E7A}" dt="2022-01-20T16:15:12.157" v="81" actId="207"/>
          <ac:spMkLst>
            <pc:docMk/>
            <pc:sldMk cId="3388718126" sldId="263"/>
            <ac:spMk id="5" creationId="{6BF44656-A995-41CC-8FDA-4562914C55F1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6" creationId="{8241F0B9-DBE5-4725-989B-5C62DF39E5E0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7" creationId="{BD1CECFF-DF1D-47F8-A567-D87DDCAB4F67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1" creationId="{F016F98D-CB60-4C40-99D3-B236935CD77D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2" creationId="{DEC0E2DC-838F-4441-86B7-9FBFCE651E0C}"/>
          </ac:spMkLst>
        </pc:sp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9" creationId="{A5611A29-DEED-4FBE-BD6F-2F1246097610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4" creationId="{F5011802-17CD-4CF2-B777-804F78A22CBD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6" creationId="{26DF6CE5-295B-4D57-A694-7C780843D2B0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667926580" sldId="263"/>
        </pc:sldMkLst>
      </pc:sldChg>
      <pc:sldChg chg="addSp delSp modSp new mod modAnim">
        <pc:chgData name="mohammad Hosseinabady" userId="6cd969f51f917c9e" providerId="LiveId" clId="{DF8DE250-C4AA-47CE-B3FE-6CC582574E7A}" dt="2022-01-21T02:41:38.195" v="3161"/>
        <pc:sldMkLst>
          <pc:docMk/>
          <pc:sldMk cId="804042278" sldId="264"/>
        </pc:sldMkLst>
        <pc:spChg chg="mod">
          <ac:chgData name="mohammad Hosseinabady" userId="6cd969f51f917c9e" providerId="LiveId" clId="{DF8DE250-C4AA-47CE-B3FE-6CC582574E7A}" dt="2022-01-20T16:17:55.880" v="188" actId="20577"/>
          <ac:spMkLst>
            <pc:docMk/>
            <pc:sldMk cId="804042278" sldId="264"/>
            <ac:spMk id="2" creationId="{673D26E5-5AD6-41CD-840B-1BD34D8A6AF6}"/>
          </ac:spMkLst>
        </pc:spChg>
        <pc:spChg chg="del">
          <ac:chgData name="mohammad Hosseinabady" userId="6cd969f51f917c9e" providerId="LiveId" clId="{DF8DE250-C4AA-47CE-B3FE-6CC582574E7A}" dt="2022-01-20T16:17:58.379" v="189" actId="478"/>
          <ac:spMkLst>
            <pc:docMk/>
            <pc:sldMk cId="804042278" sldId="264"/>
            <ac:spMk id="3" creationId="{1C7A24A6-8177-4CB7-BB47-DFBC7C4F068A}"/>
          </ac:spMkLst>
        </pc:spChg>
        <pc:spChg chg="add mod">
          <ac:chgData name="mohammad Hosseinabady" userId="6cd969f51f917c9e" providerId="LiveId" clId="{DF8DE250-C4AA-47CE-B3FE-6CC582574E7A}" dt="2022-01-20T16:18:23.835" v="195" actId="20577"/>
          <ac:spMkLst>
            <pc:docMk/>
            <pc:sldMk cId="804042278" sldId="264"/>
            <ac:spMk id="5" creationId="{B4292126-CE01-4C3A-9854-210EB238061F}"/>
          </ac:spMkLst>
        </pc:spChg>
        <pc:spChg chg="add mod">
          <ac:chgData name="mohammad Hosseinabady" userId="6cd969f51f917c9e" providerId="LiveId" clId="{DF8DE250-C4AA-47CE-B3FE-6CC582574E7A}" dt="2022-01-20T16:19:28.034" v="219" actId="1076"/>
          <ac:spMkLst>
            <pc:docMk/>
            <pc:sldMk cId="804042278" sldId="264"/>
            <ac:spMk id="6" creationId="{1BCF2BB0-769B-49AA-AF97-DDFA4BB717F3}"/>
          </ac:spMkLst>
        </pc:spChg>
        <pc:spChg chg="add mod">
          <ac:chgData name="mohammad Hosseinabady" userId="6cd969f51f917c9e" providerId="LiveId" clId="{DF8DE250-C4AA-47CE-B3FE-6CC582574E7A}" dt="2022-01-20T16:19:55.058" v="223" actId="14100"/>
          <ac:spMkLst>
            <pc:docMk/>
            <pc:sldMk cId="804042278" sldId="264"/>
            <ac:spMk id="8" creationId="{510FD1E4-9980-406A-9512-D755AF03E3BB}"/>
          </ac:spMkLst>
        </pc:spChg>
        <pc:spChg chg="add mod">
          <ac:chgData name="mohammad Hosseinabady" userId="6cd969f51f917c9e" providerId="LiveId" clId="{DF8DE250-C4AA-47CE-B3FE-6CC582574E7A}" dt="2022-01-20T16:20:29.154" v="240" actId="1076"/>
          <ac:spMkLst>
            <pc:docMk/>
            <pc:sldMk cId="804042278" sldId="264"/>
            <ac:spMk id="9" creationId="{942326B2-897C-4A34-B9D1-CE2A6EC3396D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31775370" sldId="264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619297219" sldId="265"/>
        </pc:sldMkLst>
      </pc:sldChg>
      <pc:sldChg chg="addSp delSp modSp add mod modAnim">
        <pc:chgData name="mohammad Hosseinabady" userId="6cd969f51f917c9e" providerId="LiveId" clId="{DF8DE250-C4AA-47CE-B3FE-6CC582574E7A}" dt="2022-01-21T02:42:02.166" v="3167"/>
        <pc:sldMkLst>
          <pc:docMk/>
          <pc:sldMk cId="3171489463" sldId="265"/>
        </pc:sldMkLst>
        <pc:spChg chg="mod">
          <ac:chgData name="mohammad Hosseinabady" userId="6cd969f51f917c9e" providerId="LiveId" clId="{DF8DE250-C4AA-47CE-B3FE-6CC582574E7A}" dt="2022-01-20T16:21:25.219" v="259" actId="20577"/>
          <ac:spMkLst>
            <pc:docMk/>
            <pc:sldMk cId="3171489463" sldId="265"/>
            <ac:spMk id="2" creationId="{673D26E5-5AD6-41CD-840B-1BD34D8A6AF6}"/>
          </ac:spMkLst>
        </pc:spChg>
        <pc:spChg chg="add mod">
          <ac:chgData name="mohammad Hosseinabady" userId="6cd969f51f917c9e" providerId="LiveId" clId="{DF8DE250-C4AA-47CE-B3FE-6CC582574E7A}" dt="2022-01-20T16:42:14.560" v="307" actId="207"/>
          <ac:spMkLst>
            <pc:docMk/>
            <pc:sldMk cId="3171489463" sldId="265"/>
            <ac:spMk id="3" creationId="{EAD8D92B-98B0-4EE5-907F-8E243D43D686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5" creationId="{B4292126-CE01-4C3A-9854-210EB238061F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6" creationId="{1BCF2BB0-769B-49AA-AF97-DDFA4BB717F3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8" creationId="{510FD1E4-9980-406A-9512-D755AF03E3BB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9" creationId="{942326B2-897C-4A34-B9D1-CE2A6EC3396D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8" creationId="{8C8E8CA9-8C27-48B1-87F5-A03CD0524FB9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9" creationId="{9B48A006-FEC9-45DE-A450-32CF8A98F32A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20" creationId="{21222EE3-C961-45A5-83C6-0111A89F05F5}"/>
          </ac:spMkLst>
        </pc:spChg>
        <pc:spChg chg="add mod">
          <ac:chgData name="mohammad Hosseinabady" userId="6cd969f51f917c9e" providerId="LiveId" clId="{DF8DE250-C4AA-47CE-B3FE-6CC582574E7A}" dt="2022-01-20T16:44:59.431" v="352" actId="207"/>
          <ac:spMkLst>
            <pc:docMk/>
            <pc:sldMk cId="3171489463" sldId="265"/>
            <ac:spMk id="23" creationId="{0EC1D228-702D-4AC3-8BA8-93D80FC43F7C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4" creationId="{895EC7A6-3C0A-4708-A99A-BFD4DF3E6538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7" creationId="{0BF19699-4D47-4FC3-B4C2-F3924F09827F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8" creationId="{C2C9ABE8-541F-4107-BAD2-51278B5FB318}"/>
          </ac:spMkLst>
        </pc:spChg>
        <pc:grpChg chg="add del mod">
          <ac:chgData name="mohammad Hosseinabady" userId="6cd969f51f917c9e" providerId="LiveId" clId="{DF8DE250-C4AA-47CE-B3FE-6CC582574E7A}" dt="2022-01-20T16:43:42.447" v="328" actId="165"/>
          <ac:grpSpMkLst>
            <pc:docMk/>
            <pc:sldMk cId="3171489463" sldId="265"/>
            <ac:grpSpMk id="17" creationId="{7E6AC1FB-4D28-45B4-9308-67AF0189B5EB}"/>
          </ac:grpSpMkLst>
        </pc:grpChg>
        <pc:grpChg chg="add mod">
          <ac:chgData name="mohammad Hosseinabady" userId="6cd969f51f917c9e" providerId="LiveId" clId="{DF8DE250-C4AA-47CE-B3FE-6CC582574E7A}" dt="2022-01-20T16:44:18.054" v="347" actId="164"/>
          <ac:grpSpMkLst>
            <pc:docMk/>
            <pc:sldMk cId="3171489463" sldId="265"/>
            <ac:grpSpMk id="21" creationId="{B37D196B-2995-4F7F-901E-55241AA9F0C7}"/>
          </ac:grpSpMkLst>
        </pc:grp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7" creationId="{C5A9137F-F57D-491D-849A-59B6F8DCAF1E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0" creationId="{49839D4B-62D5-4225-ADA4-5BBF05E74803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2" creationId="{2C7A24BD-1875-439F-B616-BA846F39B9A9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4" creationId="{DB96CF5E-29A7-4C6A-ADD5-DC592D1388B0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5" creationId="{9E375613-8981-47CE-BC49-E74C3B382976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6" creationId="{643F5F0A-3DAC-4FBF-9671-E1B400210CBF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6" creationId="{F04F3644-C626-472E-8F66-F3873C81D48A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9" creationId="{0765E54A-8D94-4C3C-B89E-27DE5B5D411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42:16.583" v="3168"/>
        <pc:sldMkLst>
          <pc:docMk/>
          <pc:sldMk cId="846308997" sldId="266"/>
        </pc:sldMkLst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3" creationId="{EAD8D92B-98B0-4EE5-907F-8E243D43D686}"/>
          </ac:spMkLst>
        </pc:spChg>
        <pc:spChg chg="add del mod">
          <ac:chgData name="mohammad Hosseinabady" userId="6cd969f51f917c9e" providerId="LiveId" clId="{DF8DE250-C4AA-47CE-B3FE-6CC582574E7A}" dt="2022-01-20T16:48:00.556" v="427"/>
          <ac:spMkLst>
            <pc:docMk/>
            <pc:sldMk cId="846308997" sldId="266"/>
            <ac:spMk id="4" creationId="{C8C358B7-6D76-4E10-87D8-A37F9748B7AD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3" creationId="{0EC1D228-702D-4AC3-8BA8-93D80FC43F7C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4" creationId="{895EC7A6-3C0A-4708-A99A-BFD4DF3E6538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7" creationId="{0BF19699-4D47-4FC3-B4C2-F3924F09827F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8" creationId="{C2C9ABE8-541F-4107-BAD2-51278B5FB318}"/>
          </ac:spMkLst>
        </pc:spChg>
        <pc:grpChg chg="del">
          <ac:chgData name="mohammad Hosseinabady" userId="6cd969f51f917c9e" providerId="LiveId" clId="{DF8DE250-C4AA-47CE-B3FE-6CC582574E7A}" dt="2022-01-20T16:46:44.026" v="389" actId="478"/>
          <ac:grpSpMkLst>
            <pc:docMk/>
            <pc:sldMk cId="846308997" sldId="266"/>
            <ac:grpSpMk id="21" creationId="{B37D196B-2995-4F7F-901E-55241AA9F0C7}"/>
          </ac:grpSpMkLst>
        </pc:grpChg>
        <pc:graphicFrameChg chg="add mod modGraphic">
          <ac:chgData name="mohammad Hosseinabady" userId="6cd969f51f917c9e" providerId="LiveId" clId="{DF8DE250-C4AA-47CE-B3FE-6CC582574E7A}" dt="2022-01-20T16:51:01.796" v="541" actId="13782"/>
          <ac:graphicFrameMkLst>
            <pc:docMk/>
            <pc:sldMk cId="846308997" sldId="266"/>
            <ac:graphicFrameMk id="5" creationId="{2D3FC32E-888A-4991-8891-C8C113251270}"/>
          </ac:graphicFrameMkLst>
        </pc:graphicFrame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6" creationId="{F04F3644-C626-472E-8F66-F3873C81D48A}"/>
          </ac:cxnSpMkLst>
        </pc:cxn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9" creationId="{0765E54A-8D94-4C3C-B89E-27DE5B5D411F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165616976" sldId="266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343003335" sldId="267"/>
        </pc:sldMkLst>
      </pc:sldChg>
      <pc:sldChg chg="addSp delSp modSp new mod modAnim">
        <pc:chgData name="mohammad Hosseinabady" userId="6cd969f51f917c9e" providerId="LiveId" clId="{DF8DE250-C4AA-47CE-B3FE-6CC582574E7A}" dt="2022-01-21T02:42:53.108" v="3177"/>
        <pc:sldMkLst>
          <pc:docMk/>
          <pc:sldMk cId="3385457292" sldId="267"/>
        </pc:sldMkLst>
        <pc:spChg chg="mod">
          <ac:chgData name="mohammad Hosseinabady" userId="6cd969f51f917c9e" providerId="LiveId" clId="{DF8DE250-C4AA-47CE-B3FE-6CC582574E7A}" dt="2022-01-20T16:51:28.577" v="552" actId="20577"/>
          <ac:spMkLst>
            <pc:docMk/>
            <pc:sldMk cId="3385457292" sldId="267"/>
            <ac:spMk id="2" creationId="{62E77313-5EB7-4C2B-BE7E-28B37617D2EC}"/>
          </ac:spMkLst>
        </pc:spChg>
        <pc:spChg chg="del mod">
          <ac:chgData name="mohammad Hosseinabady" userId="6cd969f51f917c9e" providerId="LiveId" clId="{DF8DE250-C4AA-47CE-B3FE-6CC582574E7A}" dt="2022-01-20T17:20:31.159" v="558" actId="478"/>
          <ac:spMkLst>
            <pc:docMk/>
            <pc:sldMk cId="3385457292" sldId="267"/>
            <ac:spMk id="3" creationId="{3506D354-DFD8-437B-99EF-68A6D74B31B0}"/>
          </ac:spMkLst>
        </pc:spChg>
        <pc:spChg chg="add mod">
          <ac:chgData name="mohammad Hosseinabady" userId="6cd969f51f917c9e" providerId="LiveId" clId="{DF8DE250-C4AA-47CE-B3FE-6CC582574E7A}" dt="2022-01-20T17:20:50.139" v="564" actId="207"/>
          <ac:spMkLst>
            <pc:docMk/>
            <pc:sldMk cId="3385457292" sldId="267"/>
            <ac:spMk id="4" creationId="{FE10899A-7922-430B-938E-78DDA3281008}"/>
          </ac:spMkLst>
        </pc:spChg>
        <pc:spChg chg="add mod">
          <ac:chgData name="mohammad Hosseinabady" userId="6cd969f51f917c9e" providerId="LiveId" clId="{DF8DE250-C4AA-47CE-B3FE-6CC582574E7A}" dt="2022-01-20T17:22:11.706" v="571" actId="207"/>
          <ac:spMkLst>
            <pc:docMk/>
            <pc:sldMk cId="3385457292" sldId="267"/>
            <ac:spMk id="6" creationId="{0A3CAD79-1877-4C82-A628-C5F5BE8207AE}"/>
          </ac:spMkLst>
        </pc:spChg>
        <pc:spChg chg="add mod">
          <ac:chgData name="mohammad Hosseinabady" userId="6cd969f51f917c9e" providerId="LiveId" clId="{DF8DE250-C4AA-47CE-B3FE-6CC582574E7A}" dt="2022-01-20T17:22:45.393" v="593" actId="403"/>
          <ac:spMkLst>
            <pc:docMk/>
            <pc:sldMk cId="3385457292" sldId="267"/>
            <ac:spMk id="7" creationId="{11F1A98D-429C-450B-A63A-236A27D24FF8}"/>
          </ac:spMkLst>
        </pc:spChg>
        <pc:spChg chg="add mod">
          <ac:chgData name="mohammad Hosseinabady" userId="6cd969f51f917c9e" providerId="LiveId" clId="{DF8DE250-C4AA-47CE-B3FE-6CC582574E7A}" dt="2022-01-20T17:23:04.568" v="618" actId="20577"/>
          <ac:spMkLst>
            <pc:docMk/>
            <pc:sldMk cId="3385457292" sldId="267"/>
            <ac:spMk id="8" creationId="{4AA0C7C0-A459-4507-911C-48A9FEE3D797}"/>
          </ac:spMkLst>
        </pc:spChg>
        <pc:spChg chg="add mod">
          <ac:chgData name="mohammad Hosseinabady" userId="6cd969f51f917c9e" providerId="LiveId" clId="{DF8DE250-C4AA-47CE-B3FE-6CC582574E7A}" dt="2022-01-20T17:23:53.040" v="670" actId="5793"/>
          <ac:spMkLst>
            <pc:docMk/>
            <pc:sldMk cId="3385457292" sldId="267"/>
            <ac:spMk id="11" creationId="{B4264AD5-DC02-441D-A239-6BCF6B5C0E6A}"/>
          </ac:spMkLst>
        </pc:spChg>
        <pc:spChg chg="add mod">
          <ac:chgData name="mohammad Hosseinabady" userId="6cd969f51f917c9e" providerId="LiveId" clId="{DF8DE250-C4AA-47CE-B3FE-6CC582574E7A}" dt="2022-01-20T17:24:09.873" v="688" actId="20577"/>
          <ac:spMkLst>
            <pc:docMk/>
            <pc:sldMk cId="3385457292" sldId="267"/>
            <ac:spMk id="15" creationId="{19284B98-7C91-4F06-9D72-0125C55E5643}"/>
          </ac:spMkLst>
        </pc:spChg>
        <pc:cxnChg chg="add">
          <ac:chgData name="mohammad Hosseinabady" userId="6cd969f51f917c9e" providerId="LiveId" clId="{DF8DE250-C4AA-47CE-B3FE-6CC582574E7A}" dt="2022-01-20T17:23:14.595" v="619" actId="11529"/>
          <ac:cxnSpMkLst>
            <pc:docMk/>
            <pc:sldMk cId="3385457292" sldId="267"/>
            <ac:cxnSpMk id="10" creationId="{9A644D04-E113-4287-93E3-02146FEE286F}"/>
          </ac:cxnSpMkLst>
        </pc:cxnChg>
        <pc:cxnChg chg="add mod">
          <ac:chgData name="mohammad Hosseinabady" userId="6cd969f51f917c9e" providerId="LiveId" clId="{DF8DE250-C4AA-47CE-B3FE-6CC582574E7A}" dt="2022-01-20T17:23:51.616" v="668" actId="20577"/>
          <ac:cxnSpMkLst>
            <pc:docMk/>
            <pc:sldMk cId="3385457292" sldId="267"/>
            <ac:cxnSpMk id="12" creationId="{95438C78-0D1C-41F9-A092-3EE289A6C793}"/>
          </ac:cxnSpMkLst>
        </pc:cxnChg>
        <pc:cxnChg chg="add mod">
          <ac:chgData name="mohammad Hosseinabady" userId="6cd969f51f917c9e" providerId="LiveId" clId="{DF8DE250-C4AA-47CE-B3FE-6CC582574E7A}" dt="2022-01-20T17:24:09.873" v="688" actId="20577"/>
          <ac:cxnSpMkLst>
            <pc:docMk/>
            <pc:sldMk cId="3385457292" sldId="267"/>
            <ac:cxnSpMk id="16" creationId="{5B4F3BAB-8D28-47CB-BB40-4A08A1F72C0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43:13.496" v="3184"/>
        <pc:sldMkLst>
          <pc:docMk/>
          <pc:sldMk cId="77778218" sldId="268"/>
        </pc:sldMkLst>
        <pc:spChg chg="mod">
          <ac:chgData name="mohammad Hosseinabady" userId="6cd969f51f917c9e" providerId="LiveId" clId="{DF8DE250-C4AA-47CE-B3FE-6CC582574E7A}" dt="2022-01-20T17:24:30.709" v="696" actId="20577"/>
          <ac:spMkLst>
            <pc:docMk/>
            <pc:sldMk cId="77778218" sldId="268"/>
            <ac:spMk id="2" creationId="{F618F1E7-EF60-4CE3-BABD-CC9CF9CA8275}"/>
          </ac:spMkLst>
        </pc:spChg>
        <pc:spChg chg="del">
          <ac:chgData name="mohammad Hosseinabady" userId="6cd969f51f917c9e" providerId="LiveId" clId="{DF8DE250-C4AA-47CE-B3FE-6CC582574E7A}" dt="2022-01-20T17:24:33.287" v="697" actId="478"/>
          <ac:spMkLst>
            <pc:docMk/>
            <pc:sldMk cId="77778218" sldId="268"/>
            <ac:spMk id="3" creationId="{CD974B6C-CA7F-45BF-A5B6-9D44CA957147}"/>
          </ac:spMkLst>
        </pc:spChg>
        <pc:spChg chg="add mod">
          <ac:chgData name="mohammad Hosseinabady" userId="6cd969f51f917c9e" providerId="LiveId" clId="{DF8DE250-C4AA-47CE-B3FE-6CC582574E7A}" dt="2022-01-20T17:24:59.250" v="706" actId="403"/>
          <ac:spMkLst>
            <pc:docMk/>
            <pc:sldMk cId="77778218" sldId="268"/>
            <ac:spMk id="5" creationId="{C49BC81F-FCC0-4579-8299-EC9DC4E7D31A}"/>
          </ac:spMkLst>
        </pc:spChg>
        <pc:spChg chg="add mod">
          <ac:chgData name="mohammad Hosseinabady" userId="6cd969f51f917c9e" providerId="LiveId" clId="{DF8DE250-C4AA-47CE-B3FE-6CC582574E7A}" dt="2022-01-20T17:25:59.151" v="731" actId="1076"/>
          <ac:spMkLst>
            <pc:docMk/>
            <pc:sldMk cId="77778218" sldId="268"/>
            <ac:spMk id="6" creationId="{9EB36DC0-E3E6-4B00-8602-58BAA4756AFB}"/>
          </ac:spMkLst>
        </pc:spChg>
        <pc:spChg chg="add mod">
          <ac:chgData name="mohammad Hosseinabady" userId="6cd969f51f917c9e" providerId="LiveId" clId="{DF8DE250-C4AA-47CE-B3FE-6CC582574E7A}" dt="2022-01-20T17:26:15.193" v="736"/>
          <ac:spMkLst>
            <pc:docMk/>
            <pc:sldMk cId="77778218" sldId="268"/>
            <ac:spMk id="8" creationId="{8C1C803C-653C-4EA4-81B3-D8ACF37DBC65}"/>
          </ac:spMkLst>
        </pc:spChg>
        <pc:spChg chg="add mod">
          <ac:chgData name="mohammad Hosseinabady" userId="6cd969f51f917c9e" providerId="LiveId" clId="{DF8DE250-C4AA-47CE-B3FE-6CC582574E7A}" dt="2022-01-20T17:26:53.003" v="741" actId="20577"/>
          <ac:spMkLst>
            <pc:docMk/>
            <pc:sldMk cId="77778218" sldId="268"/>
            <ac:spMk id="9" creationId="{97EE751B-3958-40D9-A081-1ECBC5BDF0DA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155102674" sldId="268"/>
        </pc:sldMkLst>
      </pc:sldChg>
      <pc:sldChg chg="addSp delSp modSp new mod modAnim">
        <pc:chgData name="mohammad Hosseinabady" userId="6cd969f51f917c9e" providerId="LiveId" clId="{DF8DE250-C4AA-47CE-B3FE-6CC582574E7A}" dt="2022-01-21T03:15:50.614" v="3536"/>
        <pc:sldMkLst>
          <pc:docMk/>
          <pc:sldMk cId="101452628" sldId="269"/>
        </pc:sldMkLst>
        <pc:spChg chg="mod">
          <ac:chgData name="mohammad Hosseinabady" userId="6cd969f51f917c9e" providerId="LiveId" clId="{DF8DE250-C4AA-47CE-B3FE-6CC582574E7A}" dt="2022-01-20T17:27:42.016" v="757" actId="20577"/>
          <ac:spMkLst>
            <pc:docMk/>
            <pc:sldMk cId="101452628" sldId="269"/>
            <ac:spMk id="2" creationId="{C4AB760D-90B9-4F72-871B-56ED82E0E180}"/>
          </ac:spMkLst>
        </pc:spChg>
        <pc:spChg chg="del">
          <ac:chgData name="mohammad Hosseinabady" userId="6cd969f51f917c9e" providerId="LiveId" clId="{DF8DE250-C4AA-47CE-B3FE-6CC582574E7A}" dt="2022-01-20T17:27:00.744" v="743" actId="478"/>
          <ac:spMkLst>
            <pc:docMk/>
            <pc:sldMk cId="101452628" sldId="269"/>
            <ac:spMk id="3" creationId="{728BA791-1B7E-471F-B9DE-A24B0AD45EEE}"/>
          </ac:spMkLst>
        </pc:spChg>
        <pc:spChg chg="add mod">
          <ac:chgData name="mohammad Hosseinabady" userId="6cd969f51f917c9e" providerId="LiveId" clId="{DF8DE250-C4AA-47CE-B3FE-6CC582574E7A}" dt="2022-01-21T03:15:37.765" v="3533" actId="1076"/>
          <ac:spMkLst>
            <pc:docMk/>
            <pc:sldMk cId="101452628" sldId="269"/>
            <ac:spMk id="5" creationId="{F780AFC3-7B61-4EC3-91C7-735F8C52FD3E}"/>
          </ac:spMkLst>
        </pc:spChg>
        <pc:spChg chg="add mod">
          <ac:chgData name="mohammad Hosseinabady" userId="6cd969f51f917c9e" providerId="LiveId" clId="{DF8DE250-C4AA-47CE-B3FE-6CC582574E7A}" dt="2022-01-21T03:14:37.234" v="3528" actId="164"/>
          <ac:spMkLst>
            <pc:docMk/>
            <pc:sldMk cId="101452628" sldId="269"/>
            <ac:spMk id="6" creationId="{5DA94038-3B08-4327-A19E-D7AADF98FA06}"/>
          </ac:spMkLst>
        </pc:spChg>
        <pc:spChg chg="add mod">
          <ac:chgData name="mohammad Hosseinabady" userId="6cd969f51f917c9e" providerId="LiveId" clId="{DF8DE250-C4AA-47CE-B3FE-6CC582574E7A}" dt="2022-01-21T03:14:47.875" v="3532" actId="1076"/>
          <ac:spMkLst>
            <pc:docMk/>
            <pc:sldMk cId="101452628" sldId="269"/>
            <ac:spMk id="16" creationId="{355CF557-9F12-45DC-9A21-1AF04AE5C923}"/>
          </ac:spMkLst>
        </pc:spChg>
        <pc:grpChg chg="add mod">
          <ac:chgData name="mohammad Hosseinabady" userId="6cd969f51f917c9e" providerId="LiveId" clId="{DF8DE250-C4AA-47CE-B3FE-6CC582574E7A}" dt="2022-01-21T03:14:38.930" v="3529" actId="1076"/>
          <ac:grpSpMkLst>
            <pc:docMk/>
            <pc:sldMk cId="101452628" sldId="269"/>
            <ac:grpSpMk id="14" creationId="{26B8F362-B4B5-46F4-AA67-033AF6CDDF6D}"/>
          </ac:grpSpMkLst>
        </pc:grp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8" creationId="{DC510E34-91A3-424C-81F8-86F0BFD917EB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0" creationId="{EABB7107-9A5B-4F83-A842-A7AE6A31630F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2" creationId="{511BCF6B-AE1A-47C1-A565-4E9EA4E2F53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344094347" sldId="269"/>
        </pc:sldMkLst>
      </pc:sldChg>
      <pc:sldChg chg="addSp delSp modSp add mod modAnim">
        <pc:chgData name="mohammad Hosseinabady" userId="6cd969f51f917c9e" providerId="LiveId" clId="{DF8DE250-C4AA-47CE-B3FE-6CC582574E7A}" dt="2022-01-20T22:53:26.215" v="1036"/>
        <pc:sldMkLst>
          <pc:docMk/>
          <pc:sldMk cId="1502175792" sldId="270"/>
        </pc:sldMkLst>
        <pc:spChg chg="mod">
          <ac:chgData name="mohammad Hosseinabady" userId="6cd969f51f917c9e" providerId="LiveId" clId="{DF8DE250-C4AA-47CE-B3FE-6CC582574E7A}" dt="2022-01-20T17:28:09.268" v="769" actId="20577"/>
          <ac:spMkLst>
            <pc:docMk/>
            <pc:sldMk cId="1502175792" sldId="270"/>
            <ac:spMk id="2" creationId="{C4AB760D-90B9-4F72-871B-56ED82E0E180}"/>
          </ac:spMkLst>
        </pc:spChg>
        <pc:spChg chg="add mod">
          <ac:chgData name="mohammad Hosseinabady" userId="6cd969f51f917c9e" providerId="LiveId" clId="{DF8DE250-C4AA-47CE-B3FE-6CC582574E7A}" dt="2022-01-20T22:49:14.256" v="982" actId="14100"/>
          <ac:spMkLst>
            <pc:docMk/>
            <pc:sldMk cId="1502175792" sldId="270"/>
            <ac:spMk id="4" creationId="{C193332A-D750-4047-B7B9-35DB9EDB7DF7}"/>
          </ac:spMkLst>
        </pc:spChg>
        <pc:spChg chg="mod topLvl">
          <ac:chgData name="mohammad Hosseinabady" userId="6cd969f51f917c9e" providerId="LiveId" clId="{DF8DE250-C4AA-47CE-B3FE-6CC582574E7A}" dt="2022-01-20T22:49:42.546" v="985" actId="164"/>
          <ac:spMkLst>
            <pc:docMk/>
            <pc:sldMk cId="1502175792" sldId="270"/>
            <ac:spMk id="6" creationId="{FC5DB7C3-428C-4F6B-8CB9-0F1EE6BB5A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4" creationId="{586058A0-B742-47F6-ABFF-1BB217D59B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6" creationId="{9C50F4DA-8648-4850-A64A-433CC53ED6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8" creationId="{816C391C-B27E-4B1A-96F6-8E9FF1B00DA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0" creationId="{759E5540-7A33-4B02-BC8B-833E4C4747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2" creationId="{FAD869BC-F498-4D65-8842-CABE2BD587F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4" creationId="{35BD6DF3-2F89-44EC-8AD8-7EBE4A1783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6" creationId="{A53005DD-A761-4A82-B7B9-3B6E0E139FD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8" creationId="{DD45840A-A347-4DD3-B29C-580F849D0B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0" creationId="{1E20A993-052F-499C-BB46-DE4D7CCEFB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2" creationId="{7F2718EB-8240-40AD-956B-562DC93ABEF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4" creationId="{2F0C35A7-9D04-4AEF-A228-5E951AEF3B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6" creationId="{2D228B57-636B-4C17-8A18-A9FD42B0B6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8" creationId="{961C5FE8-836F-4DCC-A402-7B12A2B4D6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0" creationId="{687038F7-1FA4-4E30-AC4E-67BA1DBB236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2" creationId="{B5B7D7D7-0266-4F32-9DD0-08E2B165F80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4" creationId="{14555270-A583-475E-BC33-D561E04DC01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6" creationId="{8320BDAE-E767-40C0-951E-9708C16604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8" creationId="{67530937-13B9-460D-B7BF-83B566305C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0" creationId="{FF7F99F5-8578-4A51-A7F7-F103C7A59EA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2" creationId="{E9DF5B67-FEB1-4766-9D73-EFA5E434FA2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4" creationId="{9D2C03DA-2B62-4F30-83FA-FF04538291D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6" creationId="{37A70BD1-E630-43C8-92C4-383E795EA04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8" creationId="{33B0B8DC-2F39-4858-AD76-43EABF6274D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90" creationId="{DC214ECE-8DBB-4DBC-99DF-10447F2B00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0" creationId="{0C3645BD-8BB7-4DC3-A452-DCB5E1D0F76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1" creationId="{95B14E17-D65A-49E1-A2A6-4E04956741B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2" creationId="{0DDB6AAD-823B-4756-9049-FB11059B538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3" creationId="{F62FB97D-6B07-4B56-BF35-60534F0D64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4" creationId="{0226E74D-AF95-49ED-8B6D-0D868FA4E0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5" creationId="{7B92351E-D0DD-4B44-9C9D-5B4A4B905CC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6" creationId="{0B2A5176-5DC2-4084-8912-28CC8F9D050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7" creationId="{C897337D-62CE-4803-8BE1-E3C28853951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8" creationId="{4825E493-3888-4D66-B4DA-774C3FD99C3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9" creationId="{49963644-1B23-4CF4-815D-2C380856554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0" creationId="{E4F78283-914A-4D8D-A13B-D3A5F8F9595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1" creationId="{41564BE8-E93D-45A6-B9F3-21C08CA67E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2" creationId="{C638D913-520D-4D12-A921-E9EC4B330C8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3" creationId="{5C160B85-B9F6-4AAC-B986-58532E34BE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4" creationId="{8E77585D-FC57-4D7C-ADD0-C1CEE7708EA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5" creationId="{38E31CBB-AB6D-46DF-BE81-53B08B8BF89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6" creationId="{EB03D3A4-2644-40FE-9590-6AF1249F82B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7" creationId="{0F559AC8-37F7-460D-A46F-701AA652D59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8" creationId="{738373B4-71EF-4AB6-AE40-0B8B6E1ACB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9" creationId="{3F7462CB-B036-48AA-B9FC-91CB2FA154A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0" creationId="{CA2D5891-D72C-468D-819D-36F727C59FC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1" creationId="{31E57C16-52B2-48C5-81C6-44575E75997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2" creationId="{4CBD67AA-149A-4303-895E-BE6BA427119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3" creationId="{E5A87BA5-AE03-4D18-A327-FB351E31FE0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4" creationId="{E2A36721-7DAA-42B1-961D-BEA8A1F0D5C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5" creationId="{1F70B0C0-BB14-4BF8-A0D0-12F7467FCE0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6" creationId="{52296E53-EF5D-4C4E-9C1F-C4D2A63A9F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7" creationId="{92AB9052-4896-411D-A416-A6B915F25B0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8" creationId="{379FDDB3-6CC9-45A9-AC77-DEE66BAD6840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9" creationId="{C1169DEE-5B30-475B-B507-C9C70C5DC8E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0" creationId="{126C4D5D-E10F-4030-AE3D-6970A1D5EC3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1" creationId="{19C03D91-47D9-4B73-9C3D-F6995644975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2" creationId="{D8236596-7050-4E8E-8CF7-EB3FB4E3DE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3" creationId="{5926AD63-6FB7-4667-8314-E79FF6218C4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4" creationId="{7103C09C-1EF1-490B-8B3E-6981A411A9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5" creationId="{EF80BC8D-3A3C-40EE-89EA-85103BFB7B5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6" creationId="{D617690D-F22B-4745-96CF-20737046535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7" creationId="{E87814A1-AD48-48C5-AD30-24A8377FA4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8" creationId="{6ABFB4B7-47B4-47BD-868E-452C5D38783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9" creationId="{607A56EE-4031-4E0F-A4A1-640541E19A5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0" creationId="{D5DB1F07-E8D6-42A0-91DE-64C7926438A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1" creationId="{AECE5661-F981-4DF3-9E04-1473DA1F7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2" creationId="{4905D38E-C54D-42AA-9ECC-59DBB6F5B63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3" creationId="{3A7E90CB-3DDF-400B-8F82-04FC7B896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4" creationId="{69E13F10-F932-4FC9-8AA3-9392D5227F0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5" creationId="{40B55AF0-7D96-4AF1-8024-6750AB49394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6" creationId="{BBE14DBF-65F8-4A87-B308-8325B9A5D4E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7" creationId="{AB54EB78-6017-47F8-91A6-0163D2FDFDD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8" creationId="{E4D279CB-3F19-493A-B554-E250F0786C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9" creationId="{E5017EE4-10A3-43AB-972F-50F2B11683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0" creationId="{DAE80C87-D429-4079-95B7-DAD455A8BEF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1" creationId="{7C38D741-54E9-40E2-80B4-F73CB6734E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2" creationId="{D481A210-EE2F-4E69-A8CC-8F55C807D5B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3" creationId="{596E5EF2-EE32-4A8D-A560-BDBA52F6B6AF}"/>
          </ac:spMkLst>
        </pc:spChg>
        <pc:spChg chg="add mod">
          <ac:chgData name="mohammad Hosseinabady" userId="6cd969f51f917c9e" providerId="LiveId" clId="{DF8DE250-C4AA-47CE-B3FE-6CC582574E7A}" dt="2022-01-20T22:51:34.847" v="1004" actId="1076"/>
          <ac:spMkLst>
            <pc:docMk/>
            <pc:sldMk cId="1502175792" sldId="270"/>
            <ac:spMk id="166" creationId="{4E515696-C625-442D-8A4E-53D2FBFC4673}"/>
          </ac:spMkLst>
        </pc:spChg>
        <pc:spChg chg="add mod">
          <ac:chgData name="mohammad Hosseinabady" userId="6cd969f51f917c9e" providerId="LiveId" clId="{DF8DE250-C4AA-47CE-B3FE-6CC582574E7A}" dt="2022-01-20T22:52:01.136" v="1020" actId="20577"/>
          <ac:spMkLst>
            <pc:docMk/>
            <pc:sldMk cId="1502175792" sldId="270"/>
            <ac:spMk id="171" creationId="{E26B6268-9DC3-413E-B868-F4558E71218A}"/>
          </ac:spMkLst>
        </pc:spChg>
        <pc:spChg chg="add mod">
          <ac:chgData name="mohammad Hosseinabady" userId="6cd969f51f917c9e" providerId="LiveId" clId="{DF8DE250-C4AA-47CE-B3FE-6CC582574E7A}" dt="2022-01-20T22:52:40.464" v="1030" actId="1076"/>
          <ac:spMkLst>
            <pc:docMk/>
            <pc:sldMk cId="1502175792" sldId="270"/>
            <ac:spMk id="176" creationId="{FA5F686F-DDEF-47DB-B479-3D7845C13E29}"/>
          </ac:spMkLst>
        </pc:spChg>
        <pc:spChg chg="add mod">
          <ac:chgData name="mohammad Hosseinabady" userId="6cd969f51f917c9e" providerId="LiveId" clId="{DF8DE250-C4AA-47CE-B3FE-6CC582574E7A}" dt="2022-01-20T22:52:47.730" v="1032" actId="1076"/>
          <ac:spMkLst>
            <pc:docMk/>
            <pc:sldMk cId="1502175792" sldId="270"/>
            <ac:spMk id="177" creationId="{1607B3F6-5392-4C0C-A455-1FE43B357208}"/>
          </ac:spMkLst>
        </pc:spChg>
        <pc:grpChg chg="add del 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5" creationId="{4F9E1471-DA63-4951-997F-C65786D4C4CF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7" creationId="{FED63ECF-461C-4D99-833D-DBEFA55F6092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8" creationId="{CF787276-B298-432A-A4B9-C8CFC641F6B7}"/>
          </ac:grpSpMkLst>
        </pc:grpChg>
        <pc:grpChg chg="mod topLvl">
          <ac:chgData name="mohammad Hosseinabady" userId="6cd969f51f917c9e" providerId="LiveId" clId="{DF8DE250-C4AA-47CE-B3FE-6CC582574E7A}" dt="2022-01-20T22:49:42.546" v="985" actId="164"/>
          <ac:grpSpMkLst>
            <pc:docMk/>
            <pc:sldMk cId="1502175792" sldId="270"/>
            <ac:grpSpMk id="9" creationId="{F30E5EF8-C07C-40B3-A2FD-9DEB28F88E2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0" creationId="{2D274F1F-6AEB-4B27-870C-75A09F3561B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1" creationId="{21CD32CB-4E96-4C8E-A2B5-B60DB0CB014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2" creationId="{865587F7-6225-4345-9680-C6CC80C56BF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3" creationId="{13B5CF69-D61A-4D98-A361-2B96683D1B7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4" creationId="{CC5BC0AC-F6EF-446C-9956-9143A7B2F52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5" creationId="{0B805D7C-0EEE-41B9-8E5B-462381F6A67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6" creationId="{04163F56-658C-4A2A-9560-8923F00390C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7" creationId="{743CBA1A-6FCB-41EE-BE8E-4EA470ACF8E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8" creationId="{D814A7E7-1EB9-442A-82AA-BBB3509BAB7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9" creationId="{E461685B-5FCD-4262-BDCC-5D670B6BDE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0" creationId="{B8182391-C627-4847-B977-A6C3AB46C8A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1" creationId="{01C101B6-2CB2-4B5A-80D7-AD0DE3FB79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2" creationId="{4954FDA7-D98A-4898-B5EA-759FF56F164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3" creationId="{AFA52AD8-4802-4373-8ED4-B79708C1FCD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4" creationId="{5AA79683-FD13-4461-9EC0-632136C283C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5" creationId="{0ABC85D3-C3E3-4994-A095-99B7C753565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6" creationId="{09FA1C94-DE60-400F-956A-6F6065651A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7" creationId="{52E2834F-4CAD-4CC3-8744-CA670260F32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8" creationId="{7ABF256A-33D6-4883-A50B-28C72C9C2E3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9" creationId="{C03B0E85-2E1A-4B0C-839B-DF44EB57E3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0" creationId="{87D73078-674E-4EF0-AEED-A4AB5AF34ED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1" creationId="{FC323B5D-6910-4DE3-9427-E8AD6F6174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2" creationId="{DF6D1FB9-9724-4E2B-BB63-F213FA884FF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3" creationId="{DE27380A-D1F9-4FE7-9940-D2BB13868BC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2" creationId="{D958953E-50CC-4DF1-B0C4-066D674FA09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3" creationId="{36306B6B-4E98-442B-9C8E-396C9B36FD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4" creationId="{618867CC-D03C-4370-A38B-EE5A33568C3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5" creationId="{1366B0C8-FE03-438D-ABB0-4F5AEB9D029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6" creationId="{BB66682B-CAB7-4DD4-804E-0F2257B215D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7" creationId="{619E8729-9147-4AEB-A4D6-DE6A4D0B1D3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8" creationId="{99768935-ACA8-479F-828E-FF232BA182D5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9" creationId="{FB84E3A5-0A18-4712-AD41-755F285CBC9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0" creationId="{0854FEC1-961F-43B6-94C9-557FCAF788C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1" creationId="{AADE4501-822B-4F4B-A8C2-DCFFA0F2B9A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2" creationId="{C306B18E-731C-406B-BBA9-BEA6FAC9DBE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3" creationId="{E2AC8D55-8CD7-4AE1-8E58-05C34D16204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4" creationId="{18AE3F7B-77C3-41BA-A082-57FEF8F68DF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5" creationId="{D0EF018D-0373-4944-9F9C-7994639715E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6" creationId="{9E8BA738-079B-489A-A16B-5CB7433257E0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7" creationId="{6262C121-965D-41F4-9AA5-8519B778395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8" creationId="{89360BAB-112A-4244-A2A3-F83F8406D90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9" creationId="{1BDDEA21-12E2-4982-9F00-857BC4DCD627}"/>
          </ac:grpSpMkLst>
        </pc:grpChg>
        <pc:grpChg chg="add mod ord">
          <ac:chgData name="mohammad Hosseinabady" userId="6cd969f51f917c9e" providerId="LiveId" clId="{DF8DE250-C4AA-47CE-B3FE-6CC582574E7A}" dt="2022-01-20T22:50:43.594" v="993" actId="164"/>
          <ac:grpSpMkLst>
            <pc:docMk/>
            <pc:sldMk cId="1502175792" sldId="270"/>
            <ac:grpSpMk id="164" creationId="{670D4748-4125-4E28-8C63-288205B0B83D}"/>
          </ac:grpSpMkLst>
        </pc:grpChg>
        <pc:grpChg chg="add mod ord">
          <ac:chgData name="mohammad Hosseinabady" userId="6cd969f51f917c9e" providerId="LiveId" clId="{DF8DE250-C4AA-47CE-B3FE-6CC582574E7A}" dt="2022-01-20T22:50:48.481" v="994" actId="167"/>
          <ac:grpSpMkLst>
            <pc:docMk/>
            <pc:sldMk cId="1502175792" sldId="270"/>
            <ac:grpSpMk id="165" creationId="{09320321-FC76-4673-B838-8D795DB636BB}"/>
          </ac:grpSpMkLst>
        </pc:grp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0" creationId="{F98863F2-E08C-4007-93C5-F33A4F092AB9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1" creationId="{C5AD62B3-4FFB-4AFE-8205-969F46BC09C2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2" creationId="{8B0E7FFE-B166-48C4-8B0A-D0C18B5BD0E3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3" creationId="{0C3F8108-93E1-4711-B4B2-4F50300EF247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4" creationId="{CA8025A5-8E25-4640-8196-A83DA9970046}"/>
          </ac:cxnSpMkLst>
        </pc:cxnChg>
        <pc:cxnChg chg="mod topLvl">
          <ac:chgData name="mohammad Hosseinabady" userId="6cd969f51f917c9e" providerId="LiveId" clId="{DF8DE250-C4AA-47CE-B3FE-6CC582574E7A}" dt="2022-01-20T22:50:43.594" v="993" actId="164"/>
          <ac:cxnSpMkLst>
            <pc:docMk/>
            <pc:sldMk cId="1502175792" sldId="270"/>
            <ac:cxnSpMk id="15" creationId="{420B0464-0030-4296-AB82-2705B699FE7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6" creationId="{AFA1197C-C95C-4905-A582-F73E05FB2E2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7" creationId="{440E1BE6-D4E7-4A54-9FED-A0D076510CB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8" creationId="{88204A17-32E6-470F-89C4-752DF6020CC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9" creationId="{EC6AC69C-2756-4852-A9A4-5077C3BDBF3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5" creationId="{E3569BF4-8C95-4CF2-B2C8-C3121557CF59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7" creationId="{70D5B214-0B21-4553-91F0-4396FC19C543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9" creationId="{33586554-52D8-431D-94CB-2B36E009613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1" creationId="{AFAA3073-C850-4706-BF2A-B4D2F13C12C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3" creationId="{E376A692-9654-4490-9D89-B85520348FE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5" creationId="{D9FBFDB9-B391-408F-A0B3-85C60AB7EE2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7" creationId="{C4558460-B175-4655-8637-F330417143A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9" creationId="{99783AC9-7CB0-494C-A8FB-5315C8A5AF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1" creationId="{B7CF90F3-1EEA-4F0D-91E4-276743E99514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3" creationId="{27AF0C83-4D6E-41C9-93EE-F76E79BECC3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5" creationId="{E2BDA6E1-E611-4418-BE53-3B691B270D7A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7" creationId="{9F165973-6B3F-4604-96C2-20BA5E06225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9" creationId="{4CA75D84-E33A-4736-BE12-C08E4ED7429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1" creationId="{1353BBE1-AFD0-4AC6-9ABE-A265F316699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3" creationId="{A215A7B6-02FD-4DD4-8B03-14392D46BB4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5" creationId="{FF0358BF-0122-4FF9-836C-057FA37090F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7" creationId="{AA531200-2BAB-4B01-BDA3-B83A363B90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9" creationId="{70898496-CBDC-4C29-8C93-7503F997A6E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1" creationId="{D929C9CD-9F00-4D65-AE44-C56288ED184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3" creationId="{10FE5CE0-28C6-463D-B972-2D77F91DAFF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5" creationId="{F2E303A1-01E9-497F-BC8E-AF2158999C4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7" creationId="{25794943-516C-4307-9059-DF990722BC9E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9" creationId="{5403BCCB-E168-4EE4-9709-772AAF5263E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91" creationId="{26B2FD25-97C5-41FD-A0B0-F49B00FB26BA}"/>
          </ac:cxnSpMkLst>
        </pc:cxnChg>
        <pc:cxnChg chg="add del mod">
          <ac:chgData name="mohammad Hosseinabady" userId="6cd969f51f917c9e" providerId="LiveId" clId="{DF8DE250-C4AA-47CE-B3FE-6CC582574E7A}" dt="2022-01-20T22:52:33.489" v="1025" actId="478"/>
          <ac:cxnSpMkLst>
            <pc:docMk/>
            <pc:sldMk cId="1502175792" sldId="270"/>
            <ac:cxnSpMk id="168" creationId="{EBE40B84-18B5-4387-9B21-13458949133A}"/>
          </ac:cxnSpMkLst>
        </pc:cxnChg>
        <pc:cxnChg chg="add del mod">
          <ac:chgData name="mohammad Hosseinabady" userId="6cd969f51f917c9e" providerId="LiveId" clId="{DF8DE250-C4AA-47CE-B3FE-6CC582574E7A}" dt="2022-01-20T22:52:34.178" v="1026" actId="478"/>
          <ac:cxnSpMkLst>
            <pc:docMk/>
            <pc:sldMk cId="1502175792" sldId="270"/>
            <ac:cxnSpMk id="170" creationId="{DC9F67A4-46C6-444D-B69D-3025B9562EA2}"/>
          </ac:cxnSpMkLst>
        </pc:cxnChg>
        <pc:cxnChg chg="add del mod">
          <ac:chgData name="mohammad Hosseinabady" userId="6cd969f51f917c9e" providerId="LiveId" clId="{DF8DE250-C4AA-47CE-B3FE-6CC582574E7A}" dt="2022-01-20T22:52:34.881" v="1027" actId="478"/>
          <ac:cxnSpMkLst>
            <pc:docMk/>
            <pc:sldMk cId="1502175792" sldId="270"/>
            <ac:cxnSpMk id="173" creationId="{C5F6824C-437E-4142-81EA-ECFED3A2EBF0}"/>
          </ac:cxnSpMkLst>
        </pc:cxnChg>
        <pc:cxnChg chg="add del mod">
          <ac:chgData name="mohammad Hosseinabady" userId="6cd969f51f917c9e" providerId="LiveId" clId="{DF8DE250-C4AA-47CE-B3FE-6CC582574E7A}" dt="2022-01-20T22:52:35.362" v="1028" actId="478"/>
          <ac:cxnSpMkLst>
            <pc:docMk/>
            <pc:sldMk cId="1502175792" sldId="270"/>
            <ac:cxnSpMk id="175" creationId="{680EF370-2B5F-4C74-9267-B2DD4FA510BD}"/>
          </ac:cxnSpMkLst>
        </pc:cxnChg>
        <pc:cxnChg chg="add mod">
          <ac:chgData name="mohammad Hosseinabady" userId="6cd969f51f917c9e" providerId="LiveId" clId="{DF8DE250-C4AA-47CE-B3FE-6CC582574E7A}" dt="2022-01-20T22:52:57.141" v="1034" actId="208"/>
          <ac:cxnSpMkLst>
            <pc:docMk/>
            <pc:sldMk cId="1502175792" sldId="270"/>
            <ac:cxnSpMk id="179" creationId="{5E5D9D11-CAB7-42FB-B470-0D95FC544517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25340414" sldId="270"/>
        </pc:sldMkLst>
      </pc:sldChg>
      <pc:sldChg chg="addSp delSp modSp new mod delAnim modAnim">
        <pc:chgData name="mohammad Hosseinabady" userId="6cd969f51f917c9e" providerId="LiveId" clId="{DF8DE250-C4AA-47CE-B3FE-6CC582574E7A}" dt="2022-01-21T02:44:09.503" v="3197"/>
        <pc:sldMkLst>
          <pc:docMk/>
          <pc:sldMk cId="265108822" sldId="271"/>
        </pc:sldMkLst>
        <pc:spChg chg="mod">
          <ac:chgData name="mohammad Hosseinabady" userId="6cd969f51f917c9e" providerId="LiveId" clId="{DF8DE250-C4AA-47CE-B3FE-6CC582574E7A}" dt="2022-01-20T18:00:37.362" v="808" actId="20577"/>
          <ac:spMkLst>
            <pc:docMk/>
            <pc:sldMk cId="265108822" sldId="271"/>
            <ac:spMk id="2" creationId="{7FC0FDD2-5C5F-4E0B-93E0-BC392104716E}"/>
          </ac:spMkLst>
        </pc:spChg>
        <pc:spChg chg="del">
          <ac:chgData name="mohammad Hosseinabady" userId="6cd969f51f917c9e" providerId="LiveId" clId="{DF8DE250-C4AA-47CE-B3FE-6CC582574E7A}" dt="2022-01-20T17:37:08.609" v="797" actId="478"/>
          <ac:spMkLst>
            <pc:docMk/>
            <pc:sldMk cId="265108822" sldId="271"/>
            <ac:spMk id="3" creationId="{DFC0B9A7-BD6F-417C-B4B9-2D87F9A9493E}"/>
          </ac:spMkLst>
        </pc:spChg>
        <pc:spChg chg="add del mod">
          <ac:chgData name="mohammad Hosseinabady" userId="6cd969f51f917c9e" providerId="LiveId" clId="{DF8DE250-C4AA-47CE-B3FE-6CC582574E7A}" dt="2022-01-20T22:48:16.754" v="974" actId="478"/>
          <ac:spMkLst>
            <pc:docMk/>
            <pc:sldMk cId="265108822" sldId="271"/>
            <ac:spMk id="15" creationId="{7ED15959-AF8D-4C10-9388-BDC368A72019}"/>
          </ac:spMkLst>
        </pc:spChg>
        <pc:spChg chg="add mod">
          <ac:chgData name="mohammad Hosseinabady" userId="6cd969f51f917c9e" providerId="LiveId" clId="{DF8DE250-C4AA-47CE-B3FE-6CC582574E7A}" dt="2022-01-20T22:49:01.273" v="978" actId="164"/>
          <ac:spMkLst>
            <pc:docMk/>
            <pc:sldMk cId="265108822" sldId="271"/>
            <ac:spMk id="16" creationId="{2A0F46E0-11B4-463F-96F2-492B30440A04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7" creationId="{1334376F-15E9-45EA-AACC-22663F66D40E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8" creationId="{A91B69CC-05CF-4C57-B198-D0AA5FCD1F83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9" creationId="{BAC335B0-A257-41C2-8AFD-FCB5FFCA06B2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2" creationId="{DDD1A36B-AA74-4EDD-A17A-44DF06FB2E9C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3" creationId="{B4350897-C1C1-47DB-B6F0-C092167E0536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4" creationId="{5A388CDD-A372-4949-BD76-F2C8D6192CEA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6" creationId="{21574907-2CBC-45CD-B409-D00E9244B708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7" creationId="{8A2E8FEA-955B-4F1C-916C-C44F5251BEC7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8" creationId="{E446C7A9-4AE2-4E14-8244-254748F17FC8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0" creationId="{44DC9D01-52E6-4A46-9150-C3FEA57239BD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1" creationId="{D625CAF6-7947-409C-9E13-C70CBC20CEA5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2" creationId="{E2D1AA9E-9A43-4252-80F8-33D2F96556EF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4" creationId="{E171AE42-05CE-4E09-9F51-1034999609F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5" creationId="{DDEF9FC7-5A23-4CEC-A3B5-06D48A4C437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6" creationId="{73C7AF2C-6BA4-416B-A9EF-D901C19B600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8" creationId="{B65422E2-AD90-4112-8AC8-5A14261F576F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9" creationId="{56015387-C62D-453B-8D53-881B703F341D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0" creationId="{02EDC066-0669-4B8E-90E5-629C5222D3B2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2" creationId="{8E3A2697-BE13-4062-9B55-FA0DDE91C66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3" creationId="{FF5AB19A-C045-4C8F-A24C-14141943061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4" creationId="{85597EF0-58F2-4E9E-9660-AF9B61AC44F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6" creationId="{0E8B1325-5005-4941-B719-2670199B19C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7" creationId="{F7402D0C-5D9C-4E32-AF24-1B8EF91E36A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8" creationId="{87CA3551-3BAB-442D-93A8-BC950384B31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0" creationId="{8AF8130A-C3F4-4B88-A948-CED160FC859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1" creationId="{7E486917-9C14-4E7B-BF59-FF7573A51DA9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2" creationId="{5959316F-1711-4076-96A4-C410E19A748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4" creationId="{EF15D54D-2305-401E-8006-AA5566196B7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5" creationId="{65B2AA47-6DBA-4B2E-919F-F03116CE62C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6" creationId="{C7529633-F126-4258-9730-7CA6BEB3463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8" creationId="{0E5D4B48-BAF9-4822-A70A-EF03CF5992C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9" creationId="{7EBCDCDB-04B8-4532-998D-8389B95A3212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0" creationId="{67445293-5305-404B-8FC3-389ED137BD4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2" creationId="{7747E8BF-022A-4119-A763-EEF10B8538C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3" creationId="{0DE53E34-6247-4910-A275-FA8B9DE2D454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4" creationId="{6086995D-7D1C-4800-A526-6366D0E0C45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6" creationId="{595F051E-3E37-45B7-81EC-3C5278C8803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7" creationId="{1250A869-7723-42CB-9488-CA7B350AF55E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8" creationId="{DB970573-F6B0-41A2-A427-01CAFA0006B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0" creationId="{6461C719-34FA-4739-A114-00B0F8DA00A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1" creationId="{0516D767-906F-47BD-8E10-D48376747C3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2" creationId="{8D91B499-7F94-4B89-A540-9B0D9F4BB14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4" creationId="{23808199-C56A-44C5-9919-C0D04BB82A5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5" creationId="{53EA05E0-8E04-49F8-AA25-25A1692A6567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6" creationId="{00CE6672-880D-4816-9F2C-18B7799BB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8" creationId="{10BBA4F7-DB18-48C2-8D45-AE43C78C7BC4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9" creationId="{1B3AFD35-256F-4F5D-81C8-55C83BFCC37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0" creationId="{0CC9FD64-5A4D-4C18-BF0F-CA72A9760F78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2" creationId="{B440FC2A-2B90-4A96-BEA8-3DAD135639C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3" creationId="{A4CDD106-4FE0-4AC2-857E-92936C323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4" creationId="{A2D653A6-C9DF-4CB4-94B3-E977C92C269F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6" creationId="{12F82102-B8CF-400F-A400-8D7FD5F38A8C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7" creationId="{CD265B16-1C83-4903-BE15-E9579CBC598D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8" creationId="{F65CB5E5-9F43-411D-9665-CC077CBF301A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0" creationId="{D0DC69FD-4FF8-45A4-971A-568C4E914649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1" creationId="{AA36E027-8B72-49D2-A1EB-87E7FC4708E4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2" creationId="{2F5189EE-A258-4E04-AA77-3A42ADE3FE90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4" creationId="{7D816752-E241-4CAE-A8C9-C0BDD87055D8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5" creationId="{83130CFF-0D48-47EB-B8F1-093BB9929A31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6" creationId="{48B1E00A-6616-4442-AA72-17B6E434AC87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8" creationId="{CFB7F8E6-9E3D-41FD-94F5-9182CA45171B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9" creationId="{0D8A8B05-AAEA-483F-98BF-7E234677D042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100" creationId="{281A0F52-AC92-4EBB-9265-57E0A9A64DAA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2" creationId="{2EE50B3D-6379-401E-8DCD-590A2FF4E7BC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3" creationId="{7D17E25D-DE0F-480C-B777-61395CAC3505}"/>
          </ac:spMkLst>
        </pc:spChg>
        <pc:spChg chg="mod topLvl">
          <ac:chgData name="mohammad Hosseinabady" userId="6cd969f51f917c9e" providerId="LiveId" clId="{DF8DE250-C4AA-47CE-B3FE-6CC582574E7A}" dt="2022-01-20T22:42:37.018" v="899" actId="164"/>
          <ac:spMkLst>
            <pc:docMk/>
            <pc:sldMk cId="265108822" sldId="271"/>
            <ac:spMk id="104" creationId="{928EFD3F-1B04-4DE0-A61A-AAC978ED1B0F}"/>
          </ac:spMkLst>
        </pc:spChg>
        <pc:spChg chg="mod">
          <ac:chgData name="mohammad Hosseinabady" userId="6cd969f51f917c9e" providerId="LiveId" clId="{DF8DE250-C4AA-47CE-B3FE-6CC582574E7A}" dt="2022-01-20T22:42:40.821" v="901"/>
          <ac:spMkLst>
            <pc:docMk/>
            <pc:sldMk cId="265108822" sldId="271"/>
            <ac:spMk id="109" creationId="{808AFBC5-BDF9-4A89-9AB2-2C2104667FBA}"/>
          </ac:spMkLst>
        </pc:spChg>
        <pc:spChg chg="mod">
          <ac:chgData name="mohammad Hosseinabady" userId="6cd969f51f917c9e" providerId="LiveId" clId="{DF8DE250-C4AA-47CE-B3FE-6CC582574E7A}" dt="2022-01-20T22:42:45.005" v="903"/>
          <ac:spMkLst>
            <pc:docMk/>
            <pc:sldMk cId="265108822" sldId="271"/>
            <ac:spMk id="112" creationId="{915D33B2-CD6D-4FE3-9C48-ACC456AF289A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17" creationId="{5F0B5500-736D-4AF4-8743-F9C7F0091F7C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0" creationId="{75767265-15F1-45EE-9B42-259709C5E832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3" creationId="{6FE96EC4-1BEB-4F03-9315-F8A64EC7B9A5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6" creationId="{4113B71C-8719-41F5-973A-8098E967A95A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9" creationId="{E998BA04-876E-49CD-A9E3-7DEF0D293436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32" creationId="{33AAD5E6-9DD5-4C15-83FE-820E6EB4D7C4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5" creationId="{F398B8A0-3F2B-4D55-A073-46F2ADACE9EF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8" creationId="{47CAB917-3869-4298-88CC-1F1DCB0D4AAE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41" creationId="{D20F8701-BE9F-4E27-B870-9D126917F473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4" creationId="{2F080D13-08CC-4EB2-BBC3-8A975136C729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7" creationId="{5159E0C2-8765-4947-9A70-0C77D5460828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50" creationId="{9ACA37D4-CC9D-4C9C-85BA-A32FD9E2F41E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3" creationId="{43BF21EE-F4A0-4BBE-A5AE-2B515346FDED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6" creationId="{1ECC6104-6095-4FE6-8FDD-9B568CC0F066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9" creationId="{D0646D2A-C5C2-4D38-8FB3-EAEC664022F6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2" creationId="{B3F8D4B8-F3CD-4D01-A57F-2E5CA72D2259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5" creationId="{FDE63A1E-3BB5-45FA-8910-DAF8261F534D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8" creationId="{47072B66-D436-4547-B3B4-D366FBD8523C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1" creationId="{1F63BD1C-68B2-490E-86B8-67096ECB56D8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4" creationId="{67BA141D-ED36-4539-826D-B92FA237DCBB}"/>
          </ac:spMkLst>
        </pc:spChg>
        <pc:spChg chg="mod">
          <ac:chgData name="mohammad Hosseinabady" userId="6cd969f51f917c9e" providerId="LiveId" clId="{DF8DE250-C4AA-47CE-B3FE-6CC582574E7A}" dt="2022-01-20T22:44:20.794" v="936"/>
          <ac:spMkLst>
            <pc:docMk/>
            <pc:sldMk cId="265108822" sldId="271"/>
            <ac:spMk id="177" creationId="{9B8DF678-927C-4C77-8D48-ED7362E3C9EE}"/>
          </ac:spMkLst>
        </pc:spChg>
        <pc:spChg chg="add mod">
          <ac:chgData name="mohammad Hosseinabady" userId="6cd969f51f917c9e" providerId="LiveId" clId="{DF8DE250-C4AA-47CE-B3FE-6CC582574E7A}" dt="2022-01-20T23:03:30.484" v="1080" actId="20577"/>
          <ac:spMkLst>
            <pc:docMk/>
            <pc:sldMk cId="265108822" sldId="271"/>
            <ac:spMk id="213" creationId="{BBA74DEB-AA5F-4753-B74F-2FBBEBBF18E6}"/>
          </ac:spMkLst>
        </pc:spChg>
        <pc:spChg chg="add mod">
          <ac:chgData name="mohammad Hosseinabady" userId="6cd969f51f917c9e" providerId="LiveId" clId="{DF8DE250-C4AA-47CE-B3FE-6CC582574E7A}" dt="2022-01-20T23:04:35.126" v="1083" actId="1076"/>
          <ac:spMkLst>
            <pc:docMk/>
            <pc:sldMk cId="265108822" sldId="271"/>
            <ac:spMk id="214" creationId="{9A7D0457-2669-4AB5-A345-20424A2F5B7C}"/>
          </ac:spMkLst>
        </pc:spChg>
        <pc:spChg chg="add mod">
          <ac:chgData name="mohammad Hosseinabady" userId="6cd969f51f917c9e" providerId="LiveId" clId="{DF8DE250-C4AA-47CE-B3FE-6CC582574E7A}" dt="2022-01-20T23:05:19.827" v="1120" actId="207"/>
          <ac:spMkLst>
            <pc:docMk/>
            <pc:sldMk cId="265108822" sldId="271"/>
            <ac:spMk id="215" creationId="{5DD5CB9A-7094-474E-BE31-A73216B62874}"/>
          </ac:spMkLst>
        </pc:spChg>
        <pc:spChg chg="add mod">
          <ac:chgData name="mohammad Hosseinabady" userId="6cd969f51f917c9e" providerId="LiveId" clId="{DF8DE250-C4AA-47CE-B3FE-6CC582574E7A}" dt="2022-01-20T23:09:06.746" v="1198" actId="20577"/>
          <ac:spMkLst>
            <pc:docMk/>
            <pc:sldMk cId="265108822" sldId="271"/>
            <ac:spMk id="217" creationId="{C5B146D5-C14C-44E5-A3D4-42DC8A737EBC}"/>
          </ac:spMkLst>
        </pc:spChg>
        <pc:spChg chg="add mod">
          <ac:chgData name="mohammad Hosseinabady" userId="6cd969f51f917c9e" providerId="LiveId" clId="{DF8DE250-C4AA-47CE-B3FE-6CC582574E7A}" dt="2022-01-20T23:06:54.116" v="1136" actId="1076"/>
          <ac:spMkLst>
            <pc:docMk/>
            <pc:sldMk cId="265108822" sldId="271"/>
            <ac:spMk id="218" creationId="{2E8D86B1-CD31-4FDB-812C-B9D848040477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19" creationId="{4AACDDEB-3E59-44FD-B7B8-094598E04079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0" creationId="{E51A6EB2-3892-4336-9D2D-175123A595FF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2" creationId="{128E9E4E-C89F-4610-8D55-65ACBA7FAFA2}"/>
          </ac:spMkLst>
        </pc:spChg>
        <pc:spChg chg="add mod">
          <ac:chgData name="mohammad Hosseinabady" userId="6cd969f51f917c9e" providerId="LiveId" clId="{DF8DE250-C4AA-47CE-B3FE-6CC582574E7A}" dt="2022-01-20T23:09:11.870" v="1199" actId="1076"/>
          <ac:spMkLst>
            <pc:docMk/>
            <pc:sldMk cId="265108822" sldId="271"/>
            <ac:spMk id="224" creationId="{1B814196-CE07-49CA-BE3E-CB9C7D51C841}"/>
          </ac:spMkLst>
        </pc:spChg>
        <pc:grpChg chg="add del mod">
          <ac:chgData name="mohammad Hosseinabady" userId="6cd969f51f917c9e" providerId="LiveId" clId="{DF8DE250-C4AA-47CE-B3FE-6CC582574E7A}" dt="2022-01-20T22:48:14.088" v="973" actId="478"/>
          <ac:grpSpMkLst>
            <pc:docMk/>
            <pc:sldMk cId="265108822" sldId="271"/>
            <ac:grpSpMk id="4" creationId="{FCC48A8A-9346-4EDF-A258-B527DE9EE84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0" creationId="{120CF2E8-FE89-4743-8159-D68BEC70E02B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1" creationId="{210AC1FA-0F17-4DE9-BE9B-7644E35DC5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5" creationId="{307D5A6D-CF6D-4CA4-9B62-8EBE8B5E9D4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9" creationId="{C8EC7122-BFB0-4817-857E-273B0D0D0C11}"/>
          </ac:grpSpMkLst>
        </pc:grpChg>
        <pc:grpChg chg="add del mod">
          <ac:chgData name="mohammad Hosseinabady" userId="6cd969f51f917c9e" providerId="LiveId" clId="{DF8DE250-C4AA-47CE-B3FE-6CC582574E7A}" dt="2022-01-20T22:40:52.297" v="867" actId="478"/>
          <ac:grpSpMkLst>
            <pc:docMk/>
            <pc:sldMk cId="265108822" sldId="271"/>
            <ac:grpSpMk id="33" creationId="{953D2110-AE0A-4976-A86C-623C3C7DDF9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37" creationId="{23A2145D-92F6-4837-8B71-52A23479C66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1" creationId="{302B25E6-A3BA-4E1F-93DB-F52BEBFFF13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5" creationId="{E8C1F3E4-B03C-4DC4-8BB6-CD6FD235566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9" creationId="{A77A7A7B-1086-4468-ACE6-A097BC33658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3" creationId="{F39E934B-1544-4DE2-A6A7-B4CDF72FF37C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7" creationId="{49CEE367-2DDE-400D-AF04-0C111E8D3884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1" creationId="{878A8208-0250-42CE-B1E7-DB5339390CC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5" creationId="{674BC458-4AB6-49D2-872A-CB52E47BCDC3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9" creationId="{A1A988C9-30B2-4A90-ADE1-E748958F2610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3" creationId="{AC139BD0-2423-4C66-AD11-D76B788968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7" creationId="{D890C2E9-F717-4CD1-8AB3-F746D5D7ED6F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81" creationId="{9098DE08-1312-48B3-8419-9B65803D3F8B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5" creationId="{98EE397C-4164-49AC-99CA-D5EA433DBF14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9" creationId="{F5C891F3-5839-4188-B253-BC5985B0A83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3" creationId="{2AA4F870-1EA5-4424-A2D6-DDA9C7ECEFE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7" creationId="{C6B70F87-D07C-4B18-AB6A-EA70F249F3CD}"/>
          </ac:grpSpMkLst>
        </pc:grpChg>
        <pc:grpChg chg="add del mod">
          <ac:chgData name="mohammad Hosseinabady" userId="6cd969f51f917c9e" providerId="LiveId" clId="{DF8DE250-C4AA-47CE-B3FE-6CC582574E7A}" dt="2022-01-20T22:41:32.567" v="881" actId="165"/>
          <ac:grpSpMkLst>
            <pc:docMk/>
            <pc:sldMk cId="265108822" sldId="271"/>
            <ac:grpSpMk id="101" creationId="{DDF5C8C1-138D-4533-91C8-5E3F2601EC1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7" creationId="{0C853B58-4180-40D3-9A38-3EC6DC55E11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8" creationId="{08D4C5B5-4836-441F-8073-DE066D2DFFA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1" creationId="{02E03544-DF32-4D2C-8FC4-C0267F43C3E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6" creationId="{A40BB56E-8CC4-4AB0-93A1-1653E017D47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9" creationId="{F51930AE-BE69-4B8D-8101-7CBAB3BE5264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2" creationId="{C579EEA3-02EB-41B0-B314-EEF91524BB19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5" creationId="{3EA4DB58-4240-4F7F-AF2D-09FFEC28220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8" creationId="{18111EBD-D8D2-4490-B9AB-E094996130A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1" creationId="{A4446015-0CDB-4B98-9EAE-C6632C1CC01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4" creationId="{45DB851A-1E9A-40D4-83DD-1CA16847D2F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7" creationId="{D90EA7EB-232D-401D-8D10-41D37DDCF40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0" creationId="{98BCD7BD-648D-405A-9D9E-D03E30832D0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3" creationId="{E0161E1C-0A5B-4DE3-B9D8-267ABF6FC6D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6" creationId="{E183B71F-144E-42C3-A39D-D59349411CA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9" creationId="{BB20B9DA-A685-4A74-8546-2DD6772E6F4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2" creationId="{BA910E73-FDA9-4F05-9D0C-203F0DD2417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5" creationId="{B259A3E8-6E42-4D80-8618-BAF877FA420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8" creationId="{7AE4B489-6C52-488A-8918-D74B12C2651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1" creationId="{D8F3A4A9-5D54-42EE-B324-55DA0710B23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4" creationId="{2BCE342A-D3EE-43C3-9FB2-5F09F4E1ADD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7" creationId="{67B86A80-9BFB-4DB3-9E84-836ED92E71D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0" creationId="{A0B1CD51-F6D3-4A00-8C3D-7D1E95FEECC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3" creationId="{070A5D84-39CA-46B8-B1A7-E054F4FF84CB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6" creationId="{DA039251-D8D0-457F-8977-F5164CF43563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85" creationId="{D97A6748-5140-447F-B6EA-2D2C7EB8BCCF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99" creationId="{08F0FBBB-082D-4679-90B0-5470F69F785E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200" creationId="{8FCB0FE1-9650-481D-903B-0D4FBF1285C2}"/>
          </ac:grpSpMkLst>
        </pc:grpChg>
        <pc:grpChg chg="add del mod">
          <ac:chgData name="mohammad Hosseinabady" userId="6cd969f51f917c9e" providerId="LiveId" clId="{DF8DE250-C4AA-47CE-B3FE-6CC582574E7A}" dt="2022-01-20T22:54:02.342" v="1039" actId="478"/>
          <ac:grpSpMkLst>
            <pc:docMk/>
            <pc:sldMk cId="265108822" sldId="271"/>
            <ac:grpSpMk id="201" creationId="{38CD6438-1186-4EB7-A214-BCDB26E56812}"/>
          </ac:grpSpMkLst>
        </pc:grpChg>
        <pc:grpChg chg="add mod">
          <ac:chgData name="mohammad Hosseinabady" userId="6cd969f51f917c9e" providerId="LiveId" clId="{DF8DE250-C4AA-47CE-B3FE-6CC582574E7A}" dt="2022-01-20T22:54:00.527" v="1038" actId="1076"/>
          <ac:grpSpMkLst>
            <pc:docMk/>
            <pc:sldMk cId="265108822" sldId="271"/>
            <ac:grpSpMk id="202" creationId="{0312B73E-B5C7-41D2-8AD6-1B63E9BAFBBB}"/>
          </ac:grpSpMkLst>
        </pc:grp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5" creationId="{36727C91-DF54-46D4-BF1C-CF067078CFB0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6" creationId="{0DE7ED18-D467-490D-9B62-2A90A87848E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7" creationId="{A73A18B2-F2E2-49A8-B46F-B25D4975C3AC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8" creationId="{9776914A-CD33-479E-B86A-A5C497A2B0B6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9" creationId="{ADC5050D-410A-4A40-89C6-C9E7820934C4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0" creationId="{B81D71E8-95AC-4EE9-ABA6-E662CB24C4F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1" creationId="{A7E225A1-8F70-4B41-A912-69D1ED89BF3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2" creationId="{8EDC6CEF-FD66-46C0-9F20-79E28C4E3A67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3" creationId="{841D04B5-1BA0-45EB-8EF8-057CCCE5006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4" creationId="{0A214FAA-18BB-4B01-B653-190B8C7F6415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06" creationId="{B4C52537-593A-4624-A278-C0B485943B5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0" creationId="{D75651D5-073E-484A-BD22-0C67AAE8AF1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3" creationId="{F49C3C32-FE9F-4303-B62F-9A7B049CA06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8" creationId="{8562A67C-28A8-4368-9345-B7A3FE0CE2FA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1" creationId="{DF31537E-2433-48D1-AC9E-88893BF4574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4" creationId="{A3F43A10-D77A-457F-925C-CFE2E79EA3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7" creationId="{5A7CC01A-178F-4289-B33D-ECA0A04F2BA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0" creationId="{E9628E3E-1781-4E38-912C-54697E4926B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3" creationId="{AA9F2A64-52AE-4B0A-969D-C852E607F2D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6" creationId="{A4E27750-CF3C-4CA5-9EAA-9FC4F514F77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9" creationId="{7AE32807-12AD-482D-AAC1-030E63C138A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2" creationId="{BF3C12BE-BE28-49AA-9CE5-DB44F847C69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5" creationId="{9FA7191B-CB8C-482D-956C-00B39FAF3C7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8" creationId="{F6D092A4-4201-469B-B990-06F092AC8C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1" creationId="{D6DE374C-7CFF-480A-80C6-0A166A18B6C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4" creationId="{80A6EE0D-FF42-4C81-BF2B-F6CB6D4BB5C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7" creationId="{6C069F12-3FB0-4CAB-A7DE-0E040E09A0C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0" creationId="{1762AB9F-2300-4577-9EF4-074CC49ED2F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3" creationId="{AC4C0BC0-836B-4E0C-8584-1976221F5C9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6" creationId="{8D2E6C48-C681-4E20-9DE6-3B7B544D6249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9" creationId="{D04A5E87-BF36-4C8E-A11C-98112EA031F4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2" creationId="{80C43ED5-8805-40A4-A56D-3D366F04A6C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5" creationId="{E95116CF-03A1-4FAF-9661-BB55D958DC7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8" creationId="{6ADAB54A-C5DA-4CFF-8BD3-33BA0844E5C9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0" creationId="{D86FA9AB-E10F-4BF7-AC9F-456AAB25E625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1" creationId="{034AA426-520B-4B2E-A7DA-2C80E4641508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3" creationId="{708CADFB-D096-41EB-8BBB-B6A6A6C3105A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4" creationId="{08DE66B6-40D0-4207-B506-0D9B64BD8A2B}"/>
          </ac:cxnSpMkLst>
        </pc:cxnChg>
        <pc:cxnChg chg="add del mod">
          <ac:chgData name="mohammad Hosseinabady" userId="6cd969f51f917c9e" providerId="LiveId" clId="{DF8DE250-C4AA-47CE-B3FE-6CC582574E7A}" dt="2022-01-20T22:45:17.527" v="948" actId="478"/>
          <ac:cxnSpMkLst>
            <pc:docMk/>
            <pc:sldMk cId="265108822" sldId="271"/>
            <ac:cxnSpMk id="187" creationId="{5C922661-2B7D-4493-BE00-1AE535312FEE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89" creationId="{87089E56-461E-4338-B94B-C7DB0B285DC5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1" creationId="{84640D2B-0985-4EB7-AEBF-80A46E9A73D3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93" creationId="{485E1305-5944-4440-8CDD-7CB595719347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5" creationId="{41ED9531-AA24-498A-B87F-3282FD93DAE0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6" creationId="{5E22075E-D6DE-402B-AB5D-AA0C66AD05EC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7" creationId="{5BB921A3-420E-44F0-8DE5-D3C3C4626A4F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3" creationId="{F514C224-6FD5-43BE-BB9E-86BB6EF80064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4" creationId="{D911B753-A73C-4874-93B0-37DE1B5A34A6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5" creationId="{E735CB59-34D4-4348-8210-D926E541884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6" creationId="{EB0861FE-1364-4527-A6EC-367DCC9D8FC3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7" creationId="{8A3827B2-EC25-42C2-BC80-4963E3BF1F57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8" creationId="{107CF21A-4F30-49A2-B5AE-69339BC1C6D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9" creationId="{D3823055-8082-4F4A-B573-40F25CE9853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0" creationId="{A9EC89B0-FF83-420D-9E98-8FEF96B35ECB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1" creationId="{CBDED8CF-CB65-4B58-ADBF-5C1DF138656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2" creationId="{189F2C78-9C16-4584-9C8B-28FFD45F0C68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253194815" sldId="271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628843252" sldId="272"/>
        </pc:sldMkLst>
      </pc:sldChg>
      <pc:sldChg chg="addSp delSp modSp new mod modAnim">
        <pc:chgData name="mohammad Hosseinabady" userId="6cd969f51f917c9e" providerId="LiveId" clId="{DF8DE250-C4AA-47CE-B3FE-6CC582574E7A}" dt="2022-01-21T03:02:31.926" v="3456"/>
        <pc:sldMkLst>
          <pc:docMk/>
          <pc:sldMk cId="1808236128" sldId="272"/>
        </pc:sldMkLst>
        <pc:spChg chg="mod">
          <ac:chgData name="mohammad Hosseinabady" userId="6cd969f51f917c9e" providerId="LiveId" clId="{DF8DE250-C4AA-47CE-B3FE-6CC582574E7A}" dt="2022-01-21T02:28:48.859" v="2959" actId="108"/>
          <ac:spMkLst>
            <pc:docMk/>
            <pc:sldMk cId="1808236128" sldId="272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2:26:32.313" v="2939" actId="478"/>
          <ac:spMkLst>
            <pc:docMk/>
            <pc:sldMk cId="1808236128" sldId="272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2:27:52.297" v="2946" actId="478"/>
          <ac:spMkLst>
            <pc:docMk/>
            <pc:sldMk cId="1808236128" sldId="272"/>
            <ac:spMk id="28" creationId="{FC6CE6F6-2CD7-4904-A64C-B24A6E644B30}"/>
          </ac:spMkLst>
        </pc:spChg>
        <pc:spChg chg="add mod">
          <ac:chgData name="mohammad Hosseinabady" userId="6cd969f51f917c9e" providerId="LiveId" clId="{DF8DE250-C4AA-47CE-B3FE-6CC582574E7A}" dt="2022-01-21T02:27:20.946" v="2940"/>
          <ac:spMkLst>
            <pc:docMk/>
            <pc:sldMk cId="1808236128" sldId="272"/>
            <ac:spMk id="29" creationId="{1AC69A00-D931-4005-8212-D6091868E85F}"/>
          </ac:spMkLst>
        </pc:spChg>
        <pc:spChg chg="add mod">
          <ac:chgData name="mohammad Hosseinabady" userId="6cd969f51f917c9e" providerId="LiveId" clId="{DF8DE250-C4AA-47CE-B3FE-6CC582574E7A}" dt="2022-01-21T02:35:13.005" v="3040" actId="1076"/>
          <ac:spMkLst>
            <pc:docMk/>
            <pc:sldMk cId="1808236128" sldId="272"/>
            <ac:spMk id="30" creationId="{C2614D22-DDDC-43A5-BE85-0D8FE1BB7620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4" creationId="{C559FA33-AB9C-4297-9688-25AD401C346A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5" creationId="{4FB87EBE-6D08-4FBC-8366-F5D32615EA4B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7" creationId="{2D961F66-A0A5-4850-B3C7-871FEC0DC1FB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7" creationId="{8425A312-A8F4-4F62-BACC-86053EE29CA5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8" creationId="{76089252-DF2A-4B49-923C-2E6B7A318A05}"/>
          </ac:spMkLst>
        </pc:spChg>
        <pc:spChg chg="add mod">
          <ac:chgData name="mohammad Hosseinabady" userId="6cd969f51f917c9e" providerId="LiveId" clId="{DF8DE250-C4AA-47CE-B3FE-6CC582574E7A}" dt="2022-01-21T02:32:02.041" v="3008" actId="404"/>
          <ac:spMkLst>
            <pc:docMk/>
            <pc:sldMk cId="1808236128" sldId="272"/>
            <ac:spMk id="82" creationId="{B5CABCCB-DF10-4BAB-B82A-DAAAF432F9C6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3" creationId="{D44960D6-ED79-433D-BE3A-8398624991A8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4" creationId="{A3BF1CD6-949B-4F8F-A1E3-993B45350E13}"/>
          </ac:spMkLst>
        </pc:spChg>
        <pc:spChg chg="add mod">
          <ac:chgData name="mohammad Hosseinabady" userId="6cd969f51f917c9e" providerId="LiveId" clId="{DF8DE250-C4AA-47CE-B3FE-6CC582574E7A}" dt="2022-01-21T02:31:56.741" v="3006" actId="404"/>
          <ac:spMkLst>
            <pc:docMk/>
            <pc:sldMk cId="1808236128" sldId="272"/>
            <ac:spMk id="95" creationId="{74E70D56-65C0-45C7-B78E-F4BD6D3C581E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6" creationId="{2A133733-1F30-4793-A549-B4EFD6B093F0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7" creationId="{062A9942-5422-4AE1-BC0C-4C7769CF4F76}"/>
          </ac:spMkLst>
        </pc:spChg>
        <pc:spChg chg="add mod">
          <ac:chgData name="mohammad Hosseinabady" userId="6cd969f51f917c9e" providerId="LiveId" clId="{DF8DE250-C4AA-47CE-B3FE-6CC582574E7A}" dt="2022-01-21T02:32:23.077" v="3012" actId="1076"/>
          <ac:spMkLst>
            <pc:docMk/>
            <pc:sldMk cId="1808236128" sldId="272"/>
            <ac:spMk id="102" creationId="{A7159B7E-870D-4330-8A93-5CF4C23270B3}"/>
          </ac:spMkLst>
        </pc:spChg>
        <pc:spChg chg="add mod">
          <ac:chgData name="mohammad Hosseinabady" userId="6cd969f51f917c9e" providerId="LiveId" clId="{DF8DE250-C4AA-47CE-B3FE-6CC582574E7A}" dt="2022-01-21T02:32:26.410" v="3015" actId="20577"/>
          <ac:spMkLst>
            <pc:docMk/>
            <pc:sldMk cId="1808236128" sldId="272"/>
            <ac:spMk id="103" creationId="{490EE644-A558-494F-9B50-B89E19FA9501}"/>
          </ac:spMkLst>
        </pc:spChg>
        <pc:spChg chg="add mod">
          <ac:chgData name="mohammad Hosseinabady" userId="6cd969f51f917c9e" providerId="LiveId" clId="{DF8DE250-C4AA-47CE-B3FE-6CC582574E7A}" dt="2022-01-21T02:32:36.425" v="3018" actId="20577"/>
          <ac:spMkLst>
            <pc:docMk/>
            <pc:sldMk cId="1808236128" sldId="272"/>
            <ac:spMk id="104" creationId="{3A1629B4-C040-4DE3-814E-D5816E2089FE}"/>
          </ac:spMkLst>
        </pc:spChg>
        <pc:spChg chg="add mod">
          <ac:chgData name="mohammad Hosseinabady" userId="6cd969f51f917c9e" providerId="LiveId" clId="{DF8DE250-C4AA-47CE-B3FE-6CC582574E7A}" dt="2022-01-21T02:35:48.639" v="3056" actId="5793"/>
          <ac:spMkLst>
            <pc:docMk/>
            <pc:sldMk cId="1808236128" sldId="272"/>
            <ac:spMk id="105" creationId="{F03DAF5D-9731-436F-8296-0818DCC0B6F2}"/>
          </ac:spMkLst>
        </pc:spChg>
        <pc:spChg chg="add mod">
          <ac:chgData name="mohammad Hosseinabady" userId="6cd969f51f917c9e" providerId="LiveId" clId="{DF8DE250-C4AA-47CE-B3FE-6CC582574E7A}" dt="2022-01-21T02:35:52.651" v="3060" actId="5793"/>
          <ac:spMkLst>
            <pc:docMk/>
            <pc:sldMk cId="1808236128" sldId="272"/>
            <ac:spMk id="106" creationId="{E98940E1-1F97-48BA-80BF-5ECD0C5BFA95}"/>
          </ac:spMkLst>
        </pc:spChg>
        <pc:spChg chg="add mod">
          <ac:chgData name="mohammad Hosseinabady" userId="6cd969f51f917c9e" providerId="LiveId" clId="{DF8DE250-C4AA-47CE-B3FE-6CC582574E7A}" dt="2022-01-21T02:33:03.146" v="3033" actId="20577"/>
          <ac:spMkLst>
            <pc:docMk/>
            <pc:sldMk cId="1808236128" sldId="272"/>
            <ac:spMk id="107" creationId="{2D90188B-0448-4E94-817A-FA88AD8291BB}"/>
          </ac:spMkLst>
        </pc:spChg>
        <pc:spChg chg="add mod">
          <ac:chgData name="mohammad Hosseinabady" userId="6cd969f51f917c9e" providerId="LiveId" clId="{DF8DE250-C4AA-47CE-B3FE-6CC582574E7A}" dt="2022-01-21T02:35:20.876" v="3043" actId="20577"/>
          <ac:spMkLst>
            <pc:docMk/>
            <pc:sldMk cId="1808236128" sldId="272"/>
            <ac:spMk id="108" creationId="{82A1922F-8A2D-4232-954D-8A8ACCBB428E}"/>
          </ac:spMkLst>
        </pc:spChg>
        <pc:spChg chg="add mod">
          <ac:chgData name="mohammad Hosseinabady" userId="6cd969f51f917c9e" providerId="LiveId" clId="{DF8DE250-C4AA-47CE-B3FE-6CC582574E7A}" dt="2022-01-21T02:33:18.155" v="3039" actId="20577"/>
          <ac:spMkLst>
            <pc:docMk/>
            <pc:sldMk cId="1808236128" sldId="272"/>
            <ac:spMk id="109" creationId="{D3D266D7-C7CD-4275-B03F-3BA4AE31F68D}"/>
          </ac:spMkLst>
        </pc:spChg>
        <pc:spChg chg="add mod">
          <ac:chgData name="mohammad Hosseinabady" userId="6cd969f51f917c9e" providerId="LiveId" clId="{DF8DE250-C4AA-47CE-B3FE-6CC582574E7A}" dt="2022-01-21T02:35:26.320" v="3045" actId="20577"/>
          <ac:spMkLst>
            <pc:docMk/>
            <pc:sldMk cId="1808236128" sldId="272"/>
            <ac:spMk id="110" creationId="{82AB90D4-24A5-47DB-B90E-5E775AC83EA1}"/>
          </ac:spMkLst>
        </pc:spChg>
        <pc:spChg chg="add mod">
          <ac:chgData name="mohammad Hosseinabady" userId="6cd969f51f917c9e" providerId="LiveId" clId="{DF8DE250-C4AA-47CE-B3FE-6CC582574E7A}" dt="2022-01-21T02:35:31.722" v="3046" actId="20577"/>
          <ac:spMkLst>
            <pc:docMk/>
            <pc:sldMk cId="1808236128" sldId="272"/>
            <ac:spMk id="111" creationId="{7CCC195C-E008-4A36-8A3F-44562366125E}"/>
          </ac:spMkLst>
        </pc:spChg>
        <pc:grpChg chg="add mod">
          <ac:chgData name="mohammad Hosseinabady" userId="6cd969f51f917c9e" providerId="LiveId" clId="{DF8DE250-C4AA-47CE-B3FE-6CC582574E7A}" dt="2022-01-21T02:28:12.117" v="2952" actId="1076"/>
          <ac:grpSpMkLst>
            <pc:docMk/>
            <pc:sldMk cId="1808236128" sldId="272"/>
            <ac:grpSpMk id="4" creationId="{9A784FDD-46B3-4C75-AB05-1895EF29D6DB}"/>
          </ac:grpSpMkLst>
        </pc:grpChg>
        <pc:grpChg chg="add mod">
          <ac:chgData name="mohammad Hosseinabady" userId="6cd969f51f917c9e" providerId="LiveId" clId="{DF8DE250-C4AA-47CE-B3FE-6CC582574E7A}" dt="2022-01-21T02:28:25.210" v="2954" actId="1076"/>
          <ac:grpSpMkLst>
            <pc:docMk/>
            <pc:sldMk cId="1808236128" sldId="272"/>
            <ac:grpSpMk id="40" creationId="{E8449916-5E15-44E5-8154-D71D3F0FB490}"/>
          </ac:grpSpMkLst>
        </pc:grpChg>
        <pc:grpChg chg="add mod">
          <ac:chgData name="mohammad Hosseinabady" userId="6cd969f51f917c9e" providerId="LiveId" clId="{DF8DE250-C4AA-47CE-B3FE-6CC582574E7A}" dt="2022-01-21T02:29:57.592" v="2978" actId="164"/>
          <ac:grpSpMkLst>
            <pc:docMk/>
            <pc:sldMk cId="1808236128" sldId="272"/>
            <ac:grpSpMk id="66" creationId="{72F767E9-AE2E-457B-ABE2-3E5570806EAF}"/>
          </ac:grpSpMkLst>
        </pc:grpChg>
        <pc:grpChg chg="add mod">
          <ac:chgData name="mohammad Hosseinabady" userId="6cd969f51f917c9e" providerId="LiveId" clId="{DF8DE250-C4AA-47CE-B3FE-6CC582574E7A}" dt="2022-01-21T02:30:01.028" v="2980" actId="1076"/>
          <ac:grpSpMkLst>
            <pc:docMk/>
            <pc:sldMk cId="1808236128" sldId="272"/>
            <ac:grpSpMk id="67" creationId="{893E6BC8-0256-4B93-B51F-BCF228D70948}"/>
          </ac:grpSpMkLst>
        </pc:grpChg>
        <pc:grpChg chg="add mod">
          <ac:chgData name="mohammad Hosseinabady" userId="6cd969f51f917c9e" providerId="LiveId" clId="{DF8DE250-C4AA-47CE-B3FE-6CC582574E7A}" dt="2022-01-21T02:30:04.383" v="2982" actId="1076"/>
          <ac:grpSpMkLst>
            <pc:docMk/>
            <pc:sldMk cId="1808236128" sldId="272"/>
            <ac:grpSpMk id="72" creationId="{BCFF3647-CF4B-4FBD-B67E-DA060970F8E4}"/>
          </ac:grpSpMkLst>
        </pc:grp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5" creationId="{D7F58A7D-8AEA-47DF-9DED-29628366EF3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6" creationId="{4C6AF600-FEA6-41C6-BE8F-499ABF8A7F2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7" creationId="{52BB2862-32B2-4A13-BFB2-968D3B73458B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8" creationId="{F21BFDEA-6BE1-4D07-8C9A-8873CAD2684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9" creationId="{54CCD43B-4342-48E0-8258-B364AD966CB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0" creationId="{BF3B1740-A261-4AA2-B475-A86739B23892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1" creationId="{0E5AF62D-F3CF-4CA6-873F-0EE86D287E4F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2" creationId="{753C3F32-F22F-48BA-AF39-EBA77D132273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3" creationId="{6C77B9D4-73CD-4868-943B-491C6D1D8AED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4" creationId="{C11D29C8-530E-4460-8D97-9E2B2CBADDC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5" creationId="{A5947FB0-BDD8-4A0B-987B-2A425AAAAF54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6" creationId="{3409A79B-FBD3-46F3-9F49-39E0BCB84829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7" creationId="{57995C03-145D-449F-AF39-01D83725EF25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8" creationId="{BC1CA103-1090-4129-B1A6-813958D4C18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9" creationId="{CC3046E1-87C3-4BDF-8336-9BEFD7020CA1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0" creationId="{FEA0E9D1-097F-491E-B3A0-8F81269B9B32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1" creationId="{A37CEBDD-B6FE-48BD-8827-0ABE14B08DFE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2" creationId="{23244712-2D83-4AA3-BA4F-26CACBD1A9B4}"/>
          </ac:cxnSpMkLst>
        </pc:cxnChg>
        <pc:cxnChg chg="add del mod">
          <ac:chgData name="mohammad Hosseinabady" userId="6cd969f51f917c9e" providerId="LiveId" clId="{DF8DE250-C4AA-47CE-B3FE-6CC582574E7A}" dt="2022-01-21T02:27:48.653" v="2943" actId="478"/>
          <ac:cxnSpMkLst>
            <pc:docMk/>
            <pc:sldMk cId="1808236128" sldId="272"/>
            <ac:cxnSpMk id="23" creationId="{509057C6-E761-4805-A125-AD541DB68962}"/>
          </ac:cxnSpMkLst>
        </pc:cxnChg>
        <pc:cxnChg chg="add del mod">
          <ac:chgData name="mohammad Hosseinabady" userId="6cd969f51f917c9e" providerId="LiveId" clId="{DF8DE250-C4AA-47CE-B3FE-6CC582574E7A}" dt="2022-01-21T02:27:49.885" v="2944" actId="478"/>
          <ac:cxnSpMkLst>
            <pc:docMk/>
            <pc:sldMk cId="1808236128" sldId="272"/>
            <ac:cxnSpMk id="24" creationId="{C62C20DA-0800-49BE-9382-9C90071BB70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5" creationId="{40C58675-009A-4B2F-9204-7D80AC3691BA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6" creationId="{47131DC5-757C-4253-88F1-FDC4D3F3BF53}"/>
          </ac:cxnSpMkLst>
        </pc:cxnChg>
        <pc:cxnChg chg="add del mod">
          <ac:chgData name="mohammad Hosseinabady" userId="6cd969f51f917c9e" providerId="LiveId" clId="{DF8DE250-C4AA-47CE-B3FE-6CC582574E7A}" dt="2022-01-21T02:27:51.113" v="2945" actId="478"/>
          <ac:cxnSpMkLst>
            <pc:docMk/>
            <pc:sldMk cId="1808236128" sldId="272"/>
            <ac:cxnSpMk id="27" creationId="{102F87A3-CB4E-4729-97AB-6805933B56CF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1" creationId="{64DA6DFC-A01B-4C9E-9565-0E8C6A2EF5DD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2" creationId="{64D5BFAE-807F-47FE-B123-CBDE9EB035F4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3" creationId="{75C81C95-69E0-4FAA-ADCE-48B2078AAEF5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6" creationId="{CA36DA62-2CDB-49F8-9E25-2A5272E00E6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1" creationId="{90846A11-221D-4F15-B2D6-A58ED718F234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2" creationId="{A64501F7-E50B-4CDF-A47A-3C6AE57FEA5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3" creationId="{18633E10-18BB-4A60-805A-38A3A281C75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4" creationId="{F3A4B477-DDD0-4B3B-803E-F990209B197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5" creationId="{CD86A229-DAAF-41B0-9AF6-82038AD86827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6" creationId="{A0CAADDC-3CDD-4CC2-ADDB-37F951F0C6E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7" creationId="{FE6EFA45-1CD1-4B58-8985-C6419C9FD823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8" creationId="{7AA1ECE4-A8D8-41EA-9FF7-2C57BE58E9A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9" creationId="{C2DD457C-83CB-46CF-9AFB-9573F780B460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50" creationId="{54C677BC-BA0A-44B7-86D6-C773443BE41C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1" creationId="{884822FF-AD29-4637-B313-53B7C1293DAE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2" creationId="{168D8BA2-9A48-4CD4-A4DF-1F753E0DAC12}"/>
          </ac:cxnSpMkLst>
        </pc:cxnChg>
        <pc:cxnChg chg="add mod">
          <ac:chgData name="mohammad Hosseinabady" userId="6cd969f51f917c9e" providerId="LiveId" clId="{DF8DE250-C4AA-47CE-B3FE-6CC582574E7A}" dt="2022-01-21T02:28:51.796" v="2960" actId="108"/>
          <ac:cxnSpMkLst>
            <pc:docMk/>
            <pc:sldMk cId="1808236128" sldId="272"/>
            <ac:cxnSpMk id="54" creationId="{92BE1E43-3266-438E-97C1-55D9A42CB6B1}"/>
          </ac:cxnSpMkLst>
        </pc:cxnChg>
        <pc:cxnChg chg="add mod">
          <ac:chgData name="mohammad Hosseinabady" userId="6cd969f51f917c9e" providerId="LiveId" clId="{DF8DE250-C4AA-47CE-B3FE-6CC582574E7A}" dt="2022-01-21T02:29:02.957" v="2963" actId="14100"/>
          <ac:cxnSpMkLst>
            <pc:docMk/>
            <pc:sldMk cId="1808236128" sldId="272"/>
            <ac:cxnSpMk id="56" creationId="{48A8FED2-517E-44B1-8EA5-136A280B4DE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59" creationId="{FEDBF079-1290-4F3B-8761-F56EB57A78D0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0" creationId="{F1D617C6-4071-4739-A5DB-D341A3AAD51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2" creationId="{5EAB14F0-7009-4539-8F76-D78881A65064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4" creationId="{768C66F0-0E79-4C17-9DD6-7AD80E9670BC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8" creationId="{98B0F6B9-E317-4CAB-BE1F-0309DA3DEBC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9" creationId="{C37CCF59-DE3A-480E-95E0-4E01A27C4A20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0" creationId="{E4EB3CCD-2A8C-4E39-A7F9-2A2438D45B5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1" creationId="{3B44056D-AEFA-466D-ABCF-F4A6D7FCD84C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3" creationId="{31F7C3BD-47D8-4AA5-A770-DA691423DCEB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4" creationId="{F971AC17-C1F5-471F-8C3B-6424F8449092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5" creationId="{84C9E0F5-E044-4B6B-9665-1510063449C9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6" creationId="{4A77D32B-6EAE-4925-A4CB-B0934D63B1B7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79" creationId="{3AEF2974-2965-4645-B2F8-B78B95BC868D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0" creationId="{256CCA60-67BF-46BF-9AA7-997B4E744CD6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1" creationId="{3DBAAE5C-0553-4E09-8BEF-C02B878D9F6C}"/>
          </ac:cxnSpMkLst>
        </pc:cxnChg>
        <pc:cxnChg chg="add mod">
          <ac:chgData name="mohammad Hosseinabady" userId="6cd969f51f917c9e" providerId="LiveId" clId="{DF8DE250-C4AA-47CE-B3FE-6CC582574E7A}" dt="2022-01-21T02:31:10.062" v="2995" actId="14100"/>
          <ac:cxnSpMkLst>
            <pc:docMk/>
            <pc:sldMk cId="1808236128" sldId="272"/>
            <ac:cxnSpMk id="85" creationId="{12DC1E2B-5A39-4D23-90B0-792AF2963321}"/>
          </ac:cxnSpMkLst>
        </pc:cxnChg>
        <pc:cxnChg chg="add mod">
          <ac:chgData name="mohammad Hosseinabady" userId="6cd969f51f917c9e" providerId="LiveId" clId="{DF8DE250-C4AA-47CE-B3FE-6CC582574E7A}" dt="2022-01-21T02:31:20.656" v="2998" actId="14100"/>
          <ac:cxnSpMkLst>
            <pc:docMk/>
            <pc:sldMk cId="1808236128" sldId="272"/>
            <ac:cxnSpMk id="86" creationId="{B8F8E3FC-55E3-4910-8A19-8427A9A8337F}"/>
          </ac:cxnSpMkLst>
        </pc:cxnChg>
        <pc:cxnChg chg="add mod">
          <ac:chgData name="mohammad Hosseinabady" userId="6cd969f51f917c9e" providerId="LiveId" clId="{DF8DE250-C4AA-47CE-B3FE-6CC582574E7A}" dt="2022-01-21T02:31:35.553" v="3002" actId="14100"/>
          <ac:cxnSpMkLst>
            <pc:docMk/>
            <pc:sldMk cId="1808236128" sldId="272"/>
            <ac:cxnSpMk id="87" creationId="{B4BF344B-DC13-4442-96B3-627FB71820B9}"/>
          </ac:cxnSpMkLst>
        </pc:cxnChg>
        <pc:cxnChg chg="add mod">
          <ac:chgData name="mohammad Hosseinabady" userId="6cd969f51f917c9e" providerId="LiveId" clId="{DF8DE250-C4AA-47CE-B3FE-6CC582574E7A}" dt="2022-01-21T02:31:25.616" v="3000" actId="1076"/>
          <ac:cxnSpMkLst>
            <pc:docMk/>
            <pc:sldMk cId="1808236128" sldId="272"/>
            <ac:cxnSpMk id="88" creationId="{51FFB245-F985-4F6F-80C6-5F146552AF19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8" creationId="{58929710-5464-4669-82DA-569BD87D6C5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9" creationId="{4EC98D6B-B19B-40C0-8487-FC66790A87C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0" creationId="{83C6F1BE-D1F1-4B47-B9B9-1E3D1FDBB631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1" creationId="{D21D705E-0F3C-4E40-B889-E42053BD073D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741705164" sldId="273"/>
        </pc:sldMkLst>
      </pc:sldChg>
      <pc:sldChg chg="addSp delSp modSp add mod">
        <pc:chgData name="mohammad Hosseinabady" userId="6cd969f51f917c9e" providerId="LiveId" clId="{DF8DE250-C4AA-47CE-B3FE-6CC582574E7A}" dt="2022-01-21T03:16:04.323" v="3538" actId="1076"/>
        <pc:sldMkLst>
          <pc:docMk/>
          <pc:sldMk cId="3260505414" sldId="273"/>
        </pc:sldMkLst>
        <pc:spChg chg="mod">
          <ac:chgData name="mohammad Hosseinabady" userId="6cd969f51f917c9e" providerId="LiveId" clId="{DF8DE250-C4AA-47CE-B3FE-6CC582574E7A}" dt="2022-01-20T18:14:30.381" v="828" actId="20577"/>
          <ac:spMkLst>
            <pc:docMk/>
            <pc:sldMk cId="3260505414" sldId="273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3:08:04.055" v="3464" actId="478"/>
          <ac:spMkLst>
            <pc:docMk/>
            <pc:sldMk cId="3260505414" sldId="273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4" creationId="{90044E6E-06BD-40C9-BC1C-8EEA71231C46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5" creationId="{D58D3CB1-B812-4ADF-9240-6ECC969F2A54}"/>
          </ac:spMkLst>
        </pc:spChg>
        <pc:spChg chg="add mod">
          <ac:chgData name="mohammad Hosseinabady" userId="6cd969f51f917c9e" providerId="LiveId" clId="{DF8DE250-C4AA-47CE-B3FE-6CC582574E7A}" dt="2022-01-21T03:09:03.469" v="3497" actId="20577"/>
          <ac:spMkLst>
            <pc:docMk/>
            <pc:sldMk cId="3260505414" sldId="273"/>
            <ac:spMk id="6" creationId="{E7B60BE3-B8D9-4CAF-87BD-40606C4A7A5D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7" creationId="{51C3A1C0-8B77-4A8B-BD7E-FAA67782CD74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8" creationId="{67963040-B2E2-4499-81EB-0D03C318480C}"/>
          </ac:spMkLst>
        </pc:spChg>
        <pc:spChg chg="add mod">
          <ac:chgData name="mohammad Hosseinabady" userId="6cd969f51f917c9e" providerId="LiveId" clId="{DF8DE250-C4AA-47CE-B3FE-6CC582574E7A}" dt="2022-01-21T03:09:25.721" v="3500" actId="1076"/>
          <ac:spMkLst>
            <pc:docMk/>
            <pc:sldMk cId="3260505414" sldId="273"/>
            <ac:spMk id="12" creationId="{946725F1-77DC-4291-85A2-B18095E59F35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4" creationId="{3618DAC3-FBD9-419D-BE92-FD1269A5B5E7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6" creationId="{7706B360-D500-4EE9-802E-E9DD6382E673}"/>
          </ac:spMkLst>
        </pc:spChg>
        <pc:picChg chg="add del mod">
          <ac:chgData name="mohammad Hosseinabady" userId="6cd969f51f917c9e" providerId="LiveId" clId="{DF8DE250-C4AA-47CE-B3FE-6CC582574E7A}" dt="2022-01-21T03:08:12.947" v="3468"/>
          <ac:picMkLst>
            <pc:docMk/>
            <pc:sldMk cId="3260505414" sldId="273"/>
            <ac:picMk id="8193" creationId="{54AC11F2-3F80-4D95-9B93-CB93E87DA926}"/>
          </ac:picMkLst>
        </pc:picChg>
        <pc:picChg chg="add del">
          <ac:chgData name="mohammad Hosseinabady" userId="6cd969f51f917c9e" providerId="LiveId" clId="{DF8DE250-C4AA-47CE-B3FE-6CC582574E7A}" dt="2022-01-21T03:08:35.018" v="3480"/>
          <ac:picMkLst>
            <pc:docMk/>
            <pc:sldMk cId="3260505414" sldId="273"/>
            <ac:picMk id="8196" creationId="{D9544762-82ED-4B65-8E17-2410191631BE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840970578" sldId="274"/>
        </pc:sldMkLst>
      </pc:sldChg>
      <pc:sldChg chg="addSp delSp modSp new mod modAnim">
        <pc:chgData name="mohammad Hosseinabady" userId="6cd969f51f917c9e" providerId="LiveId" clId="{DF8DE250-C4AA-47CE-B3FE-6CC582574E7A}" dt="2022-01-21T03:03:51.457" v="3463"/>
        <pc:sldMkLst>
          <pc:docMk/>
          <pc:sldMk cId="3424265992" sldId="274"/>
        </pc:sldMkLst>
        <pc:spChg chg="mod">
          <ac:chgData name="mohammad Hosseinabady" userId="6cd969f51f917c9e" providerId="LiveId" clId="{DF8DE250-C4AA-47CE-B3FE-6CC582574E7A}" dt="2022-01-20T23:11:24.883" v="1227"/>
          <ac:spMkLst>
            <pc:docMk/>
            <pc:sldMk cId="3424265992" sldId="274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10:52.741" v="1222" actId="478"/>
          <ac:spMkLst>
            <pc:docMk/>
            <pc:sldMk cId="3424265992" sldId="274"/>
            <ac:spMk id="3" creationId="{4B0D3EBD-69F4-411B-8C51-E31B231314D8}"/>
          </ac:spMkLst>
        </pc:spChg>
        <pc:spChg chg="add mod">
          <ac:chgData name="mohammad Hosseinabady" userId="6cd969f51f917c9e" providerId="LiveId" clId="{DF8DE250-C4AA-47CE-B3FE-6CC582574E7A}" dt="2022-01-20T23:11:47.937" v="1246" actId="207"/>
          <ac:spMkLst>
            <pc:docMk/>
            <pc:sldMk cId="3424265992" sldId="274"/>
            <ac:spMk id="5" creationId="{0CC40BA8-68F6-4B91-B31D-00909966BEBD}"/>
          </ac:spMkLst>
        </pc:spChg>
        <pc:spChg chg="add mod">
          <ac:chgData name="mohammad Hosseinabady" userId="6cd969f51f917c9e" providerId="LiveId" clId="{DF8DE250-C4AA-47CE-B3FE-6CC582574E7A}" dt="2022-01-20T23:11:31.527" v="1232" actId="5793"/>
          <ac:spMkLst>
            <pc:docMk/>
            <pc:sldMk cId="3424265992" sldId="274"/>
            <ac:spMk id="7" creationId="{1A2A8214-32F4-489A-BE05-F9C7319C8BF8}"/>
          </ac:spMkLst>
        </pc:spChg>
        <pc:graphicFrameChg chg="add del mod modGraphic">
          <ac:chgData name="mohammad Hosseinabady" userId="6cd969f51f917c9e" providerId="LiveId" clId="{DF8DE250-C4AA-47CE-B3FE-6CC582574E7A}" dt="2022-01-20T23:16:53.222" v="1295" actId="478"/>
          <ac:graphicFrameMkLst>
            <pc:docMk/>
            <pc:sldMk cId="3424265992" sldId="274"/>
            <ac:graphicFrameMk id="12" creationId="{0A29FBE9-DDFC-465C-8163-B907562E990A}"/>
          </ac:graphicFrameMkLst>
        </pc:graphicFrameChg>
        <pc:picChg chg="add del mod modCrop">
          <ac:chgData name="mohammad Hosseinabady" userId="6cd969f51f917c9e" providerId="LiveId" clId="{DF8DE250-C4AA-47CE-B3FE-6CC582574E7A}" dt="2022-01-20T23:14:05.280" v="1262" actId="478"/>
          <ac:picMkLst>
            <pc:docMk/>
            <pc:sldMk cId="3424265992" sldId="274"/>
            <ac:picMk id="9" creationId="{A3D06C89-263D-4773-A251-EEED79EAA7A0}"/>
          </ac:picMkLst>
        </pc:picChg>
        <pc:picChg chg="add mod">
          <ac:chgData name="mohammad Hosseinabady" userId="6cd969f51f917c9e" providerId="LiveId" clId="{DF8DE250-C4AA-47CE-B3FE-6CC582574E7A}" dt="2022-01-20T23:14:57.591" v="1264" actId="1076"/>
          <ac:picMkLst>
            <pc:docMk/>
            <pc:sldMk cId="3424265992" sldId="274"/>
            <ac:picMk id="11" creationId="{CDD3AD2C-D6F2-4220-B121-0F029341DEC1}"/>
          </ac:picMkLst>
        </pc:picChg>
        <pc:picChg chg="add del mod">
          <ac:chgData name="mohammad Hosseinabady" userId="6cd969f51f917c9e" providerId="LiveId" clId="{DF8DE250-C4AA-47CE-B3FE-6CC582574E7A}" dt="2022-01-20T23:19:17.473" v="1302" actId="478"/>
          <ac:picMkLst>
            <pc:docMk/>
            <pc:sldMk cId="3424265992" sldId="274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21:49.030" v="1306" actId="14100"/>
          <ac:picMkLst>
            <pc:docMk/>
            <pc:sldMk cId="3424265992" sldId="274"/>
            <ac:picMk id="16" creationId="{A74B829A-B696-4308-B6EB-C75103A4D21D}"/>
          </ac:picMkLst>
        </pc:picChg>
        <pc:picChg chg="add mod">
          <ac:chgData name="mohammad Hosseinabady" userId="6cd969f51f917c9e" providerId="LiveId" clId="{DF8DE250-C4AA-47CE-B3FE-6CC582574E7A}" dt="2022-01-20T23:22:41.790" v="1309" actId="1076"/>
          <ac:picMkLst>
            <pc:docMk/>
            <pc:sldMk cId="3424265992" sldId="274"/>
            <ac:picMk id="18" creationId="{781A1FF4-03F2-4948-A8B7-96A1E601ADDF}"/>
          </ac:picMkLst>
        </pc:picChg>
        <pc:picChg chg="add mod">
          <ac:chgData name="mohammad Hosseinabady" userId="6cd969f51f917c9e" providerId="LiveId" clId="{DF8DE250-C4AA-47CE-B3FE-6CC582574E7A}" dt="2022-01-20T23:23:09.534" v="1314" actId="14100"/>
          <ac:picMkLst>
            <pc:docMk/>
            <pc:sldMk cId="3424265992" sldId="274"/>
            <ac:picMk id="20" creationId="{AFB6D822-0A30-4079-8D7D-C1791C6C2445}"/>
          </ac:picMkLst>
        </pc:picChg>
        <pc:picChg chg="add mod">
          <ac:chgData name="mohammad Hosseinabady" userId="6cd969f51f917c9e" providerId="LiveId" clId="{DF8DE250-C4AA-47CE-B3FE-6CC582574E7A}" dt="2022-01-20T23:23:28.864" v="1317" actId="1076"/>
          <ac:picMkLst>
            <pc:docMk/>
            <pc:sldMk cId="3424265992" sldId="274"/>
            <ac:picMk id="22" creationId="{B2521DFE-6222-4611-81BF-9AEE8A140616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781127629" sldId="275"/>
        </pc:sldMkLst>
      </pc:sldChg>
      <pc:sldChg chg="addSp delSp modSp add mod modAnim">
        <pc:chgData name="mohammad Hosseinabady" userId="6cd969f51f917c9e" providerId="LiveId" clId="{DF8DE250-C4AA-47CE-B3FE-6CC582574E7A}" dt="2022-01-21T02:45:38.475" v="3215"/>
        <pc:sldMkLst>
          <pc:docMk/>
          <pc:sldMk cId="3027522217" sldId="275"/>
        </pc:sldMkLst>
        <pc:spChg chg="mod">
          <ac:chgData name="mohammad Hosseinabady" userId="6cd969f51f917c9e" providerId="LiveId" clId="{DF8DE250-C4AA-47CE-B3FE-6CC582574E7A}" dt="2022-01-20T23:48:58.338" v="1679" actId="404"/>
          <ac:spMkLst>
            <pc:docMk/>
            <pc:sldMk cId="3027522217" sldId="275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24:12.145" v="1318" actId="478"/>
          <ac:spMkLst>
            <pc:docMk/>
            <pc:sldMk cId="3027522217" sldId="275"/>
            <ac:spMk id="5" creationId="{0CC40BA8-68F6-4B91-B31D-00909966BEBD}"/>
          </ac:spMkLst>
        </pc:spChg>
        <pc:spChg chg="mod">
          <ac:chgData name="mohammad Hosseinabady" userId="6cd969f51f917c9e" providerId="LiveId" clId="{DF8DE250-C4AA-47CE-B3FE-6CC582574E7A}" dt="2022-01-20T23:35:05.602" v="1433" actId="14100"/>
          <ac:spMkLst>
            <pc:docMk/>
            <pc:sldMk cId="3027522217" sldId="275"/>
            <ac:spMk id="7" creationId="{1A2A8214-32F4-489A-BE05-F9C7319C8BF8}"/>
          </ac:spMkLst>
        </pc:spChg>
        <pc:spChg chg="add del mod">
          <ac:chgData name="mohammad Hosseinabady" userId="6cd969f51f917c9e" providerId="LiveId" clId="{DF8DE250-C4AA-47CE-B3FE-6CC582574E7A}" dt="2022-01-20T23:28:54.770" v="1350" actId="478"/>
          <ac:spMkLst>
            <pc:docMk/>
            <pc:sldMk cId="3027522217" sldId="275"/>
            <ac:spMk id="9" creationId="{D464C8C8-C215-4C01-8AE1-8E6FF406BB9D}"/>
          </ac:spMkLst>
        </pc:spChg>
        <pc:spChg chg="add mod or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0" creationId="{B6B5FC0E-29A9-4F00-A5DB-5C031445B5A8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8" creationId="{5FD6451C-9486-4E4E-9E77-FB404CED0F0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0" creationId="{426013A9-3B13-4F0D-88B1-4D436A0B8C3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1" creationId="{22C47751-0DFF-4BD2-92B9-E4DC1DF467FE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2" creationId="{D43D39B3-66A8-4ED9-B844-818712289466}"/>
          </ac:spMkLst>
        </pc:spChg>
        <pc:spChg chg="add mod">
          <ac:chgData name="mohammad Hosseinabady" userId="6cd969f51f917c9e" providerId="LiveId" clId="{DF8DE250-C4AA-47CE-B3FE-6CC582574E7A}" dt="2022-01-20T23:35:50.976" v="1450" actId="5793"/>
          <ac:spMkLst>
            <pc:docMk/>
            <pc:sldMk cId="3027522217" sldId="275"/>
            <ac:spMk id="26" creationId="{F4C70CE2-81D2-42C2-BCAD-AB790DFBD581}"/>
          </ac:spMkLst>
        </pc:spChg>
        <pc:spChg chg="add mod">
          <ac:chgData name="mohammad Hosseinabady" userId="6cd969f51f917c9e" providerId="LiveId" clId="{DF8DE250-C4AA-47CE-B3FE-6CC582574E7A}" dt="2022-01-20T23:35:49.782" v="1448" actId="1076"/>
          <ac:spMkLst>
            <pc:docMk/>
            <pc:sldMk cId="3027522217" sldId="275"/>
            <ac:spMk id="30" creationId="{B7D6E886-9464-4264-B97D-2BBF9805F9BD}"/>
          </ac:spMkLst>
        </pc:spChg>
        <pc:spChg chg="add mod">
          <ac:chgData name="mohammad Hosseinabady" userId="6cd969f51f917c9e" providerId="LiveId" clId="{DF8DE250-C4AA-47CE-B3FE-6CC582574E7A}" dt="2022-01-20T23:48:43.931" v="1675" actId="1076"/>
          <ac:spMkLst>
            <pc:docMk/>
            <pc:sldMk cId="3027522217" sldId="275"/>
            <ac:spMk id="35" creationId="{0229FC76-57DE-4630-8C26-89E7395080E5}"/>
          </ac:spMkLst>
        </pc:spChg>
        <pc:spChg chg="add mod">
          <ac:chgData name="mohammad Hosseinabady" userId="6cd969f51f917c9e" providerId="LiveId" clId="{DF8DE250-C4AA-47CE-B3FE-6CC582574E7A}" dt="2022-01-20T23:48:35.603" v="1673" actId="1076"/>
          <ac:spMkLst>
            <pc:docMk/>
            <pc:sldMk cId="3027522217" sldId="275"/>
            <ac:spMk id="39" creationId="{F278B41E-5CC4-406A-9C6C-91CB0C891D60}"/>
          </ac:spMkLst>
        </pc:spChg>
        <pc:spChg chg="add del mod">
          <ac:chgData name="mohammad Hosseinabady" userId="6cd969f51f917c9e" providerId="LiveId" clId="{DF8DE250-C4AA-47CE-B3FE-6CC582574E7A}" dt="2022-01-20T23:47:58.810" v="1664" actId="478"/>
          <ac:spMkLst>
            <pc:docMk/>
            <pc:sldMk cId="3027522217" sldId="275"/>
            <ac:spMk id="43" creationId="{B393618D-1725-40A4-89B2-41D151937FE5}"/>
          </ac:spMkLst>
        </pc:spChg>
        <pc:picChg chg="add del mod">
          <ac:chgData name="mohammad Hosseinabady" userId="6cd969f51f917c9e" providerId="LiveId" clId="{DF8DE250-C4AA-47CE-B3FE-6CC582574E7A}" dt="2022-01-20T23:26:09.519" v="1335" actId="478"/>
          <ac:picMkLst>
            <pc:docMk/>
            <pc:sldMk cId="3027522217" sldId="275"/>
            <ac:picMk id="4" creationId="{EBC75E40-1AD5-4ED4-9020-2972EC6D6F98}"/>
          </ac:picMkLst>
        </pc:picChg>
        <pc:picChg chg="add mod">
          <ac:chgData name="mohammad Hosseinabady" userId="6cd969f51f917c9e" providerId="LiveId" clId="{DF8DE250-C4AA-47CE-B3FE-6CC582574E7A}" dt="2022-01-20T23:36:44.102" v="1466" actId="1076"/>
          <ac:picMkLst>
            <pc:docMk/>
            <pc:sldMk cId="3027522217" sldId="275"/>
            <ac:picMk id="8" creationId="{BF5334A8-AD03-423D-8946-9397AA0ACC1E}"/>
          </ac:picMkLst>
        </pc:picChg>
        <pc:picChg chg="mod">
          <ac:chgData name="mohammad Hosseinabady" userId="6cd969f51f917c9e" providerId="LiveId" clId="{DF8DE250-C4AA-47CE-B3FE-6CC582574E7A}" dt="2022-01-20T23:35:01.891" v="1431" actId="1076"/>
          <ac:picMkLst>
            <pc:docMk/>
            <pc:sldMk cId="3027522217" sldId="275"/>
            <ac:picMk id="11" creationId="{CDD3AD2C-D6F2-4220-B121-0F029341DEC1}"/>
          </ac:picMkLst>
        </pc:picChg>
        <pc:picChg chg="del mod">
          <ac:chgData name="mohammad Hosseinabady" userId="6cd969f51f917c9e" providerId="LiveId" clId="{DF8DE250-C4AA-47CE-B3FE-6CC582574E7A}" dt="2022-01-20T23:36:37.247" v="1464" actId="478"/>
          <ac:picMkLst>
            <pc:docMk/>
            <pc:sldMk cId="3027522217" sldId="275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48:35.603" v="1673" actId="1076"/>
          <ac:picMkLst>
            <pc:docMk/>
            <pc:sldMk cId="3027522217" sldId="275"/>
            <ac:picMk id="23" creationId="{44B6C06E-0072-41E8-84F3-943960A71A01}"/>
          </ac:picMkLst>
        </pc:picChg>
        <pc:picChg chg="add del mod">
          <ac:chgData name="mohammad Hosseinabady" userId="6cd969f51f917c9e" providerId="LiveId" clId="{DF8DE250-C4AA-47CE-B3FE-6CC582574E7A}" dt="2022-01-20T23:26:34.304" v="1338" actId="478"/>
          <ac:picMkLst>
            <pc:docMk/>
            <pc:sldMk cId="3027522217" sldId="275"/>
            <ac:picMk id="1026" creationId="{64A9A7DC-9524-47DC-A5E7-67251EBC132B}"/>
          </ac:picMkLst>
        </pc:pic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3" creationId="{04366E9F-FF7F-4236-A170-1888093F2F81}"/>
          </ac:cxnSpMkLst>
        </pc:cxn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6" creationId="{C0487EF4-AB9F-4463-B5B5-599370B88363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27" creationId="{0A5B7510-44F6-4491-95E2-35884B951452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31" creationId="{B983FAA9-609E-4FA4-985B-65EE7119F5D9}"/>
          </ac:cxnSpMkLst>
        </pc:cxnChg>
        <pc:cxnChg chg="add mod">
          <ac:chgData name="mohammad Hosseinabady" userId="6cd969f51f917c9e" providerId="LiveId" clId="{DF8DE250-C4AA-47CE-B3FE-6CC582574E7A}" dt="2022-01-20T23:48:47.696" v="1676" actId="14100"/>
          <ac:cxnSpMkLst>
            <pc:docMk/>
            <pc:sldMk cId="3027522217" sldId="275"/>
            <ac:cxnSpMk id="36" creationId="{502CF837-6315-4FBB-8C37-DA964E6EE764}"/>
          </ac:cxnSpMkLst>
        </pc:cxnChg>
        <pc:cxnChg chg="add mod">
          <ac:chgData name="mohammad Hosseinabady" userId="6cd969f51f917c9e" providerId="LiveId" clId="{DF8DE250-C4AA-47CE-B3FE-6CC582574E7A}" dt="2022-01-20T23:48:40.219" v="1674" actId="14100"/>
          <ac:cxnSpMkLst>
            <pc:docMk/>
            <pc:sldMk cId="3027522217" sldId="275"/>
            <ac:cxnSpMk id="40" creationId="{7111FFDD-8D50-461E-909C-079CD2601C0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64978943" sldId="276"/>
        </pc:sldMkLst>
      </pc:sldChg>
      <pc:sldChg chg="addSp delSp modSp new mod modAnim">
        <pc:chgData name="mohammad Hosseinabady" userId="6cd969f51f917c9e" providerId="LiveId" clId="{DF8DE250-C4AA-47CE-B3FE-6CC582574E7A}" dt="2022-01-21T02:48:27.021" v="3241"/>
        <pc:sldMkLst>
          <pc:docMk/>
          <pc:sldMk cId="3880973752" sldId="276"/>
        </pc:sldMkLst>
        <pc:spChg chg="mod">
          <ac:chgData name="mohammad Hosseinabady" userId="6cd969f51f917c9e" providerId="LiveId" clId="{DF8DE250-C4AA-47CE-B3FE-6CC582574E7A}" dt="2022-01-20T23:38:01.840" v="1485" actId="20577"/>
          <ac:spMkLst>
            <pc:docMk/>
            <pc:sldMk cId="3880973752" sldId="276"/>
            <ac:spMk id="2" creationId="{882B06F2-E30F-4574-A15D-5E629DC43969}"/>
          </ac:spMkLst>
        </pc:spChg>
        <pc:spChg chg="del">
          <ac:chgData name="mohammad Hosseinabady" userId="6cd969f51f917c9e" providerId="LiveId" clId="{DF8DE250-C4AA-47CE-B3FE-6CC582574E7A}" dt="2022-01-20T23:37:57.823" v="1477" actId="478"/>
          <ac:spMkLst>
            <pc:docMk/>
            <pc:sldMk cId="3880973752" sldId="276"/>
            <ac:spMk id="3" creationId="{F6604087-63E2-4E65-8A5C-F23A6A99A397}"/>
          </ac:spMkLst>
        </pc:spChg>
        <pc:spChg chg="add mod">
          <ac:chgData name="mohammad Hosseinabady" userId="6cd969f51f917c9e" providerId="LiveId" clId="{DF8DE250-C4AA-47CE-B3FE-6CC582574E7A}" dt="2022-01-20T23:41:06.399" v="1552" actId="20577"/>
          <ac:spMkLst>
            <pc:docMk/>
            <pc:sldMk cId="3880973752" sldId="276"/>
            <ac:spMk id="8" creationId="{A7C6519B-B066-465D-BCEE-7237D1CE2E3C}"/>
          </ac:spMkLst>
        </pc:spChg>
        <pc:spChg chg="add mod">
          <ac:chgData name="mohammad Hosseinabady" userId="6cd969f51f917c9e" providerId="LiveId" clId="{DF8DE250-C4AA-47CE-B3FE-6CC582574E7A}" dt="2022-01-21T02:48:13.657" v="3239" actId="1076"/>
          <ac:spMkLst>
            <pc:docMk/>
            <pc:sldMk cId="3880973752" sldId="276"/>
            <ac:spMk id="10" creationId="{0188476D-A09F-4FC6-B712-1412A2CA5370}"/>
          </ac:spMkLst>
        </pc:spChg>
        <pc:spChg chg="add mod">
          <ac:chgData name="mohammad Hosseinabady" userId="6cd969f51f917c9e" providerId="LiveId" clId="{DF8DE250-C4AA-47CE-B3FE-6CC582574E7A}" dt="2022-01-20T23:41:39.411" v="1560" actId="20577"/>
          <ac:spMkLst>
            <pc:docMk/>
            <pc:sldMk cId="3880973752" sldId="276"/>
            <ac:spMk id="12" creationId="{DDBB6E9C-DE3C-492C-9CFD-5A801B96A674}"/>
          </ac:spMkLst>
        </pc:spChg>
        <pc:picChg chg="add mod modCrop">
          <ac:chgData name="mohammad Hosseinabady" userId="6cd969f51f917c9e" providerId="LiveId" clId="{DF8DE250-C4AA-47CE-B3FE-6CC582574E7A}" dt="2022-01-20T23:41:21.606" v="1556" actId="1076"/>
          <ac:picMkLst>
            <pc:docMk/>
            <pc:sldMk cId="3880973752" sldId="276"/>
            <ac:picMk id="5" creationId="{FB9DCCEE-0610-4CE1-9303-82169A6FE83F}"/>
          </ac:picMkLst>
        </pc:picChg>
        <pc:picChg chg="add mod">
          <ac:chgData name="mohammad Hosseinabady" userId="6cd969f51f917c9e" providerId="LiveId" clId="{DF8DE250-C4AA-47CE-B3FE-6CC582574E7A}" dt="2022-01-20T23:43:42.788" v="1582" actId="1076"/>
          <ac:picMkLst>
            <pc:docMk/>
            <pc:sldMk cId="3880973752" sldId="276"/>
            <ac:picMk id="6" creationId="{6DB2D40F-2639-47CF-91B3-57D2C29DF6DE}"/>
          </ac:picMkLst>
        </pc:picChg>
        <pc:picChg chg="add mod">
          <ac:chgData name="mohammad Hosseinabady" userId="6cd969f51f917c9e" providerId="LiveId" clId="{DF8DE250-C4AA-47CE-B3FE-6CC582574E7A}" dt="2022-01-20T23:43:54.285" v="1588" actId="14100"/>
          <ac:picMkLst>
            <pc:docMk/>
            <pc:sldMk cId="3880973752" sldId="276"/>
            <ac:picMk id="13" creationId="{6A3D0EE8-1189-4339-9A2B-6F1669CC658E}"/>
          </ac:picMkLst>
        </pc:picChg>
        <pc:cxnChg chg="add mod">
          <ac:chgData name="mohammad Hosseinabady" userId="6cd969f51f917c9e" providerId="LiveId" clId="{DF8DE250-C4AA-47CE-B3FE-6CC582574E7A}" dt="2022-01-21T02:47:57.762" v="3231" actId="208"/>
          <ac:cxnSpMkLst>
            <pc:docMk/>
            <pc:sldMk cId="3880973752" sldId="276"/>
            <ac:cxnSpMk id="15" creationId="{511D5CE0-08EC-4673-937B-D87D542E2E58}"/>
          </ac:cxnSpMkLst>
        </pc:cxnChg>
        <pc:cxnChg chg="add mod">
          <ac:chgData name="mohammad Hosseinabady" userId="6cd969f51f917c9e" providerId="LiveId" clId="{DF8DE250-C4AA-47CE-B3FE-6CC582574E7A}" dt="2022-01-21T02:48:03.843" v="3233" actId="1076"/>
          <ac:cxnSpMkLst>
            <pc:docMk/>
            <pc:sldMk cId="3880973752" sldId="276"/>
            <ac:cxnSpMk id="16" creationId="{CC48FFCA-C1DC-4C7A-8CAE-913DAA06B303}"/>
          </ac:cxnSpMkLst>
        </pc:cxnChg>
        <pc:cxnChg chg="add mod">
          <ac:chgData name="mohammad Hosseinabady" userId="6cd969f51f917c9e" providerId="LiveId" clId="{DF8DE250-C4AA-47CE-B3FE-6CC582574E7A}" dt="2022-01-21T02:48:06.698" v="3235" actId="1076"/>
          <ac:cxnSpMkLst>
            <pc:docMk/>
            <pc:sldMk cId="3880973752" sldId="276"/>
            <ac:cxnSpMk id="17" creationId="{F078BBED-69BC-4E07-98F3-203D5EE4655E}"/>
          </ac:cxnSpMkLst>
        </pc:cxnChg>
        <pc:cxnChg chg="add mod">
          <ac:chgData name="mohammad Hosseinabady" userId="6cd969f51f917c9e" providerId="LiveId" clId="{DF8DE250-C4AA-47CE-B3FE-6CC582574E7A}" dt="2022-01-21T02:48:09.389" v="3237" actId="1076"/>
          <ac:cxnSpMkLst>
            <pc:docMk/>
            <pc:sldMk cId="3880973752" sldId="276"/>
            <ac:cxnSpMk id="18" creationId="{3BE9E1D9-BE37-46D7-A19F-5C0205939FC0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0:01.806" v="3263"/>
        <pc:sldMkLst>
          <pc:docMk/>
          <pc:sldMk cId="2558482997" sldId="277"/>
        </pc:sldMkLst>
        <pc:spChg chg="mod">
          <ac:chgData name="mohammad Hosseinabady" userId="6cd969f51f917c9e" providerId="LiveId" clId="{DF8DE250-C4AA-47CE-B3FE-6CC582574E7A}" dt="2022-01-20T23:42:06.195" v="1565" actId="20577"/>
          <ac:spMkLst>
            <pc:docMk/>
            <pc:sldMk cId="2558482997" sldId="277"/>
            <ac:spMk id="2" creationId="{E788B5B3-83B4-4804-864E-8A400908B5CE}"/>
          </ac:spMkLst>
        </pc:spChg>
        <pc:spChg chg="del">
          <ac:chgData name="mohammad Hosseinabady" userId="6cd969f51f917c9e" providerId="LiveId" clId="{DF8DE250-C4AA-47CE-B3FE-6CC582574E7A}" dt="2022-01-20T23:42:08.319" v="1566" actId="478"/>
          <ac:spMkLst>
            <pc:docMk/>
            <pc:sldMk cId="2558482997" sldId="277"/>
            <ac:spMk id="3" creationId="{8B93ACAA-6A89-4773-B62C-EF38E807BA9D}"/>
          </ac:spMkLst>
        </pc:spChg>
        <pc:spChg chg="add mod">
          <ac:chgData name="mohammad Hosseinabady" userId="6cd969f51f917c9e" providerId="LiveId" clId="{DF8DE250-C4AA-47CE-B3FE-6CC582574E7A}" dt="2022-01-20T23:42:23.931" v="1568"/>
          <ac:spMkLst>
            <pc:docMk/>
            <pc:sldMk cId="2558482997" sldId="277"/>
            <ac:spMk id="6" creationId="{64F54DD7-5D93-486B-A049-9B0AD8849BFA}"/>
          </ac:spMkLst>
        </pc:spChg>
        <pc:spChg chg="add mod">
          <ac:chgData name="mohammad Hosseinabady" userId="6cd969f51f917c9e" providerId="LiveId" clId="{DF8DE250-C4AA-47CE-B3FE-6CC582574E7A}" dt="2022-01-20T23:44:04.769" v="1591" actId="1076"/>
          <ac:spMkLst>
            <pc:docMk/>
            <pc:sldMk cId="2558482997" sldId="277"/>
            <ac:spMk id="8" creationId="{F3AF04CB-8BE7-4B6A-A847-3C6CC3963D3D}"/>
          </ac:spMkLst>
        </pc:spChg>
        <pc:spChg chg="add mod">
          <ac:chgData name="mohammad Hosseinabady" userId="6cd969f51f917c9e" providerId="LiveId" clId="{DF8DE250-C4AA-47CE-B3FE-6CC582574E7A}" dt="2022-01-20T23:44:30.109" v="1600" actId="1076"/>
          <ac:spMkLst>
            <pc:docMk/>
            <pc:sldMk cId="2558482997" sldId="277"/>
            <ac:spMk id="12" creationId="{705D6AD7-4317-4ECD-AA9A-0FA887C9508B}"/>
          </ac:spMkLst>
        </pc:spChg>
        <pc:picChg chg="add mod modCrop">
          <ac:chgData name="mohammad Hosseinabady" userId="6cd969f51f917c9e" providerId="LiveId" clId="{DF8DE250-C4AA-47CE-B3FE-6CC582574E7A}" dt="2022-01-20T23:42:44.797" v="1571" actId="18131"/>
          <ac:picMkLst>
            <pc:docMk/>
            <pc:sldMk cId="2558482997" sldId="277"/>
            <ac:picMk id="4" creationId="{88325C2E-E0B4-4D72-B609-89649E3E7E26}"/>
          </ac:picMkLst>
        </pc:picChg>
        <pc:picChg chg="add del mod">
          <ac:chgData name="mohammad Hosseinabady" userId="6cd969f51f917c9e" providerId="LiveId" clId="{DF8DE250-C4AA-47CE-B3FE-6CC582574E7A}" dt="2022-01-20T23:44:00.391" v="1589" actId="478"/>
          <ac:picMkLst>
            <pc:docMk/>
            <pc:sldMk cId="2558482997" sldId="277"/>
            <ac:picMk id="5" creationId="{0D399470-25D8-44C6-BC54-E350839159AA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9" creationId="{A7B30305-E9DB-44D0-BC5E-BF21E0979899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10" creationId="{B876C4D1-8414-4354-AAAD-95C3FDB20BD6}"/>
          </ac:picMkLst>
        </pc:pic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3" creationId="{25D0370F-1ADE-4B17-87A3-E59B91CAC00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4" creationId="{C62D9857-5F65-4014-9235-E92EE55FA13F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5" creationId="{3FACCC65-76FF-43CC-ABEB-3CE63CEA1DD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6" creationId="{0D994DC0-383C-4E15-A801-0DE8725ED2DE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11917286" sldId="277"/>
        </pc:sldMkLst>
      </pc:sldChg>
      <pc:sldChg chg="addSp modSp add mod modAnim">
        <pc:chgData name="mohammad Hosseinabady" userId="6cd969f51f917c9e" providerId="LiveId" clId="{DF8DE250-C4AA-47CE-B3FE-6CC582574E7A}" dt="2022-01-21T02:50:13.900" v="3264"/>
        <pc:sldMkLst>
          <pc:docMk/>
          <pc:sldMk cId="12881502" sldId="278"/>
        </pc:sldMkLst>
        <pc:spChg chg="mod">
          <ac:chgData name="mohammad Hosseinabady" userId="6cd969f51f917c9e" providerId="LiveId" clId="{DF8DE250-C4AA-47CE-B3FE-6CC582574E7A}" dt="2022-01-20T23:45:14.586" v="1613" actId="12"/>
          <ac:spMkLst>
            <pc:docMk/>
            <pc:sldMk cId="12881502" sldId="278"/>
            <ac:spMk id="8" creationId="{F3AF04CB-8BE7-4B6A-A847-3C6CC3963D3D}"/>
          </ac:spMkLst>
        </pc:spChg>
        <pc:spChg chg="mod">
          <ac:chgData name="mohammad Hosseinabady" userId="6cd969f51f917c9e" providerId="LiveId" clId="{DF8DE250-C4AA-47CE-B3FE-6CC582574E7A}" dt="2022-01-20T23:45:46.881" v="1629"/>
          <ac:spMkLst>
            <pc:docMk/>
            <pc:sldMk cId="12881502" sldId="278"/>
            <ac:spMk id="12" creationId="{705D6AD7-4317-4ECD-AA9A-0FA887C9508B}"/>
          </ac:spMkLst>
        </pc:spChg>
        <pc:picChg chg="mod modCrop">
          <ac:chgData name="mohammad Hosseinabady" userId="6cd969f51f917c9e" providerId="LiveId" clId="{DF8DE250-C4AA-47CE-B3FE-6CC582574E7A}" dt="2022-01-20T23:44:43.792" v="1602" actId="18131"/>
          <ac:picMkLst>
            <pc:docMk/>
            <pc:sldMk cId="12881502" sldId="278"/>
            <ac:picMk id="4" creationId="{88325C2E-E0B4-4D72-B609-89649E3E7E26}"/>
          </ac:picMkLst>
        </pc:pic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1" creationId="{0D188ABA-735E-4966-A198-169B1081F729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3" creationId="{1FA90B2D-973E-4EB2-B147-CBE6914D03E1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4" creationId="{988DEF68-7933-4753-874E-C79A84810CEE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5" creationId="{D8B679E5-E1F9-484E-AC20-7CDD585A4ACA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259202101" sldId="278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583128459" sldId="279"/>
        </pc:sldMkLst>
      </pc:sldChg>
      <pc:sldChg chg="addSp delSp modSp new mod modAnim">
        <pc:chgData name="mohammad Hosseinabady" userId="6cd969f51f917c9e" providerId="LiveId" clId="{DF8DE250-C4AA-47CE-B3FE-6CC582574E7A}" dt="2022-01-21T02:50:54.922" v="3273"/>
        <pc:sldMkLst>
          <pc:docMk/>
          <pc:sldMk cId="1458168022" sldId="279"/>
        </pc:sldMkLst>
        <pc:spChg chg="mod">
          <ac:chgData name="mohammad Hosseinabady" userId="6cd969f51f917c9e" providerId="LiveId" clId="{DF8DE250-C4AA-47CE-B3FE-6CC582574E7A}" dt="2022-01-20T23:49:31.047" v="1686" actId="404"/>
          <ac:spMkLst>
            <pc:docMk/>
            <pc:sldMk cId="1458168022" sldId="279"/>
            <ac:spMk id="2" creationId="{178AE145-74B6-49A1-B084-C1EB672EF130}"/>
          </ac:spMkLst>
        </pc:spChg>
        <pc:spChg chg="del">
          <ac:chgData name="mohammad Hosseinabady" userId="6cd969f51f917c9e" providerId="LiveId" clId="{DF8DE250-C4AA-47CE-B3FE-6CC582574E7A}" dt="2022-01-20T23:49:33.961" v="1687" actId="478"/>
          <ac:spMkLst>
            <pc:docMk/>
            <pc:sldMk cId="1458168022" sldId="279"/>
            <ac:spMk id="3" creationId="{002B2EE4-B37A-44E7-9D70-B1D17910683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4" creationId="{8BC3E240-4FBF-4DCB-ABD6-3F84EA0D82C1}"/>
          </ac:spMkLst>
        </pc:spChg>
        <pc:spChg chg="add mod">
          <ac:chgData name="mohammad Hosseinabady" userId="6cd969f51f917c9e" providerId="LiveId" clId="{DF8DE250-C4AA-47CE-B3FE-6CC582574E7A}" dt="2022-01-20T23:49:46.165" v="1688"/>
          <ac:spMkLst>
            <pc:docMk/>
            <pc:sldMk cId="1458168022" sldId="279"/>
            <ac:spMk id="5" creationId="{74391D23-E5AB-4AA6-A485-DC6622BA415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0" creationId="{C66BB35C-C52D-4CD0-A8D9-27EF8A6C2211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1" creationId="{AE8376E0-7823-41B3-B9AC-E2CA6561EC2C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2" creationId="{DF5CB2A1-5B49-4B5B-ABF7-32B20DF9F32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3" creationId="{B20C16A8-28B3-4806-BD4F-C8AEAA99F5B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5" creationId="{152D2790-65A0-40B5-B0F8-CCC9C040FD5E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7" creationId="{D82EC374-167A-42A1-A933-3F6E0202D76A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9" creationId="{FCF22350-218F-47EC-8EF9-393E68CEB094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1" creationId="{325D7C3D-D137-4940-B76E-B45174EFC5B6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3" creationId="{F7730D67-672E-4BB9-9F89-0CF2B0C78B60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0:25.520" v="3267" actId="571"/>
          <ac:spMkLst>
            <pc:docMk/>
            <pc:sldMk cId="1458168022" sldId="279"/>
            <ac:spMk id="30" creationId="{3085686C-6B66-4107-9BED-2E3E4BEA073B}"/>
          </ac:spMkLst>
        </pc:spChg>
        <pc:picChg chg="add del mod">
          <ac:chgData name="mohammad Hosseinabady" userId="6cd969f51f917c9e" providerId="LiveId" clId="{DF8DE250-C4AA-47CE-B3FE-6CC582574E7A}" dt="2022-01-20T23:54:49.806" v="1718" actId="478"/>
          <ac:picMkLst>
            <pc:docMk/>
            <pc:sldMk cId="1458168022" sldId="279"/>
            <ac:picMk id="6" creationId="{B025F6FE-5EEE-4262-8015-4E920352EDC9}"/>
          </ac:picMkLst>
        </pc:picChg>
        <pc:picChg chg="add del mod">
          <ac:chgData name="mohammad Hosseinabady" userId="6cd969f51f917c9e" providerId="LiveId" clId="{DF8DE250-C4AA-47CE-B3FE-6CC582574E7A}" dt="2022-01-20T23:53:22.120" v="1709" actId="478"/>
          <ac:picMkLst>
            <pc:docMk/>
            <pc:sldMk cId="1458168022" sldId="279"/>
            <ac:picMk id="7" creationId="{A97867FF-4DAA-40A2-97C3-742599BF6849}"/>
          </ac:picMkLst>
        </pc:picChg>
        <pc:picChg chg="add del mod">
          <ac:chgData name="mohammad Hosseinabady" userId="6cd969f51f917c9e" providerId="LiveId" clId="{DF8DE250-C4AA-47CE-B3FE-6CC582574E7A}" dt="2022-01-20T23:53:24.057" v="1710" actId="478"/>
          <ac:picMkLst>
            <pc:docMk/>
            <pc:sldMk cId="1458168022" sldId="279"/>
            <ac:picMk id="14" creationId="{0802CF13-76D8-43F2-B6AF-197B90BA68EC}"/>
          </ac:picMkLst>
        </pc:picChg>
        <pc:picChg chg="add mod">
          <ac:chgData name="mohammad Hosseinabady" userId="6cd969f51f917c9e" providerId="LiveId" clId="{DF8DE250-C4AA-47CE-B3FE-6CC582574E7A}" dt="2022-01-20T23:54:54.620" v="1721" actId="1076"/>
          <ac:picMkLst>
            <pc:docMk/>
            <pc:sldMk cId="1458168022" sldId="279"/>
            <ac:picMk id="29" creationId="{9300C7AD-509C-4010-BB95-145E014A361A}"/>
          </ac:picMkLst>
        </pc:pic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8" creationId="{47E7B586-EB30-400C-87AF-5DC4C4C00BEF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9" creationId="{429844F8-3194-4353-B423-DDE4BB292AF1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6" creationId="{1C42172E-6294-4594-9F3E-6F701EC119E9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8" creationId="{802602BC-0D39-472C-8B49-D98A261B6962}"/>
          </ac:cxnSpMkLst>
        </pc:cxnChg>
        <pc:cxnChg chg="add mod or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0" creationId="{4DE177C2-522B-4EDB-9ECB-BBCA51AE15FA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2" creationId="{F17953BE-9166-4407-82AB-FE37780E3BF7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6" creationId="{734381C0-A311-4862-8384-0B9E9045773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2:42.250" v="3292" actId="1076"/>
        <pc:sldMkLst>
          <pc:docMk/>
          <pc:sldMk cId="1486887352" sldId="280"/>
        </pc:sldMkLst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4" creationId="{8BC3E240-4FBF-4DCB-ABD6-3F84EA0D82C1}"/>
          </ac:spMkLst>
        </pc:spChg>
        <pc:spChg chg="del">
          <ac:chgData name="mohammad Hosseinabady" userId="6cd969f51f917c9e" providerId="LiveId" clId="{DF8DE250-C4AA-47CE-B3FE-6CC582574E7A}" dt="2022-01-20T23:55:02.895" v="1723" actId="478"/>
          <ac:spMkLst>
            <pc:docMk/>
            <pc:sldMk cId="1486887352" sldId="280"/>
            <ac:spMk id="5" creationId="{74391D23-E5AB-4AA6-A485-DC6622BA415D}"/>
          </ac:spMkLst>
        </pc:spChg>
        <pc:spChg chg="add del mod">
          <ac:chgData name="mohammad Hosseinabady" userId="6cd969f51f917c9e" providerId="LiveId" clId="{DF8DE250-C4AA-47CE-B3FE-6CC582574E7A}" dt="2022-01-21T00:03:33.694" v="1863" actId="478"/>
          <ac:spMkLst>
            <pc:docMk/>
            <pc:sldMk cId="1486887352" sldId="280"/>
            <ac:spMk id="6" creationId="{F981B107-CBED-4AE0-B0DD-95A1AFE329D7}"/>
          </ac:spMkLst>
        </pc:spChg>
        <pc:spChg chg="add del">
          <ac:chgData name="mohammad Hosseinabady" userId="6cd969f51f917c9e" providerId="LiveId" clId="{DF8DE250-C4AA-47CE-B3FE-6CC582574E7A}" dt="2022-01-21T00:03:40.990" v="1865" actId="478"/>
          <ac:spMkLst>
            <pc:docMk/>
            <pc:sldMk cId="1486887352" sldId="280"/>
            <ac:spMk id="7" creationId="{8EFB81E6-04D1-4B3C-BBD6-E0F4EA5589F2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0" creationId="{C66BB35C-C52D-4CD0-A8D9-27EF8A6C2211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1" creationId="{AE8376E0-7823-41B3-B9AC-E2CA6561EC2C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2" creationId="{DF5CB2A1-5B49-4B5B-ABF7-32B20DF9F32D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3" creationId="{B20C16A8-28B3-4806-BD4F-C8AEAA99F5BB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5" creationId="{152D2790-65A0-40B5-B0F8-CCC9C040FD5E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7" creationId="{D82EC374-167A-42A1-A933-3F6E0202D76A}"/>
          </ac:spMkLst>
        </pc:spChg>
        <pc:spChg chg="del mod">
          <ac:chgData name="mohammad Hosseinabady" userId="6cd969f51f917c9e" providerId="LiveId" clId="{DF8DE250-C4AA-47CE-B3FE-6CC582574E7A}" dt="2022-01-20T23:55:07.169" v="1727" actId="478"/>
          <ac:spMkLst>
            <pc:docMk/>
            <pc:sldMk cId="1486887352" sldId="280"/>
            <ac:spMk id="19" creationId="{FCF22350-218F-47EC-8EF9-393E68CEB094}"/>
          </ac:spMkLst>
        </pc:spChg>
        <pc:spChg chg="del">
          <ac:chgData name="mohammad Hosseinabady" userId="6cd969f51f917c9e" providerId="LiveId" clId="{DF8DE250-C4AA-47CE-B3FE-6CC582574E7A}" dt="2022-01-20T23:55:05.359" v="1725" actId="478"/>
          <ac:spMkLst>
            <pc:docMk/>
            <pc:sldMk cId="1486887352" sldId="280"/>
            <ac:spMk id="21" creationId="{325D7C3D-D137-4940-B76E-B45174EFC5B6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23" creationId="{F7730D67-672E-4BB9-9F89-0CF2B0C78B60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2:42.250" v="3292" actId="1076"/>
          <ac:spMkLst>
            <pc:docMk/>
            <pc:sldMk cId="1486887352" sldId="280"/>
            <ac:spMk id="30" creationId="{EF06016C-DB36-46B9-9FFB-B6C8B53A92BE}"/>
          </ac:spMkLst>
        </pc:spChg>
        <pc:spChg chg="add mod">
          <ac:chgData name="mohammad Hosseinabady" userId="6cd969f51f917c9e" providerId="LiveId" clId="{DF8DE250-C4AA-47CE-B3FE-6CC582574E7A}" dt="2022-01-21T00:06:08.813" v="1897" actId="1076"/>
          <ac:spMkLst>
            <pc:docMk/>
            <pc:sldMk cId="1486887352" sldId="280"/>
            <ac:spMk id="32" creationId="{04CB0137-B100-43A5-A697-34021E3AA210}"/>
          </ac:spMkLst>
        </pc:spChg>
        <pc:graphicFrameChg chg="add mod modGraphic">
          <ac:chgData name="mohammad Hosseinabady" userId="6cd969f51f917c9e" providerId="LiveId" clId="{DF8DE250-C4AA-47CE-B3FE-6CC582574E7A}" dt="2022-01-21T00:04:49.712" v="1869" actId="207"/>
          <ac:graphicFrameMkLst>
            <pc:docMk/>
            <pc:sldMk cId="1486887352" sldId="280"/>
            <ac:graphicFrameMk id="3" creationId="{8FE1BD3D-3357-4338-96FD-2F5042703C8E}"/>
          </ac:graphicFrameMkLst>
        </pc:graphicFrameChg>
        <pc:graphicFrameChg chg="add del mod">
          <ac:chgData name="mohammad Hosseinabady" userId="6cd969f51f917c9e" providerId="LiveId" clId="{DF8DE250-C4AA-47CE-B3FE-6CC582574E7A}" dt="2022-01-21T00:03:20.799" v="1860" actId="478"/>
          <ac:graphicFrameMkLst>
            <pc:docMk/>
            <pc:sldMk cId="1486887352" sldId="280"/>
            <ac:graphicFrameMk id="24" creationId="{DA26809C-70AB-4801-AD1C-35294BDB98E7}"/>
          </ac:graphicFrameMkLst>
        </pc:graphicFrameChg>
        <pc:picChg chg="add mod">
          <ac:chgData name="mohammad Hosseinabady" userId="6cd969f51f917c9e" providerId="LiveId" clId="{DF8DE250-C4AA-47CE-B3FE-6CC582574E7A}" dt="2022-01-21T00:05:13.413" v="1873" actId="1076"/>
          <ac:picMkLst>
            <pc:docMk/>
            <pc:sldMk cId="1486887352" sldId="280"/>
            <ac:picMk id="27" creationId="{040042D6-4264-47E4-8180-2DF58B79E8AE}"/>
          </ac:picMkLst>
        </pc:picChg>
        <pc:picChg chg="del">
          <ac:chgData name="mohammad Hosseinabady" userId="6cd969f51f917c9e" providerId="LiveId" clId="{DF8DE250-C4AA-47CE-B3FE-6CC582574E7A}" dt="2022-01-20T23:55:03.646" v="1724" actId="478"/>
          <ac:picMkLst>
            <pc:docMk/>
            <pc:sldMk cId="1486887352" sldId="280"/>
            <ac:picMk id="29" creationId="{9300C7AD-509C-4010-BB95-145E014A361A}"/>
          </ac:picMkLst>
        </pc:pic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8" creationId="{47E7B586-EB30-400C-87AF-5DC4C4C00BEF}"/>
          </ac:cxnSpMkLst>
        </pc:cxn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9" creationId="{429844F8-3194-4353-B423-DDE4BB292AF1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6" creationId="{1C42172E-6294-4594-9F3E-6F701EC119E9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8" creationId="{802602BC-0D39-472C-8B49-D98A261B6962}"/>
          </ac:cxnSpMkLst>
        </pc:cxnChg>
        <pc:cxnChg chg="del">
          <ac:chgData name="mohammad Hosseinabady" userId="6cd969f51f917c9e" providerId="LiveId" clId="{DF8DE250-C4AA-47CE-B3FE-6CC582574E7A}" dt="2022-01-20T23:55:07.790" v="1728" actId="478"/>
          <ac:cxnSpMkLst>
            <pc:docMk/>
            <pc:sldMk cId="1486887352" sldId="280"/>
            <ac:cxnSpMk id="20" creationId="{4DE177C2-522B-4EDB-9ECB-BBCA51AE15FA}"/>
          </ac:cxnSpMkLst>
        </pc:cxnChg>
        <pc:cxnChg chg="del">
          <ac:chgData name="mohammad Hosseinabady" userId="6cd969f51f917c9e" providerId="LiveId" clId="{DF8DE250-C4AA-47CE-B3FE-6CC582574E7A}" dt="2022-01-20T23:55:09.006" v="1729" actId="478"/>
          <ac:cxnSpMkLst>
            <pc:docMk/>
            <pc:sldMk cId="1486887352" sldId="280"/>
            <ac:cxnSpMk id="22" creationId="{F17953BE-9166-4407-82AB-FE37780E3BF7}"/>
          </ac:cxnSpMkLst>
        </pc:cxnChg>
        <pc:cxnChg chg="del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26" creationId="{734381C0-A311-4862-8384-0B9E9045773F}"/>
          </ac:cxnSpMkLst>
        </pc:cxnChg>
        <pc:cxnChg chg="add mod">
          <ac:chgData name="mohammad Hosseinabady" userId="6cd969f51f917c9e" providerId="LiveId" clId="{DF8DE250-C4AA-47CE-B3FE-6CC582574E7A}" dt="2022-01-21T02:51:32.820" v="3277" actId="1076"/>
          <ac:cxnSpMkLst>
            <pc:docMk/>
            <pc:sldMk cId="1486887352" sldId="280"/>
            <ac:cxnSpMk id="33" creationId="{5F6D6C7E-54AC-43F5-AF6E-3B2B5965BA0F}"/>
          </ac:cxnSpMkLst>
        </pc:cxnChg>
        <pc:cxnChg chg="add mod">
          <ac:chgData name="mohammad Hosseinabady" userId="6cd969f51f917c9e" providerId="LiveId" clId="{DF8DE250-C4AA-47CE-B3FE-6CC582574E7A}" dt="2022-01-21T02:51:42.861" v="3278" actId="1076"/>
          <ac:cxnSpMkLst>
            <pc:docMk/>
            <pc:sldMk cId="1486887352" sldId="280"/>
            <ac:cxnSpMk id="34" creationId="{2A3517AB-266B-4622-848E-5AC9D06DC377}"/>
          </ac:cxnSpMkLst>
        </pc:cxnChg>
        <pc:cxnChg chg="add mod">
          <ac:chgData name="mohammad Hosseinabady" userId="6cd969f51f917c9e" providerId="LiveId" clId="{DF8DE250-C4AA-47CE-B3FE-6CC582574E7A}" dt="2022-01-21T02:51:44.280" v="3279" actId="1076"/>
          <ac:cxnSpMkLst>
            <pc:docMk/>
            <pc:sldMk cId="1486887352" sldId="280"/>
            <ac:cxnSpMk id="35" creationId="{5EAEFB6B-3987-49D1-BC3A-41A09E43BD4A}"/>
          </ac:cxnSpMkLst>
        </pc:cxnChg>
        <pc:cxnChg chg="add mod">
          <ac:chgData name="mohammad Hosseinabady" userId="6cd969f51f917c9e" providerId="LiveId" clId="{DF8DE250-C4AA-47CE-B3FE-6CC582574E7A}" dt="2022-01-21T02:51:46.192" v="3280" actId="1076"/>
          <ac:cxnSpMkLst>
            <pc:docMk/>
            <pc:sldMk cId="1486887352" sldId="280"/>
            <ac:cxnSpMk id="36" creationId="{D3876AF9-8D57-4861-ACB5-202A352C870F}"/>
          </ac:cxnSpMkLst>
        </pc:cxnChg>
        <pc:cxnChg chg="add mod">
          <ac:chgData name="mohammad Hosseinabady" userId="6cd969f51f917c9e" providerId="LiveId" clId="{DF8DE250-C4AA-47CE-B3FE-6CC582574E7A}" dt="2022-01-21T02:51:50.339" v="3282" actId="1076"/>
          <ac:cxnSpMkLst>
            <pc:docMk/>
            <pc:sldMk cId="1486887352" sldId="280"/>
            <ac:cxnSpMk id="37" creationId="{2EF803E0-C3D6-4D86-B651-4B4935984B01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79047090" sldId="280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429819136" sldId="281"/>
        </pc:sldMkLst>
      </pc:sldChg>
      <pc:sldChg chg="addSp delSp modSp add mod modAnim">
        <pc:chgData name="mohammad Hosseinabady" userId="6cd969f51f917c9e" providerId="LiveId" clId="{DF8DE250-C4AA-47CE-B3FE-6CC582574E7A}" dt="2022-01-21T02:52:59.388" v="3298"/>
        <pc:sldMkLst>
          <pc:docMk/>
          <pc:sldMk cId="4086486648" sldId="281"/>
        </pc:sldMkLst>
        <pc:spChg chg="mod">
          <ac:chgData name="mohammad Hosseinabady" userId="6cd969f51f917c9e" providerId="LiveId" clId="{DF8DE250-C4AA-47CE-B3FE-6CC582574E7A}" dt="2022-01-21T00:06:20.781" v="1902" actId="20577"/>
          <ac:spMkLst>
            <pc:docMk/>
            <pc:sldMk cId="4086486648" sldId="281"/>
            <ac:spMk id="2" creationId="{178AE145-74B6-49A1-B084-C1EB672EF130}"/>
          </ac:spMkLst>
        </pc:spChg>
        <pc:spChg chg="mod">
          <ac:chgData name="mohammad Hosseinabady" userId="6cd969f51f917c9e" providerId="LiveId" clId="{DF8DE250-C4AA-47CE-B3FE-6CC582574E7A}" dt="2022-01-21T00:07:32.669" v="1925" actId="1076"/>
          <ac:spMkLst>
            <pc:docMk/>
            <pc:sldMk cId="4086486648" sldId="281"/>
            <ac:spMk id="30" creationId="{EF06016C-DB36-46B9-9FFB-B6C8B53A92BE}"/>
          </ac:spMkLst>
        </pc:spChg>
        <pc:spChg chg="mod">
          <ac:chgData name="mohammad Hosseinabady" userId="6cd969f51f917c9e" providerId="LiveId" clId="{DF8DE250-C4AA-47CE-B3FE-6CC582574E7A}" dt="2022-01-21T00:08:07.488" v="1941" actId="6549"/>
          <ac:spMkLst>
            <pc:docMk/>
            <pc:sldMk cId="4086486648" sldId="281"/>
            <ac:spMk id="32" creationId="{04CB0137-B100-43A5-A697-34021E3AA210}"/>
          </ac:spMkLst>
        </pc:spChg>
        <pc:picChg chg="add mod">
          <ac:chgData name="mohammad Hosseinabady" userId="6cd969f51f917c9e" providerId="LiveId" clId="{DF8DE250-C4AA-47CE-B3FE-6CC582574E7A}" dt="2022-01-21T00:06:43.614" v="1907" actId="1076"/>
          <ac:picMkLst>
            <pc:docMk/>
            <pc:sldMk cId="4086486648" sldId="281"/>
            <ac:picMk id="5" creationId="{CB2BE8C2-2990-49A7-9084-F20DD07BFD6A}"/>
          </ac:picMkLst>
        </pc:picChg>
        <pc:picChg chg="del">
          <ac:chgData name="mohammad Hosseinabady" userId="6cd969f51f917c9e" providerId="LiveId" clId="{DF8DE250-C4AA-47CE-B3FE-6CC582574E7A}" dt="2022-01-21T00:06:39.358" v="1903" actId="478"/>
          <ac:picMkLst>
            <pc:docMk/>
            <pc:sldMk cId="4086486648" sldId="281"/>
            <ac:picMk id="27" creationId="{040042D6-4264-47E4-8180-2DF58B79E8AE}"/>
          </ac:picMkLst>
        </pc:pic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9" creationId="{490F1E08-EB46-4B3C-98EB-DF7335734BD3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0" creationId="{65C5E76A-246B-4B99-A6C7-0639EAD3FA62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1" creationId="{4AFFE8A9-25DE-43A7-BA78-422985B814B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2" creationId="{BAAAE653-192B-42CE-A383-983CF95E333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3" creationId="{6DA3E86D-114F-4B8A-A1F8-2E5D8974C409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3:29.785" v="3306"/>
        <pc:sldMkLst>
          <pc:docMk/>
          <pc:sldMk cId="1860728964" sldId="282"/>
        </pc:sldMkLst>
        <pc:spChg chg="mod">
          <ac:chgData name="mohammad Hosseinabady" userId="6cd969f51f917c9e" providerId="LiveId" clId="{DF8DE250-C4AA-47CE-B3FE-6CC582574E7A}" dt="2022-01-21T00:08:54.113" v="1952" actId="6549"/>
          <ac:spMkLst>
            <pc:docMk/>
            <pc:sldMk cId="1860728964" sldId="282"/>
            <ac:spMk id="2" creationId="{F9FCA7D7-4820-4BA2-9FD4-9B04CC1CBEEF}"/>
          </ac:spMkLst>
        </pc:spChg>
        <pc:spChg chg="del">
          <ac:chgData name="mohammad Hosseinabady" userId="6cd969f51f917c9e" providerId="LiveId" clId="{DF8DE250-C4AA-47CE-B3FE-6CC582574E7A}" dt="2022-01-21T00:08:56.495" v="1953" actId="478"/>
          <ac:spMkLst>
            <pc:docMk/>
            <pc:sldMk cId="1860728964" sldId="282"/>
            <ac:spMk id="3" creationId="{F2146B70-1BB2-42DD-A4C3-E4C404447694}"/>
          </ac:spMkLst>
        </pc:spChg>
        <pc:spChg chg="add mod">
          <ac:chgData name="mohammad Hosseinabady" userId="6cd969f51f917c9e" providerId="LiveId" clId="{DF8DE250-C4AA-47CE-B3FE-6CC582574E7A}" dt="2022-01-21T00:13:10.012" v="1968" actId="1076"/>
          <ac:spMkLst>
            <pc:docMk/>
            <pc:sldMk cId="1860728964" sldId="282"/>
            <ac:spMk id="14" creationId="{727A79D7-2039-42E7-9AA6-8375CDFAE541}"/>
          </ac:spMkLst>
        </pc:spChg>
        <pc:spChg chg="add mod">
          <ac:chgData name="mohammad Hosseinabady" userId="6cd969f51f917c9e" providerId="LiveId" clId="{DF8DE250-C4AA-47CE-B3FE-6CC582574E7A}" dt="2022-01-21T00:17:38.504" v="2015" actId="1076"/>
          <ac:spMkLst>
            <pc:docMk/>
            <pc:sldMk cId="1860728964" sldId="282"/>
            <ac:spMk id="21" creationId="{5FAD4C4C-20CA-44C5-BF0B-90950451169E}"/>
          </ac:spMkLst>
        </pc:spChg>
        <pc:picChg chg="add mod">
          <ac:chgData name="mohammad Hosseinabady" userId="6cd969f51f917c9e" providerId="LiveId" clId="{DF8DE250-C4AA-47CE-B3FE-6CC582574E7A}" dt="2022-01-21T00:13:06.627" v="1967" actId="1076"/>
          <ac:picMkLst>
            <pc:docMk/>
            <pc:sldMk cId="1860728964" sldId="282"/>
            <ac:picMk id="5" creationId="{4506A572-7170-4C86-9CAA-7630A3AACFA6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7" creationId="{D5E26058-E3AF-46C0-950B-A6207E40ACBF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9" creationId="{EA3AB19B-E3BC-4E74-AA74-0A5ABA40D319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11" creationId="{13B049EF-8E29-4D34-8B84-EE1945FD1792}"/>
          </ac:picMkLst>
        </pc:picChg>
        <pc:picChg chg="add del mod">
          <ac:chgData name="mohammad Hosseinabady" userId="6cd969f51f917c9e" providerId="LiveId" clId="{DF8DE250-C4AA-47CE-B3FE-6CC582574E7A}" dt="2022-01-21T00:14:26.415" v="1972" actId="478"/>
          <ac:picMkLst>
            <pc:docMk/>
            <pc:sldMk cId="1860728964" sldId="282"/>
            <ac:picMk id="15" creationId="{AD4552C0-CA60-4346-B6EE-3F60CC63DE43}"/>
          </ac:picMkLst>
        </pc:picChg>
        <pc:picChg chg="add mod">
          <ac:chgData name="mohammad Hosseinabady" userId="6cd969f51f917c9e" providerId="LiveId" clId="{DF8DE250-C4AA-47CE-B3FE-6CC582574E7A}" dt="2022-01-21T00:14:49.669" v="1977" actId="1076"/>
          <ac:picMkLst>
            <pc:docMk/>
            <pc:sldMk cId="1860728964" sldId="282"/>
            <ac:picMk id="17" creationId="{9931532B-D7A8-4051-852A-94EF3AC98D3F}"/>
          </ac:picMkLst>
        </pc:picChg>
        <pc:picChg chg="add del">
          <ac:chgData name="mohammad Hosseinabady" userId="6cd969f51f917c9e" providerId="LiveId" clId="{DF8DE250-C4AA-47CE-B3FE-6CC582574E7A}" dt="2022-01-21T00:11:09.405" v="1955" actId="478"/>
          <ac:picMkLst>
            <pc:docMk/>
            <pc:sldMk cId="1860728964" sldId="282"/>
            <ac:picMk id="2050" creationId="{646D250E-F751-4684-9183-8776B7C8FE3C}"/>
          </ac:picMkLst>
        </pc:picChg>
        <pc:picChg chg="add del mod">
          <ac:chgData name="mohammad Hosseinabady" userId="6cd969f51f917c9e" providerId="LiveId" clId="{DF8DE250-C4AA-47CE-B3FE-6CC582574E7A}" dt="2022-01-21T00:14:33.980" v="1975" actId="478"/>
          <ac:picMkLst>
            <pc:docMk/>
            <pc:sldMk cId="1860728964" sldId="282"/>
            <ac:picMk id="2052" creationId="{4256CF04-1DE4-4579-8500-E6A7AE091E78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71488138" sldId="282"/>
        </pc:sldMkLst>
      </pc:sldChg>
      <pc:sldChg chg="add del">
        <pc:chgData name="mohammad Hosseinabady" userId="6cd969f51f917c9e" providerId="LiveId" clId="{DF8DE250-C4AA-47CE-B3FE-6CC582574E7A}" dt="2022-01-21T00:08:25.251" v="1943" actId="47"/>
        <pc:sldMkLst>
          <pc:docMk/>
          <pc:sldMk cId="2836292713" sldId="282"/>
        </pc:sldMkLst>
      </pc:sldChg>
      <pc:sldChg chg="addSp delSp modSp new mod modAnim">
        <pc:chgData name="mohammad Hosseinabady" userId="6cd969f51f917c9e" providerId="LiveId" clId="{DF8DE250-C4AA-47CE-B3FE-6CC582574E7A}" dt="2022-01-21T02:53:49.400" v="3312"/>
        <pc:sldMkLst>
          <pc:docMk/>
          <pc:sldMk cId="2947262076" sldId="283"/>
        </pc:sldMkLst>
        <pc:spChg chg="mod">
          <ac:chgData name="mohammad Hosseinabady" userId="6cd969f51f917c9e" providerId="LiveId" clId="{DF8DE250-C4AA-47CE-B3FE-6CC582574E7A}" dt="2022-01-21T00:17:56.272" v="2020" actId="20577"/>
          <ac:spMkLst>
            <pc:docMk/>
            <pc:sldMk cId="2947262076" sldId="283"/>
            <ac:spMk id="2" creationId="{7A1F6F09-5B73-4FCF-AD5C-8B1BF878EE2A}"/>
          </ac:spMkLst>
        </pc:spChg>
        <pc:spChg chg="del">
          <ac:chgData name="mohammad Hosseinabady" userId="6cd969f51f917c9e" providerId="LiveId" clId="{DF8DE250-C4AA-47CE-B3FE-6CC582574E7A}" dt="2022-01-21T00:17:59.412" v="2021" actId="478"/>
          <ac:spMkLst>
            <pc:docMk/>
            <pc:sldMk cId="2947262076" sldId="283"/>
            <ac:spMk id="3" creationId="{0C9520F3-55A2-4F39-9064-937697AA9588}"/>
          </ac:spMkLst>
        </pc:spChg>
        <pc:spChg chg="add mod">
          <ac:chgData name="mohammad Hosseinabady" userId="6cd969f51f917c9e" providerId="LiveId" clId="{DF8DE250-C4AA-47CE-B3FE-6CC582574E7A}" dt="2022-01-21T00:18:22.949" v="2047" actId="6549"/>
          <ac:spMkLst>
            <pc:docMk/>
            <pc:sldMk cId="2947262076" sldId="283"/>
            <ac:spMk id="5" creationId="{EB18EEED-038F-4668-9898-5E27EEE5353C}"/>
          </ac:spMkLst>
        </pc:spChg>
        <pc:spChg chg="add mod">
          <ac:chgData name="mohammad Hosseinabady" userId="6cd969f51f917c9e" providerId="LiveId" clId="{DF8DE250-C4AA-47CE-B3FE-6CC582574E7A}" dt="2022-01-21T00:20:31.345" v="2099" actId="1076"/>
          <ac:spMkLst>
            <pc:docMk/>
            <pc:sldMk cId="2947262076" sldId="283"/>
            <ac:spMk id="7" creationId="{09FDFE83-D0E5-4EAB-A14A-C9012ABCA12F}"/>
          </ac:spMkLst>
        </pc:spChg>
        <pc:spChg chg="add mod">
          <ac:chgData name="mohammad Hosseinabady" userId="6cd969f51f917c9e" providerId="LiveId" clId="{DF8DE250-C4AA-47CE-B3FE-6CC582574E7A}" dt="2022-01-21T00:20:28.136" v="2098" actId="1076"/>
          <ac:spMkLst>
            <pc:docMk/>
            <pc:sldMk cId="2947262076" sldId="283"/>
            <ac:spMk id="8" creationId="{F98E0E14-627D-4C43-8F36-43B3FCBFB24B}"/>
          </ac:spMkLst>
        </pc:spChg>
      </pc:sldChg>
      <pc:sldChg chg="del">
        <pc:chgData name="mohammad Hosseinabady" userId="6cd969f51f917c9e" providerId="LiveId" clId="{DF8DE250-C4AA-47CE-B3FE-6CC582574E7A}" dt="2022-01-20T14:35:16.177" v="0" actId="47"/>
        <pc:sldMkLst>
          <pc:docMk/>
          <pc:sldMk cId="3750566953" sldId="283"/>
        </pc:sldMkLst>
      </pc:sldChg>
      <pc:sldChg chg="add del">
        <pc:chgData name="mohammad Hosseinabady" userId="6cd969f51f917c9e" providerId="LiveId" clId="{DF8DE250-C4AA-47CE-B3FE-6CC582574E7A}" dt="2022-01-20T14:35:34.833" v="8" actId="47"/>
        <pc:sldMkLst>
          <pc:docMk/>
          <pc:sldMk cId="1253701032" sldId="284"/>
        </pc:sldMkLst>
      </pc:sldChg>
      <pc:sldChg chg="addSp delSp modSp new mod modAnim">
        <pc:chgData name="mohammad Hosseinabady" userId="6cd969f51f917c9e" providerId="LiveId" clId="{DF8DE250-C4AA-47CE-B3FE-6CC582574E7A}" dt="2022-01-21T02:56:41.791" v="3321"/>
        <pc:sldMkLst>
          <pc:docMk/>
          <pc:sldMk cId="3634323874" sldId="284"/>
        </pc:sldMkLst>
        <pc:spChg chg="mod">
          <ac:chgData name="mohammad Hosseinabady" userId="6cd969f51f917c9e" providerId="LiveId" clId="{DF8DE250-C4AA-47CE-B3FE-6CC582574E7A}" dt="2022-01-21T00:20:58.525" v="2107" actId="6549"/>
          <ac:spMkLst>
            <pc:docMk/>
            <pc:sldMk cId="3634323874" sldId="284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20:36.901" v="2101" actId="478"/>
          <ac:spMkLst>
            <pc:docMk/>
            <pc:sldMk cId="3634323874" sldId="284"/>
            <ac:spMk id="3" creationId="{C568250C-D2F2-44AD-A9D9-2B2CB690547E}"/>
          </ac:spMkLst>
        </pc:spChg>
        <pc:spChg chg="add mod">
          <ac:chgData name="mohammad Hosseinabady" userId="6cd969f51f917c9e" providerId="LiveId" clId="{DF8DE250-C4AA-47CE-B3FE-6CC582574E7A}" dt="2022-01-21T00:29:55.979" v="2117" actId="1076"/>
          <ac:spMkLst>
            <pc:docMk/>
            <pc:sldMk cId="3634323874" sldId="284"/>
            <ac:spMk id="18" creationId="{3BB5B85A-03F9-43C2-AD07-3886EC536689}"/>
          </ac:spMkLst>
        </pc:spChg>
        <pc:spChg chg="add mod">
          <ac:chgData name="mohammad Hosseinabady" userId="6cd969f51f917c9e" providerId="LiveId" clId="{DF8DE250-C4AA-47CE-B3FE-6CC582574E7A}" dt="2022-01-21T00:30:03.578" v="2120" actId="20577"/>
          <ac:spMkLst>
            <pc:docMk/>
            <pc:sldMk cId="3634323874" sldId="284"/>
            <ac:spMk id="19" creationId="{42A6E453-3A31-46BC-A310-2C71FB5F711D}"/>
          </ac:spMkLst>
        </pc:spChg>
        <pc:spChg chg="add mod">
          <ac:chgData name="mohammad Hosseinabady" userId="6cd969f51f917c9e" providerId="LiveId" clId="{DF8DE250-C4AA-47CE-B3FE-6CC582574E7A}" dt="2022-01-21T00:30:07.972" v="2123" actId="20577"/>
          <ac:spMkLst>
            <pc:docMk/>
            <pc:sldMk cId="3634323874" sldId="284"/>
            <ac:spMk id="20" creationId="{BEC4CCAB-245A-49BD-B60A-1BDF616C7BCA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2" creationId="{3CCBC05F-B747-4787-8DDC-DF1A64F577F5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3" creationId="{CE9EE53B-82BF-4A30-B994-A60E0F93CBA1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49" creationId="{052641FC-AC10-4610-95F8-D1C2CB67E21D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0" creationId="{955B5881-4C60-4D25-83A3-40F5C9B25D7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2:01.378" v="2154" actId="1076"/>
          <ac:spMkLst>
            <pc:docMk/>
            <pc:sldMk cId="3634323874" sldId="284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4" creationId="{4F0A34F7-0B3B-42C1-8BDA-8A6284C3B909}"/>
          </ac:spMkLst>
        </pc:spChg>
        <pc:spChg chg="add mod">
          <ac:chgData name="mohammad Hosseinabady" userId="6cd969f51f917c9e" providerId="LiveId" clId="{DF8DE250-C4AA-47CE-B3FE-6CC582574E7A}" dt="2022-01-21T00:32:49.447" v="2161" actId="14100"/>
          <ac:spMkLst>
            <pc:docMk/>
            <pc:sldMk cId="3634323874" sldId="284"/>
            <ac:spMk id="66" creationId="{28BD38F6-7E1A-4D61-9A3D-1EC3BACCB4B3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8" creationId="{F8175207-15C1-4BC3-8F7A-8B70B38465F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70" creationId="{8A732FBB-44CD-4533-A1B6-8EA00AAAFEC4}"/>
          </ac:spMkLst>
        </pc:spChg>
        <pc:spChg chg="add mod">
          <ac:chgData name="mohammad Hosseinabady" userId="6cd969f51f917c9e" providerId="LiveId" clId="{DF8DE250-C4AA-47CE-B3FE-6CC582574E7A}" dt="2022-01-21T02:55:51.440" v="3319" actId="1076"/>
          <ac:spMkLst>
            <pc:docMk/>
            <pc:sldMk cId="3634323874" sldId="284"/>
            <ac:spMk id="72" creationId="{4BE04244-16D4-41B0-81B5-623EDDA1EE32}"/>
          </ac:spMkLst>
        </pc:spChg>
        <pc:grpChg chg="add mod">
          <ac:chgData name="mohammad Hosseinabady" userId="6cd969f51f917c9e" providerId="LiveId" clId="{DF8DE250-C4AA-47CE-B3FE-6CC582574E7A}" dt="2022-01-21T00:29:50.586" v="2114" actId="1076"/>
          <ac:grpSpMkLst>
            <pc:docMk/>
            <pc:sldMk cId="3634323874" sldId="284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0:33:38.541" v="2171" actId="1076"/>
          <ac:grpSpMkLst>
            <pc:docMk/>
            <pc:sldMk cId="3634323874" sldId="284"/>
            <ac:grpSpMk id="21" creationId="{826AB101-40CA-4B4A-866C-CA40BE824E5C}"/>
          </ac:grpSpMkLst>
        </pc:grpChg>
        <pc:grpChg chg="add mod">
          <ac:chgData name="mohammad Hosseinabady" userId="6cd969f51f917c9e" providerId="LiveId" clId="{DF8DE250-C4AA-47CE-B3FE-6CC582574E7A}" dt="2022-01-21T00:33:35.312" v="2170" actId="1076"/>
          <ac:grpSpMkLst>
            <pc:docMk/>
            <pc:sldMk cId="3634323874" sldId="284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5" creationId="{ECFC5C80-5968-45E5-9A26-C496E2A3081B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6" creationId="{B6D441C2-C618-4C72-B331-AD9EF401443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7" creationId="{3CEDF280-69E2-429E-994D-E730868359FD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8" creationId="{F088AC26-BD64-4826-A7A0-FC40BDC67A82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9" creationId="{2D808775-DDB6-4B78-91C5-6864C6AFFFA4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0" creationId="{7A5C32E5-AEA3-4C0C-86DE-59C789B240F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1" creationId="{0B0877F1-E552-48B7-816D-1E575A093041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2" creationId="{1B38B81E-AF38-42EE-8145-20F10D17E9AA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3" creationId="{A1390508-E498-43E6-8E88-70EFAD839BBF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4" creationId="{350F641C-59D1-4CBE-B7F6-9153401931F2}"/>
          </ac:cxnSpMkLst>
        </pc:cxnChg>
        <pc:cxnChg chg="add mod">
          <ac:chgData name="mohammad Hosseinabady" userId="6cd969f51f917c9e" providerId="LiveId" clId="{DF8DE250-C4AA-47CE-B3FE-6CC582574E7A}" dt="2022-01-21T00:29:50.586" v="2114" actId="1076"/>
          <ac:cxnSpMkLst>
            <pc:docMk/>
            <pc:sldMk cId="3634323874" sldId="284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2" creationId="{6C93527B-2CB6-4A1A-99FC-1B062CBAD5F2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3" creationId="{2722F30D-B43B-43D5-ADCF-A999ADBA84E4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4" creationId="{4CD5BDC1-B8A2-40A4-AE63-92ED4AACAAFF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5" creationId="{C8C549B6-4AA5-44FC-9E62-46DCF7876286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6" creationId="{51F626E5-74EE-4E24-802F-46030BF8A53E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7" creationId="{48EB6C86-0E47-4162-88DD-A21C61729C19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8" creationId="{E854D141-A9E1-4CEB-8AB1-6024AE0E07BB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9" creationId="{EE34EEA4-F8D9-47D2-8910-EFE8D8320FD3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0" creationId="{6763B4E9-A7CF-482C-86DA-6E2D366F4337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1" creationId="{66A209E2-FABE-4B73-887B-7EB2513A8DCE}"/>
          </ac:cxnSpMkLst>
        </pc:cxnChg>
        <pc:cxnChg chg="add mod">
          <ac:chgData name="mohammad Hosseinabady" userId="6cd969f51f917c9e" providerId="LiveId" clId="{DF8DE250-C4AA-47CE-B3FE-6CC582574E7A}" dt="2022-01-21T00:33:38.541" v="2171" actId="1076"/>
          <ac:cxnSpMkLst>
            <pc:docMk/>
            <pc:sldMk cId="3634323874" sldId="284"/>
            <ac:cxnSpMk id="34" creationId="{07865189-C98F-46A4-B989-9E7C15E9C71A}"/>
          </ac:cxnSpMkLst>
        </pc:cxnChg>
        <pc:cxnChg chg="mod">
          <ac:chgData name="mohammad Hosseinabady" userId="6cd969f51f917c9e" providerId="LiveId" clId="{DF8DE250-C4AA-47CE-B3FE-6CC582574E7A}" dt="2022-01-21T00:31:42.408" v="2149" actId="14100"/>
          <ac:cxnSpMkLst>
            <pc:docMk/>
            <pc:sldMk cId="3634323874" sldId="284"/>
            <ac:cxnSpMk id="38" creationId="{97C781DB-A875-498C-8BB9-200ADC4BA2C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39" creationId="{1B2F2E22-1FAA-4E4F-9A81-CBFF9238B5CE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0" creationId="{D0A074D4-458E-4AEC-97B0-0B03E36E5BC2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1" creationId="{A6B63FA8-B1E1-43B5-B756-A274980A168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2" creationId="{5C8E2E2D-022E-4F88-9556-D724975477C5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3" creationId="{239276FE-B9A1-496B-81A8-7C8B3BAD793C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4" creationId="{6996C9F4-25E5-4020-B771-EBBEB5A52A6F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5" creationId="{0A5EE020-ABA1-4F68-A8C1-1A3F227632F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6" creationId="{CEAB054C-59BD-4AE0-9561-47BA97370F41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7" creationId="{EE09E3DC-AD6B-4621-9215-9931D2A0AF5B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48" creationId="{4417C642-E652-40D4-A9E8-6281A883191F}"/>
          </ac:cxnSpMkLst>
        </pc:cxnChg>
        <pc:cxnChg chg="add del mod">
          <ac:chgData name="mohammad Hosseinabady" userId="6cd969f51f917c9e" providerId="LiveId" clId="{DF8DE250-C4AA-47CE-B3FE-6CC582574E7A}" dt="2022-01-21T00:31:00.944" v="2139" actId="478"/>
          <ac:cxnSpMkLst>
            <pc:docMk/>
            <pc:sldMk cId="3634323874" sldId="284"/>
            <ac:cxnSpMk id="54" creationId="{F9FF4BEC-79F7-46DD-8E30-FDD09A65CE0F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6" creationId="{B6AC50D8-8D1D-4CC0-941A-96EAD2B04833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4:20.744" v="3317"/>
        <pc:sldMkLst>
          <pc:docMk/>
          <pc:sldMk cId="390576396" sldId="285"/>
        </pc:sldMkLst>
        <pc:spChg chg="mod">
          <ac:chgData name="mohammad Hosseinabady" userId="6cd969f51f917c9e" providerId="LiveId" clId="{DF8DE250-C4AA-47CE-B3FE-6CC582574E7A}" dt="2022-01-21T00:35:04.339" v="2179" actId="20577"/>
          <ac:spMkLst>
            <pc:docMk/>
            <pc:sldMk cId="390576396" sldId="285"/>
            <ac:spMk id="2" creationId="{D23E3DB5-87DA-465F-BB29-F96DE0E0D2D7}"/>
          </ac:spMkLst>
        </pc:spChg>
        <pc:spChg chg="add mod">
          <ac:chgData name="mohammad Hosseinabady" userId="6cd969f51f917c9e" providerId="LiveId" clId="{DF8DE250-C4AA-47CE-B3FE-6CC582574E7A}" dt="2022-01-21T00:35:43.375" v="2193" actId="1076"/>
          <ac:spMkLst>
            <pc:docMk/>
            <pc:sldMk cId="390576396" sldId="285"/>
            <ac:spMk id="3" creationId="{91FEAF80-5155-4C07-985E-FFE3B6BCD776}"/>
          </ac:spMkLst>
        </pc:spChg>
        <pc:spChg chg="add mod">
          <ac:chgData name="mohammad Hosseinabady" userId="6cd969f51f917c9e" providerId="LiveId" clId="{DF8DE250-C4AA-47CE-B3FE-6CC582574E7A}" dt="2022-01-21T00:36:08.409" v="2200" actId="1582"/>
          <ac:spMkLst>
            <pc:docMk/>
            <pc:sldMk cId="390576396" sldId="285"/>
            <ac:spMk id="15" creationId="{F54DECED-0FFD-4383-AB06-6F2D24379AE2}"/>
          </ac:spMkLst>
        </pc:spChg>
        <pc:spChg chg="mod">
          <ac:chgData name="mohammad Hosseinabady" userId="6cd969f51f917c9e" providerId="LiveId" clId="{DF8DE250-C4AA-47CE-B3FE-6CC582574E7A}" dt="2022-01-21T00:35:50.648" v="2196" actId="1076"/>
          <ac:spMkLst>
            <pc:docMk/>
            <pc:sldMk cId="390576396" sldId="285"/>
            <ac:spMk id="18" creationId="{3BB5B85A-03F9-43C2-AD07-3886EC536689}"/>
          </ac:spMkLst>
        </pc:spChg>
        <pc:spChg chg="mod">
          <ac:chgData name="mohammad Hosseinabady" userId="6cd969f51f917c9e" providerId="LiveId" clId="{DF8DE250-C4AA-47CE-B3FE-6CC582574E7A}" dt="2022-01-21T00:35:48.572" v="2195" actId="1076"/>
          <ac:spMkLst>
            <pc:docMk/>
            <pc:sldMk cId="390576396" sldId="285"/>
            <ac:spMk id="19" creationId="{42A6E453-3A31-46BC-A310-2C71FB5F711D}"/>
          </ac:spMkLst>
        </pc:spChg>
        <pc:spChg chg="mod">
          <ac:chgData name="mohammad Hosseinabady" userId="6cd969f51f917c9e" providerId="LiveId" clId="{DF8DE250-C4AA-47CE-B3FE-6CC582574E7A}" dt="2022-01-21T00:35:25.551" v="2186" actId="1076"/>
          <ac:spMkLst>
            <pc:docMk/>
            <pc:sldMk cId="390576396" sldId="285"/>
            <ac:spMk id="20" creationId="{BEC4CCAB-245A-49BD-B60A-1BDF616C7BCA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2" creationId="{3CCBC05F-B747-4787-8DDC-DF1A64F577F5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3" creationId="{CE9EE53B-82BF-4A30-B994-A60E0F93CBA1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49" creationId="{052641FC-AC10-4610-95F8-D1C2CB67E21D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0" creationId="{955B5881-4C60-4D25-83A3-40F5C9B25D7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6:21.286" v="2206" actId="14100"/>
          <ac:spMkLst>
            <pc:docMk/>
            <pc:sldMk cId="390576396" sldId="285"/>
            <ac:spMk id="57" creationId="{F57D3C28-FF92-4FC1-97E2-EB724218E1AF}"/>
          </ac:spMkLst>
        </pc:spChg>
        <pc:spChg chg="add mod">
          <ac:chgData name="mohammad Hosseinabady" userId="6cd969f51f917c9e" providerId="LiveId" clId="{DF8DE250-C4AA-47CE-B3FE-6CC582574E7A}" dt="2022-01-21T00:36:31.380" v="2211" actId="20577"/>
          <ac:spMkLst>
            <pc:docMk/>
            <pc:sldMk cId="390576396" sldId="285"/>
            <ac:spMk id="59" creationId="{23F7BD35-6962-4553-A4CF-E64086B4D2FE}"/>
          </ac:spMkLst>
        </pc:spChg>
        <pc:spChg chg="add mod">
          <ac:chgData name="mohammad Hosseinabady" userId="6cd969f51f917c9e" providerId="LiveId" clId="{DF8DE250-C4AA-47CE-B3FE-6CC582574E7A}" dt="2022-01-21T00:36:47.652" v="2217" actId="1076"/>
          <ac:spMkLst>
            <pc:docMk/>
            <pc:sldMk cId="390576396" sldId="285"/>
            <ac:spMk id="60" creationId="{04ED267D-AA9D-4DE4-BEE1-BCC3C0E94A2E}"/>
          </ac:spMkLst>
        </pc:spChg>
        <pc:spChg chg="add mod">
          <ac:chgData name="mohammad Hosseinabady" userId="6cd969f51f917c9e" providerId="LiveId" clId="{DF8DE250-C4AA-47CE-B3FE-6CC582574E7A}" dt="2022-01-21T00:36:45.477" v="2216" actId="1076"/>
          <ac:spMkLst>
            <pc:docMk/>
            <pc:sldMk cId="390576396" sldId="285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7:03.162" v="2222" actId="1076"/>
          <ac:spMkLst>
            <pc:docMk/>
            <pc:sldMk cId="390576396" sldId="285"/>
            <ac:spMk id="63" creationId="{5F4D57D6-FF4F-46ED-9C20-DDBAA7C380AE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4" creationId="{4F0A34F7-0B3B-42C1-8BDA-8A6284C3B909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6" creationId="{28BD38F6-7E1A-4D61-9A3D-1EC3BACCB4B3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8" creationId="{F8175207-15C1-4BC3-8F7A-8B70B38465F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70" creationId="{8A732FBB-44CD-4533-A1B6-8EA00AAAFEC4}"/>
          </ac:spMkLst>
        </pc:spChg>
        <pc:grpChg chg="mod">
          <ac:chgData name="mohammad Hosseinabady" userId="6cd969f51f917c9e" providerId="LiveId" clId="{DF8DE250-C4AA-47CE-B3FE-6CC582574E7A}" dt="2022-01-21T00:35:18.037" v="2183" actId="14100"/>
          <ac:grpSpMkLst>
            <pc:docMk/>
            <pc:sldMk cId="390576396" sldId="285"/>
            <ac:grpSpMk id="4" creationId="{7C04EA02-2DB3-4BFE-A32F-1C690EAE9B25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21" creationId="{826AB101-40CA-4B4A-866C-CA40BE824E5C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35:23.489" v="2185" actId="1076"/>
          <ac:cxnSpMkLst>
            <pc:docMk/>
            <pc:sldMk cId="390576396" sldId="285"/>
            <ac:cxnSpMk id="16" creationId="{BCA2651D-1456-4F83-B2BB-C0DFE017119D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34" creationId="{07865189-C98F-46A4-B989-9E7C15E9C71A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48" creationId="{4417C642-E652-40D4-A9E8-6281A883191F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6" creationId="{B6AC50D8-8D1D-4CC0-941A-96EAD2B04833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8:02.311" v="3401"/>
        <pc:sldMkLst>
          <pc:docMk/>
          <pc:sldMk cId="1632766831" sldId="286"/>
        </pc:sldMkLst>
        <pc:spChg chg="mod">
          <ac:chgData name="mohammad Hosseinabady" userId="6cd969f51f917c9e" providerId="LiveId" clId="{DF8DE250-C4AA-47CE-B3FE-6CC582574E7A}" dt="2022-01-21T00:37:26.557" v="2227" actId="6549"/>
          <ac:spMkLst>
            <pc:docMk/>
            <pc:sldMk cId="1632766831" sldId="286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3" creationId="{91FEAF80-5155-4C07-985E-FFE3B6BCD776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5" creationId="{F54DECED-0FFD-4383-AB06-6F2D24379AE2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8" creationId="{3BB5B85A-03F9-43C2-AD07-3886EC536689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9" creationId="{42A6E453-3A31-46BC-A310-2C71FB5F711D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20" creationId="{BEC4CCAB-245A-49BD-B60A-1BDF616C7BCA}"/>
          </ac:spMkLst>
        </pc:spChg>
        <pc:spChg chg="add mod ord">
          <ac:chgData name="mohammad Hosseinabady" userId="6cd969f51f917c9e" providerId="LiveId" clId="{DF8DE250-C4AA-47CE-B3FE-6CC582574E7A}" dt="2022-01-21T00:39:14.985" v="2253" actId="164"/>
          <ac:spMkLst>
            <pc:docMk/>
            <pc:sldMk cId="1632766831" sldId="286"/>
            <ac:spMk id="21" creationId="{CAAC6366-A129-41AB-AED2-F492968131B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26" creationId="{9D5C28A8-FEFD-45CF-B458-3057B14E976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41" creationId="{6484597D-20CD-4FBC-A81A-54755BFF3A04}"/>
          </ac:spMkLst>
        </pc:spChg>
        <pc:spChg chg="mod">
          <ac:chgData name="mohammad Hosseinabady" userId="6cd969f51f917c9e" providerId="LiveId" clId="{DF8DE250-C4AA-47CE-B3FE-6CC582574E7A}" dt="2022-01-21T00:39:40.751" v="2257"/>
          <ac:spMkLst>
            <pc:docMk/>
            <pc:sldMk cId="1632766831" sldId="286"/>
            <ac:spMk id="45" creationId="{75AE6765-F5BD-43EA-85BD-D3D097A6AF0B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7" creationId="{F57D3C28-FF92-4FC1-97E2-EB724218E1AF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9" creationId="{23F7BD35-6962-4553-A4CF-E64086B4D2F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0" creationId="{04ED267D-AA9D-4DE4-BEE1-BCC3C0E94A2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3" creationId="{5F4D57D6-FF4F-46ED-9C20-DDBAA7C380AE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5" creationId="{A6BC653B-C93D-4C0D-9740-CCBED6D10A4A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7" creationId="{C5F0A345-67A4-4CF8-9BD7-B859AD83C1E8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9" creationId="{D88B70DF-CC99-4CEE-A320-D2605E60342F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1" creationId="{011A2ECA-1258-4809-8FAC-14E9889EF96C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3" creationId="{7C270766-72D7-4C69-9CAC-15D24CC1DE4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79" creationId="{5D94FC87-046D-4B6D-B22D-56E3E76C1048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1" creationId="{F6324044-A604-414C-A1A1-7E43E6DCC24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3" creationId="{E6ACB33C-26DE-4AF5-8A01-1BE2A603FC30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5" creationId="{BF335CCD-83A5-4652-9F37-7458CC490AB2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7" creationId="{DA2B6F25-8E67-4832-9E8C-C51D42CBD305}"/>
          </ac:spMkLst>
        </pc:spChg>
        <pc:spChg chg="add mod">
          <ac:chgData name="mohammad Hosseinabady" userId="6cd969f51f917c9e" providerId="LiveId" clId="{DF8DE250-C4AA-47CE-B3FE-6CC582574E7A}" dt="2022-01-21T02:57:56.657" v="3399" actId="1076"/>
          <ac:spMkLst>
            <pc:docMk/>
            <pc:sldMk cId="1632766831" sldId="286"/>
            <ac:spMk id="88" creationId="{AE23F778-95BA-4B6D-A57A-D0205555AE97}"/>
          </ac:spMkLst>
        </pc:spChg>
        <pc:grpChg chg="del">
          <ac:chgData name="mohammad Hosseinabady" userId="6cd969f51f917c9e" providerId="LiveId" clId="{DF8DE250-C4AA-47CE-B3FE-6CC582574E7A}" dt="2022-01-21T00:37:29.176" v="2228" actId="478"/>
          <ac:grpSpMkLst>
            <pc:docMk/>
            <pc:sldMk cId="1632766831" sldId="286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24" creationId="{E1FB634E-53DD-4C84-B28A-7048B8A9E762}"/>
          </ac:grpSpMkLst>
        </pc:grpChg>
        <pc:grpChg chg="add mod">
          <ac:chgData name="mohammad Hosseinabady" userId="6cd969f51f917c9e" providerId="LiveId" clId="{DF8DE250-C4AA-47CE-B3FE-6CC582574E7A}" dt="2022-01-21T00:39:14.985" v="2253" actId="164"/>
          <ac:grpSpMkLst>
            <pc:docMk/>
            <pc:sldMk cId="1632766831" sldId="286"/>
            <ac:grpSpMk id="27" creationId="{A397373F-96C1-4CBC-A6CF-63A1FEBE81CE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44" creationId="{61811E8F-AE97-4925-B775-A648A9B9393D}"/>
          </ac:grpSpMkLst>
        </pc:grpChg>
        <pc:grpChg chg="mod">
          <ac:chgData name="mohammad Hosseinabady" userId="6cd969f51f917c9e" providerId="LiveId" clId="{DF8DE250-C4AA-47CE-B3FE-6CC582574E7A}" dt="2022-01-21T00:39:40.751" v="2257"/>
          <ac:grpSpMkLst>
            <pc:docMk/>
            <pc:sldMk cId="1632766831" sldId="286"/>
            <ac:grpSpMk id="46" creationId="{5C134D15-7C24-47F9-B3F6-2180DEB40E0C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77" creationId="{6B4ACA9C-E994-4806-BCC8-DDBFB01260FB}"/>
          </ac:grpSpMkLst>
        </pc:grpChg>
        <pc:cxnChg chg="del">
          <ac:chgData name="mohammad Hosseinabady" userId="6cd969f51f917c9e" providerId="LiveId" clId="{DF8DE250-C4AA-47CE-B3FE-6CC582574E7A}" dt="2022-01-21T00:37:29.176" v="2228" actId="478"/>
          <ac:cxnSpMkLst>
            <pc:docMk/>
            <pc:sldMk cId="1632766831" sldId="286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9:07.759" v="2251" actId="14100"/>
          <ac:cxnSpMkLst>
            <pc:docMk/>
            <pc:sldMk cId="1632766831" sldId="286"/>
            <ac:cxnSpMk id="28" creationId="{3FF97D64-33F9-41EF-ABAF-56583E37867D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29" creationId="{220EF24E-A918-46D4-99E3-3CD6ADBCE4B7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0" creationId="{A5946F0A-F610-4874-87D5-29392F755AF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1" creationId="{67668CC4-3724-4AB5-AE1F-A4CF140D2A9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2" creationId="{1A87847A-DC35-42EA-B4C2-67AE6C8B6CA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3" creationId="{6F1CE285-5537-4885-9E75-A717FC4AEDE6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4" creationId="{6BE76FD1-792F-4F85-B0AA-8FACE2B252A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5" creationId="{DFA38454-EFFF-4826-BD07-521E2ABF386E}"/>
          </ac:cxnSpMkLst>
        </pc:cxnChg>
        <pc:cxnChg chg="mod">
          <ac:chgData name="mohammad Hosseinabady" userId="6cd969f51f917c9e" providerId="LiveId" clId="{DF8DE250-C4AA-47CE-B3FE-6CC582574E7A}" dt="2022-01-21T00:39:05.337" v="2250" actId="14100"/>
          <ac:cxnSpMkLst>
            <pc:docMk/>
            <pc:sldMk cId="1632766831" sldId="286"/>
            <ac:cxnSpMk id="36" creationId="{BC5388D0-A744-41FA-9CB6-D1F8DDDF672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7" creationId="{259EF5B0-17C8-4633-88F2-DB34C43EB795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38" creationId="{16A0685D-4004-4BE4-ABE1-AE4183B3548A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43" creationId="{8E57F244-A686-47E8-9FEC-2C191E09484A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7" creationId="{1E4F686B-7D86-40D2-BDCA-6DDC044B2DC3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8" creationId="{35AC0F91-5D6D-4830-BEAA-24E21BEC3D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9" creationId="{D7CA93AE-F874-446E-BC31-2A538B2799F5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0" creationId="{56E1638A-E6B3-4C73-8BFE-E3D13BEBC39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1" creationId="{E569D7ED-6DF6-4C4A-8CB0-87D1D9F31DF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2" creationId="{52B7D0BF-EB8C-45D6-8A71-0CD3C7B783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3" creationId="{D6C58D4F-043A-491A-B05F-68E32CE9E257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4" creationId="{48E95F9C-CCDD-47B6-84E3-888CB1F8510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5" creationId="{04BC2F0C-08B4-469C-A122-328E09C5F64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6" creationId="{49213BA8-E556-45E8-B2D9-2E4DBC376EC2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58" creationId="{6D88EBC5-82AF-44EB-BB70-A710D3325A7C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2" creationId="{35D61311-6940-4C05-89DF-780BDAC354F4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4" creationId="{601E9887-C00E-4AB6-9319-2B6778C9352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6" creationId="{BD423C4A-3E91-457D-BBB5-FC05A964694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8" creationId="{307AE982-F818-457C-ADEF-3507AF33D19F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0" creationId="{88BA0731-2684-4ED7-96CB-006430D8F259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2" creationId="{E6259BEC-3E93-49C1-969A-9D21C1353FF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4" creationId="{BC9D890A-4138-4065-880D-8FF638F3ED0E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06.711" v="3402"/>
        <pc:sldMkLst>
          <pc:docMk/>
          <pc:sldMk cId="3108802926" sldId="287"/>
        </pc:sldMkLst>
        <pc:spChg chg="mod">
          <ac:chgData name="mohammad Hosseinabady" userId="6cd969f51f917c9e" providerId="LiveId" clId="{DF8DE250-C4AA-47CE-B3FE-6CC582574E7A}" dt="2022-01-21T00:44:25.713" v="2350" actId="6549"/>
          <ac:spMkLst>
            <pc:docMk/>
            <pc:sldMk cId="3108802926" sldId="287"/>
            <ac:spMk id="2" creationId="{BBC64818-257D-4E80-AE82-CE3CB72A447F}"/>
          </ac:spMkLst>
        </pc:spChg>
        <pc:spChg chg="del">
          <ac:chgData name="mohammad Hosseinabady" userId="6cd969f51f917c9e" providerId="LiveId" clId="{DF8DE250-C4AA-47CE-B3FE-6CC582574E7A}" dt="2022-01-21T00:44:30.787" v="2351" actId="478"/>
          <ac:spMkLst>
            <pc:docMk/>
            <pc:sldMk cId="3108802926" sldId="287"/>
            <ac:spMk id="3" creationId="{ED3699C4-194A-4881-B50E-D1BED4CBB6A4}"/>
          </ac:spMkLst>
        </pc:spChg>
        <pc:picChg chg="add mod">
          <ac:chgData name="mohammad Hosseinabady" userId="6cd969f51f917c9e" providerId="LiveId" clId="{DF8DE250-C4AA-47CE-B3FE-6CC582574E7A}" dt="2022-01-21T00:50:48.322" v="2408" actId="1076"/>
          <ac:picMkLst>
            <pc:docMk/>
            <pc:sldMk cId="3108802926" sldId="287"/>
            <ac:picMk id="7" creationId="{3374C21C-59C1-488F-8B38-22CB1C5B8E9F}"/>
          </ac:picMkLst>
        </pc:picChg>
        <pc:cxnChg chg="add del">
          <ac:chgData name="mohammad Hosseinabady" userId="6cd969f51f917c9e" providerId="LiveId" clId="{DF8DE250-C4AA-47CE-B3FE-6CC582574E7A}" dt="2022-01-21T00:45:22.357" v="2353" actId="478"/>
          <ac:cxnSpMkLst>
            <pc:docMk/>
            <pc:sldMk cId="3108802926" sldId="287"/>
            <ac:cxnSpMk id="5" creationId="{3DCF4E67-2BB2-4BF1-A10C-1D16208A6396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29.608" v="3406"/>
        <pc:sldMkLst>
          <pc:docMk/>
          <pc:sldMk cId="1621850098" sldId="288"/>
        </pc:sldMkLst>
        <pc:spChg chg="mod">
          <ac:chgData name="mohammad Hosseinabady" userId="6cd969f51f917c9e" providerId="LiveId" clId="{DF8DE250-C4AA-47CE-B3FE-6CC582574E7A}" dt="2022-01-21T00:47:49.516" v="2382" actId="20577"/>
          <ac:spMkLst>
            <pc:docMk/>
            <pc:sldMk cId="1621850098" sldId="288"/>
            <ac:spMk id="2" creationId="{C3F0139B-D1BE-46BE-B04F-96430BCD3021}"/>
          </ac:spMkLst>
        </pc:spChg>
        <pc:spChg chg="del">
          <ac:chgData name="mohammad Hosseinabady" userId="6cd969f51f917c9e" providerId="LiveId" clId="{DF8DE250-C4AA-47CE-B3FE-6CC582574E7A}" dt="2022-01-21T00:46:53.821" v="2358" actId="478"/>
          <ac:spMkLst>
            <pc:docMk/>
            <pc:sldMk cId="1621850098" sldId="288"/>
            <ac:spMk id="3" creationId="{B3F90C7E-47B6-481C-A86A-46A82BF7F2BB}"/>
          </ac:spMkLst>
        </pc:spChg>
        <pc:spChg chg="add mod">
          <ac:chgData name="mohammad Hosseinabady" userId="6cd969f51f917c9e" providerId="LiveId" clId="{DF8DE250-C4AA-47CE-B3FE-6CC582574E7A}" dt="2022-01-21T00:49:38.178" v="2386" actId="1076"/>
          <ac:spMkLst>
            <pc:docMk/>
            <pc:sldMk cId="1621850098" sldId="288"/>
            <ac:spMk id="9" creationId="{2E849196-0349-4FC6-B0FF-24ACBB336514}"/>
          </ac:spMkLst>
        </pc:spChg>
        <pc:spChg chg="add del mod">
          <ac:chgData name="mohammad Hosseinabady" userId="6cd969f51f917c9e" providerId="LiveId" clId="{DF8DE250-C4AA-47CE-B3FE-6CC582574E7A}" dt="2022-01-21T00:49:53.998" v="2404" actId="478"/>
          <ac:spMkLst>
            <pc:docMk/>
            <pc:sldMk cId="1621850098" sldId="288"/>
            <ac:spMk id="10" creationId="{3D8956D4-43F6-4319-AA25-C139C79C1D29}"/>
          </ac:spMkLst>
        </pc:spChg>
        <pc:spChg chg="add mod">
          <ac:chgData name="mohammad Hosseinabady" userId="6cd969f51f917c9e" providerId="LiveId" clId="{DF8DE250-C4AA-47CE-B3FE-6CC582574E7A}" dt="2022-01-21T00:54:26.110" v="2441" actId="1076"/>
          <ac:spMkLst>
            <pc:docMk/>
            <pc:sldMk cId="1621850098" sldId="288"/>
            <ac:spMk id="14" creationId="{106D23E8-F733-4055-99A2-9685186BA1A9}"/>
          </ac:spMkLst>
        </pc:spChg>
        <pc:spChg chg="add mod">
          <ac:chgData name="mohammad Hosseinabady" userId="6cd969f51f917c9e" providerId="LiveId" clId="{DF8DE250-C4AA-47CE-B3FE-6CC582574E7A}" dt="2022-01-21T00:54:22.530" v="2440" actId="20577"/>
          <ac:spMkLst>
            <pc:docMk/>
            <pc:sldMk cId="1621850098" sldId="288"/>
            <ac:spMk id="15" creationId="{E4223ED9-84B3-4F28-A66B-09CAA6A42B10}"/>
          </ac:spMkLst>
        </pc:spChg>
        <pc:picChg chg="add del">
          <ac:chgData name="mohammad Hosseinabady" userId="6cd969f51f917c9e" providerId="LiveId" clId="{DF8DE250-C4AA-47CE-B3FE-6CC582574E7A}" dt="2022-01-21T00:47:23.308" v="2360" actId="478"/>
          <ac:picMkLst>
            <pc:docMk/>
            <pc:sldMk cId="1621850098" sldId="288"/>
            <ac:picMk id="5" creationId="{63B1B902-3C55-43BC-AA38-5B752F03FC11}"/>
          </ac:picMkLst>
        </pc:picChg>
        <pc:picChg chg="add mod">
          <ac:chgData name="mohammad Hosseinabady" userId="6cd969f51f917c9e" providerId="LiveId" clId="{DF8DE250-C4AA-47CE-B3FE-6CC582574E7A}" dt="2022-01-21T00:47:33.193" v="2364" actId="1076"/>
          <ac:picMkLst>
            <pc:docMk/>
            <pc:sldMk cId="1621850098" sldId="288"/>
            <ac:picMk id="7" creationId="{BDD6AAE1-3C1B-406E-A00B-AC007FCCF3DD}"/>
          </ac:picMkLst>
        </pc:picChg>
        <pc:picChg chg="add mod">
          <ac:chgData name="mohammad Hosseinabady" userId="6cd969f51f917c9e" providerId="LiveId" clId="{DF8DE250-C4AA-47CE-B3FE-6CC582574E7A}" dt="2022-01-21T00:53:56.981" v="2412" actId="1076"/>
          <ac:picMkLst>
            <pc:docMk/>
            <pc:sldMk cId="1621850098" sldId="288"/>
            <ac:picMk id="12" creationId="{056A9195-9914-4A2B-A5D0-30B3E80C7060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9:25.172" v="3419"/>
        <pc:sldMkLst>
          <pc:docMk/>
          <pc:sldMk cId="399745925" sldId="289"/>
        </pc:sldMkLst>
        <pc:spChg chg="mod">
          <ac:chgData name="mohammad Hosseinabady" userId="6cd969f51f917c9e" providerId="LiveId" clId="{DF8DE250-C4AA-47CE-B3FE-6CC582574E7A}" dt="2022-01-21T01:02:28.852" v="2569" actId="6549"/>
          <ac:spMkLst>
            <pc:docMk/>
            <pc:sldMk cId="399745925" sldId="289"/>
            <ac:spMk id="2" creationId="{5472B60C-1258-4EE1-BFF5-0A06BE22929C}"/>
          </ac:spMkLst>
        </pc:spChg>
        <pc:spChg chg="del">
          <ac:chgData name="mohammad Hosseinabady" userId="6cd969f51f917c9e" providerId="LiveId" clId="{DF8DE250-C4AA-47CE-B3FE-6CC582574E7A}" dt="2022-01-21T01:02:31.299" v="2570" actId="478"/>
          <ac:spMkLst>
            <pc:docMk/>
            <pc:sldMk cId="399745925" sldId="289"/>
            <ac:spMk id="3" creationId="{D17110A2-1A39-4D33-BDB8-C17A0C6366AF}"/>
          </ac:spMkLst>
        </pc:spChg>
        <pc:spChg chg="add mod">
          <ac:chgData name="mohammad Hosseinabady" userId="6cd969f51f917c9e" providerId="LiveId" clId="{DF8DE250-C4AA-47CE-B3FE-6CC582574E7A}" dt="2022-01-21T01:02:53.754" v="2575" actId="207"/>
          <ac:spMkLst>
            <pc:docMk/>
            <pc:sldMk cId="399745925" sldId="289"/>
            <ac:spMk id="5" creationId="{281738C8-712C-4F71-B4E0-582505849641}"/>
          </ac:spMkLst>
        </pc:spChg>
        <pc:spChg chg="add mod">
          <ac:chgData name="mohammad Hosseinabady" userId="6cd969f51f917c9e" providerId="LiveId" clId="{DF8DE250-C4AA-47CE-B3FE-6CC582574E7A}" dt="2022-01-21T01:04:12.152" v="2582" actId="1076"/>
          <ac:spMkLst>
            <pc:docMk/>
            <pc:sldMk cId="399745925" sldId="289"/>
            <ac:spMk id="7" creationId="{7BEE0313-E700-4B72-B336-02FA9D07CA99}"/>
          </ac:spMkLst>
        </pc:spChg>
        <pc:spChg chg="add del mod">
          <ac:chgData name="mohammad Hosseinabady" userId="6cd969f51f917c9e" providerId="LiveId" clId="{DF8DE250-C4AA-47CE-B3FE-6CC582574E7A}" dt="2022-01-21T02:59:11.008" v="3414" actId="478"/>
          <ac:spMkLst>
            <pc:docMk/>
            <pc:sldMk cId="399745925" sldId="289"/>
            <ac:spMk id="9" creationId="{F3228B40-76FF-41BF-96F1-212B0434788D}"/>
          </ac:spMkLst>
        </pc:spChg>
        <pc:spChg chg="add">
          <ac:chgData name="mohammad Hosseinabady" userId="6cd969f51f917c9e" providerId="LiveId" clId="{DF8DE250-C4AA-47CE-B3FE-6CC582574E7A}" dt="2022-01-21T01:06:18.085" v="2596" actId="11529"/>
          <ac:spMkLst>
            <pc:docMk/>
            <pc:sldMk cId="399745925" sldId="289"/>
            <ac:spMk id="15" creationId="{000257A4-2256-4D97-974C-14C5AE508222}"/>
          </ac:spMkLst>
        </pc:spChg>
        <pc:picChg chg="add mod">
          <ac:chgData name="mohammad Hosseinabady" userId="6cd969f51f917c9e" providerId="LiveId" clId="{DF8DE250-C4AA-47CE-B3FE-6CC582574E7A}" dt="2022-01-21T01:05:03.962" v="2590" actId="1076"/>
          <ac:picMkLst>
            <pc:docMk/>
            <pc:sldMk cId="399745925" sldId="289"/>
            <ac:picMk id="11" creationId="{BCD84CB6-B646-4426-A943-2DE1FB31B482}"/>
          </ac:picMkLst>
        </pc:picChg>
        <pc:picChg chg="add mod">
          <ac:chgData name="mohammad Hosseinabady" userId="6cd969f51f917c9e" providerId="LiveId" clId="{DF8DE250-C4AA-47CE-B3FE-6CC582574E7A}" dt="2022-01-21T01:06:06.009" v="2592" actId="1076"/>
          <ac:picMkLst>
            <pc:docMk/>
            <pc:sldMk cId="399745925" sldId="289"/>
            <ac:picMk id="13" creationId="{8033012E-251B-4640-ABD3-A6847ACAC2FA}"/>
          </ac:picMkLst>
        </pc:picChg>
        <pc:picChg chg="add mod">
          <ac:chgData name="mohammad Hosseinabady" userId="6cd969f51f917c9e" providerId="LiveId" clId="{DF8DE250-C4AA-47CE-B3FE-6CC582574E7A}" dt="2022-01-21T01:06:13.361" v="2595" actId="14100"/>
          <ac:picMkLst>
            <pc:docMk/>
            <pc:sldMk cId="399745925" sldId="289"/>
            <ac:picMk id="14" creationId="{991E99B2-3B35-48DE-8761-C54CB569BFE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8:44.314" v="3409"/>
        <pc:sldMkLst>
          <pc:docMk/>
          <pc:sldMk cId="1747658563" sldId="290"/>
        </pc:sldMkLst>
        <pc:spChg chg="mod">
          <ac:chgData name="mohammad Hosseinabady" userId="6cd969f51f917c9e" providerId="LiveId" clId="{DF8DE250-C4AA-47CE-B3FE-6CC582574E7A}" dt="2022-01-21T00:55:31.922" v="2452" actId="20577"/>
          <ac:spMkLst>
            <pc:docMk/>
            <pc:sldMk cId="1747658563" sldId="290"/>
            <ac:spMk id="2" creationId="{78917A0C-4951-49CA-8C91-028AF52F9736}"/>
          </ac:spMkLst>
        </pc:spChg>
        <pc:spChg chg="del">
          <ac:chgData name="mohammad Hosseinabady" userId="6cd969f51f917c9e" providerId="LiveId" clId="{DF8DE250-C4AA-47CE-B3FE-6CC582574E7A}" dt="2022-01-21T00:55:34.181" v="2453" actId="478"/>
          <ac:spMkLst>
            <pc:docMk/>
            <pc:sldMk cId="1747658563" sldId="290"/>
            <ac:spMk id="3" creationId="{45F5EB53-EABF-4F46-ACF3-25A67C1E25BC}"/>
          </ac:spMkLst>
        </pc:spChg>
        <pc:spChg chg="add mod">
          <ac:chgData name="mohammad Hosseinabady" userId="6cd969f51f917c9e" providerId="LiveId" clId="{DF8DE250-C4AA-47CE-B3FE-6CC582574E7A}" dt="2022-01-21T01:00:40.898" v="2531" actId="1076"/>
          <ac:spMkLst>
            <pc:docMk/>
            <pc:sldMk cId="1747658563" sldId="290"/>
            <ac:spMk id="10" creationId="{A32D322F-698A-4CC9-BF3D-D9BCFD973C26}"/>
          </ac:spMkLst>
        </pc:spChg>
        <pc:spChg chg="add mod">
          <ac:chgData name="mohammad Hosseinabady" userId="6cd969f51f917c9e" providerId="LiveId" clId="{DF8DE250-C4AA-47CE-B3FE-6CC582574E7A}" dt="2022-01-21T00:58:59.825" v="2508" actId="208"/>
          <ac:spMkLst>
            <pc:docMk/>
            <pc:sldMk cId="1747658563" sldId="290"/>
            <ac:spMk id="11" creationId="{05130A82-E5B0-4860-B33B-CEFC8E80C399}"/>
          </ac:spMkLst>
        </pc:spChg>
        <pc:spChg chg="add mod">
          <ac:chgData name="mohammad Hosseinabady" userId="6cd969f51f917c9e" providerId="LiveId" clId="{DF8DE250-C4AA-47CE-B3FE-6CC582574E7A}" dt="2022-01-21T00:59:06.115" v="2510" actId="1036"/>
          <ac:spMkLst>
            <pc:docMk/>
            <pc:sldMk cId="1747658563" sldId="290"/>
            <ac:spMk id="12" creationId="{2D16BE89-F36E-4CD2-9EAC-8352CB04597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7" creationId="{3962AD6D-6D2E-4AB8-AD18-B38FEB7748F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8" creationId="{C90948C4-A9CD-440C-ABD2-2CC8C166F186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20" creationId="{7D9E1F52-6332-427D-A646-C6BA44D04E75}"/>
          </ac:spMkLst>
        </pc:spChg>
        <pc:spChg chg="add mod">
          <ac:chgData name="mohammad Hosseinabady" userId="6cd969f51f917c9e" providerId="LiveId" clId="{DF8DE250-C4AA-47CE-B3FE-6CC582574E7A}" dt="2022-01-21T01:00:18.221" v="2530" actId="1076"/>
          <ac:spMkLst>
            <pc:docMk/>
            <pc:sldMk cId="1747658563" sldId="290"/>
            <ac:spMk id="23" creationId="{6DF11753-3B42-4878-B89E-C64B717B45F7}"/>
          </ac:spMkLst>
        </pc:spChg>
        <pc:spChg chg="add mod">
          <ac:chgData name="mohammad Hosseinabady" userId="6cd969f51f917c9e" providerId="LiveId" clId="{DF8DE250-C4AA-47CE-B3FE-6CC582574E7A}" dt="2022-01-21T01:01:42.568" v="2562" actId="1076"/>
          <ac:spMkLst>
            <pc:docMk/>
            <pc:sldMk cId="1747658563" sldId="290"/>
            <ac:spMk id="27" creationId="{5D44F009-6960-43F8-9AB4-0FB6EFD3FEBD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8" creationId="{B622C033-3D41-4D64-B1E5-D3518B01C392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9" creationId="{A7919734-D639-4254-9230-6DCC569A9324}"/>
          </ac:spMkLst>
        </pc:spChg>
        <pc:spChg chg="add mod">
          <ac:chgData name="mohammad Hosseinabady" userId="6cd969f51f917c9e" providerId="LiveId" clId="{DF8DE250-C4AA-47CE-B3FE-6CC582574E7A}" dt="2022-01-21T01:01:12.824" v="2541" actId="208"/>
          <ac:spMkLst>
            <pc:docMk/>
            <pc:sldMk cId="1747658563" sldId="290"/>
            <ac:spMk id="31" creationId="{E60A96DF-7CB9-4350-81B7-A43121A86D2E}"/>
          </ac:spMkLst>
        </pc:sp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5" creationId="{C9376D37-D6AE-4241-B0DA-FCEE9BED5E7F}"/>
          </ac:cxnSpMkLst>
        </pc:cxn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6" creationId="{449DD270-DE57-44C4-BABF-8CD761A6E3EF}"/>
          </ac:cxnSpMkLst>
        </pc:cxnChg>
        <pc:cxnChg chg="add mod">
          <ac:chgData name="mohammad Hosseinabady" userId="6cd969f51f917c9e" providerId="LiveId" clId="{DF8DE250-C4AA-47CE-B3FE-6CC582574E7A}" dt="2022-01-21T00:58:51.175" v="2507" actId="14100"/>
          <ac:cxnSpMkLst>
            <pc:docMk/>
            <pc:sldMk cId="1747658563" sldId="290"/>
            <ac:cxnSpMk id="8" creationId="{6E14A1C4-9E5D-4750-80D9-E4DEE990B2BE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4" creationId="{D92F2680-3F89-4EBD-BE55-2F71C0D5B37F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5" creationId="{32420236-EAB7-4F26-9EED-1FCD3F002760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6" creationId="{57437ED0-4C45-46AC-8CEC-E71B239B7129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9" creationId="{20F4BB8F-C82D-4880-BF43-B9F2DCC9DD56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4" creationId="{2869C992-1CEC-4031-84EE-512554658D10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5" creationId="{79CB6654-BE27-493B-9AA2-144F37F9291B}"/>
          </ac:cxnSpMkLst>
        </pc:cxnChg>
        <pc:cxnChg chg="add mod">
          <ac:chgData name="mohammad Hosseinabady" userId="6cd969f51f917c9e" providerId="LiveId" clId="{DF8DE250-C4AA-47CE-B3FE-6CC582574E7A}" dt="2022-01-21T01:01:00.163" v="2537" actId="1076"/>
          <ac:cxnSpMkLst>
            <pc:docMk/>
            <pc:sldMk cId="1747658563" sldId="290"/>
            <ac:cxnSpMk id="26" creationId="{3E3D35FC-D913-4924-ADFA-5E044010716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0:08.241" v="3430"/>
        <pc:sldMkLst>
          <pc:docMk/>
          <pc:sldMk cId="3625576341" sldId="291"/>
        </pc:sldMkLst>
        <pc:spChg chg="mod">
          <ac:chgData name="mohammad Hosseinabady" userId="6cd969f51f917c9e" providerId="LiveId" clId="{DF8DE250-C4AA-47CE-B3FE-6CC582574E7A}" dt="2022-01-21T01:06:40.525" v="2604" actId="6549"/>
          <ac:spMkLst>
            <pc:docMk/>
            <pc:sldMk cId="3625576341" sldId="291"/>
            <ac:spMk id="2" creationId="{FFCB0C47-BA98-483D-9D83-3FDE1B1BAE15}"/>
          </ac:spMkLst>
        </pc:spChg>
        <pc:spChg chg="del">
          <ac:chgData name="mohammad Hosseinabady" userId="6cd969f51f917c9e" providerId="LiveId" clId="{DF8DE250-C4AA-47CE-B3FE-6CC582574E7A}" dt="2022-01-21T01:39:45.169" v="2605" actId="478"/>
          <ac:spMkLst>
            <pc:docMk/>
            <pc:sldMk cId="3625576341" sldId="291"/>
            <ac:spMk id="3" creationId="{1B768701-A254-4002-9093-30A6C07E15C4}"/>
          </ac:spMkLst>
        </pc:spChg>
        <pc:spChg chg="add mod">
          <ac:chgData name="mohammad Hosseinabady" userId="6cd969f51f917c9e" providerId="LiveId" clId="{DF8DE250-C4AA-47CE-B3FE-6CC582574E7A}" dt="2022-01-21T01:39:53.719" v="2611" actId="14100"/>
          <ac:spMkLst>
            <pc:docMk/>
            <pc:sldMk cId="3625576341" sldId="291"/>
            <ac:spMk id="5" creationId="{AEA2EF55-948C-4990-AB1F-6F876277C64E}"/>
          </ac:spMkLst>
        </pc:spChg>
        <pc:spChg chg="add mod">
          <ac:chgData name="mohammad Hosseinabady" userId="6cd969f51f917c9e" providerId="LiveId" clId="{DF8DE250-C4AA-47CE-B3FE-6CC582574E7A}" dt="2022-01-21T01:40:34.179" v="2616" actId="20577"/>
          <ac:spMkLst>
            <pc:docMk/>
            <pc:sldMk cId="3625576341" sldId="291"/>
            <ac:spMk id="7" creationId="{842CAC8D-69BE-4198-9EE5-7AD5DEA25A54}"/>
          </ac:spMkLst>
        </pc:spChg>
        <pc:spChg chg="add mod">
          <ac:chgData name="mohammad Hosseinabady" userId="6cd969f51f917c9e" providerId="LiveId" clId="{DF8DE250-C4AA-47CE-B3FE-6CC582574E7A}" dt="2022-01-21T01:40:44.006" v="2618" actId="1076"/>
          <ac:spMkLst>
            <pc:docMk/>
            <pc:sldMk cId="3625576341" sldId="291"/>
            <ac:spMk id="9" creationId="{CCFF49C9-4905-4A60-964E-919F201C7123}"/>
          </ac:spMkLst>
        </pc:spChg>
        <pc:spChg chg="add mod">
          <ac:chgData name="mohammad Hosseinabady" userId="6cd969f51f917c9e" providerId="LiveId" clId="{DF8DE250-C4AA-47CE-B3FE-6CC582574E7A}" dt="2022-01-21T01:41:01.305" v="2624" actId="14100"/>
          <ac:spMkLst>
            <pc:docMk/>
            <pc:sldMk cId="3625576341" sldId="291"/>
            <ac:spMk id="11" creationId="{2F991BEE-296F-4834-8FB2-2283E16A1C7F}"/>
          </ac:spMkLst>
        </pc:spChg>
        <pc:spChg chg="add mod">
          <ac:chgData name="mohammad Hosseinabady" userId="6cd969f51f917c9e" providerId="LiveId" clId="{DF8DE250-C4AA-47CE-B3FE-6CC582574E7A}" dt="2022-01-21T01:41:45.587" v="2633" actId="14100"/>
          <ac:spMkLst>
            <pc:docMk/>
            <pc:sldMk cId="3625576341" sldId="291"/>
            <ac:spMk id="13" creationId="{EB69745D-7AC7-4F56-9BC6-D7F377980AA0}"/>
          </ac:spMkLst>
        </pc:spChg>
        <pc:spChg chg="add mod">
          <ac:chgData name="mohammad Hosseinabady" userId="6cd969f51f917c9e" providerId="LiveId" clId="{DF8DE250-C4AA-47CE-B3FE-6CC582574E7A}" dt="2022-01-21T01:42:01.499" v="2637" actId="14100"/>
          <ac:spMkLst>
            <pc:docMk/>
            <pc:sldMk cId="3625576341" sldId="291"/>
            <ac:spMk id="15" creationId="{98CEE8D5-5D2B-4D19-8E34-48D272EB5CD8}"/>
          </ac:spMkLst>
        </pc:spChg>
        <pc:spChg chg="add mod">
          <ac:chgData name="mohammad Hosseinabady" userId="6cd969f51f917c9e" providerId="LiveId" clId="{DF8DE250-C4AA-47CE-B3FE-6CC582574E7A}" dt="2022-01-21T01:42:15.451" v="2641" actId="14100"/>
          <ac:spMkLst>
            <pc:docMk/>
            <pc:sldMk cId="3625576341" sldId="291"/>
            <ac:spMk id="17" creationId="{BE70CD8A-0EA7-482B-AB47-5CD89F6E7675}"/>
          </ac:spMkLst>
        </pc:spChg>
      </pc:sldChg>
      <pc:sldChg chg="addSp delSp modSp new mod modAnim">
        <pc:chgData name="mohammad Hosseinabady" userId="6cd969f51f917c9e" providerId="LiveId" clId="{DF8DE250-C4AA-47CE-B3FE-6CC582574E7A}" dt="2022-01-21T03:00:19.689" v="3432"/>
        <pc:sldMkLst>
          <pc:docMk/>
          <pc:sldMk cId="1231289183" sldId="292"/>
        </pc:sldMkLst>
        <pc:spChg chg="mod">
          <ac:chgData name="mohammad Hosseinabady" userId="6cd969f51f917c9e" providerId="LiveId" clId="{DF8DE250-C4AA-47CE-B3FE-6CC582574E7A}" dt="2022-01-21T01:51:06.825" v="2715" actId="20577"/>
          <ac:spMkLst>
            <pc:docMk/>
            <pc:sldMk cId="1231289183" sldId="292"/>
            <ac:spMk id="2" creationId="{95AFA2C8-B3B2-413E-BC23-4280C3998B62}"/>
          </ac:spMkLst>
        </pc:spChg>
        <pc:spChg chg="del mod">
          <ac:chgData name="mohammad Hosseinabady" userId="6cd969f51f917c9e" providerId="LiveId" clId="{DF8DE250-C4AA-47CE-B3FE-6CC582574E7A}" dt="2022-01-21T01:42:51.682" v="2645" actId="22"/>
          <ac:spMkLst>
            <pc:docMk/>
            <pc:sldMk cId="1231289183" sldId="292"/>
            <ac:spMk id="3" creationId="{90F2F34D-0654-444D-A0A1-6C03259CAD3C}"/>
          </ac:spMkLst>
        </pc:spChg>
        <pc:spChg chg="add mod">
          <ac:chgData name="mohammad Hosseinabady" userId="6cd969f51f917c9e" providerId="LiveId" clId="{DF8DE250-C4AA-47CE-B3FE-6CC582574E7A}" dt="2022-01-21T01:51:47.621" v="2726" actId="1076"/>
          <ac:spMkLst>
            <pc:docMk/>
            <pc:sldMk cId="1231289183" sldId="292"/>
            <ac:spMk id="7" creationId="{4FC03941-36E9-409C-935B-F9E91A559592}"/>
          </ac:spMkLst>
        </pc:spChg>
        <pc:spChg chg="add mod">
          <ac:chgData name="mohammad Hosseinabady" userId="6cd969f51f917c9e" providerId="LiveId" clId="{DF8DE250-C4AA-47CE-B3FE-6CC582574E7A}" dt="2022-01-21T01:51:59.404" v="2731" actId="1076"/>
          <ac:spMkLst>
            <pc:docMk/>
            <pc:sldMk cId="1231289183" sldId="292"/>
            <ac:spMk id="10" creationId="{C0B0649A-C98E-487A-9B1D-9E6E1CB48617}"/>
          </ac:spMkLst>
        </pc:spChg>
        <pc:picChg chg="add mod ord modCrop">
          <ac:chgData name="mohammad Hosseinabady" userId="6cd969f51f917c9e" providerId="LiveId" clId="{DF8DE250-C4AA-47CE-B3FE-6CC582574E7A}" dt="2022-01-21T01:51:45.538" v="2725" actId="1076"/>
          <ac:picMkLst>
            <pc:docMk/>
            <pc:sldMk cId="1231289183" sldId="292"/>
            <ac:picMk id="5" creationId="{0F44128B-E520-4E9C-B0FD-647A0692C5F7}"/>
          </ac:picMkLst>
        </pc:picChg>
        <pc:picChg chg="add mod modCrop">
          <ac:chgData name="mohammad Hosseinabady" userId="6cd969f51f917c9e" providerId="LiveId" clId="{DF8DE250-C4AA-47CE-B3FE-6CC582574E7A}" dt="2022-01-21T01:51:48.581" v="2727" actId="1076"/>
          <ac:picMkLst>
            <pc:docMk/>
            <pc:sldMk cId="1231289183" sldId="292"/>
            <ac:picMk id="8" creationId="{BF14D738-FAF0-4E42-823D-35950CA2C261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2:40:46.238" v="3148"/>
        <pc:sldMkLst>
          <pc:docMk/>
          <pc:sldMk cId="2517670950" sldId="293"/>
        </pc:sldMkLst>
        <pc:spChg chg="mod">
          <ac:chgData name="mohammad Hosseinabady" userId="6cd969f51f917c9e" providerId="LiveId" clId="{DF8DE250-C4AA-47CE-B3FE-6CC582574E7A}" dt="2022-01-21T01:48:53.353" v="2701" actId="6549"/>
          <ac:spMkLst>
            <pc:docMk/>
            <pc:sldMk cId="2517670950" sldId="293"/>
            <ac:spMk id="2" creationId="{AA089DE8-5AA1-4255-9D55-10D8FA3E442C}"/>
          </ac:spMkLst>
        </pc:spChg>
        <pc:spChg chg="del">
          <ac:chgData name="mohammad Hosseinabady" userId="6cd969f51f917c9e" providerId="LiveId" clId="{DF8DE250-C4AA-47CE-B3FE-6CC582574E7A}" dt="2022-01-21T01:47:11.930" v="2656" actId="478"/>
          <ac:spMkLst>
            <pc:docMk/>
            <pc:sldMk cId="2517670950" sldId="293"/>
            <ac:spMk id="5" creationId="{16E4220D-D900-4483-AE1B-5E79C80129F4}"/>
          </ac:spMkLst>
        </pc:spChg>
        <pc:spChg chg="add mod">
          <ac:chgData name="mohammad Hosseinabady" userId="6cd969f51f917c9e" providerId="LiveId" clId="{DF8DE250-C4AA-47CE-B3FE-6CC582574E7A}" dt="2022-01-21T01:49:15.915" v="2702" actId="207"/>
          <ac:spMkLst>
            <pc:docMk/>
            <pc:sldMk cId="2517670950" sldId="293"/>
            <ac:spMk id="6" creationId="{15AADABC-79C1-447F-8E3E-1A481D8F7B38}"/>
          </ac:spMkLst>
        </pc:spChg>
        <pc:picChg chg="add mod">
          <ac:chgData name="mohammad Hosseinabady" userId="6cd969f51f917c9e" providerId="LiveId" clId="{DF8DE250-C4AA-47CE-B3FE-6CC582574E7A}" dt="2022-01-21T01:48:34.993" v="2666" actId="1076"/>
          <ac:picMkLst>
            <pc:docMk/>
            <pc:sldMk cId="2517670950" sldId="293"/>
            <ac:picMk id="7" creationId="{7396217B-8937-4A06-B16C-4DB97FC6E702}"/>
          </ac:picMkLst>
        </pc:picChg>
        <pc:picChg chg="del">
          <ac:chgData name="mohammad Hosseinabady" userId="6cd969f51f917c9e" providerId="LiveId" clId="{DF8DE250-C4AA-47CE-B3FE-6CC582574E7A}" dt="2022-01-21T01:47:10.009" v="2655" actId="478"/>
          <ac:picMkLst>
            <pc:docMk/>
            <pc:sldMk cId="2517670950" sldId="293"/>
            <ac:picMk id="14" creationId="{46BDB164-AE14-43D8-8238-03635E6DA9CC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3:01:01.319" v="3437"/>
        <pc:sldMkLst>
          <pc:docMk/>
          <pc:sldMk cId="388384975" sldId="294"/>
        </pc:sldMkLst>
        <pc:spChg chg="mod">
          <ac:chgData name="mohammad Hosseinabady" userId="6cd969f51f917c9e" providerId="LiveId" clId="{DF8DE250-C4AA-47CE-B3FE-6CC582574E7A}" dt="2022-01-21T01:55:55.947" v="2788" actId="20577"/>
          <ac:spMkLst>
            <pc:docMk/>
            <pc:sldMk cId="388384975" sldId="294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3:01.393" v="2733" actId="478"/>
          <ac:spMkLst>
            <pc:docMk/>
            <pc:sldMk cId="388384975" sldId="294"/>
            <ac:spMk id="3" creationId="{C7E7EC3B-E9DB-48C8-893B-E5C3440E13FD}"/>
          </ac:spMkLst>
        </pc:spChg>
        <pc:spChg chg="add mod">
          <ac:chgData name="mohammad Hosseinabady" userId="6cd969f51f917c9e" providerId="LiveId" clId="{DF8DE250-C4AA-47CE-B3FE-6CC582574E7A}" dt="2022-01-21T01:56:00.311" v="2789" actId="1076"/>
          <ac:spMkLst>
            <pc:docMk/>
            <pc:sldMk cId="388384975" sldId="294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1:57:14.501" v="2805" actId="1076"/>
          <ac:spMkLst>
            <pc:docMk/>
            <pc:sldMk cId="388384975" sldId="294"/>
            <ac:spMk id="67" creationId="{993CC1E2-83F0-4858-A626-1753E59405D8}"/>
          </ac:spMkLst>
        </pc:spChg>
        <pc:spChg chg="add mod">
          <ac:chgData name="mohammad Hosseinabady" userId="6cd969f51f917c9e" providerId="LiveId" clId="{DF8DE250-C4AA-47CE-B3FE-6CC582574E7A}" dt="2022-01-21T01:57:15.961" v="2806" actId="1076"/>
          <ac:spMkLst>
            <pc:docMk/>
            <pc:sldMk cId="388384975" sldId="294"/>
            <ac:spMk id="69" creationId="{B88794A3-A6B0-4510-9AAC-6A59998BCA97}"/>
          </ac:spMkLst>
        </pc:spChg>
        <pc:spChg chg="add mod">
          <ac:chgData name="mohammad Hosseinabady" userId="6cd969f51f917c9e" providerId="LiveId" clId="{DF8DE250-C4AA-47CE-B3FE-6CC582574E7A}" dt="2022-01-21T01:57:39.756" v="2812" actId="1076"/>
          <ac:spMkLst>
            <pc:docMk/>
            <pc:sldMk cId="388384975" sldId="294"/>
            <ac:spMk id="72" creationId="{F7053E08-3DB5-4B5C-B15C-1C7623D0C51B}"/>
          </ac:spMkLst>
        </pc:spChg>
        <pc:spChg chg="add mod">
          <ac:chgData name="mohammad Hosseinabady" userId="6cd969f51f917c9e" providerId="LiveId" clId="{DF8DE250-C4AA-47CE-B3FE-6CC582574E7A}" dt="2022-01-21T01:57:55.757" v="2817" actId="20577"/>
          <ac:spMkLst>
            <pc:docMk/>
            <pc:sldMk cId="388384975" sldId="294"/>
            <ac:spMk id="74" creationId="{E41800EC-F908-4DD6-BF8F-7606041529FF}"/>
          </ac:spMkLst>
        </pc:spChg>
        <pc:spChg chg="add mod">
          <ac:chgData name="mohammad Hosseinabady" userId="6cd969f51f917c9e" providerId="LiveId" clId="{DF8DE250-C4AA-47CE-B3FE-6CC582574E7A}" dt="2022-01-21T01:58:03.634" v="2820" actId="1076"/>
          <ac:spMkLst>
            <pc:docMk/>
            <pc:sldMk cId="388384975" sldId="294"/>
            <ac:spMk id="75" creationId="{5394E9AA-91AD-43BF-8EB2-78CDE6813B0C}"/>
          </ac:spMkLst>
        </pc:spChg>
        <pc:spChg chg="add mod">
          <ac:chgData name="mohammad Hosseinabady" userId="6cd969f51f917c9e" providerId="LiveId" clId="{DF8DE250-C4AA-47CE-B3FE-6CC582574E7A}" dt="2022-01-21T01:58:06.394" v="2821" actId="1076"/>
          <ac:spMkLst>
            <pc:docMk/>
            <pc:sldMk cId="388384975" sldId="294"/>
            <ac:spMk id="76" creationId="{E9F35483-117E-4321-8C92-4CCC2B1565DE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7" creationId="{274D9D5F-5231-4149-BCC7-5DDF07084A25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8" creationId="{0E302C37-5A36-4A31-A46F-4E5A79B89A40}"/>
          </ac:spMkLst>
        </pc:spChg>
        <pc:spChg chg="add mod">
          <ac:chgData name="mohammad Hosseinabady" userId="6cd969f51f917c9e" providerId="LiveId" clId="{DF8DE250-C4AA-47CE-B3FE-6CC582574E7A}" dt="2022-01-21T01:58:59.992" v="2829" actId="1076"/>
          <ac:spMkLst>
            <pc:docMk/>
            <pc:sldMk cId="388384975" sldId="294"/>
            <ac:spMk id="80" creationId="{9E95E511-A88E-463A-9E10-9270CBBF34B2}"/>
          </ac:spMkLst>
        </pc:spChg>
        <pc:grpChg chg="add mod">
          <ac:chgData name="mohammad Hosseinabady" userId="6cd969f51f917c9e" providerId="LiveId" clId="{DF8DE250-C4AA-47CE-B3FE-6CC582574E7A}" dt="2022-01-21T01:56:00.311" v="2789" actId="1076"/>
          <ac:grpSpMkLst>
            <pc:docMk/>
            <pc:sldMk cId="388384975" sldId="294"/>
            <ac:grpSpMk id="4" creationId="{4E8F9202-EE6F-4108-B621-BEB7334B02A9}"/>
          </ac:grpSpMkLst>
        </pc:grpChg>
        <pc:grpChg chg="add mod">
          <ac:chgData name="mohammad Hosseinabady" userId="6cd969f51f917c9e" providerId="LiveId" clId="{DF8DE250-C4AA-47CE-B3FE-6CC582574E7A}" dt="2022-01-21T01:56:10.056" v="2791" actId="1076"/>
          <ac:grpSpMkLst>
            <pc:docMk/>
            <pc:sldMk cId="388384975" sldId="294"/>
            <ac:grpSpMk id="43" creationId="{C78435F6-DC6D-4592-9B5C-06BB6B76BEA0}"/>
          </ac:grpSpMkLst>
        </pc:grp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5" creationId="{806D2731-F066-4A93-83F5-93D2BF41678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6" creationId="{43A0F2F9-1C14-44FC-8D2C-3CF4133FBC03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7" creationId="{E65897E6-6D95-4DC2-8BDC-6191DC9C07D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8" creationId="{4DB075ED-C886-4127-A9BD-A9E215E2E54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9" creationId="{6D9A7144-2A75-405D-B984-1B627229106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0" creationId="{998AB701-8FD1-4243-88A9-E32A5B5CBCF0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1" creationId="{378DB47C-A569-4D60-95DE-9588CBAA5B39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2" creationId="{558BF228-A037-476C-874B-11CF67C4DD44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3" creationId="{ECAE2055-864E-4AC7-9AEF-6E9AAFDF40B8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4" creationId="{DE050A88-4294-4B0D-9B77-E72B5056B18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6" creationId="{4917EADB-78CD-4AE8-8846-BB937476000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8" creationId="{A3A848D3-D817-45CD-826B-BE79F5A8A703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0" creationId="{CD8F6C90-C715-4206-AC2B-3A5AB9B7BE44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1" creationId="{CAF022E0-758A-45F1-B6EA-88A6D216E8E0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2" creationId="{304F63C6-BEE4-43DE-B71D-45587D7828DC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6" creationId="{66C9DBB9-1477-4966-A615-50FFB4EC56A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8" creationId="{F72D146A-BFA1-412E-804B-78B1E903DB8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9" creationId="{2B2749B1-D9FA-4407-88F9-9E54FBD82609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0" creationId="{8A746A25-7A87-4D0F-B1BF-4C96DF9F724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3" creationId="{5979AFA7-AF60-4C69-BB27-E856F1AE789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4" creationId="{48106E06-B421-4E10-A9F0-F140D6C8BB3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5" creationId="{02382B10-BDE6-45A8-9A30-0C07CF3DA5C7}"/>
          </ac:cxnSpMkLst>
        </pc:cxnChg>
        <pc:cxnChg chg="add mod">
          <ac:chgData name="mohammad Hosseinabady" userId="6cd969f51f917c9e" providerId="LiveId" clId="{DF8DE250-C4AA-47CE-B3FE-6CC582574E7A}" dt="2022-01-21T01:58:20.457" v="2824"/>
          <ac:cxnSpMkLst>
            <pc:docMk/>
            <pc:sldMk cId="388384975" sldId="294"/>
            <ac:cxnSpMk id="41" creationId="{488E6FD9-D6E9-4AA3-A7DE-117A6B9A53F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4" creationId="{C22A8FCC-3CC0-484D-A489-B01DA72F28E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5" creationId="{F5ABE91C-66F7-4B58-AC2E-9DEDB225AEE7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6" creationId="{36D698B3-EFA7-4428-B2FD-BEC86A447A3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7" creationId="{DA82C815-AB28-452E-90DE-6A7BA08399D2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8" creationId="{14E17198-3B48-4A78-AC6D-76EED87E5870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9" creationId="{8A77D933-8FE7-4ABC-A933-4534502B49E3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0" creationId="{6E18D3ED-2F05-4601-BD62-4BDB1248D991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1" creationId="{0D9E00C6-7E23-47FC-8C6F-56AD2F20E77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2" creationId="{1D26F6D4-8B2E-4B84-AA27-70C8FB525699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3" creationId="{C3009AC1-DC41-4B5C-8C47-912222DE1226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4" creationId="{DA0FBF98-E9DA-4460-BBAA-A8575B263A6A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5" creationId="{AD8465DF-1D0F-4756-B432-90C407B5C77D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6" creationId="{0D64C863-9D63-4481-9C52-84F0735E0B53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7" creationId="{23682958-6463-4C48-ABB4-91F1E8514CD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8" creationId="{94900B06-2405-4190-BFD7-FA29BFABA77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9" creationId="{97FA2456-1482-4C1E-B0A3-A2D1EF6F364B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0" creationId="{14996542-D817-411D-917D-571653CE55D9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1" creationId="{58C125EE-10CD-419D-90B7-E6A5B56EDD8E}"/>
          </ac:cxnSpMkLst>
        </pc:cxnChg>
        <pc:cxnChg chg="add mod">
          <ac:chgData name="mohammad Hosseinabady" userId="6cd969f51f917c9e" providerId="LiveId" clId="{DF8DE250-C4AA-47CE-B3FE-6CC582574E7A}" dt="2022-01-21T01:56:14.159" v="2792" actId="14100"/>
          <ac:cxnSpMkLst>
            <pc:docMk/>
            <pc:sldMk cId="388384975" sldId="294"/>
            <ac:cxnSpMk id="62" creationId="{376056C5-E02B-47DC-8F70-64E2775CC0C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3" creationId="{2B8654BA-6D7D-420C-9BA4-03ACA099E3D7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4" creationId="{5B87469A-4DF9-44C6-BD89-D3E488596DE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5" creationId="{C92782BC-9FBC-452B-A086-9D40127071CF}"/>
          </ac:cxnSpMkLst>
        </pc:cxnChg>
        <pc:cxnChg chg="add mod">
          <ac:chgData name="mohammad Hosseinabady" userId="6cd969f51f917c9e" providerId="LiveId" clId="{DF8DE250-C4AA-47CE-B3FE-6CC582574E7A}" dt="2022-01-21T01:58:25.300" v="2825"/>
          <ac:cxnSpMkLst>
            <pc:docMk/>
            <pc:sldMk cId="388384975" sldId="294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1:57:22.216" v="2809" actId="14100"/>
          <ac:cxnSpMkLst>
            <pc:docMk/>
            <pc:sldMk cId="388384975" sldId="294"/>
            <ac:cxnSpMk id="70" creationId="{FD29E4F2-602A-443A-9AC0-923FAE747758}"/>
          </ac:cxnSpMkLst>
        </pc:cxnChg>
        <pc:cxnChg chg="add del mod">
          <ac:chgData name="mohammad Hosseinabady" userId="6cd969f51f917c9e" providerId="LiveId" clId="{DF8DE250-C4AA-47CE-B3FE-6CC582574E7A}" dt="2022-01-21T01:57:49.083" v="2814" actId="478"/>
          <ac:cxnSpMkLst>
            <pc:docMk/>
            <pc:sldMk cId="388384975" sldId="294"/>
            <ac:cxnSpMk id="73" creationId="{A69511BF-7FA5-46F2-873E-E9D964A0A61C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32.960" v="3442"/>
        <pc:sldMkLst>
          <pc:docMk/>
          <pc:sldMk cId="3933738451" sldId="295"/>
        </pc:sldMkLst>
        <pc:spChg chg="mod">
          <ac:chgData name="mohammad Hosseinabady" userId="6cd969f51f917c9e" providerId="LiveId" clId="{DF8DE250-C4AA-47CE-B3FE-6CC582574E7A}" dt="2022-01-21T01:59:07.275" v="2837" actId="20577"/>
          <ac:spMkLst>
            <pc:docMk/>
            <pc:sldMk cId="3933738451" sldId="295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9:28.783" v="2840" actId="478"/>
          <ac:spMkLst>
            <pc:docMk/>
            <pc:sldMk cId="3933738451" sldId="295"/>
            <ac:spMk id="67" creationId="{993CC1E2-83F0-4858-A626-1753E59405D8}"/>
          </ac:spMkLst>
        </pc:spChg>
        <pc:spChg chg="mod">
          <ac:chgData name="mohammad Hosseinabady" userId="6cd969f51f917c9e" providerId="LiveId" clId="{DF8DE250-C4AA-47CE-B3FE-6CC582574E7A}" dt="2022-01-21T01:59:37.596" v="2843" actId="1076"/>
          <ac:spMkLst>
            <pc:docMk/>
            <pc:sldMk cId="3933738451" sldId="295"/>
            <ac:spMk id="69" creationId="{B88794A3-A6B0-4510-9AAC-6A59998BCA97}"/>
          </ac:spMkLst>
        </pc:spChg>
        <pc:spChg chg="mod">
          <ac:chgData name="mohammad Hosseinabady" userId="6cd969f51f917c9e" providerId="LiveId" clId="{DF8DE250-C4AA-47CE-B3FE-6CC582574E7A}" dt="2022-01-21T02:00:46.139" v="2861" actId="1076"/>
          <ac:spMkLst>
            <pc:docMk/>
            <pc:sldMk cId="3933738451" sldId="295"/>
            <ac:spMk id="72" creationId="{F7053E08-3DB5-4B5C-B15C-1C7623D0C51B}"/>
          </ac:spMkLst>
        </pc:spChg>
        <pc:spChg chg="mod">
          <ac:chgData name="mohammad Hosseinabady" userId="6cd969f51f917c9e" providerId="LiveId" clId="{DF8DE250-C4AA-47CE-B3FE-6CC582574E7A}" dt="2022-01-21T02:00:48.581" v="2862" actId="1076"/>
          <ac:spMkLst>
            <pc:docMk/>
            <pc:sldMk cId="3933738451" sldId="295"/>
            <ac:spMk id="74" creationId="{E41800EC-F908-4DD6-BF8F-7606041529FF}"/>
          </ac:spMkLst>
        </pc:spChg>
        <pc:spChg chg="mod">
          <ac:chgData name="mohammad Hosseinabady" userId="6cd969f51f917c9e" providerId="LiveId" clId="{DF8DE250-C4AA-47CE-B3FE-6CC582574E7A}" dt="2022-01-21T02:00:56.516" v="2863"/>
          <ac:spMkLst>
            <pc:docMk/>
            <pc:sldMk cId="3933738451" sldId="295"/>
            <ac:spMk id="80" creationId="{9E95E511-A88E-463A-9E10-9270CBBF34B2}"/>
          </ac:spMkLst>
        </pc:sp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1:59:27.936" v="2839" actId="478"/>
          <ac:cxnSpMkLst>
            <pc:docMk/>
            <pc:sldMk cId="3933738451" sldId="295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68" creationId="{273BE9BB-F09D-44FB-95C7-D87AE97969F0}"/>
          </ac:cxnSpMkLst>
        </pc:cxnChg>
        <pc:cxnChg chg="mod">
          <ac:chgData name="mohammad Hosseinabady" userId="6cd969f51f917c9e" providerId="LiveId" clId="{DF8DE250-C4AA-47CE-B3FE-6CC582574E7A}" dt="2022-01-21T01:59:31.105" v="2841" actId="14100"/>
          <ac:cxnSpMkLst>
            <pc:docMk/>
            <pc:sldMk cId="3933738451" sldId="295"/>
            <ac:cxnSpMk id="70" creationId="{FD29E4F2-602A-443A-9AC0-923FAE747758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1" creationId="{59826EFB-321D-4697-94C0-CB2F881873F3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3" creationId="{CED8AEB8-43ED-416A-BDD5-FDAEDA2F9334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47.265" v="3447"/>
        <pc:sldMkLst>
          <pc:docMk/>
          <pc:sldMk cId="605345241" sldId="296"/>
        </pc:sldMkLst>
        <pc:spChg chg="add del mod">
          <ac:chgData name="mohammad Hosseinabady" userId="6cd969f51f917c9e" providerId="LiveId" clId="{DF8DE250-C4AA-47CE-B3FE-6CC582574E7A}" dt="2022-01-21T02:02:05.366" v="2883" actId="1076"/>
          <ac:spMkLst>
            <pc:docMk/>
            <pc:sldMk cId="605345241" sldId="296"/>
            <ac:spMk id="2" creationId="{FBD85BEA-47CA-499D-B7F0-FD2BF12FF08F}"/>
          </ac:spMkLst>
        </pc:spChg>
        <pc:spChg chg="add del mod">
          <ac:chgData name="mohammad Hosseinabady" userId="6cd969f51f917c9e" providerId="LiveId" clId="{DF8DE250-C4AA-47CE-B3FE-6CC582574E7A}" dt="2022-01-21T02:02:04.321" v="2882" actId="21"/>
          <ac:spMkLst>
            <pc:docMk/>
            <pc:sldMk cId="605345241" sldId="296"/>
            <ac:spMk id="23" creationId="{6DDD175A-BBDC-4831-B513-0F7A82E8C5A7}"/>
          </ac:spMkLst>
        </pc:spChg>
        <pc:spChg chg="del">
          <ac:chgData name="mohammad Hosseinabady" userId="6cd969f51f917c9e" providerId="LiveId" clId="{DF8DE250-C4AA-47CE-B3FE-6CC582574E7A}" dt="2022-01-21T02:01:40.893" v="2870" actId="478"/>
          <ac:spMkLst>
            <pc:docMk/>
            <pc:sldMk cId="605345241" sldId="296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2:02:09.962" v="2884" actId="1076"/>
          <ac:spMkLst>
            <pc:docMk/>
            <pc:sldMk cId="605345241" sldId="296"/>
            <ac:spMk id="66" creationId="{32257A37-37F1-4B52-BF91-13F44F1B6DA0}"/>
          </ac:spMkLst>
        </pc:spChg>
        <pc:spChg chg="add mod">
          <ac:chgData name="mohammad Hosseinabady" userId="6cd969f51f917c9e" providerId="LiveId" clId="{DF8DE250-C4AA-47CE-B3FE-6CC582574E7A}" dt="2022-01-21T02:02:33.908" v="2890" actId="1076"/>
          <ac:spMkLst>
            <pc:docMk/>
            <pc:sldMk cId="605345241" sldId="296"/>
            <ac:spMk id="67" creationId="{E68A092D-67CA-49DE-A11D-A4596BBC3F6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69" creationId="{B88794A3-A6B0-4510-9AAC-6A59998BCA9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2" creationId="{F7053E08-3DB5-4B5C-B15C-1C7623D0C51B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4" creationId="{E41800EC-F908-4DD6-BF8F-7606041529FF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5" creationId="{5394E9AA-91AD-43BF-8EB2-78CDE6813B0C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6" creationId="{E9F35483-117E-4321-8C92-4CCC2B1565DE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7" creationId="{274D9D5F-5231-4149-BCC7-5DDF07084A25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8" creationId="{0E302C37-5A36-4A31-A46F-4E5A79B89A40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80" creationId="{9E95E511-A88E-463A-9E10-9270CBBF34B2}"/>
          </ac:spMkLst>
        </pc:spChg>
        <pc:grpChg chg="mod">
          <ac:chgData name="mohammad Hosseinabady" userId="6cd969f51f917c9e" providerId="LiveId" clId="{DF8DE250-C4AA-47CE-B3FE-6CC582574E7A}" dt="2022-01-21T02:02:51.588" v="2891" actId="1076"/>
          <ac:grpSpMkLst>
            <pc:docMk/>
            <pc:sldMk cId="605345241" sldId="296"/>
            <ac:grpSpMk id="4" creationId="{4E8F9202-EE6F-4108-B621-BEB7334B02A9}"/>
          </ac:grpSpMkLst>
        </pc:grpChg>
        <pc:grpChg chg="del">
          <ac:chgData name="mohammad Hosseinabady" userId="6cd969f51f917c9e" providerId="LiveId" clId="{DF8DE250-C4AA-47CE-B3FE-6CC582574E7A}" dt="2022-01-21T02:01:39.161" v="2868" actId="478"/>
          <ac:grpSpMkLst>
            <pc:docMk/>
            <pc:sldMk cId="605345241" sldId="296"/>
            <ac:grpSpMk id="43" creationId="{C78435F6-DC6D-4592-9B5C-06BB6B76BEA0}"/>
          </ac:grpSpMkLst>
        </pc:grp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6" creationId="{4917EADB-78CD-4AE8-8846-BB9374760006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8" creationId="{A3A848D3-D817-45CD-826B-BE79F5A8A70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0" creationId="{CD8F6C90-C715-4206-AC2B-3A5AB9B7BE44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1" creationId="{CAF022E0-758A-45F1-B6EA-88A6D216E8E0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2" creationId="{304F63C6-BEE4-43DE-B71D-45587D7828DC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6" creationId="{66C9DBB9-1477-4966-A615-50FFB4EC56AE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8" creationId="{F72D146A-BFA1-412E-804B-78B1E903DB87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9" creationId="{2B2749B1-D9FA-4407-88F9-9E54FBD82609}"/>
          </ac:cxnSpMkLst>
        </pc:cxnChg>
        <pc:cxnChg chg="del">
          <ac:chgData name="mohammad Hosseinabady" userId="6cd969f51f917c9e" providerId="LiveId" clId="{DF8DE250-C4AA-47CE-B3FE-6CC582574E7A}" dt="2022-01-21T02:01:40.286" v="2869" actId="478"/>
          <ac:cxnSpMkLst>
            <pc:docMk/>
            <pc:sldMk cId="605345241" sldId="296"/>
            <ac:cxnSpMk id="30" creationId="{8A746A25-7A87-4D0F-B1BF-4C96DF9F7246}"/>
          </ac:cxnSpMkLst>
        </pc:cxnChg>
        <pc:cxnChg chg="del">
          <ac:chgData name="mohammad Hosseinabady" userId="6cd969f51f917c9e" providerId="LiveId" clId="{DF8DE250-C4AA-47CE-B3FE-6CC582574E7A}" dt="2022-01-21T02:01:42.312" v="2872" actId="478"/>
          <ac:cxnSpMkLst>
            <pc:docMk/>
            <pc:sldMk cId="605345241" sldId="296"/>
            <ac:cxnSpMk id="33" creationId="{5979AFA7-AF60-4C69-BB27-E856F1AE789E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4" creationId="{48106E06-B421-4E10-A9F0-F140D6C8BB37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5" creationId="{02382B10-BDE6-45A8-9A30-0C07CF3DA5C7}"/>
          </ac:cxnSpMkLst>
        </pc:cxnChg>
        <pc:cxnChg chg="del">
          <ac:chgData name="mohammad Hosseinabady" userId="6cd969f51f917c9e" providerId="LiveId" clId="{DF8DE250-C4AA-47CE-B3FE-6CC582574E7A}" dt="2022-01-21T02:01:41.578" v="2871" actId="478"/>
          <ac:cxnSpMkLst>
            <pc:docMk/>
            <pc:sldMk cId="605345241" sldId="296"/>
            <ac:cxnSpMk id="41" creationId="{488E6FD9-D6E9-4AA3-A7DE-117A6B9A53F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4" creationId="{DA0FBF98-E9DA-4460-BBAA-A8575B263A6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5" creationId="{AD8465DF-1D0F-4756-B432-90C407B5C77D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6" creationId="{0D64C863-9D63-4481-9C52-84F0735E0B5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7" creationId="{23682958-6463-4C48-ABB4-91F1E8514CD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8" creationId="{94900B06-2405-4190-BFD7-FA29BFABA77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9" creationId="{97FA2456-1482-4C1E-B0A3-A2D1EF6F364B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0" creationId="{14996542-D817-411D-917D-571653CE55D9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1" creationId="{58C125EE-10CD-419D-90B7-E6A5B56EDD8E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2" creationId="{376056C5-E02B-47DC-8F70-64E2775CC0C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3" creationId="{2B8654BA-6D7D-420C-9BA4-03ACA099E3D7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4" creationId="{5B87469A-4DF9-44C6-BD89-D3E488596DE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5" creationId="{C92782BC-9FBC-452B-A086-9D40127071CF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8" creationId="{273BE9BB-F09D-44FB-95C7-D87AE97969F0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0" creationId="{FD29E4F2-602A-443A-9AC0-923FAE747758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1" creationId="{59826EFB-321D-4697-94C0-CB2F881873F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3" creationId="{CED8AEB8-43ED-416A-BDD5-FDAEDA2F9334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2:03.940" v="3450"/>
        <pc:sldMkLst>
          <pc:docMk/>
          <pc:sldMk cId="3328050699" sldId="297"/>
        </pc:sldMkLst>
        <pc:spChg chg="mod">
          <ac:chgData name="mohammad Hosseinabady" userId="6cd969f51f917c9e" providerId="LiveId" clId="{DF8DE250-C4AA-47CE-B3FE-6CC582574E7A}" dt="2022-01-21T02:23:23.904" v="2932" actId="1076"/>
          <ac:spMkLst>
            <pc:docMk/>
            <pc:sldMk cId="3328050699" sldId="297"/>
            <ac:spMk id="2" creationId="{93A4798B-C164-4930-90DD-263998CABB93}"/>
          </ac:spMkLst>
        </pc:spChg>
        <pc:spChg chg="del">
          <ac:chgData name="mohammad Hosseinabady" userId="6cd969f51f917c9e" providerId="LiveId" clId="{DF8DE250-C4AA-47CE-B3FE-6CC582574E7A}" dt="2022-01-21T02:05:19.296" v="2899" actId="478"/>
          <ac:spMkLst>
            <pc:docMk/>
            <pc:sldMk cId="3328050699" sldId="297"/>
            <ac:spMk id="3" creationId="{6048B105-916B-493E-BD4E-1E84CA127953}"/>
          </ac:spMkLst>
        </pc:spChg>
        <pc:spChg chg="add mod">
          <ac:chgData name="mohammad Hosseinabady" userId="6cd969f51f917c9e" providerId="LiveId" clId="{DF8DE250-C4AA-47CE-B3FE-6CC582574E7A}" dt="2022-01-21T02:25:09.112" v="2934" actId="1076"/>
          <ac:spMkLst>
            <pc:docMk/>
            <pc:sldMk cId="3328050699" sldId="297"/>
            <ac:spMk id="8" creationId="{FA5D0453-3776-4807-83EB-AF37DE3515CC}"/>
          </ac:spMkLst>
        </pc:spChg>
        <pc:picChg chg="add mod">
          <ac:chgData name="mohammad Hosseinabady" userId="6cd969f51f917c9e" providerId="LiveId" clId="{DF8DE250-C4AA-47CE-B3FE-6CC582574E7A}" dt="2022-01-21T02:11:00.024" v="2906" actId="1076"/>
          <ac:picMkLst>
            <pc:docMk/>
            <pc:sldMk cId="3328050699" sldId="297"/>
            <ac:picMk id="5" creationId="{7FA87E54-766F-45EC-B6FE-9A0598BF6342}"/>
          </ac:picMkLst>
        </pc:picChg>
        <pc:picChg chg="add mod">
          <ac:chgData name="mohammad Hosseinabady" userId="6cd969f51f917c9e" providerId="LiveId" clId="{DF8DE250-C4AA-47CE-B3FE-6CC582574E7A}" dt="2022-01-21T02:09:34.016" v="2901" actId="1076"/>
          <ac:picMkLst>
            <pc:docMk/>
            <pc:sldMk cId="3328050699" sldId="297"/>
            <ac:picMk id="6146" creationId="{BF0120A7-4603-4A46-AE0A-706393DE2A72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12.730" v="3453"/>
        <pc:sldMkLst>
          <pc:docMk/>
          <pc:sldMk cId="3767056682" sldId="298"/>
        </pc:sldMkLst>
        <pc:spChg chg="mod">
          <ac:chgData name="mohammad Hosseinabady" userId="6cd969f51f917c9e" providerId="LiveId" clId="{DF8DE250-C4AA-47CE-B3FE-6CC582574E7A}" dt="2022-01-21T02:15:23.431" v="2913" actId="20577"/>
          <ac:spMkLst>
            <pc:docMk/>
            <pc:sldMk cId="3767056682" sldId="298"/>
            <ac:spMk id="2" creationId="{93A4798B-C164-4930-90DD-263998CABB93}"/>
          </ac:spMkLst>
        </pc:spChg>
        <pc:spChg chg="add del mod">
          <ac:chgData name="mohammad Hosseinabady" userId="6cd969f51f917c9e" providerId="LiveId" clId="{DF8DE250-C4AA-47CE-B3FE-6CC582574E7A}" dt="2022-01-21T02:17:03.966" v="2919" actId="22"/>
          <ac:spMkLst>
            <pc:docMk/>
            <pc:sldMk cId="3767056682" sldId="298"/>
            <ac:spMk id="6" creationId="{ABECB298-03AD-4C9C-928E-9BF129CBD596}"/>
          </ac:spMkLst>
        </pc:spChg>
        <pc:spChg chg="add mod">
          <ac:chgData name="mohammad Hosseinabady" userId="6cd969f51f917c9e" providerId="LiveId" clId="{DF8DE250-C4AA-47CE-B3FE-6CC582574E7A}" dt="2022-01-21T02:21:33.262" v="2931" actId="1076"/>
          <ac:spMkLst>
            <pc:docMk/>
            <pc:sldMk cId="3767056682" sldId="298"/>
            <ac:spMk id="10" creationId="{25C2D3BC-274E-4E39-A403-1EEDCD86CE60}"/>
          </ac:spMkLst>
        </pc:spChg>
        <pc:picChg chg="del">
          <ac:chgData name="mohammad Hosseinabady" userId="6cd969f51f917c9e" providerId="LiveId" clId="{DF8DE250-C4AA-47CE-B3FE-6CC582574E7A}" dt="2022-01-21T02:16:32.192" v="2915" actId="478"/>
          <ac:picMkLst>
            <pc:docMk/>
            <pc:sldMk cId="3767056682" sldId="298"/>
            <ac:picMk id="5" creationId="{7FA87E54-766F-45EC-B6FE-9A0598BF6342}"/>
          </ac:picMkLst>
        </pc:picChg>
        <pc:picChg chg="add del mod">
          <ac:chgData name="mohammad Hosseinabady" userId="6cd969f51f917c9e" providerId="LiveId" clId="{DF8DE250-C4AA-47CE-B3FE-6CC582574E7A}" dt="2022-01-21T02:17:49.047" v="2922" actId="478"/>
          <ac:picMkLst>
            <pc:docMk/>
            <pc:sldMk cId="3767056682" sldId="298"/>
            <ac:picMk id="7" creationId="{BFC0EDB1-E309-438E-8B55-04A843088EA6}"/>
          </ac:picMkLst>
        </pc:picChg>
        <pc:picChg chg="del">
          <ac:chgData name="mohammad Hosseinabady" userId="6cd969f51f917c9e" providerId="LiveId" clId="{DF8DE250-C4AA-47CE-B3FE-6CC582574E7A}" dt="2022-01-21T02:16:31.591" v="2914" actId="478"/>
          <ac:picMkLst>
            <pc:docMk/>
            <pc:sldMk cId="3767056682" sldId="298"/>
            <ac:picMk id="6146" creationId="{BF0120A7-4603-4A46-AE0A-706393DE2A72}"/>
          </ac:picMkLst>
        </pc:picChg>
        <pc:picChg chg="add mod">
          <ac:chgData name="mohammad Hosseinabady" userId="6cd969f51f917c9e" providerId="LiveId" clId="{DF8DE250-C4AA-47CE-B3FE-6CC582574E7A}" dt="2022-01-21T02:21:31.205" v="2930" actId="732"/>
          <ac:picMkLst>
            <pc:docMk/>
            <pc:sldMk cId="3767056682" sldId="298"/>
            <ac:picMk id="7170" creationId="{D567DACA-8219-4C87-9EE9-B1164DB5969F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46.035" v="3461"/>
        <pc:sldMkLst>
          <pc:docMk/>
          <pc:sldMk cId="1322350209" sldId="299"/>
        </pc:sldMkLst>
        <pc:spChg chg="add mod">
          <ac:chgData name="mohammad Hosseinabady" userId="6cd969f51f917c9e" providerId="LiveId" clId="{DF8DE250-C4AA-47CE-B3FE-6CC582574E7A}" dt="2022-01-21T02:38:03.423" v="3125" actId="1076"/>
          <ac:spMkLst>
            <pc:docMk/>
            <pc:sldMk cId="1322350209" sldId="299"/>
            <ac:spMk id="24" creationId="{7F76378D-FFD0-4E9D-8813-67BFE651E9A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29" creationId="{1AC69A00-D931-4005-8212-D6091868E85F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0" creationId="{C2614D22-DDDC-43A5-BE85-0D8FE1BB762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4" creationId="{C559FA33-AB9C-4297-9688-25AD401C346A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5" creationId="{4FB87EBE-6D08-4FBC-8366-F5D32615EA4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7" creationId="{2D961F66-A0A5-4850-B3C7-871FEC0DC1F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2" creationId="{B5CABCCB-DF10-4BAB-B82A-DAAAF432F9C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3" creationId="{D44960D6-ED79-433D-BE3A-8398624991A8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4" creationId="{A3BF1CD6-949B-4F8F-A1E3-993B45350E1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5" creationId="{74E70D56-65C0-45C7-B78E-F4BD6D3C581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6" creationId="{2A133733-1F30-4793-A549-B4EFD6B093F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7" creationId="{062A9942-5422-4AE1-BC0C-4C7769CF4F7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2" creationId="{A7159B7E-870D-4330-8A93-5CF4C23270B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3" creationId="{490EE644-A558-494F-9B50-B89E19FA950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4" creationId="{3A1629B4-C040-4DE3-814E-D5816E2089F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5" creationId="{F03DAF5D-9731-436F-8296-0818DCC0B6F2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6" creationId="{E98940E1-1F97-48BA-80BF-5ECD0C5BFA9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7" creationId="{2D90188B-0448-4E94-817A-FA88AD8291B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8" creationId="{82A1922F-8A2D-4232-954D-8A8ACCBB428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9" creationId="{D3D266D7-C7CD-4275-B03F-3BA4AE31F68D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0" creationId="{82AB90D4-24A5-47DB-B90E-5E775AC83EA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1" creationId="{7CCC195C-E008-4A36-8A3F-44562366125E}"/>
          </ac:spMkLst>
        </pc:s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" creationId="{9A784FDD-46B3-4C75-AB05-1895EF29D6DB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0" creationId="{E8449916-5E15-44E5-8154-D71D3F0FB490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6" creationId="{72F767E9-AE2E-457B-ABE2-3E5570806EAF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7" creationId="{893E6BC8-0256-4B93-B51F-BCF228D70948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72" creationId="{BCFF3647-CF4B-4FBD-B67E-DA060970F8E4}"/>
          </ac:grpSpMkLst>
        </pc:grpChg>
        <pc:picChg chg="add mod">
          <ac:chgData name="mohammad Hosseinabady" userId="6cd969f51f917c9e" providerId="LiveId" clId="{DF8DE250-C4AA-47CE-B3FE-6CC582574E7A}" dt="2022-01-21T02:38:00.717" v="3124" actId="1076"/>
          <ac:picMkLst>
            <pc:docMk/>
            <pc:sldMk cId="1322350209" sldId="299"/>
            <ac:picMk id="23" creationId="{C49812FB-0587-4922-801A-AD7AF20AB478}"/>
          </ac:picMkLst>
        </pc:pic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5" creationId="{A5947FB0-BDD8-4A0B-987B-2A425AAAAF5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6" creationId="{3409A79B-FBD3-46F3-9F49-39E0BCB8482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7" creationId="{57995C03-145D-449F-AF39-01D83725EF2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8" creationId="{BC1CA103-1090-4129-B1A6-813958D4C18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9" creationId="{CC3046E1-87C3-4BDF-8336-9BEFD7020CA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0" creationId="{FEA0E9D1-097F-491E-B3A0-8F81269B9B3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1" creationId="{A37CEBDD-B6FE-48BD-8827-0ABE14B08DF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2" creationId="{23244712-2D83-4AA3-BA4F-26CACBD1A9B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5" creationId="{40C58675-009A-4B2F-9204-7D80AC3691B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6" creationId="{47131DC5-757C-4253-88F1-FDC4D3F3BF53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1" creationId="{64DA6DFC-A01B-4C9E-9565-0E8C6A2EF5D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2" creationId="{64D5BFAE-807F-47FE-B123-CBDE9EB035F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3" creationId="{75C81C95-69E0-4FAA-ADCE-48B2078AAEF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6" creationId="{CA36DA62-2CDB-49F8-9E25-2A5272E00E6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1" creationId="{884822FF-AD29-4637-B313-53B7C1293DA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2" creationId="{168D8BA2-9A48-4CD4-A4DF-1F753E0DAC1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4" creationId="{92BE1E43-3266-438E-97C1-55D9A42CB6B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6" creationId="{48A8FED2-517E-44B1-8EA5-136A280B4DE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5" creationId="{12DC1E2B-5A39-4D23-90B0-792AF2963321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6" creationId="{B8F8E3FC-55E3-4910-8A19-8427A9A8337F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7" creationId="{B4BF344B-DC13-4442-96B3-627FB71820B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8" creationId="{51FFB245-F985-4F6F-80C6-5F146552AF1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8" creationId="{58929710-5464-4669-82DA-569BD87D6C5B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9" creationId="{4EC98D6B-B19B-40C0-8487-FC66790A87CB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0" creationId="{83C6F1BE-D1F1-4B47-B9B9-1E3D1FDBB63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1" creationId="{D21D705E-0F3C-4E40-B889-E42053BD073D}"/>
          </ac:cxnSpMkLst>
        </pc:cxnChg>
      </pc:sldChg>
      <pc:sldChg chg="addSp modSp new mod">
        <pc:chgData name="mohammad Hosseinabady" userId="6cd969f51f917c9e" providerId="LiveId" clId="{DF8DE250-C4AA-47CE-B3FE-6CC582574E7A}" dt="2022-01-21T02:39:48.550" v="3141" actId="20577"/>
        <pc:sldMkLst>
          <pc:docMk/>
          <pc:sldMk cId="36663544" sldId="300"/>
        </pc:sldMkLst>
        <pc:spChg chg="mod">
          <ac:chgData name="mohammad Hosseinabady" userId="6cd969f51f917c9e" providerId="LiveId" clId="{DF8DE250-C4AA-47CE-B3FE-6CC582574E7A}" dt="2022-01-21T02:39:48.550" v="3141" actId="20577"/>
          <ac:spMkLst>
            <pc:docMk/>
            <pc:sldMk cId="36663544" sldId="300"/>
            <ac:spMk id="2" creationId="{07A6966E-D1D1-4644-AE16-BEEDEA832CF8}"/>
          </ac:spMkLst>
        </pc:spChg>
        <pc:graphicFrameChg chg="add modGraphic">
          <ac:chgData name="mohammad Hosseinabady" userId="6cd969f51f917c9e" providerId="LiveId" clId="{DF8DE250-C4AA-47CE-B3FE-6CC582574E7A}" dt="2022-01-21T02:39:34.391" v="3126" actId="27022"/>
          <ac:graphicFrameMkLst>
            <pc:docMk/>
            <pc:sldMk cId="36663544" sldId="300"/>
            <ac:graphicFrameMk id="5" creationId="{3BC93E76-79F7-4F1E-95DE-9C092A0C828D}"/>
          </ac:graphicFrameMkLst>
        </pc:graphicFrameChg>
      </pc:sldChg>
      <pc:sldChg chg="addSp delSp modSp new mod modAnim">
        <pc:chgData name="mohammad Hosseinabady" userId="6cd969f51f917c9e" providerId="LiveId" clId="{DF8DE250-C4AA-47CE-B3FE-6CC582574E7A}" dt="2022-01-21T03:21:06.898" v="3599"/>
        <pc:sldMkLst>
          <pc:docMk/>
          <pc:sldMk cId="2139520291" sldId="301"/>
        </pc:sldMkLst>
        <pc:spChg chg="mod">
          <ac:chgData name="mohammad Hosseinabady" userId="6cd969f51f917c9e" providerId="LiveId" clId="{DF8DE250-C4AA-47CE-B3FE-6CC582574E7A}" dt="2022-01-21T03:16:15.084" v="3543" actId="20577"/>
          <ac:spMkLst>
            <pc:docMk/>
            <pc:sldMk cId="2139520291" sldId="301"/>
            <ac:spMk id="2" creationId="{6641A790-793E-4186-9702-FAB97037953B}"/>
          </ac:spMkLst>
        </pc:spChg>
        <pc:spChg chg="del">
          <ac:chgData name="mohammad Hosseinabady" userId="6cd969f51f917c9e" providerId="LiveId" clId="{DF8DE250-C4AA-47CE-B3FE-6CC582574E7A}" dt="2022-01-21T03:16:17.100" v="3544" actId="478"/>
          <ac:spMkLst>
            <pc:docMk/>
            <pc:sldMk cId="2139520291" sldId="301"/>
            <ac:spMk id="3" creationId="{82AEDC01-9FA6-41C6-8EFB-1EF710DC4A91}"/>
          </ac:spMkLst>
        </pc:spChg>
        <pc:spChg chg="add mod">
          <ac:chgData name="mohammad Hosseinabady" userId="6cd969f51f917c9e" providerId="LiveId" clId="{DF8DE250-C4AA-47CE-B3FE-6CC582574E7A}" dt="2022-01-21T03:18:41.793" v="3554" actId="20577"/>
          <ac:spMkLst>
            <pc:docMk/>
            <pc:sldMk cId="2139520291" sldId="301"/>
            <ac:spMk id="5" creationId="{109CE2C6-3417-4360-8908-3C029851C3C9}"/>
          </ac:spMkLst>
        </pc:spChg>
        <pc:spChg chg="add mod">
          <ac:chgData name="mohammad Hosseinabady" userId="6cd969f51f917c9e" providerId="LiveId" clId="{DF8DE250-C4AA-47CE-B3FE-6CC582574E7A}" dt="2022-01-21T03:19:34.766" v="3563" actId="1076"/>
          <ac:spMkLst>
            <pc:docMk/>
            <pc:sldMk cId="2139520291" sldId="301"/>
            <ac:spMk id="36" creationId="{F52D59FA-AE05-4A31-BD06-3DF12FB3155C}"/>
          </ac:spMkLst>
        </pc:spChg>
        <pc:spChg chg="add mod">
          <ac:chgData name="mohammad Hosseinabady" userId="6cd969f51f917c9e" providerId="LiveId" clId="{DF8DE250-C4AA-47CE-B3FE-6CC582574E7A}" dt="2022-01-21T03:20:05.208" v="3573" actId="1076"/>
          <ac:spMkLst>
            <pc:docMk/>
            <pc:sldMk cId="2139520291" sldId="301"/>
            <ac:spMk id="37" creationId="{CEEBA319-A318-44E1-9E09-6F44C0C138F1}"/>
          </ac:spMkLst>
        </pc:spChg>
        <pc:spChg chg="add mod">
          <ac:chgData name="mohammad Hosseinabady" userId="6cd969f51f917c9e" providerId="LiveId" clId="{DF8DE250-C4AA-47CE-B3FE-6CC582574E7A}" dt="2022-01-21T03:20:13.319" v="3580" actId="20577"/>
          <ac:spMkLst>
            <pc:docMk/>
            <pc:sldMk cId="2139520291" sldId="301"/>
            <ac:spMk id="44" creationId="{6DE14A46-65AB-433F-82B1-1244FE7D205B}"/>
          </ac:spMkLst>
        </pc:spChg>
        <pc:spChg chg="add mod">
          <ac:chgData name="mohammad Hosseinabady" userId="6cd969f51f917c9e" providerId="LiveId" clId="{DF8DE250-C4AA-47CE-B3FE-6CC582574E7A}" dt="2022-01-21T03:20:23.271" v="3586" actId="20577"/>
          <ac:spMkLst>
            <pc:docMk/>
            <pc:sldMk cId="2139520291" sldId="301"/>
            <ac:spMk id="45" creationId="{04203242-B04D-4802-ABA1-96AB15A0EF61}"/>
          </ac:spMkLst>
        </pc:spChg>
        <pc:spChg chg="add mod">
          <ac:chgData name="mohammad Hosseinabady" userId="6cd969f51f917c9e" providerId="LiveId" clId="{DF8DE250-C4AA-47CE-B3FE-6CC582574E7A}" dt="2022-01-21T03:20:32.168" v="3592" actId="20577"/>
          <ac:spMkLst>
            <pc:docMk/>
            <pc:sldMk cId="2139520291" sldId="301"/>
            <ac:spMk id="46" creationId="{178E4A5D-14FF-4C0F-88F2-A86664982813}"/>
          </ac:spMkLst>
        </pc:spChg>
        <pc:grpChg chg="add mod">
          <ac:chgData name="mohammad Hosseinabady" userId="6cd969f51f917c9e" providerId="LiveId" clId="{DF8DE250-C4AA-47CE-B3FE-6CC582574E7A}" dt="2022-01-21T03:20:40.898" v="3594" actId="14100"/>
          <ac:grpSpMkLst>
            <pc:docMk/>
            <pc:sldMk cId="2139520291" sldId="301"/>
            <ac:grpSpMk id="6" creationId="{24F86C01-61E2-44AE-9346-B6DB0F054AF2}"/>
          </ac:grpSpMkLst>
        </pc:grpChg>
        <pc:grpChg chg="add mod">
          <ac:chgData name="mohammad Hosseinabady" userId="6cd969f51f917c9e" providerId="LiveId" clId="{DF8DE250-C4AA-47CE-B3FE-6CC582574E7A}" dt="2022-01-21T03:18:57.780" v="3558" actId="1076"/>
          <ac:grpSpMkLst>
            <pc:docMk/>
            <pc:sldMk cId="2139520291" sldId="301"/>
            <ac:grpSpMk id="17" creationId="{89D47BD1-63D2-4629-8F4E-C87C802610FC}"/>
          </ac:grpSpMkLst>
        </pc:grp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7" creationId="{19CC46F8-2008-4D61-938F-956F5DA8A2CE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8" creationId="{5A6D7E36-1466-4FB9-880B-27BB597945D1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9" creationId="{9CAA9608-E0AF-40A2-BC42-CF7C42F4656D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0" creationId="{065C5200-361A-4764-AFEB-63560944471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1" creationId="{B628B790-4DC9-4B3E-93C2-61EE990605E2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2" creationId="{EC3DA3AA-4B6A-4ECC-86B5-619C33CB82F5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3" creationId="{E2A0F724-B42D-4DE0-8F3C-500EA584A2EF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4" creationId="{2223759E-2307-4104-9A69-DC836A161A1B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5" creationId="{911B51DE-5896-433C-8AEF-6B455A3A407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6" creationId="{A1D93C5F-739B-4803-86F1-6DBEBBBE4C9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8" creationId="{7F384C8B-2A10-475D-8787-EF027376FA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9" creationId="{62BE154B-EE4E-41E1-B094-800804964F5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0" creationId="{D3C1BA1C-0A6D-4F08-B8D9-BEEB6F16DB0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1" creationId="{CECAEA19-72AC-4483-A1D0-FE32DC783819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2" creationId="{B1AFCBC9-17EC-460C-95DD-2DEFE6C55B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3" creationId="{B8467BDC-033E-4088-9D2C-C288908F4FD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4" creationId="{0C6F8F9D-B185-4822-968D-BE1C2AA9FBD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5" creationId="{8CBBB9F6-BCCB-4AF3-A737-15C5250A30C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6" creationId="{68946DE4-9651-4354-9629-FE85997DF37E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7" creationId="{F0E4A398-017E-4931-B93B-FDBDA85276E2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8" creationId="{E96F8E39-14BA-40FA-89B4-F11ABE39B8A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9" creationId="{93D0ED6E-980A-42D6-A177-0122B4F51CD0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0" creationId="{758A267B-B93B-42FE-A59F-339C8011208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1" creationId="{356C6059-A6AA-4D19-8447-84D482B10C96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2" creationId="{433A4182-F638-4A14-AD92-810F54533378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3" creationId="{F308DA77-E14C-4355-8E4C-C4E486BC2E49}"/>
          </ac:cxnSpMkLst>
        </pc:cxnChg>
        <pc:cxnChg chg="add mod">
          <ac:chgData name="mohammad Hosseinabady" userId="6cd969f51f917c9e" providerId="LiveId" clId="{DF8DE250-C4AA-47CE-B3FE-6CC582574E7A}" dt="2022-01-21T03:19:45.649" v="3568" actId="14100"/>
          <ac:cxnSpMkLst>
            <pc:docMk/>
            <pc:sldMk cId="2139520291" sldId="301"/>
            <ac:cxnSpMk id="34" creationId="{545F76D5-25C0-4FDB-9601-C6F56026C924}"/>
          </ac:cxnSpMkLst>
        </pc:cxnChg>
        <pc:cxnChg chg="add mod">
          <ac:chgData name="mohammad Hosseinabady" userId="6cd969f51f917c9e" providerId="LiveId" clId="{DF8DE250-C4AA-47CE-B3FE-6CC582574E7A}" dt="2022-01-21T03:19:50.577" v="3570" actId="1076"/>
          <ac:cxnSpMkLst>
            <pc:docMk/>
            <pc:sldMk cId="2139520291" sldId="301"/>
            <ac:cxnSpMk id="35" creationId="{636D31A5-B451-418A-80A0-B3AB5B8C862E}"/>
          </ac:cxnSpMkLst>
        </pc:cxnChg>
        <pc:cxnChg chg="add mod">
          <ac:chgData name="mohammad Hosseinabady" userId="6cd969f51f917c9e" providerId="LiveId" clId="{DF8DE250-C4AA-47CE-B3FE-6CC582574E7A}" dt="2022-01-21T03:19:55.339" v="3572" actId="14100"/>
          <ac:cxnSpMkLst>
            <pc:docMk/>
            <pc:sldMk cId="2139520291" sldId="301"/>
            <ac:cxnSpMk id="39" creationId="{817894A1-BF4F-44A2-986B-8B64B69113A1}"/>
          </ac:cxnSpMkLst>
        </pc:cxnChg>
        <pc:cxnChg chg="add mod">
          <ac:chgData name="mohammad Hosseinabady" userId="6cd969f51f917c9e" providerId="LiveId" clId="{DF8DE250-C4AA-47CE-B3FE-6CC582574E7A}" dt="2022-01-21T03:19:43.582" v="3567" actId="1076"/>
          <ac:cxnSpMkLst>
            <pc:docMk/>
            <pc:sldMk cId="2139520291" sldId="301"/>
            <ac:cxnSpMk id="41" creationId="{7E4CD679-C944-42DD-8B0C-651BF4FC0F8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14E1E-BA65-4554-A8A9-6CB54AD9184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CD192D4-98CD-4BDF-B855-5EED0428EE04}">
      <dgm:prSet phldrT="[Text]"/>
      <dgm:spPr/>
      <dgm:t>
        <a:bodyPr/>
        <a:lstStyle/>
        <a:p>
          <a:r>
            <a:rPr lang="en-GB" dirty="0"/>
            <a:t>Types of DC Voltage Sources</a:t>
          </a:r>
        </a:p>
      </dgm:t>
    </dgm:pt>
    <dgm:pt modelId="{138E738A-5999-4A87-8D2E-8447D25AD89C}" type="parTrans" cxnId="{6B3EFEA4-1898-4EE4-B65D-938B8623C650}">
      <dgm:prSet/>
      <dgm:spPr/>
      <dgm:t>
        <a:bodyPr/>
        <a:lstStyle/>
        <a:p>
          <a:endParaRPr lang="en-GB"/>
        </a:p>
      </dgm:t>
    </dgm:pt>
    <dgm:pt modelId="{0EC7CEF0-F743-46C6-9FB1-2E2A77EEA91C}" type="sibTrans" cxnId="{6B3EFEA4-1898-4EE4-B65D-938B8623C650}">
      <dgm:prSet/>
      <dgm:spPr/>
      <dgm:t>
        <a:bodyPr/>
        <a:lstStyle/>
        <a:p>
          <a:endParaRPr lang="en-GB"/>
        </a:p>
      </dgm:t>
    </dgm:pt>
    <dgm:pt modelId="{8B0ED4D4-1B29-4525-BA95-2BB9BD6971DF}">
      <dgm:prSet phldrT="[Text]"/>
      <dgm:spPr/>
      <dgm:t>
        <a:bodyPr/>
        <a:lstStyle/>
        <a:p>
          <a:r>
            <a:rPr lang="en-GB" dirty="0"/>
            <a:t>Batteries</a:t>
          </a:r>
        </a:p>
      </dgm:t>
    </dgm:pt>
    <dgm:pt modelId="{BC5CB1CA-2345-4111-B10B-FC7FD7E94E1F}" type="parTrans" cxnId="{B98CBBA6-EA4D-44EB-B8D7-3225E0829D3D}">
      <dgm:prSet/>
      <dgm:spPr/>
      <dgm:t>
        <a:bodyPr/>
        <a:lstStyle/>
        <a:p>
          <a:endParaRPr lang="en-GB"/>
        </a:p>
      </dgm:t>
    </dgm:pt>
    <dgm:pt modelId="{52AA95A8-E1AB-4664-898A-8523123BF9C1}" type="sibTrans" cxnId="{B98CBBA6-EA4D-44EB-B8D7-3225E0829D3D}">
      <dgm:prSet/>
      <dgm:spPr/>
      <dgm:t>
        <a:bodyPr/>
        <a:lstStyle/>
        <a:p>
          <a:endParaRPr lang="en-GB"/>
        </a:p>
      </dgm:t>
    </dgm:pt>
    <dgm:pt modelId="{56E76EB6-5A3A-443A-B24A-1726C26F8AB6}">
      <dgm:prSet phldrT="[Text]"/>
      <dgm:spPr/>
      <dgm:t>
        <a:bodyPr/>
        <a:lstStyle/>
        <a:p>
          <a:r>
            <a:rPr lang="en-GB" dirty="0"/>
            <a:t>Fuel Cells</a:t>
          </a:r>
        </a:p>
      </dgm:t>
    </dgm:pt>
    <dgm:pt modelId="{6FB052F0-7F24-4DFD-9991-90BD04222DC1}" type="parTrans" cxnId="{9539E5D0-B31A-4E11-BA4B-4CE10C2D3F1E}">
      <dgm:prSet/>
      <dgm:spPr/>
      <dgm:t>
        <a:bodyPr/>
        <a:lstStyle/>
        <a:p>
          <a:endParaRPr lang="en-GB"/>
        </a:p>
      </dgm:t>
    </dgm:pt>
    <dgm:pt modelId="{00ABD370-ECEE-4F45-AA72-6FE17B16FDC5}" type="sibTrans" cxnId="{9539E5D0-B31A-4E11-BA4B-4CE10C2D3F1E}">
      <dgm:prSet/>
      <dgm:spPr/>
      <dgm:t>
        <a:bodyPr/>
        <a:lstStyle/>
        <a:p>
          <a:endParaRPr lang="en-GB"/>
        </a:p>
      </dgm:t>
    </dgm:pt>
    <dgm:pt modelId="{F4395D8D-D691-42CF-8954-BBF57A392A6C}">
      <dgm:prSet phldrT="[Text]"/>
      <dgm:spPr/>
      <dgm:t>
        <a:bodyPr/>
        <a:lstStyle/>
        <a:p>
          <a:r>
            <a:rPr lang="en-GB" dirty="0"/>
            <a:t>Solar Cells</a:t>
          </a:r>
        </a:p>
      </dgm:t>
    </dgm:pt>
    <dgm:pt modelId="{77C4DDD2-EF97-40E3-9817-B48403F599E1}" type="parTrans" cxnId="{F0A9D114-2161-47CE-A549-2382F9214E14}">
      <dgm:prSet/>
      <dgm:spPr/>
      <dgm:t>
        <a:bodyPr/>
        <a:lstStyle/>
        <a:p>
          <a:endParaRPr lang="en-GB"/>
        </a:p>
      </dgm:t>
    </dgm:pt>
    <dgm:pt modelId="{BC029CCD-C259-451A-BC21-B9D9D65F081E}" type="sibTrans" cxnId="{F0A9D114-2161-47CE-A549-2382F9214E14}">
      <dgm:prSet/>
      <dgm:spPr/>
      <dgm:t>
        <a:bodyPr/>
        <a:lstStyle/>
        <a:p>
          <a:endParaRPr lang="en-GB"/>
        </a:p>
      </dgm:t>
    </dgm:pt>
    <dgm:pt modelId="{CE774B99-66AF-477C-8CD9-FBBA43F0FE99}">
      <dgm:prSet phldrT="[Text]"/>
      <dgm:spPr/>
      <dgm:t>
        <a:bodyPr/>
        <a:lstStyle/>
        <a:p>
          <a:r>
            <a:rPr lang="en-GB" dirty="0"/>
            <a:t>Generators</a:t>
          </a:r>
        </a:p>
      </dgm:t>
    </dgm:pt>
    <dgm:pt modelId="{B1F8A52F-1AF9-4BD5-8FDA-6A7F4E9C9C1E}" type="parTrans" cxnId="{3B78EB3A-7AD8-4243-9FFA-F5564B487631}">
      <dgm:prSet/>
      <dgm:spPr/>
      <dgm:t>
        <a:bodyPr/>
        <a:lstStyle/>
        <a:p>
          <a:endParaRPr lang="en-GB"/>
        </a:p>
      </dgm:t>
    </dgm:pt>
    <dgm:pt modelId="{11491CAE-4054-4CBB-BCEF-B42DCC4B7308}" type="sibTrans" cxnId="{3B78EB3A-7AD8-4243-9FFA-F5564B487631}">
      <dgm:prSet/>
      <dgm:spPr/>
      <dgm:t>
        <a:bodyPr/>
        <a:lstStyle/>
        <a:p>
          <a:endParaRPr lang="en-GB"/>
        </a:p>
      </dgm:t>
    </dgm:pt>
    <dgm:pt modelId="{829D013E-F06E-4081-BBFC-6D7E8285CCA2}">
      <dgm:prSet phldrT="[Text]"/>
      <dgm:spPr/>
      <dgm:t>
        <a:bodyPr/>
        <a:lstStyle/>
        <a:p>
          <a:r>
            <a:rPr lang="en-GB" dirty="0"/>
            <a:t>The Power Supply</a:t>
          </a:r>
        </a:p>
      </dgm:t>
    </dgm:pt>
    <dgm:pt modelId="{A96B1590-B51F-4D8E-B66A-2C3A5B4F59E0}" type="parTrans" cxnId="{7027058D-1311-498D-97CD-6C5F3DB63195}">
      <dgm:prSet/>
      <dgm:spPr/>
      <dgm:t>
        <a:bodyPr/>
        <a:lstStyle/>
        <a:p>
          <a:endParaRPr lang="en-GB"/>
        </a:p>
      </dgm:t>
    </dgm:pt>
    <dgm:pt modelId="{7CC06D24-0F90-419A-A377-2C9519CC9297}" type="sibTrans" cxnId="{7027058D-1311-498D-97CD-6C5F3DB63195}">
      <dgm:prSet/>
      <dgm:spPr/>
      <dgm:t>
        <a:bodyPr/>
        <a:lstStyle/>
        <a:p>
          <a:endParaRPr lang="en-GB"/>
        </a:p>
      </dgm:t>
    </dgm:pt>
    <dgm:pt modelId="{1962A24B-073E-4FA5-AA35-A3BBA457A998}">
      <dgm:prSet phldrT="[Text]"/>
      <dgm:spPr/>
      <dgm:t>
        <a:bodyPr/>
        <a:lstStyle/>
        <a:p>
          <a:r>
            <a:rPr lang="en-GB" dirty="0"/>
            <a:t>Thermocouple </a:t>
          </a:r>
        </a:p>
      </dgm:t>
    </dgm:pt>
    <dgm:pt modelId="{A614B503-1977-4FD0-A27C-E4D9236ECEAF}" type="parTrans" cxnId="{E62BA91F-0D7A-433C-962D-E66250BA54BF}">
      <dgm:prSet/>
      <dgm:spPr/>
      <dgm:t>
        <a:bodyPr/>
        <a:lstStyle/>
        <a:p>
          <a:endParaRPr lang="en-GB"/>
        </a:p>
      </dgm:t>
    </dgm:pt>
    <dgm:pt modelId="{E81B3685-516B-4C33-ADEC-BD7222A3E608}" type="sibTrans" cxnId="{E62BA91F-0D7A-433C-962D-E66250BA54BF}">
      <dgm:prSet/>
      <dgm:spPr/>
      <dgm:t>
        <a:bodyPr/>
        <a:lstStyle/>
        <a:p>
          <a:endParaRPr lang="en-GB"/>
        </a:p>
      </dgm:t>
    </dgm:pt>
    <dgm:pt modelId="{EDA3E4EC-E52F-44B0-ABC7-5FD178BA3B40}">
      <dgm:prSet phldrT="[Text]"/>
      <dgm:spPr/>
      <dgm:t>
        <a:bodyPr/>
        <a:lstStyle/>
        <a:p>
          <a:r>
            <a:rPr lang="en-GB" dirty="0"/>
            <a:t>Piezoelectric Sensors</a:t>
          </a:r>
        </a:p>
      </dgm:t>
    </dgm:pt>
    <dgm:pt modelId="{CE52B0EC-D7E1-43F4-A26A-1F2D780ACBE1}" type="parTrans" cxnId="{31A45B98-D510-4739-A3B6-BA91D72CA7D9}">
      <dgm:prSet/>
      <dgm:spPr/>
      <dgm:t>
        <a:bodyPr/>
        <a:lstStyle/>
        <a:p>
          <a:endParaRPr lang="en-GB"/>
        </a:p>
      </dgm:t>
    </dgm:pt>
    <dgm:pt modelId="{69564EF2-B97C-4B0E-A5DD-B032C0E8DFD0}" type="sibTrans" cxnId="{31A45B98-D510-4739-A3B6-BA91D72CA7D9}">
      <dgm:prSet/>
      <dgm:spPr/>
      <dgm:t>
        <a:bodyPr/>
        <a:lstStyle/>
        <a:p>
          <a:endParaRPr lang="en-GB"/>
        </a:p>
      </dgm:t>
    </dgm:pt>
    <dgm:pt modelId="{3B227EC8-2C50-48D3-9B0F-B9C75DCDEF7A}" type="pres">
      <dgm:prSet presAssocID="{31E14E1E-BA65-4554-A8A9-6CB54AD918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3C657E-FBCB-48D1-B23F-007FED1E4897}" type="pres">
      <dgm:prSet presAssocID="{6CD192D4-98CD-4BDF-B855-5EED0428EE04}" presName="root1" presStyleCnt="0"/>
      <dgm:spPr/>
    </dgm:pt>
    <dgm:pt modelId="{4DDDD8A4-CB0A-4EB6-AB5F-0A2C42D98D95}" type="pres">
      <dgm:prSet presAssocID="{6CD192D4-98CD-4BDF-B855-5EED0428EE04}" presName="LevelOneTextNode" presStyleLbl="node0" presStyleIdx="0" presStyleCnt="1">
        <dgm:presLayoutVars>
          <dgm:chPref val="3"/>
        </dgm:presLayoutVars>
      </dgm:prSet>
      <dgm:spPr/>
    </dgm:pt>
    <dgm:pt modelId="{2F2C6180-22DE-4867-834E-82C458DB9152}" type="pres">
      <dgm:prSet presAssocID="{6CD192D4-98CD-4BDF-B855-5EED0428EE04}" presName="level2hierChild" presStyleCnt="0"/>
      <dgm:spPr/>
    </dgm:pt>
    <dgm:pt modelId="{E430F5A5-D8B7-4A2E-98AD-2DA0D938A2E8}" type="pres">
      <dgm:prSet presAssocID="{BC5CB1CA-2345-4111-B10B-FC7FD7E94E1F}" presName="conn2-1" presStyleLbl="parChTrans1D2" presStyleIdx="0" presStyleCnt="7"/>
      <dgm:spPr/>
    </dgm:pt>
    <dgm:pt modelId="{7F504AB1-2D79-4E26-B6A9-689D4869E221}" type="pres">
      <dgm:prSet presAssocID="{BC5CB1CA-2345-4111-B10B-FC7FD7E94E1F}" presName="connTx" presStyleLbl="parChTrans1D2" presStyleIdx="0" presStyleCnt="7"/>
      <dgm:spPr/>
    </dgm:pt>
    <dgm:pt modelId="{C0EB366D-117C-4741-A0FF-5226D1B97B80}" type="pres">
      <dgm:prSet presAssocID="{8B0ED4D4-1B29-4525-BA95-2BB9BD6971DF}" presName="root2" presStyleCnt="0"/>
      <dgm:spPr/>
    </dgm:pt>
    <dgm:pt modelId="{52614FD3-13BB-430E-AEED-AD7EAB9A4FDB}" type="pres">
      <dgm:prSet presAssocID="{8B0ED4D4-1B29-4525-BA95-2BB9BD6971DF}" presName="LevelTwoTextNode" presStyleLbl="node2" presStyleIdx="0" presStyleCnt="7">
        <dgm:presLayoutVars>
          <dgm:chPref val="3"/>
        </dgm:presLayoutVars>
      </dgm:prSet>
      <dgm:spPr/>
    </dgm:pt>
    <dgm:pt modelId="{1ABB725F-B4D2-4B1F-AEF4-516D76F0FE27}" type="pres">
      <dgm:prSet presAssocID="{8B0ED4D4-1B29-4525-BA95-2BB9BD6971DF}" presName="level3hierChild" presStyleCnt="0"/>
      <dgm:spPr/>
    </dgm:pt>
    <dgm:pt modelId="{0DBA2E6E-5D01-4B2F-9FA9-14E5E01348E9}" type="pres">
      <dgm:prSet presAssocID="{6FB052F0-7F24-4DFD-9991-90BD04222DC1}" presName="conn2-1" presStyleLbl="parChTrans1D2" presStyleIdx="1" presStyleCnt="7"/>
      <dgm:spPr/>
    </dgm:pt>
    <dgm:pt modelId="{6291B459-B3D5-4573-AD44-20587E83B225}" type="pres">
      <dgm:prSet presAssocID="{6FB052F0-7F24-4DFD-9991-90BD04222DC1}" presName="connTx" presStyleLbl="parChTrans1D2" presStyleIdx="1" presStyleCnt="7"/>
      <dgm:spPr/>
    </dgm:pt>
    <dgm:pt modelId="{52DB1BBE-8FBB-4C10-B807-456D95BE07E2}" type="pres">
      <dgm:prSet presAssocID="{56E76EB6-5A3A-443A-B24A-1726C26F8AB6}" presName="root2" presStyleCnt="0"/>
      <dgm:spPr/>
    </dgm:pt>
    <dgm:pt modelId="{BDDE0785-C0A6-4B17-A839-469FB76925E6}" type="pres">
      <dgm:prSet presAssocID="{56E76EB6-5A3A-443A-B24A-1726C26F8AB6}" presName="LevelTwoTextNode" presStyleLbl="node2" presStyleIdx="1" presStyleCnt="7">
        <dgm:presLayoutVars>
          <dgm:chPref val="3"/>
        </dgm:presLayoutVars>
      </dgm:prSet>
      <dgm:spPr/>
    </dgm:pt>
    <dgm:pt modelId="{F7EC3B23-5981-4453-AF73-6773602EFF01}" type="pres">
      <dgm:prSet presAssocID="{56E76EB6-5A3A-443A-B24A-1726C26F8AB6}" presName="level3hierChild" presStyleCnt="0"/>
      <dgm:spPr/>
    </dgm:pt>
    <dgm:pt modelId="{D06EC20B-18A2-4565-8892-2AD2E025FD84}" type="pres">
      <dgm:prSet presAssocID="{77C4DDD2-EF97-40E3-9817-B48403F599E1}" presName="conn2-1" presStyleLbl="parChTrans1D2" presStyleIdx="2" presStyleCnt="7"/>
      <dgm:spPr/>
    </dgm:pt>
    <dgm:pt modelId="{73BCAD69-C1CC-4B30-A362-F91CB8A55242}" type="pres">
      <dgm:prSet presAssocID="{77C4DDD2-EF97-40E3-9817-B48403F599E1}" presName="connTx" presStyleLbl="parChTrans1D2" presStyleIdx="2" presStyleCnt="7"/>
      <dgm:spPr/>
    </dgm:pt>
    <dgm:pt modelId="{C1359EC0-A9AE-4C0A-8E70-77BB8E464804}" type="pres">
      <dgm:prSet presAssocID="{F4395D8D-D691-42CF-8954-BBF57A392A6C}" presName="root2" presStyleCnt="0"/>
      <dgm:spPr/>
    </dgm:pt>
    <dgm:pt modelId="{D12AA45E-B380-43DE-9631-C2AB2078CCDA}" type="pres">
      <dgm:prSet presAssocID="{F4395D8D-D691-42CF-8954-BBF57A392A6C}" presName="LevelTwoTextNode" presStyleLbl="node2" presStyleIdx="2" presStyleCnt="7">
        <dgm:presLayoutVars>
          <dgm:chPref val="3"/>
        </dgm:presLayoutVars>
      </dgm:prSet>
      <dgm:spPr/>
    </dgm:pt>
    <dgm:pt modelId="{424519F7-7BF5-445D-8885-89614AAFC565}" type="pres">
      <dgm:prSet presAssocID="{F4395D8D-D691-42CF-8954-BBF57A392A6C}" presName="level3hierChild" presStyleCnt="0"/>
      <dgm:spPr/>
    </dgm:pt>
    <dgm:pt modelId="{6E2234EE-13E6-4D19-A531-9BA74DE3282E}" type="pres">
      <dgm:prSet presAssocID="{B1F8A52F-1AF9-4BD5-8FDA-6A7F4E9C9C1E}" presName="conn2-1" presStyleLbl="parChTrans1D2" presStyleIdx="3" presStyleCnt="7"/>
      <dgm:spPr/>
    </dgm:pt>
    <dgm:pt modelId="{D15F4AAA-33C3-4D63-ADF1-385972284985}" type="pres">
      <dgm:prSet presAssocID="{B1F8A52F-1AF9-4BD5-8FDA-6A7F4E9C9C1E}" presName="connTx" presStyleLbl="parChTrans1D2" presStyleIdx="3" presStyleCnt="7"/>
      <dgm:spPr/>
    </dgm:pt>
    <dgm:pt modelId="{18FD5B1A-436C-4A3F-B06D-5FA9B3F3BC86}" type="pres">
      <dgm:prSet presAssocID="{CE774B99-66AF-477C-8CD9-FBBA43F0FE99}" presName="root2" presStyleCnt="0"/>
      <dgm:spPr/>
    </dgm:pt>
    <dgm:pt modelId="{74CACFAA-2DB3-4763-B78E-285E27F40A65}" type="pres">
      <dgm:prSet presAssocID="{CE774B99-66AF-477C-8CD9-FBBA43F0FE99}" presName="LevelTwoTextNode" presStyleLbl="node2" presStyleIdx="3" presStyleCnt="7">
        <dgm:presLayoutVars>
          <dgm:chPref val="3"/>
        </dgm:presLayoutVars>
      </dgm:prSet>
      <dgm:spPr/>
    </dgm:pt>
    <dgm:pt modelId="{8553DC3D-7F74-4363-9E14-D84A857766E1}" type="pres">
      <dgm:prSet presAssocID="{CE774B99-66AF-477C-8CD9-FBBA43F0FE99}" presName="level3hierChild" presStyleCnt="0"/>
      <dgm:spPr/>
    </dgm:pt>
    <dgm:pt modelId="{FD219E57-E1FC-46F8-B461-984686F2DEE0}" type="pres">
      <dgm:prSet presAssocID="{A96B1590-B51F-4D8E-B66A-2C3A5B4F59E0}" presName="conn2-1" presStyleLbl="parChTrans1D2" presStyleIdx="4" presStyleCnt="7"/>
      <dgm:spPr/>
    </dgm:pt>
    <dgm:pt modelId="{F8CA79A8-6857-42D0-8F51-B6FC1014072C}" type="pres">
      <dgm:prSet presAssocID="{A96B1590-B51F-4D8E-B66A-2C3A5B4F59E0}" presName="connTx" presStyleLbl="parChTrans1D2" presStyleIdx="4" presStyleCnt="7"/>
      <dgm:spPr/>
    </dgm:pt>
    <dgm:pt modelId="{499BB2FF-939D-44A8-BC4F-D7EE8BCD88CD}" type="pres">
      <dgm:prSet presAssocID="{829D013E-F06E-4081-BBFC-6D7E8285CCA2}" presName="root2" presStyleCnt="0"/>
      <dgm:spPr/>
    </dgm:pt>
    <dgm:pt modelId="{B4EDAFB5-CD7C-4592-AE95-5BD5CDF3465E}" type="pres">
      <dgm:prSet presAssocID="{829D013E-F06E-4081-BBFC-6D7E8285CCA2}" presName="LevelTwoTextNode" presStyleLbl="node2" presStyleIdx="4" presStyleCnt="7">
        <dgm:presLayoutVars>
          <dgm:chPref val="3"/>
        </dgm:presLayoutVars>
      </dgm:prSet>
      <dgm:spPr/>
    </dgm:pt>
    <dgm:pt modelId="{E42DF368-6AAA-4E29-87DC-61331C5FC0D4}" type="pres">
      <dgm:prSet presAssocID="{829D013E-F06E-4081-BBFC-6D7E8285CCA2}" presName="level3hierChild" presStyleCnt="0"/>
      <dgm:spPr/>
    </dgm:pt>
    <dgm:pt modelId="{8EA9FBD2-4027-4055-B45D-2A984E1C2668}" type="pres">
      <dgm:prSet presAssocID="{A614B503-1977-4FD0-A27C-E4D9236ECEAF}" presName="conn2-1" presStyleLbl="parChTrans1D2" presStyleIdx="5" presStyleCnt="7"/>
      <dgm:spPr/>
    </dgm:pt>
    <dgm:pt modelId="{1F1DE1CC-3B6F-4B7A-B953-551251B924D7}" type="pres">
      <dgm:prSet presAssocID="{A614B503-1977-4FD0-A27C-E4D9236ECEAF}" presName="connTx" presStyleLbl="parChTrans1D2" presStyleIdx="5" presStyleCnt="7"/>
      <dgm:spPr/>
    </dgm:pt>
    <dgm:pt modelId="{FA2005FD-C53E-403E-BC71-619C2E27FE6C}" type="pres">
      <dgm:prSet presAssocID="{1962A24B-073E-4FA5-AA35-A3BBA457A998}" presName="root2" presStyleCnt="0"/>
      <dgm:spPr/>
    </dgm:pt>
    <dgm:pt modelId="{D48B3421-0C83-4AEE-966D-9A4961D8981E}" type="pres">
      <dgm:prSet presAssocID="{1962A24B-073E-4FA5-AA35-A3BBA457A998}" presName="LevelTwoTextNode" presStyleLbl="node2" presStyleIdx="5" presStyleCnt="7">
        <dgm:presLayoutVars>
          <dgm:chPref val="3"/>
        </dgm:presLayoutVars>
      </dgm:prSet>
      <dgm:spPr/>
    </dgm:pt>
    <dgm:pt modelId="{7F8CF20B-A61A-4BC5-938C-EBA18042EBE8}" type="pres">
      <dgm:prSet presAssocID="{1962A24B-073E-4FA5-AA35-A3BBA457A998}" presName="level3hierChild" presStyleCnt="0"/>
      <dgm:spPr/>
    </dgm:pt>
    <dgm:pt modelId="{D8EB52B7-3A38-4122-BE3D-6D4AD7ECA292}" type="pres">
      <dgm:prSet presAssocID="{CE52B0EC-D7E1-43F4-A26A-1F2D780ACBE1}" presName="conn2-1" presStyleLbl="parChTrans1D2" presStyleIdx="6" presStyleCnt="7"/>
      <dgm:spPr/>
    </dgm:pt>
    <dgm:pt modelId="{ABA171E2-4BEC-4294-836E-9C3F67D5D5D1}" type="pres">
      <dgm:prSet presAssocID="{CE52B0EC-D7E1-43F4-A26A-1F2D780ACBE1}" presName="connTx" presStyleLbl="parChTrans1D2" presStyleIdx="6" presStyleCnt="7"/>
      <dgm:spPr/>
    </dgm:pt>
    <dgm:pt modelId="{8A034960-7028-46DE-878C-D83E089596EE}" type="pres">
      <dgm:prSet presAssocID="{EDA3E4EC-E52F-44B0-ABC7-5FD178BA3B40}" presName="root2" presStyleCnt="0"/>
      <dgm:spPr/>
    </dgm:pt>
    <dgm:pt modelId="{D68E963F-8EB7-425C-939E-932B51A46B8B}" type="pres">
      <dgm:prSet presAssocID="{EDA3E4EC-E52F-44B0-ABC7-5FD178BA3B40}" presName="LevelTwoTextNode" presStyleLbl="node2" presStyleIdx="6" presStyleCnt="7">
        <dgm:presLayoutVars>
          <dgm:chPref val="3"/>
        </dgm:presLayoutVars>
      </dgm:prSet>
      <dgm:spPr/>
    </dgm:pt>
    <dgm:pt modelId="{9A214606-1111-40F8-B1F2-B6F0D51C91B6}" type="pres">
      <dgm:prSet presAssocID="{EDA3E4EC-E52F-44B0-ABC7-5FD178BA3B40}" presName="level3hierChild" presStyleCnt="0"/>
      <dgm:spPr/>
    </dgm:pt>
  </dgm:ptLst>
  <dgm:cxnLst>
    <dgm:cxn modelId="{3B6FB307-AAC4-42DC-A249-A982C474A344}" type="presOf" srcId="{BC5CB1CA-2345-4111-B10B-FC7FD7E94E1F}" destId="{7F504AB1-2D79-4E26-B6A9-689D4869E221}" srcOrd="1" destOrd="0" presId="urn:microsoft.com/office/officeart/2005/8/layout/hierarchy2"/>
    <dgm:cxn modelId="{0D65E20E-229C-4CBE-9651-14DCF5BDA178}" type="presOf" srcId="{B1F8A52F-1AF9-4BD5-8FDA-6A7F4E9C9C1E}" destId="{6E2234EE-13E6-4D19-A531-9BA74DE3282E}" srcOrd="0" destOrd="0" presId="urn:microsoft.com/office/officeart/2005/8/layout/hierarchy2"/>
    <dgm:cxn modelId="{F0A9D114-2161-47CE-A549-2382F9214E14}" srcId="{6CD192D4-98CD-4BDF-B855-5EED0428EE04}" destId="{F4395D8D-D691-42CF-8954-BBF57A392A6C}" srcOrd="2" destOrd="0" parTransId="{77C4DDD2-EF97-40E3-9817-B48403F599E1}" sibTransId="{BC029CCD-C259-451A-BC21-B9D9D65F081E}"/>
    <dgm:cxn modelId="{E62BA91F-0D7A-433C-962D-E66250BA54BF}" srcId="{6CD192D4-98CD-4BDF-B855-5EED0428EE04}" destId="{1962A24B-073E-4FA5-AA35-A3BBA457A998}" srcOrd="5" destOrd="0" parTransId="{A614B503-1977-4FD0-A27C-E4D9236ECEAF}" sibTransId="{E81B3685-516B-4C33-ADEC-BD7222A3E608}"/>
    <dgm:cxn modelId="{44AE4332-0324-4CFC-84BC-AD8637427406}" type="presOf" srcId="{31E14E1E-BA65-4554-A8A9-6CB54AD91840}" destId="{3B227EC8-2C50-48D3-9B0F-B9C75DCDEF7A}" srcOrd="0" destOrd="0" presId="urn:microsoft.com/office/officeart/2005/8/layout/hierarchy2"/>
    <dgm:cxn modelId="{8EE8D433-E31C-4271-97B8-959313A34684}" type="presOf" srcId="{77C4DDD2-EF97-40E3-9817-B48403F599E1}" destId="{73BCAD69-C1CC-4B30-A362-F91CB8A55242}" srcOrd="1" destOrd="0" presId="urn:microsoft.com/office/officeart/2005/8/layout/hierarchy2"/>
    <dgm:cxn modelId="{3B78EB3A-7AD8-4243-9FFA-F5564B487631}" srcId="{6CD192D4-98CD-4BDF-B855-5EED0428EE04}" destId="{CE774B99-66AF-477C-8CD9-FBBA43F0FE99}" srcOrd="3" destOrd="0" parTransId="{B1F8A52F-1AF9-4BD5-8FDA-6A7F4E9C9C1E}" sibTransId="{11491CAE-4054-4CBB-BCEF-B42DCC4B7308}"/>
    <dgm:cxn modelId="{6F6CDF5D-1848-4FD9-86BA-7B12FA83CD2A}" type="presOf" srcId="{6CD192D4-98CD-4BDF-B855-5EED0428EE04}" destId="{4DDDD8A4-CB0A-4EB6-AB5F-0A2C42D98D95}" srcOrd="0" destOrd="0" presId="urn:microsoft.com/office/officeart/2005/8/layout/hierarchy2"/>
    <dgm:cxn modelId="{66A86243-A403-45BF-AD69-22E6D1E8FFB3}" type="presOf" srcId="{BC5CB1CA-2345-4111-B10B-FC7FD7E94E1F}" destId="{E430F5A5-D8B7-4A2E-98AD-2DA0D938A2E8}" srcOrd="0" destOrd="0" presId="urn:microsoft.com/office/officeart/2005/8/layout/hierarchy2"/>
    <dgm:cxn modelId="{417DE146-44D2-4DA0-86DE-1518A55DDE81}" type="presOf" srcId="{A96B1590-B51F-4D8E-B66A-2C3A5B4F59E0}" destId="{F8CA79A8-6857-42D0-8F51-B6FC1014072C}" srcOrd="1" destOrd="0" presId="urn:microsoft.com/office/officeart/2005/8/layout/hierarchy2"/>
    <dgm:cxn modelId="{9D03FE4B-C82E-4DE0-AEC4-6015DF53BD25}" type="presOf" srcId="{CE52B0EC-D7E1-43F4-A26A-1F2D780ACBE1}" destId="{ABA171E2-4BEC-4294-836E-9C3F67D5D5D1}" srcOrd="1" destOrd="0" presId="urn:microsoft.com/office/officeart/2005/8/layout/hierarchy2"/>
    <dgm:cxn modelId="{CDF4134F-5DBB-43FC-8CFF-5CBCFBF17E5F}" type="presOf" srcId="{CE774B99-66AF-477C-8CD9-FBBA43F0FE99}" destId="{74CACFAA-2DB3-4763-B78E-285E27F40A65}" srcOrd="0" destOrd="0" presId="urn:microsoft.com/office/officeart/2005/8/layout/hierarchy2"/>
    <dgm:cxn modelId="{C2055E79-A330-45B8-8A7A-D78CE3464B77}" type="presOf" srcId="{A614B503-1977-4FD0-A27C-E4D9236ECEAF}" destId="{1F1DE1CC-3B6F-4B7A-B953-551251B924D7}" srcOrd="1" destOrd="0" presId="urn:microsoft.com/office/officeart/2005/8/layout/hierarchy2"/>
    <dgm:cxn modelId="{75500081-73D5-4E01-AC67-028674301712}" type="presOf" srcId="{56E76EB6-5A3A-443A-B24A-1726C26F8AB6}" destId="{BDDE0785-C0A6-4B17-A839-469FB76925E6}" srcOrd="0" destOrd="0" presId="urn:microsoft.com/office/officeart/2005/8/layout/hierarchy2"/>
    <dgm:cxn modelId="{F357D384-F00A-43A4-ACA8-78764A8C29B6}" type="presOf" srcId="{1962A24B-073E-4FA5-AA35-A3BBA457A998}" destId="{D48B3421-0C83-4AEE-966D-9A4961D8981E}" srcOrd="0" destOrd="0" presId="urn:microsoft.com/office/officeart/2005/8/layout/hierarchy2"/>
    <dgm:cxn modelId="{2338E38C-0AC0-44E2-9C90-75D6BB824F6A}" type="presOf" srcId="{77C4DDD2-EF97-40E3-9817-B48403F599E1}" destId="{D06EC20B-18A2-4565-8892-2AD2E025FD84}" srcOrd="0" destOrd="0" presId="urn:microsoft.com/office/officeart/2005/8/layout/hierarchy2"/>
    <dgm:cxn modelId="{7027058D-1311-498D-97CD-6C5F3DB63195}" srcId="{6CD192D4-98CD-4BDF-B855-5EED0428EE04}" destId="{829D013E-F06E-4081-BBFC-6D7E8285CCA2}" srcOrd="4" destOrd="0" parTransId="{A96B1590-B51F-4D8E-B66A-2C3A5B4F59E0}" sibTransId="{7CC06D24-0F90-419A-A377-2C9519CC9297}"/>
    <dgm:cxn modelId="{31A45B98-D510-4739-A3B6-BA91D72CA7D9}" srcId="{6CD192D4-98CD-4BDF-B855-5EED0428EE04}" destId="{EDA3E4EC-E52F-44B0-ABC7-5FD178BA3B40}" srcOrd="6" destOrd="0" parTransId="{CE52B0EC-D7E1-43F4-A26A-1F2D780ACBE1}" sibTransId="{69564EF2-B97C-4B0E-A5DD-B032C0E8DFD0}"/>
    <dgm:cxn modelId="{6B3EFEA4-1898-4EE4-B65D-938B8623C650}" srcId="{31E14E1E-BA65-4554-A8A9-6CB54AD91840}" destId="{6CD192D4-98CD-4BDF-B855-5EED0428EE04}" srcOrd="0" destOrd="0" parTransId="{138E738A-5999-4A87-8D2E-8447D25AD89C}" sibTransId="{0EC7CEF0-F743-46C6-9FB1-2E2A77EEA91C}"/>
    <dgm:cxn modelId="{B98CBBA6-EA4D-44EB-B8D7-3225E0829D3D}" srcId="{6CD192D4-98CD-4BDF-B855-5EED0428EE04}" destId="{8B0ED4D4-1B29-4525-BA95-2BB9BD6971DF}" srcOrd="0" destOrd="0" parTransId="{BC5CB1CA-2345-4111-B10B-FC7FD7E94E1F}" sibTransId="{52AA95A8-E1AB-4664-898A-8523123BF9C1}"/>
    <dgm:cxn modelId="{8046ADB7-494D-4404-9E6C-A536D2F9913F}" type="presOf" srcId="{CE52B0EC-D7E1-43F4-A26A-1F2D780ACBE1}" destId="{D8EB52B7-3A38-4122-BE3D-6D4AD7ECA292}" srcOrd="0" destOrd="0" presId="urn:microsoft.com/office/officeart/2005/8/layout/hierarchy2"/>
    <dgm:cxn modelId="{041AB1B8-BF00-449A-94D2-B351B5DCE6DF}" type="presOf" srcId="{B1F8A52F-1AF9-4BD5-8FDA-6A7F4E9C9C1E}" destId="{D15F4AAA-33C3-4D63-ADF1-385972284985}" srcOrd="1" destOrd="0" presId="urn:microsoft.com/office/officeart/2005/8/layout/hierarchy2"/>
    <dgm:cxn modelId="{596E6DC2-79AB-4954-8425-E127B3C7CC43}" type="presOf" srcId="{829D013E-F06E-4081-BBFC-6D7E8285CCA2}" destId="{B4EDAFB5-CD7C-4592-AE95-5BD5CDF3465E}" srcOrd="0" destOrd="0" presId="urn:microsoft.com/office/officeart/2005/8/layout/hierarchy2"/>
    <dgm:cxn modelId="{20A3A3CE-41B6-484F-8BEC-5F298A79DDD4}" type="presOf" srcId="{6FB052F0-7F24-4DFD-9991-90BD04222DC1}" destId="{6291B459-B3D5-4573-AD44-20587E83B225}" srcOrd="1" destOrd="0" presId="urn:microsoft.com/office/officeart/2005/8/layout/hierarchy2"/>
    <dgm:cxn modelId="{9539E5D0-B31A-4E11-BA4B-4CE10C2D3F1E}" srcId="{6CD192D4-98CD-4BDF-B855-5EED0428EE04}" destId="{56E76EB6-5A3A-443A-B24A-1726C26F8AB6}" srcOrd="1" destOrd="0" parTransId="{6FB052F0-7F24-4DFD-9991-90BD04222DC1}" sibTransId="{00ABD370-ECEE-4F45-AA72-6FE17B16FDC5}"/>
    <dgm:cxn modelId="{6A73A0D2-D81B-4529-9B66-03A00EFFA0E8}" type="presOf" srcId="{A96B1590-B51F-4D8E-B66A-2C3A5B4F59E0}" destId="{FD219E57-E1FC-46F8-B461-984686F2DEE0}" srcOrd="0" destOrd="0" presId="urn:microsoft.com/office/officeart/2005/8/layout/hierarchy2"/>
    <dgm:cxn modelId="{E7035EDA-8DA9-449B-883F-85D009B8E2CB}" type="presOf" srcId="{6FB052F0-7F24-4DFD-9991-90BD04222DC1}" destId="{0DBA2E6E-5D01-4B2F-9FA9-14E5E01348E9}" srcOrd="0" destOrd="0" presId="urn:microsoft.com/office/officeart/2005/8/layout/hierarchy2"/>
    <dgm:cxn modelId="{B04F3EDF-E049-4401-A675-A451A4CC65C6}" type="presOf" srcId="{F4395D8D-D691-42CF-8954-BBF57A392A6C}" destId="{D12AA45E-B380-43DE-9631-C2AB2078CCDA}" srcOrd="0" destOrd="0" presId="urn:microsoft.com/office/officeart/2005/8/layout/hierarchy2"/>
    <dgm:cxn modelId="{D8542DE1-9861-421B-AA68-07B4C079DA18}" type="presOf" srcId="{8B0ED4D4-1B29-4525-BA95-2BB9BD6971DF}" destId="{52614FD3-13BB-430E-AEED-AD7EAB9A4FDB}" srcOrd="0" destOrd="0" presId="urn:microsoft.com/office/officeart/2005/8/layout/hierarchy2"/>
    <dgm:cxn modelId="{4C05B0EF-D3BF-4291-BE0D-F4ADC613820F}" type="presOf" srcId="{EDA3E4EC-E52F-44B0-ABC7-5FD178BA3B40}" destId="{D68E963F-8EB7-425C-939E-932B51A46B8B}" srcOrd="0" destOrd="0" presId="urn:microsoft.com/office/officeart/2005/8/layout/hierarchy2"/>
    <dgm:cxn modelId="{AECA69F8-2C67-46A7-88EF-F73713B52A7F}" type="presOf" srcId="{A614B503-1977-4FD0-A27C-E4D9236ECEAF}" destId="{8EA9FBD2-4027-4055-B45D-2A984E1C2668}" srcOrd="0" destOrd="0" presId="urn:microsoft.com/office/officeart/2005/8/layout/hierarchy2"/>
    <dgm:cxn modelId="{F6A919D3-464A-49E6-8594-C2E183CF0FAD}" type="presParOf" srcId="{3B227EC8-2C50-48D3-9B0F-B9C75DCDEF7A}" destId="{ED3C657E-FBCB-48D1-B23F-007FED1E4897}" srcOrd="0" destOrd="0" presId="urn:microsoft.com/office/officeart/2005/8/layout/hierarchy2"/>
    <dgm:cxn modelId="{F887E6B2-CFCA-4D74-A0C1-B5891EEA05DD}" type="presParOf" srcId="{ED3C657E-FBCB-48D1-B23F-007FED1E4897}" destId="{4DDDD8A4-CB0A-4EB6-AB5F-0A2C42D98D95}" srcOrd="0" destOrd="0" presId="urn:microsoft.com/office/officeart/2005/8/layout/hierarchy2"/>
    <dgm:cxn modelId="{75D71395-3E3D-4688-8C7F-6B04658726E2}" type="presParOf" srcId="{ED3C657E-FBCB-48D1-B23F-007FED1E4897}" destId="{2F2C6180-22DE-4867-834E-82C458DB9152}" srcOrd="1" destOrd="0" presId="urn:microsoft.com/office/officeart/2005/8/layout/hierarchy2"/>
    <dgm:cxn modelId="{DD0231EB-6361-40EF-BDA4-BE980E37C30B}" type="presParOf" srcId="{2F2C6180-22DE-4867-834E-82C458DB9152}" destId="{E430F5A5-D8B7-4A2E-98AD-2DA0D938A2E8}" srcOrd="0" destOrd="0" presId="urn:microsoft.com/office/officeart/2005/8/layout/hierarchy2"/>
    <dgm:cxn modelId="{ECDB9CE5-3A6F-48DA-A997-368A26951072}" type="presParOf" srcId="{E430F5A5-D8B7-4A2E-98AD-2DA0D938A2E8}" destId="{7F504AB1-2D79-4E26-B6A9-689D4869E221}" srcOrd="0" destOrd="0" presId="urn:microsoft.com/office/officeart/2005/8/layout/hierarchy2"/>
    <dgm:cxn modelId="{A206376B-A939-490C-995D-26676BA898CB}" type="presParOf" srcId="{2F2C6180-22DE-4867-834E-82C458DB9152}" destId="{C0EB366D-117C-4741-A0FF-5226D1B97B80}" srcOrd="1" destOrd="0" presId="urn:microsoft.com/office/officeart/2005/8/layout/hierarchy2"/>
    <dgm:cxn modelId="{71E987FA-B2AA-42EA-A092-88C4CBA761C2}" type="presParOf" srcId="{C0EB366D-117C-4741-A0FF-5226D1B97B80}" destId="{52614FD3-13BB-430E-AEED-AD7EAB9A4FDB}" srcOrd="0" destOrd="0" presId="urn:microsoft.com/office/officeart/2005/8/layout/hierarchy2"/>
    <dgm:cxn modelId="{7CD708A7-6B59-4243-80B0-BF023ACFA22F}" type="presParOf" srcId="{C0EB366D-117C-4741-A0FF-5226D1B97B80}" destId="{1ABB725F-B4D2-4B1F-AEF4-516D76F0FE27}" srcOrd="1" destOrd="0" presId="urn:microsoft.com/office/officeart/2005/8/layout/hierarchy2"/>
    <dgm:cxn modelId="{AAF1DC45-1070-4437-8559-DD782CC7731B}" type="presParOf" srcId="{2F2C6180-22DE-4867-834E-82C458DB9152}" destId="{0DBA2E6E-5D01-4B2F-9FA9-14E5E01348E9}" srcOrd="2" destOrd="0" presId="urn:microsoft.com/office/officeart/2005/8/layout/hierarchy2"/>
    <dgm:cxn modelId="{00C5178C-D5A7-48FE-8DE0-9700D38D3664}" type="presParOf" srcId="{0DBA2E6E-5D01-4B2F-9FA9-14E5E01348E9}" destId="{6291B459-B3D5-4573-AD44-20587E83B225}" srcOrd="0" destOrd="0" presId="urn:microsoft.com/office/officeart/2005/8/layout/hierarchy2"/>
    <dgm:cxn modelId="{20E0756C-CEFC-490F-9F3A-EAB31EAF77DC}" type="presParOf" srcId="{2F2C6180-22DE-4867-834E-82C458DB9152}" destId="{52DB1BBE-8FBB-4C10-B807-456D95BE07E2}" srcOrd="3" destOrd="0" presId="urn:microsoft.com/office/officeart/2005/8/layout/hierarchy2"/>
    <dgm:cxn modelId="{97C3E3FF-56E6-4159-91B4-3F864140FE88}" type="presParOf" srcId="{52DB1BBE-8FBB-4C10-B807-456D95BE07E2}" destId="{BDDE0785-C0A6-4B17-A839-469FB76925E6}" srcOrd="0" destOrd="0" presId="urn:microsoft.com/office/officeart/2005/8/layout/hierarchy2"/>
    <dgm:cxn modelId="{52FD78BC-AE34-44AE-8189-22D7D5619D9B}" type="presParOf" srcId="{52DB1BBE-8FBB-4C10-B807-456D95BE07E2}" destId="{F7EC3B23-5981-4453-AF73-6773602EFF01}" srcOrd="1" destOrd="0" presId="urn:microsoft.com/office/officeart/2005/8/layout/hierarchy2"/>
    <dgm:cxn modelId="{8015C15A-61D2-40B2-803E-872F00E3BFA3}" type="presParOf" srcId="{2F2C6180-22DE-4867-834E-82C458DB9152}" destId="{D06EC20B-18A2-4565-8892-2AD2E025FD84}" srcOrd="4" destOrd="0" presId="urn:microsoft.com/office/officeart/2005/8/layout/hierarchy2"/>
    <dgm:cxn modelId="{9F37ED03-D811-42EC-8E61-6F2107617DAC}" type="presParOf" srcId="{D06EC20B-18A2-4565-8892-2AD2E025FD84}" destId="{73BCAD69-C1CC-4B30-A362-F91CB8A55242}" srcOrd="0" destOrd="0" presId="urn:microsoft.com/office/officeart/2005/8/layout/hierarchy2"/>
    <dgm:cxn modelId="{DA00D499-D195-4B23-9191-9BB8B1D1104D}" type="presParOf" srcId="{2F2C6180-22DE-4867-834E-82C458DB9152}" destId="{C1359EC0-A9AE-4C0A-8E70-77BB8E464804}" srcOrd="5" destOrd="0" presId="urn:microsoft.com/office/officeart/2005/8/layout/hierarchy2"/>
    <dgm:cxn modelId="{380CDBB6-201B-4031-BAD4-A1A2BF6527A7}" type="presParOf" srcId="{C1359EC0-A9AE-4C0A-8E70-77BB8E464804}" destId="{D12AA45E-B380-43DE-9631-C2AB2078CCDA}" srcOrd="0" destOrd="0" presId="urn:microsoft.com/office/officeart/2005/8/layout/hierarchy2"/>
    <dgm:cxn modelId="{955C8EEA-D639-4BF2-A1CA-1070F9FA67F5}" type="presParOf" srcId="{C1359EC0-A9AE-4C0A-8E70-77BB8E464804}" destId="{424519F7-7BF5-445D-8885-89614AAFC565}" srcOrd="1" destOrd="0" presId="urn:microsoft.com/office/officeart/2005/8/layout/hierarchy2"/>
    <dgm:cxn modelId="{43AEE59B-0DB2-4FF4-BEF6-61F748EFE69D}" type="presParOf" srcId="{2F2C6180-22DE-4867-834E-82C458DB9152}" destId="{6E2234EE-13E6-4D19-A531-9BA74DE3282E}" srcOrd="6" destOrd="0" presId="urn:microsoft.com/office/officeart/2005/8/layout/hierarchy2"/>
    <dgm:cxn modelId="{A6F18B0C-42FD-49B9-8E1E-519DE8C6FBE9}" type="presParOf" srcId="{6E2234EE-13E6-4D19-A531-9BA74DE3282E}" destId="{D15F4AAA-33C3-4D63-ADF1-385972284985}" srcOrd="0" destOrd="0" presId="urn:microsoft.com/office/officeart/2005/8/layout/hierarchy2"/>
    <dgm:cxn modelId="{0D7974CC-9B60-4313-88CB-849B6AF6094D}" type="presParOf" srcId="{2F2C6180-22DE-4867-834E-82C458DB9152}" destId="{18FD5B1A-436C-4A3F-B06D-5FA9B3F3BC86}" srcOrd="7" destOrd="0" presId="urn:microsoft.com/office/officeart/2005/8/layout/hierarchy2"/>
    <dgm:cxn modelId="{BF0D4D0C-082E-4680-B33C-EE1587DA8915}" type="presParOf" srcId="{18FD5B1A-436C-4A3F-B06D-5FA9B3F3BC86}" destId="{74CACFAA-2DB3-4763-B78E-285E27F40A65}" srcOrd="0" destOrd="0" presId="urn:microsoft.com/office/officeart/2005/8/layout/hierarchy2"/>
    <dgm:cxn modelId="{E2DDA274-8A96-45F5-BBA4-A68FE086ACB0}" type="presParOf" srcId="{18FD5B1A-436C-4A3F-B06D-5FA9B3F3BC86}" destId="{8553DC3D-7F74-4363-9E14-D84A857766E1}" srcOrd="1" destOrd="0" presId="urn:microsoft.com/office/officeart/2005/8/layout/hierarchy2"/>
    <dgm:cxn modelId="{72923439-39A6-4A29-99F3-844ED6AFAB77}" type="presParOf" srcId="{2F2C6180-22DE-4867-834E-82C458DB9152}" destId="{FD219E57-E1FC-46F8-B461-984686F2DEE0}" srcOrd="8" destOrd="0" presId="urn:microsoft.com/office/officeart/2005/8/layout/hierarchy2"/>
    <dgm:cxn modelId="{CE6A7958-5936-4720-B711-DD2B6CF7647F}" type="presParOf" srcId="{FD219E57-E1FC-46F8-B461-984686F2DEE0}" destId="{F8CA79A8-6857-42D0-8F51-B6FC1014072C}" srcOrd="0" destOrd="0" presId="urn:microsoft.com/office/officeart/2005/8/layout/hierarchy2"/>
    <dgm:cxn modelId="{331A8C9F-EA06-4D9C-BD48-2B844603EF04}" type="presParOf" srcId="{2F2C6180-22DE-4867-834E-82C458DB9152}" destId="{499BB2FF-939D-44A8-BC4F-D7EE8BCD88CD}" srcOrd="9" destOrd="0" presId="urn:microsoft.com/office/officeart/2005/8/layout/hierarchy2"/>
    <dgm:cxn modelId="{EBE68A9C-1B02-4E27-8F67-1E10523E52B7}" type="presParOf" srcId="{499BB2FF-939D-44A8-BC4F-D7EE8BCD88CD}" destId="{B4EDAFB5-CD7C-4592-AE95-5BD5CDF3465E}" srcOrd="0" destOrd="0" presId="urn:microsoft.com/office/officeart/2005/8/layout/hierarchy2"/>
    <dgm:cxn modelId="{90FD10D4-9C5A-48F0-B67B-568E534004C6}" type="presParOf" srcId="{499BB2FF-939D-44A8-BC4F-D7EE8BCD88CD}" destId="{E42DF368-6AAA-4E29-87DC-61331C5FC0D4}" srcOrd="1" destOrd="0" presId="urn:microsoft.com/office/officeart/2005/8/layout/hierarchy2"/>
    <dgm:cxn modelId="{4CFD1250-C7AB-4218-AB20-6D19AE9C331A}" type="presParOf" srcId="{2F2C6180-22DE-4867-834E-82C458DB9152}" destId="{8EA9FBD2-4027-4055-B45D-2A984E1C2668}" srcOrd="10" destOrd="0" presId="urn:microsoft.com/office/officeart/2005/8/layout/hierarchy2"/>
    <dgm:cxn modelId="{F81D434D-F8B3-4D68-ACF6-C55674A0A18B}" type="presParOf" srcId="{8EA9FBD2-4027-4055-B45D-2A984E1C2668}" destId="{1F1DE1CC-3B6F-4B7A-B953-551251B924D7}" srcOrd="0" destOrd="0" presId="urn:microsoft.com/office/officeart/2005/8/layout/hierarchy2"/>
    <dgm:cxn modelId="{BF6263D1-E0AD-4BB4-99D0-4104BC39F17A}" type="presParOf" srcId="{2F2C6180-22DE-4867-834E-82C458DB9152}" destId="{FA2005FD-C53E-403E-BC71-619C2E27FE6C}" srcOrd="11" destOrd="0" presId="urn:microsoft.com/office/officeart/2005/8/layout/hierarchy2"/>
    <dgm:cxn modelId="{26E18507-5113-4EA8-87E5-9EFBDCD128CC}" type="presParOf" srcId="{FA2005FD-C53E-403E-BC71-619C2E27FE6C}" destId="{D48B3421-0C83-4AEE-966D-9A4961D8981E}" srcOrd="0" destOrd="0" presId="urn:microsoft.com/office/officeart/2005/8/layout/hierarchy2"/>
    <dgm:cxn modelId="{43E5F04C-F458-430B-B1AB-8411305D4B48}" type="presParOf" srcId="{FA2005FD-C53E-403E-BC71-619C2E27FE6C}" destId="{7F8CF20B-A61A-4BC5-938C-EBA18042EBE8}" srcOrd="1" destOrd="0" presId="urn:microsoft.com/office/officeart/2005/8/layout/hierarchy2"/>
    <dgm:cxn modelId="{EDA09C2D-B75E-4ABA-96F6-A8B79A0FF9DB}" type="presParOf" srcId="{2F2C6180-22DE-4867-834E-82C458DB9152}" destId="{D8EB52B7-3A38-4122-BE3D-6D4AD7ECA292}" srcOrd="12" destOrd="0" presId="urn:microsoft.com/office/officeart/2005/8/layout/hierarchy2"/>
    <dgm:cxn modelId="{9B869118-DF84-4E94-BC0B-D3A4247EA907}" type="presParOf" srcId="{D8EB52B7-3A38-4122-BE3D-6D4AD7ECA292}" destId="{ABA171E2-4BEC-4294-836E-9C3F67D5D5D1}" srcOrd="0" destOrd="0" presId="urn:microsoft.com/office/officeart/2005/8/layout/hierarchy2"/>
    <dgm:cxn modelId="{C3540064-7DE2-4819-B845-435FEC122152}" type="presParOf" srcId="{2F2C6180-22DE-4867-834E-82C458DB9152}" destId="{8A034960-7028-46DE-878C-D83E089596EE}" srcOrd="13" destOrd="0" presId="urn:microsoft.com/office/officeart/2005/8/layout/hierarchy2"/>
    <dgm:cxn modelId="{0C5683CD-D64A-4191-A43C-E5C2EA5AC752}" type="presParOf" srcId="{8A034960-7028-46DE-878C-D83E089596EE}" destId="{D68E963F-8EB7-425C-939E-932B51A46B8B}" srcOrd="0" destOrd="0" presId="urn:microsoft.com/office/officeart/2005/8/layout/hierarchy2"/>
    <dgm:cxn modelId="{94FF0A09-9DA2-45AC-996F-B90CF4843967}" type="presParOf" srcId="{8A034960-7028-46DE-878C-D83E089596EE}" destId="{9A214606-1111-40F8-B1F2-B6F0D51C91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D8A4-CB0A-4EB6-AB5F-0A2C42D98D95}">
      <dsp:nvSpPr>
        <dsp:cNvPr id="0" name=""/>
        <dsp:cNvSpPr/>
      </dsp:nvSpPr>
      <dsp:spPr>
        <a:xfrm>
          <a:off x="1809933" y="2032519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Types of DC Voltage Sources</a:t>
          </a:r>
        </a:p>
      </dsp:txBody>
      <dsp:txXfrm>
        <a:off x="1827170" y="2049756"/>
        <a:ext cx="1142546" cy="554036"/>
      </dsp:txXfrm>
    </dsp:sp>
    <dsp:sp modelId="{E430F5A5-D8B7-4A2E-98AD-2DA0D938A2E8}">
      <dsp:nvSpPr>
        <dsp:cNvPr id="0" name=""/>
        <dsp:cNvSpPr/>
      </dsp:nvSpPr>
      <dsp:spPr>
        <a:xfrm rot="16983315">
          <a:off x="2180241" y="1300212"/>
          <a:ext cx="20842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8423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70252" y="1259488"/>
        <a:ext cx="104211" cy="104211"/>
      </dsp:txXfrm>
    </dsp:sp>
    <dsp:sp modelId="{52614FD3-13BB-430E-AEED-AD7EAB9A4FDB}">
      <dsp:nvSpPr>
        <dsp:cNvPr id="0" name=""/>
        <dsp:cNvSpPr/>
      </dsp:nvSpPr>
      <dsp:spPr>
        <a:xfrm>
          <a:off x="3457762" y="2158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Batteries</a:t>
          </a:r>
        </a:p>
      </dsp:txBody>
      <dsp:txXfrm>
        <a:off x="3474999" y="19395"/>
        <a:ext cx="1142546" cy="554036"/>
      </dsp:txXfrm>
    </dsp:sp>
    <dsp:sp modelId="{0DBA2E6E-5D01-4B2F-9FA9-14E5E01348E9}">
      <dsp:nvSpPr>
        <dsp:cNvPr id="0" name=""/>
        <dsp:cNvSpPr/>
      </dsp:nvSpPr>
      <dsp:spPr>
        <a:xfrm rot="17350740">
          <a:off x="2505799" y="1638605"/>
          <a:ext cx="14331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311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86530" y="1614159"/>
        <a:ext cx="71655" cy="71655"/>
      </dsp:txXfrm>
    </dsp:sp>
    <dsp:sp modelId="{BDDE0785-C0A6-4B17-A839-469FB76925E6}">
      <dsp:nvSpPr>
        <dsp:cNvPr id="0" name=""/>
        <dsp:cNvSpPr/>
      </dsp:nvSpPr>
      <dsp:spPr>
        <a:xfrm>
          <a:off x="3457762" y="678945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Fuel Cells</a:t>
          </a:r>
        </a:p>
      </dsp:txBody>
      <dsp:txXfrm>
        <a:off x="3474999" y="696182"/>
        <a:ext cx="1142546" cy="554036"/>
      </dsp:txXfrm>
    </dsp:sp>
    <dsp:sp modelId="{D06EC20B-18A2-4565-8892-2AD2E025FD84}">
      <dsp:nvSpPr>
        <dsp:cNvPr id="0" name=""/>
        <dsp:cNvSpPr/>
      </dsp:nvSpPr>
      <dsp:spPr>
        <a:xfrm rot="18289469">
          <a:off x="2810138" y="1976999"/>
          <a:ext cx="82443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4439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01747" y="1967770"/>
        <a:ext cx="41221" cy="41221"/>
      </dsp:txXfrm>
    </dsp:sp>
    <dsp:sp modelId="{D12AA45E-B380-43DE-9631-C2AB2078CCDA}">
      <dsp:nvSpPr>
        <dsp:cNvPr id="0" name=""/>
        <dsp:cNvSpPr/>
      </dsp:nvSpPr>
      <dsp:spPr>
        <a:xfrm>
          <a:off x="3457762" y="1355732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Solar Cells</a:t>
          </a:r>
        </a:p>
      </dsp:txBody>
      <dsp:txXfrm>
        <a:off x="3474999" y="1372969"/>
        <a:ext cx="1142546" cy="554036"/>
      </dsp:txXfrm>
    </dsp:sp>
    <dsp:sp modelId="{6E2234EE-13E6-4D19-A531-9BA74DE3282E}">
      <dsp:nvSpPr>
        <dsp:cNvPr id="0" name=""/>
        <dsp:cNvSpPr/>
      </dsp:nvSpPr>
      <dsp:spPr>
        <a:xfrm>
          <a:off x="2986953" y="2315392"/>
          <a:ext cx="47080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0808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10587" y="2315004"/>
        <a:ext cx="23540" cy="23540"/>
      </dsp:txXfrm>
    </dsp:sp>
    <dsp:sp modelId="{74CACFAA-2DB3-4763-B78E-285E27F40A65}">
      <dsp:nvSpPr>
        <dsp:cNvPr id="0" name=""/>
        <dsp:cNvSpPr/>
      </dsp:nvSpPr>
      <dsp:spPr>
        <a:xfrm>
          <a:off x="3457762" y="2032519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Generators</a:t>
          </a:r>
        </a:p>
      </dsp:txBody>
      <dsp:txXfrm>
        <a:off x="3474999" y="2049756"/>
        <a:ext cx="1142546" cy="554036"/>
      </dsp:txXfrm>
    </dsp:sp>
    <dsp:sp modelId="{FD219E57-E1FC-46F8-B461-984686F2DEE0}">
      <dsp:nvSpPr>
        <dsp:cNvPr id="0" name=""/>
        <dsp:cNvSpPr/>
      </dsp:nvSpPr>
      <dsp:spPr>
        <a:xfrm rot="3310531">
          <a:off x="2810138" y="2653786"/>
          <a:ext cx="82443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4439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01747" y="2644556"/>
        <a:ext cx="41221" cy="41221"/>
      </dsp:txXfrm>
    </dsp:sp>
    <dsp:sp modelId="{B4EDAFB5-CD7C-4592-AE95-5BD5CDF3465E}">
      <dsp:nvSpPr>
        <dsp:cNvPr id="0" name=""/>
        <dsp:cNvSpPr/>
      </dsp:nvSpPr>
      <dsp:spPr>
        <a:xfrm>
          <a:off x="3457762" y="2709306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Power Supply</a:t>
          </a:r>
        </a:p>
      </dsp:txBody>
      <dsp:txXfrm>
        <a:off x="3474999" y="2726543"/>
        <a:ext cx="1142546" cy="554036"/>
      </dsp:txXfrm>
    </dsp:sp>
    <dsp:sp modelId="{8EA9FBD2-4027-4055-B45D-2A984E1C2668}">
      <dsp:nvSpPr>
        <dsp:cNvPr id="0" name=""/>
        <dsp:cNvSpPr/>
      </dsp:nvSpPr>
      <dsp:spPr>
        <a:xfrm rot="4249260">
          <a:off x="2505799" y="2992179"/>
          <a:ext cx="14331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311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86530" y="2967733"/>
        <a:ext cx="71655" cy="71655"/>
      </dsp:txXfrm>
    </dsp:sp>
    <dsp:sp modelId="{D48B3421-0C83-4AEE-966D-9A4961D8981E}">
      <dsp:nvSpPr>
        <dsp:cNvPr id="0" name=""/>
        <dsp:cNvSpPr/>
      </dsp:nvSpPr>
      <dsp:spPr>
        <a:xfrm>
          <a:off x="3457762" y="3386093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Thermocouple </a:t>
          </a:r>
        </a:p>
      </dsp:txBody>
      <dsp:txXfrm>
        <a:off x="3474999" y="3403330"/>
        <a:ext cx="1142546" cy="554036"/>
      </dsp:txXfrm>
    </dsp:sp>
    <dsp:sp modelId="{D8EB52B7-3A38-4122-BE3D-6D4AD7ECA292}">
      <dsp:nvSpPr>
        <dsp:cNvPr id="0" name=""/>
        <dsp:cNvSpPr/>
      </dsp:nvSpPr>
      <dsp:spPr>
        <a:xfrm rot="4616685">
          <a:off x="2180241" y="3330573"/>
          <a:ext cx="20842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8423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70252" y="3289849"/>
        <a:ext cx="104211" cy="104211"/>
      </dsp:txXfrm>
    </dsp:sp>
    <dsp:sp modelId="{D68E963F-8EB7-425C-939E-932B51A46B8B}">
      <dsp:nvSpPr>
        <dsp:cNvPr id="0" name=""/>
        <dsp:cNvSpPr/>
      </dsp:nvSpPr>
      <dsp:spPr>
        <a:xfrm>
          <a:off x="3457762" y="4062880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Piezoelectric Sensors</a:t>
          </a:r>
        </a:p>
      </dsp:txBody>
      <dsp:txXfrm>
        <a:off x="3474999" y="4080117"/>
        <a:ext cx="1142546" cy="55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4E7AA-084B-4D2A-8A15-2D06D63A2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0001-84BF-4146-8F5D-2AE73C2813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32FC8-30EB-4337-A357-31558605BA3D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5BE-35F0-47FD-8988-4552080CF2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B02E-F121-4B7B-B8BF-48927879C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95F-0809-49D8-B271-0E2F6B25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2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7E49-8DFD-4057-9C4F-238E73684EFA}"/>
              </a:ext>
            </a:extLst>
          </p:cNvPr>
          <p:cNvSpPr txBox="1"/>
          <p:nvPr userDrawn="1"/>
        </p:nvSpPr>
        <p:spPr>
          <a:xfrm>
            <a:off x="7758380" y="6381328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mohammad@highlevel-synthesis.com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DC80D-7117-429E-A40C-C75D048DAC9A}"/>
              </a:ext>
            </a:extLst>
          </p:cNvPr>
          <p:cNvSpPr txBox="1"/>
          <p:nvPr userDrawn="1"/>
        </p:nvSpPr>
        <p:spPr>
          <a:xfrm>
            <a:off x="287075" y="6400800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 Hosseinabady</a:t>
            </a:r>
          </a:p>
        </p:txBody>
      </p:sp>
    </p:spTree>
    <p:extLst>
      <p:ext uri="{BB962C8B-B14F-4D97-AF65-F5344CB8AC3E}">
        <p14:creationId xmlns:p14="http://schemas.microsoft.com/office/powerpoint/2010/main" val="3216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18" Type="http://schemas.openxmlformats.org/officeDocument/2006/relationships/slide" Target="slide26.xml"/><Relationship Id="rId3" Type="http://schemas.openxmlformats.org/officeDocument/2006/relationships/image" Target="../media/image3.png"/><Relationship Id="rId21" Type="http://schemas.openxmlformats.org/officeDocument/2006/relationships/slide" Target="slide31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slide" Target="slide24.xml"/><Relationship Id="rId2" Type="http://schemas.openxmlformats.org/officeDocument/2006/relationships/image" Target="../media/image2.png"/><Relationship Id="rId16" Type="http://schemas.openxmlformats.org/officeDocument/2006/relationships/slide" Target="slide14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slide" Target="slide12.xml"/><Relationship Id="rId10" Type="http://schemas.openxmlformats.org/officeDocument/2006/relationships/image" Target="../media/image10.png"/><Relationship Id="rId19" Type="http://schemas.openxmlformats.org/officeDocument/2006/relationships/slide" Target="slide27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we.summon.serialssolutions.com/search?q=electronics+fundementals#!/search?ho=t&amp;l=en-UK&amp;q=electronics%20fundemental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2CA52AB9-9E09-47B0-BB9F-C312ADC5B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8" r="28550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3FFF-B378-4D42-8A11-CAD10695C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Electrical and Electronic Engineering Principles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0F58-68A7-4684-B888-9006F455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GB" dirty="0"/>
              <a:t>Mohammad Hosseinabady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BF67B-5782-4012-A048-EAF246948C88}"/>
              </a:ext>
            </a:extLst>
          </p:cNvPr>
          <p:cNvSpPr txBox="1"/>
          <p:nvPr/>
        </p:nvSpPr>
        <p:spPr>
          <a:xfrm>
            <a:off x="3935760" y="633071"/>
            <a:ext cx="2484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D4C2-493C-4F04-A28E-6E1A218052F4}"/>
              </a:ext>
            </a:extLst>
          </p:cNvPr>
          <p:cNvSpPr txBox="1"/>
          <p:nvPr/>
        </p:nvSpPr>
        <p:spPr>
          <a:xfrm>
            <a:off x="7749756" y="6287889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mohammad@highlevel-synthesis.com</a:t>
            </a:r>
          </a:p>
        </p:txBody>
      </p:sp>
    </p:spTree>
    <p:extLst>
      <p:ext uri="{BB962C8B-B14F-4D97-AF65-F5344CB8AC3E}">
        <p14:creationId xmlns:p14="http://schemas.microsoft.com/office/powerpoint/2010/main" val="167081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F1E7-EF60-4CE3-BABD-CC9CF9CA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9BC81F-FCC0-4579-8299-EC9DC4E7D31A}"/>
                  </a:ext>
                </a:extLst>
              </p:cNvPr>
              <p:cNvSpPr txBox="1"/>
              <p:nvPr/>
            </p:nvSpPr>
            <p:spPr>
              <a:xfrm>
                <a:off x="1919536" y="2005781"/>
                <a:ext cx="727280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Times-Roman"/>
                  </a:rPr>
                  <a:t>Ten coulombs of charge flow past a given point in a wire in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. What is the current in </a:t>
                </a:r>
                <a:r>
                  <a:rPr lang="en-GB" sz="2400" b="0" i="0" u="none" strike="noStrike" baseline="0" dirty="0">
                    <a:latin typeface="Times-Roman"/>
                  </a:rPr>
                  <a:t>amperes?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9BC81F-FCC0-4579-8299-EC9DC4E7D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005781"/>
                <a:ext cx="7272808" cy="830997"/>
              </a:xfrm>
              <a:prstGeom prst="rect">
                <a:avLst/>
              </a:prstGeom>
              <a:blipFill>
                <a:blip r:embed="rId2"/>
                <a:stretch>
                  <a:fillRect l="-1341" t="-5882" r="-168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36DC0-E3E6-4B00-8602-58BAA4756AFB}"/>
                  </a:ext>
                </a:extLst>
              </p:cNvPr>
              <p:cNvSpPr txBox="1"/>
              <p:nvPr/>
            </p:nvSpPr>
            <p:spPr>
              <a:xfrm>
                <a:off x="6108762" y="3249802"/>
                <a:ext cx="219079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36DC0-E3E6-4B00-8602-58BAA475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62" y="3249802"/>
                <a:ext cx="2190792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C803C-653C-4EA4-81B3-D8ACF37DBC65}"/>
                  </a:ext>
                </a:extLst>
              </p:cNvPr>
              <p:cNvSpPr txBox="1"/>
              <p:nvPr/>
            </p:nvSpPr>
            <p:spPr>
              <a:xfrm>
                <a:off x="2027548" y="4617132"/>
                <a:ext cx="78488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of direct current through the filament of a light bulb, how many</a:t>
                </a:r>
              </a:p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coulombs have moved through the filament in 1.5 s?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C803C-653C-4EA4-81B3-D8ACF37D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4617132"/>
                <a:ext cx="7848872" cy="646331"/>
              </a:xfrm>
              <a:prstGeom prst="rect">
                <a:avLst/>
              </a:prstGeom>
              <a:blipFill>
                <a:blip r:embed="rId4"/>
                <a:stretch>
                  <a:fillRect l="-69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E751B-3958-40D9-A081-1ECBC5BDF0DA}"/>
                  </a:ext>
                </a:extLst>
              </p:cNvPr>
              <p:cNvSpPr txBox="1"/>
              <p:nvPr/>
            </p:nvSpPr>
            <p:spPr>
              <a:xfrm>
                <a:off x="8976320" y="5571664"/>
                <a:ext cx="1566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</a:rPr>
                  <a:t>Answer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E751B-3958-40D9-A081-1ECBC5BDF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5571664"/>
                <a:ext cx="1566967" cy="369332"/>
              </a:xfrm>
              <a:prstGeom prst="rect">
                <a:avLst/>
              </a:prstGeom>
              <a:blipFill>
                <a:blip r:embed="rId5"/>
                <a:stretch>
                  <a:fillRect l="-3101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760D-90B9-4F72-871B-56ED82E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0AFC3-7B61-4EC3-91C7-735F8C52FD3E}"/>
              </a:ext>
            </a:extLst>
          </p:cNvPr>
          <p:cNvSpPr txBox="1"/>
          <p:nvPr/>
        </p:nvSpPr>
        <p:spPr>
          <a:xfrm>
            <a:off x="1941241" y="2972407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An ideal </a:t>
            </a:r>
            <a:r>
              <a:rPr lang="en-US" sz="1800" b="1" i="0" u="none" strike="noStrike" baseline="0" dirty="0">
                <a:latin typeface="Times-ExtraBold"/>
              </a:rPr>
              <a:t>current source </a:t>
            </a:r>
            <a:r>
              <a:rPr lang="en-US" sz="1800" b="0" i="0" u="none" strike="noStrike" baseline="0" dirty="0">
                <a:latin typeface="Times-Roman"/>
              </a:rPr>
              <a:t>can provide a constant current in any load.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B8F362-B4B5-46F4-AA67-033AF6CDDF6D}"/>
              </a:ext>
            </a:extLst>
          </p:cNvPr>
          <p:cNvGrpSpPr/>
          <p:nvPr/>
        </p:nvGrpSpPr>
        <p:grpSpPr>
          <a:xfrm>
            <a:off x="9588388" y="2204864"/>
            <a:ext cx="914400" cy="2743200"/>
            <a:chOff x="9084332" y="2406588"/>
            <a:chExt cx="914400" cy="2743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A94038-3B08-4327-A19E-D7AADF98FA06}"/>
                </a:ext>
              </a:extLst>
            </p:cNvPr>
            <p:cNvSpPr/>
            <p:nvPr/>
          </p:nvSpPr>
          <p:spPr>
            <a:xfrm>
              <a:off x="9084332" y="3320988"/>
              <a:ext cx="9144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510E34-91A3-424C-81F8-86F0BFD917EB}"/>
                </a:ext>
              </a:extLst>
            </p:cNvPr>
            <p:cNvCxnSpPr/>
            <p:nvPr/>
          </p:nvCxnSpPr>
          <p:spPr>
            <a:xfrm flipV="1">
              <a:off x="9552384" y="3501008"/>
              <a:ext cx="0" cy="6120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B7107-9A5B-4F83-A842-A7AE6A31630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9541532" y="2406588"/>
              <a:ext cx="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1BCF6B-AE1A-47C1-A565-4E9EA4E2F53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9541532" y="4235388"/>
              <a:ext cx="10852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5CF557-9F12-45DC-9A21-1AF04AE5C923}"/>
              </a:ext>
            </a:extLst>
          </p:cNvPr>
          <p:cNvSpPr txBox="1"/>
          <p:nvPr/>
        </p:nvSpPr>
        <p:spPr>
          <a:xfrm>
            <a:off x="8892480" y="5074067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Symbol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9320321-FC76-4673-B838-8D795DB636BB}"/>
              </a:ext>
            </a:extLst>
          </p:cNvPr>
          <p:cNvGrpSpPr/>
          <p:nvPr/>
        </p:nvGrpSpPr>
        <p:grpSpPr>
          <a:xfrm>
            <a:off x="7140116" y="2546307"/>
            <a:ext cx="4248472" cy="2052261"/>
            <a:chOff x="7140116" y="2546307"/>
            <a:chExt cx="4248472" cy="2052261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0D4748-4125-4E28-8C63-288205B0B83D}"/>
                </a:ext>
              </a:extLst>
            </p:cNvPr>
            <p:cNvGrpSpPr/>
            <p:nvPr/>
          </p:nvGrpSpPr>
          <p:grpSpPr>
            <a:xfrm>
              <a:off x="7140116" y="2546307"/>
              <a:ext cx="4248472" cy="2052261"/>
              <a:chOff x="7140116" y="2546307"/>
              <a:chExt cx="4248472" cy="2052261"/>
            </a:xfrm>
          </p:grpSpPr>
          <p:sp>
            <p:nvSpPr>
              <p:cNvPr id="6" name="Cylinder 5">
                <a:extLst>
                  <a:ext uri="{FF2B5EF4-FFF2-40B4-BE49-F238E27FC236}">
                    <a16:creationId xmlns:a16="http://schemas.microsoft.com/office/drawing/2014/main" id="{FC5DB7C3-428C-4F6B-8CB9-0F1EE6BB5A11}"/>
                  </a:ext>
                </a:extLst>
              </p:cNvPr>
              <p:cNvSpPr/>
              <p:nvPr/>
            </p:nvSpPr>
            <p:spPr>
              <a:xfrm rot="5400000">
                <a:off x="8997359" y="961078"/>
                <a:ext cx="616817" cy="378727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30E5EF8-C07C-40B3-A2FD-9DEB28F88E21}"/>
                  </a:ext>
                </a:extLst>
              </p:cNvPr>
              <p:cNvGrpSpPr/>
              <p:nvPr/>
            </p:nvGrpSpPr>
            <p:grpSpPr>
              <a:xfrm>
                <a:off x="9099802" y="4088544"/>
                <a:ext cx="267056" cy="510024"/>
                <a:chOff x="3754082" y="4257092"/>
                <a:chExt cx="459521" cy="75608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FA1197C-C95C-4905-A582-F73E05FB2E2F}"/>
                    </a:ext>
                  </a:extLst>
                </p:cNvPr>
                <p:cNvCxnSpPr/>
                <p:nvPr/>
              </p:nvCxnSpPr>
              <p:spPr>
                <a:xfrm>
                  <a:off x="3754082" y="4257092"/>
                  <a:ext cx="0" cy="75608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40E1BE6-D4E7-4A54-9FED-A0D076510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0409" y="4401108"/>
                  <a:ext cx="0" cy="4680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8204A17-32E6-470F-89C4-752DF6020CCB}"/>
                    </a:ext>
                  </a:extLst>
                </p:cNvPr>
                <p:cNvCxnSpPr/>
                <p:nvPr/>
              </p:nvCxnSpPr>
              <p:spPr>
                <a:xfrm>
                  <a:off x="4067276" y="4257092"/>
                  <a:ext cx="0" cy="75608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6AC69C-2756-4852-A9A4-5077C3BD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3603" y="4401108"/>
                  <a:ext cx="0" cy="4680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8863F2-E08C-4007-93C5-F33A4F092AB9}"/>
                  </a:ext>
                </a:extLst>
              </p:cNvPr>
              <p:cNvCxnSpPr/>
              <p:nvPr/>
            </p:nvCxnSpPr>
            <p:spPr>
              <a:xfrm flipH="1">
                <a:off x="7140116" y="4343556"/>
                <a:ext cx="19325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AD62B3-4FFB-4AFE-8205-969F46BC09C2}"/>
                  </a:ext>
                </a:extLst>
              </p:cNvPr>
              <p:cNvCxnSpPr/>
              <p:nvPr/>
            </p:nvCxnSpPr>
            <p:spPr>
              <a:xfrm flipV="1">
                <a:off x="7140116" y="2854716"/>
                <a:ext cx="0" cy="1481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B0E7FFE-B166-48C4-8B0A-D0C18B5BD0E3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>
                <a:off x="7140116" y="2854716"/>
                <a:ext cx="2720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3F8108-93E1-4711-B4B2-4F50300EF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4767" y="4336360"/>
                <a:ext cx="20129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A8025A5-8E25-4640-8196-A83DA9970046}"/>
                  </a:ext>
                </a:extLst>
              </p:cNvPr>
              <p:cNvCxnSpPr/>
              <p:nvPr/>
            </p:nvCxnSpPr>
            <p:spPr>
              <a:xfrm flipV="1">
                <a:off x="11388588" y="2840906"/>
                <a:ext cx="0" cy="1481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0B0464-0030-4296-AB82-2705B699FE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15709" y="2851168"/>
              <a:ext cx="2720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AB760D-90B9-4F72-871B-56ED82E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3332A-D750-4047-B7B9-35DB9EDB7DF7}"/>
              </a:ext>
            </a:extLst>
          </p:cNvPr>
          <p:cNvSpPr txBox="1"/>
          <p:nvPr/>
        </p:nvSpPr>
        <p:spPr>
          <a:xfrm>
            <a:off x="1343472" y="1448780"/>
            <a:ext cx="54386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there is current through a material, the free electrons move through the material and occasionally collide with atoms.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These collisions cause the electrons to lose some of their energy, and thus their movement is restricted.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more collisions, the more the flow of electrons is restricted.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restriction varies and is determined by the type of material.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property of a material that restricts the flow of electrons is called </a:t>
            </a:r>
            <a:r>
              <a:rPr lang="en-US" sz="1800" b="0" i="1" u="none" strike="noStrike" baseline="0" dirty="0">
                <a:latin typeface="Times-Italic"/>
              </a:rPr>
              <a:t>resistance, </a:t>
            </a:r>
            <a:r>
              <a:rPr lang="en-US" sz="1800" b="0" i="0" u="none" strike="noStrike" baseline="0" dirty="0">
                <a:latin typeface="Times-Roman"/>
              </a:rPr>
              <a:t>designated with an </a:t>
            </a:r>
            <a:r>
              <a:rPr lang="en-US" sz="1800" b="0" i="1" u="none" strike="noStrike" baseline="0" dirty="0">
                <a:latin typeface="Times-Italic"/>
              </a:rPr>
              <a:t>R.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D63ECF-461C-4D99-833D-DBEFA55F6092}"/>
              </a:ext>
            </a:extLst>
          </p:cNvPr>
          <p:cNvGrpSpPr/>
          <p:nvPr/>
        </p:nvGrpSpPr>
        <p:grpSpPr>
          <a:xfrm>
            <a:off x="7579524" y="2569770"/>
            <a:ext cx="3468152" cy="572205"/>
            <a:chOff x="2063552" y="2221611"/>
            <a:chExt cx="5967611" cy="84826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958953E-50CC-4DF1-B0C4-066D674FA094}"/>
                </a:ext>
              </a:extLst>
            </p:cNvPr>
            <p:cNvGrpSpPr/>
            <p:nvPr/>
          </p:nvGrpSpPr>
          <p:grpSpPr>
            <a:xfrm>
              <a:off x="2063552" y="2229993"/>
              <a:ext cx="180000" cy="828072"/>
              <a:chOff x="2313903" y="3861048"/>
              <a:chExt cx="180000" cy="82807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C38D741-54E9-40E2-80B4-F73CB6734E9D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481A210-EE2F-4E69-A8CC-8F55C807D5BA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96E5EF2-EE32-4A8D-A560-BDBA52F6B6A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6306B6B-4E98-442B-9C8E-396C9B36FDAA}"/>
                </a:ext>
              </a:extLst>
            </p:cNvPr>
            <p:cNvGrpSpPr/>
            <p:nvPr/>
          </p:nvGrpSpPr>
          <p:grpSpPr>
            <a:xfrm>
              <a:off x="2407081" y="2221611"/>
              <a:ext cx="180000" cy="828072"/>
              <a:chOff x="2313903" y="3861048"/>
              <a:chExt cx="180000" cy="82807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4D279CB-3F19-493A-B554-E250F0786C06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5017EE4-10A3-43AB-972F-50F2B1168305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AE80C87-D429-4079-95B7-DAD455A8BEF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18867CC-D03C-4370-A38B-EE5A33568C32}"/>
                </a:ext>
              </a:extLst>
            </p:cNvPr>
            <p:cNvGrpSpPr/>
            <p:nvPr/>
          </p:nvGrpSpPr>
          <p:grpSpPr>
            <a:xfrm>
              <a:off x="2747618" y="2229993"/>
              <a:ext cx="180000" cy="828072"/>
              <a:chOff x="2313903" y="3861048"/>
              <a:chExt cx="180000" cy="828072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0B55AF0-7D96-4AF1-8024-6750AB493943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BE14DBF-65F8-4A87-B308-8325B9A5D4E7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B54EB78-6017-47F8-91A6-0163D2FDFDD4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366B0C8-FE03-438D-ABB0-4F5AEB9D0297}"/>
                </a:ext>
              </a:extLst>
            </p:cNvPr>
            <p:cNvGrpSpPr/>
            <p:nvPr/>
          </p:nvGrpSpPr>
          <p:grpSpPr>
            <a:xfrm>
              <a:off x="3105757" y="2229993"/>
              <a:ext cx="180000" cy="828072"/>
              <a:chOff x="2313903" y="3861048"/>
              <a:chExt cx="180000" cy="82807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905D38E-C54D-42AA-9ECC-59DBB6F5B63F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A7E90CB-3DDF-400B-8F82-04FC7B89662D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9E13F10-F932-4FC9-8AA3-9392D5227F0D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66682B-CAB7-4DD4-804E-0F2257B215D6}"/>
                </a:ext>
              </a:extLst>
            </p:cNvPr>
            <p:cNvGrpSpPr/>
            <p:nvPr/>
          </p:nvGrpSpPr>
          <p:grpSpPr>
            <a:xfrm>
              <a:off x="3410553" y="2241804"/>
              <a:ext cx="180000" cy="828072"/>
              <a:chOff x="2313903" y="3861048"/>
              <a:chExt cx="180000" cy="828072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07A56EE-4031-4E0F-A4A1-640541E19A59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5DB1F07-E8D6-42A0-91DE-64C7926438A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ECE5661-F981-4DF3-9E04-1473DA1F762D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19E8729-9147-4AEB-A4D6-DE6A4D0B1D39}"/>
                </a:ext>
              </a:extLst>
            </p:cNvPr>
            <p:cNvGrpSpPr/>
            <p:nvPr/>
          </p:nvGrpSpPr>
          <p:grpSpPr>
            <a:xfrm>
              <a:off x="3754082" y="2233422"/>
              <a:ext cx="180000" cy="828072"/>
              <a:chOff x="2313903" y="3861048"/>
              <a:chExt cx="180000" cy="828072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617690D-F22B-4745-96CF-20737046535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87814A1-AD48-48C5-AD30-24A8377FA442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ABFB4B7-47B4-47BD-868E-452C5D387835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768935-ACA8-479F-828E-FF232BA182D5}"/>
                </a:ext>
              </a:extLst>
            </p:cNvPr>
            <p:cNvGrpSpPr/>
            <p:nvPr/>
          </p:nvGrpSpPr>
          <p:grpSpPr>
            <a:xfrm>
              <a:off x="4094619" y="2241804"/>
              <a:ext cx="180000" cy="828072"/>
              <a:chOff x="2313903" y="3861048"/>
              <a:chExt cx="180000" cy="828072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26AD63-6FB7-4667-8314-E79FF6218C45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103C09C-1EF1-490B-8B3E-6981A411A9AE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F80BC8D-3A3C-40EE-89EA-85103BFB7B5A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B84E3A5-0A18-4712-AD41-755F285CBC9E}"/>
                </a:ext>
              </a:extLst>
            </p:cNvPr>
            <p:cNvGrpSpPr/>
            <p:nvPr/>
          </p:nvGrpSpPr>
          <p:grpSpPr>
            <a:xfrm>
              <a:off x="4452758" y="2241804"/>
              <a:ext cx="180000" cy="828072"/>
              <a:chOff x="2313903" y="3861048"/>
              <a:chExt cx="180000" cy="828072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26C4D5D-E10F-4030-AE3D-6970A1D5EC38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9C03D91-47D9-4B73-9C3D-F6995644975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8236596-7050-4E8E-8CF7-EB3FB4E3DEDB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854FEC1-961F-43B6-94C9-557FCAF788C7}"/>
                </a:ext>
              </a:extLst>
            </p:cNvPr>
            <p:cNvGrpSpPr/>
            <p:nvPr/>
          </p:nvGrpSpPr>
          <p:grpSpPr>
            <a:xfrm>
              <a:off x="4759929" y="2240661"/>
              <a:ext cx="180000" cy="828072"/>
              <a:chOff x="2313903" y="3861048"/>
              <a:chExt cx="180000" cy="828072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2AB9052-4896-411D-A416-A6B915F25B01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79FDDB3-6CC9-45A9-AC77-DEE66BAD6840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1169DEE-5B30-475B-B507-C9C70C5DC8E8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ADE4501-822B-4F4B-A8C2-DCFFA0F2B9A6}"/>
                </a:ext>
              </a:extLst>
            </p:cNvPr>
            <p:cNvGrpSpPr/>
            <p:nvPr/>
          </p:nvGrpSpPr>
          <p:grpSpPr>
            <a:xfrm>
              <a:off x="5103458" y="2232279"/>
              <a:ext cx="180000" cy="828072"/>
              <a:chOff x="2313903" y="3861048"/>
              <a:chExt cx="180000" cy="82807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2A36721-7DAA-42B1-961D-BEA8A1F0D5C6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F70B0C0-BB14-4BF8-A0D0-12F7467FCE0A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2296E53-EF5D-4C4E-9C1F-C4D2A63A9FD9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306B18E-731C-406B-BBA9-BEA6FAC9DBE2}"/>
                </a:ext>
              </a:extLst>
            </p:cNvPr>
            <p:cNvGrpSpPr/>
            <p:nvPr/>
          </p:nvGrpSpPr>
          <p:grpSpPr>
            <a:xfrm>
              <a:off x="5443995" y="2240661"/>
              <a:ext cx="180000" cy="828072"/>
              <a:chOff x="2313903" y="3861048"/>
              <a:chExt cx="180000" cy="828072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1E57C16-52B2-48C5-81C6-44575E75997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CBD67AA-149A-4303-895E-BE6BA427119F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5A87BA5-AE03-4D18-A327-FB351E31FE0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2AC8D55-8CD7-4AE1-8E58-05C34D16204C}"/>
                </a:ext>
              </a:extLst>
            </p:cNvPr>
            <p:cNvGrpSpPr/>
            <p:nvPr/>
          </p:nvGrpSpPr>
          <p:grpSpPr>
            <a:xfrm>
              <a:off x="5802134" y="2240661"/>
              <a:ext cx="180000" cy="828072"/>
              <a:chOff x="2313903" y="3861048"/>
              <a:chExt cx="180000" cy="82807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38373B4-71EF-4AB6-AE40-0B8B6E1ACBE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F7462CB-B036-48AA-B9FC-91CB2FA154A3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A2D5891-D72C-468D-819D-36F727C59FC5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AE3F7B-77C3-41BA-A082-57FEF8F68DF9}"/>
                </a:ext>
              </a:extLst>
            </p:cNvPr>
            <p:cNvGrpSpPr/>
            <p:nvPr/>
          </p:nvGrpSpPr>
          <p:grpSpPr>
            <a:xfrm>
              <a:off x="6131122" y="2240661"/>
              <a:ext cx="180000" cy="828072"/>
              <a:chOff x="2313903" y="3861048"/>
              <a:chExt cx="180000" cy="82807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8E31CBB-AB6D-46DF-BE81-53B08B8BF89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03D3A4-2644-40FE-9590-6AF1249F82B9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F559AC8-37F7-460D-A46F-701AA652D596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EF018D-0373-4944-9F9C-7994639715E7}"/>
                </a:ext>
              </a:extLst>
            </p:cNvPr>
            <p:cNvGrpSpPr/>
            <p:nvPr/>
          </p:nvGrpSpPr>
          <p:grpSpPr>
            <a:xfrm>
              <a:off x="6474651" y="2232279"/>
              <a:ext cx="180000" cy="828072"/>
              <a:chOff x="2313903" y="3861048"/>
              <a:chExt cx="180000" cy="828072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638D913-520D-4D12-A921-E9EC4B330C8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C160B85-B9F6-4AAC-B986-58532E34BE11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E77585D-FC57-4D7C-ADD0-C1CEE7708EA8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8BA738-079B-489A-A16B-5CB7433257E0}"/>
                </a:ext>
              </a:extLst>
            </p:cNvPr>
            <p:cNvGrpSpPr/>
            <p:nvPr/>
          </p:nvGrpSpPr>
          <p:grpSpPr>
            <a:xfrm>
              <a:off x="6815188" y="2240661"/>
              <a:ext cx="180000" cy="828072"/>
              <a:chOff x="2313903" y="3861048"/>
              <a:chExt cx="180000" cy="828072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9963644-1B23-4CF4-815D-2C380856554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4F78283-914A-4D8D-A13B-D3A5F8F9595E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1564BE8-E93D-45A6-B9F3-21C08CA67EAE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262C121-965D-41F4-9AA5-8519B7783954}"/>
                </a:ext>
              </a:extLst>
            </p:cNvPr>
            <p:cNvGrpSpPr/>
            <p:nvPr/>
          </p:nvGrpSpPr>
          <p:grpSpPr>
            <a:xfrm>
              <a:off x="7173327" y="2240661"/>
              <a:ext cx="180000" cy="828072"/>
              <a:chOff x="2313903" y="3861048"/>
              <a:chExt cx="180000" cy="82807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B2A5176-5DC2-4084-8912-28CC8F9D0508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897337D-62CE-4803-8BE1-E3C28853951D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825E493-3888-4D66-B4DA-774C3FD99C36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9360BAB-112A-4244-A2A3-F83F8406D90A}"/>
                </a:ext>
              </a:extLst>
            </p:cNvPr>
            <p:cNvGrpSpPr/>
            <p:nvPr/>
          </p:nvGrpSpPr>
          <p:grpSpPr>
            <a:xfrm>
              <a:off x="7493024" y="2229993"/>
              <a:ext cx="180000" cy="828072"/>
              <a:chOff x="2313903" y="3861048"/>
              <a:chExt cx="180000" cy="82807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62FB97D-6B07-4B56-BF35-60534F0D64F5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226E74D-AF95-49ED-8B6D-0D868FA4E099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B92351E-D0DD-4B44-9C9D-5B4A4B905CC3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BDDEA21-12E2-4982-9F00-857BC4DCD627}"/>
                </a:ext>
              </a:extLst>
            </p:cNvPr>
            <p:cNvGrpSpPr/>
            <p:nvPr/>
          </p:nvGrpSpPr>
          <p:grpSpPr>
            <a:xfrm>
              <a:off x="7851163" y="2229993"/>
              <a:ext cx="180000" cy="828072"/>
              <a:chOff x="2313903" y="3861048"/>
              <a:chExt cx="180000" cy="82807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C3645BD-8BB7-4DC3-A452-DCB5E1D0F761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B14E17-D65A-49E1-A2A6-4E04956741B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DB6AAD-823B-4756-9049-FB11059B538B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787276-B298-432A-A4B9-C8CFC641F6B7}"/>
              </a:ext>
            </a:extLst>
          </p:cNvPr>
          <p:cNvGrpSpPr/>
          <p:nvPr/>
        </p:nvGrpSpPr>
        <p:grpSpPr>
          <a:xfrm>
            <a:off x="7547592" y="2705773"/>
            <a:ext cx="3515773" cy="393736"/>
            <a:chOff x="2008608" y="2423229"/>
            <a:chExt cx="6049552" cy="5836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74F1F-6AEB-4B27-870C-75A09F3561B4}"/>
                </a:ext>
              </a:extLst>
            </p:cNvPr>
            <p:cNvGrpSpPr/>
            <p:nvPr/>
          </p:nvGrpSpPr>
          <p:grpSpPr>
            <a:xfrm>
              <a:off x="2008608" y="2423229"/>
              <a:ext cx="398473" cy="101928"/>
              <a:chOff x="3105757" y="4725144"/>
              <a:chExt cx="398473" cy="10192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C214ECE-8DBB-4DBC-99DF-10447F2B00D9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6B2FD25-97C5-41FD-A0B0-F49B00FB26BA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CD32CB-4E96-4C8E-A2B5-B60DB0CB014A}"/>
                </a:ext>
              </a:extLst>
            </p:cNvPr>
            <p:cNvGrpSpPr/>
            <p:nvPr/>
          </p:nvGrpSpPr>
          <p:grpSpPr>
            <a:xfrm>
              <a:off x="2043628" y="2776064"/>
              <a:ext cx="394796" cy="72000"/>
              <a:chOff x="3105757" y="4725144"/>
              <a:chExt cx="394796" cy="72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3B0B8DC-2F39-4858-AD76-43EABF6274D2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403BCCB-E168-4EE4-9709-772AAF5263E8}"/>
                  </a:ext>
                </a:extLst>
              </p:cNvPr>
              <p:cNvCxnSpPr>
                <a:stCxn id="88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5587F7-6225-4345-9680-C6CC80C56BF7}"/>
                </a:ext>
              </a:extLst>
            </p:cNvPr>
            <p:cNvGrpSpPr/>
            <p:nvPr/>
          </p:nvGrpSpPr>
          <p:grpSpPr>
            <a:xfrm>
              <a:off x="2632050" y="2453157"/>
              <a:ext cx="367606" cy="72000"/>
              <a:chOff x="3105757" y="4725144"/>
              <a:chExt cx="367606" cy="720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7A70BD1-E630-43C8-92C4-383E795EA048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5794943-516C-4307-9059-DF990722BC9E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B5CF69-D61A-4D98-A361-2B96683D1B73}"/>
                </a:ext>
              </a:extLst>
            </p:cNvPr>
            <p:cNvGrpSpPr/>
            <p:nvPr/>
          </p:nvGrpSpPr>
          <p:grpSpPr>
            <a:xfrm>
              <a:off x="2656933" y="2752595"/>
              <a:ext cx="398473" cy="101928"/>
              <a:chOff x="3105757" y="4725144"/>
              <a:chExt cx="398473" cy="101928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D2C03DA-2B62-4F30-83FA-FF04538291DA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2E303A1-01E9-497F-BC8E-AF2158999C40}"/>
                  </a:ext>
                </a:extLst>
              </p:cNvPr>
              <p:cNvCxnSpPr>
                <a:cxnSpLocks/>
                <a:stCxn id="84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5BC0AC-F6EF-446C-9956-9143A7B2F522}"/>
                </a:ext>
              </a:extLst>
            </p:cNvPr>
            <p:cNvGrpSpPr/>
            <p:nvPr/>
          </p:nvGrpSpPr>
          <p:grpSpPr>
            <a:xfrm>
              <a:off x="3280375" y="2437483"/>
              <a:ext cx="394796" cy="72000"/>
              <a:chOff x="3105757" y="4725144"/>
              <a:chExt cx="394796" cy="720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9DF5B67-FEB1-4766-9D73-EFA5E434FA27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0FE5CE0-28C6-463D-B972-2D77F91DAFF8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805D7C-0EEE-41B9-8E5B-462381F6A67A}"/>
                </a:ext>
              </a:extLst>
            </p:cNvPr>
            <p:cNvGrpSpPr/>
            <p:nvPr/>
          </p:nvGrpSpPr>
          <p:grpSpPr>
            <a:xfrm>
              <a:off x="3280375" y="2782523"/>
              <a:ext cx="367606" cy="72000"/>
              <a:chOff x="3105757" y="4725144"/>
              <a:chExt cx="367606" cy="720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F7F99F5-8578-4A51-A7F7-F103C7A59EA4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929C9CD-9F00-4D65-AE44-C56288ED1848}"/>
                  </a:ext>
                </a:extLst>
              </p:cNvPr>
              <p:cNvCxnSpPr>
                <a:cxnSpLocks/>
                <a:stCxn id="8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163F56-658C-4A2A-9560-8923F00390C1}"/>
                </a:ext>
              </a:extLst>
            </p:cNvPr>
            <p:cNvGrpSpPr/>
            <p:nvPr/>
          </p:nvGrpSpPr>
          <p:grpSpPr>
            <a:xfrm>
              <a:off x="3900409" y="2424015"/>
              <a:ext cx="367606" cy="72000"/>
              <a:chOff x="3105757" y="4725144"/>
              <a:chExt cx="367606" cy="72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7530937-13B9-460D-B7BF-83B566305C1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0898496-CBDC-4C29-8C93-7503F997A6E0}"/>
                  </a:ext>
                </a:extLst>
              </p:cNvPr>
              <p:cNvCxnSpPr>
                <a:cxnSpLocks/>
                <a:stCxn id="7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43CBA1A-6FCB-41EE-BE8E-4EA470ACF8E4}"/>
                </a:ext>
              </a:extLst>
            </p:cNvPr>
            <p:cNvGrpSpPr/>
            <p:nvPr/>
          </p:nvGrpSpPr>
          <p:grpSpPr>
            <a:xfrm>
              <a:off x="5964542" y="2463002"/>
              <a:ext cx="394796" cy="72000"/>
              <a:chOff x="3105757" y="4725144"/>
              <a:chExt cx="394796" cy="720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320BDAE-E767-40C0-951E-9708C1660499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A531200-2BAB-4B01-BDA3-B83A363B901B}"/>
                  </a:ext>
                </a:extLst>
              </p:cNvPr>
              <p:cNvCxnSpPr>
                <a:stCxn id="76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14A7E7-1EB9-442A-82AA-BBB3509BAB7C}"/>
                </a:ext>
              </a:extLst>
            </p:cNvPr>
            <p:cNvGrpSpPr/>
            <p:nvPr/>
          </p:nvGrpSpPr>
          <p:grpSpPr>
            <a:xfrm>
              <a:off x="4324782" y="2786085"/>
              <a:ext cx="367606" cy="72000"/>
              <a:chOff x="3105757" y="4725144"/>
              <a:chExt cx="367606" cy="720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4555270-A583-475E-BC33-D561E04DC01A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F0358BF-0122-4FF9-836C-057FA37090F5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61685B-5FCD-4262-BDCC-5D670B6BDE4F}"/>
                </a:ext>
              </a:extLst>
            </p:cNvPr>
            <p:cNvGrpSpPr/>
            <p:nvPr/>
          </p:nvGrpSpPr>
          <p:grpSpPr>
            <a:xfrm>
              <a:off x="4607478" y="2478894"/>
              <a:ext cx="367606" cy="72000"/>
              <a:chOff x="3105757" y="4725144"/>
              <a:chExt cx="367606" cy="72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5B7D7D7-0266-4F32-9DD0-08E2B165F80C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215A7B6-02FD-4DD4-8B03-14392D46BB4C}"/>
                  </a:ext>
                </a:extLst>
              </p:cNvPr>
              <p:cNvCxnSpPr>
                <a:cxnSpLocks/>
                <a:stCxn id="7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8182391-C627-4847-B977-A6C3AB46C8A7}"/>
                </a:ext>
              </a:extLst>
            </p:cNvPr>
            <p:cNvGrpSpPr/>
            <p:nvPr/>
          </p:nvGrpSpPr>
          <p:grpSpPr>
            <a:xfrm>
              <a:off x="5255803" y="2463220"/>
              <a:ext cx="394796" cy="72000"/>
              <a:chOff x="3105757" y="4725144"/>
              <a:chExt cx="394796" cy="720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87038F7-1FA4-4E30-AC4E-67BA1DBB2366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353BBE1-AFD0-4AC6-9ABE-A265F3166990}"/>
                  </a:ext>
                </a:extLst>
              </p:cNvPr>
              <p:cNvCxnSpPr>
                <a:stCxn id="70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C101B6-2CB2-4B5A-80D7-AD0DE3FB7929}"/>
                </a:ext>
              </a:extLst>
            </p:cNvPr>
            <p:cNvGrpSpPr/>
            <p:nvPr/>
          </p:nvGrpSpPr>
          <p:grpSpPr>
            <a:xfrm>
              <a:off x="5255803" y="2808260"/>
              <a:ext cx="367606" cy="72000"/>
              <a:chOff x="3105757" y="4725144"/>
              <a:chExt cx="367606" cy="72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61C5FE8-836F-4DCC-A402-7B12A2B4D642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A75D84-E33A-4736-BE12-C08E4ED74291}"/>
                  </a:ext>
                </a:extLst>
              </p:cNvPr>
              <p:cNvCxnSpPr>
                <a:cxnSpLocks/>
                <a:stCxn id="6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954FDA7-D98A-4898-B5EA-759FF56F1644}"/>
                </a:ext>
              </a:extLst>
            </p:cNvPr>
            <p:cNvGrpSpPr/>
            <p:nvPr/>
          </p:nvGrpSpPr>
          <p:grpSpPr>
            <a:xfrm>
              <a:off x="2784450" y="2605557"/>
              <a:ext cx="367606" cy="72000"/>
              <a:chOff x="3105757" y="4725144"/>
              <a:chExt cx="367606" cy="72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D228B57-636B-4C17-8A18-A9FD42B0B6DB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F165973-6B3F-4604-96C2-20BA5E06225D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FA52AD8-4802-4373-8ED4-B79708C1FCDC}"/>
                </a:ext>
              </a:extLst>
            </p:cNvPr>
            <p:cNvGrpSpPr/>
            <p:nvPr/>
          </p:nvGrpSpPr>
          <p:grpSpPr>
            <a:xfrm>
              <a:off x="3432775" y="2589883"/>
              <a:ext cx="394796" cy="72000"/>
              <a:chOff x="3105757" y="4725144"/>
              <a:chExt cx="394796" cy="720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F0C35A7-9D04-4AEF-A228-5E951AEF3B05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2BDA6E1-E611-4418-BE53-3B691B270D7A}"/>
                  </a:ext>
                </a:extLst>
              </p:cNvPr>
              <p:cNvCxnSpPr>
                <a:stCxn id="64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A79683-FD13-4461-9EC0-632136C283C3}"/>
                </a:ext>
              </a:extLst>
            </p:cNvPr>
            <p:cNvGrpSpPr/>
            <p:nvPr/>
          </p:nvGrpSpPr>
          <p:grpSpPr>
            <a:xfrm>
              <a:off x="3432775" y="2934923"/>
              <a:ext cx="367606" cy="72000"/>
              <a:chOff x="3105757" y="4725144"/>
              <a:chExt cx="367606" cy="720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F2718EB-8240-40AD-956B-562DC93ABEFB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7AF0C83-4D6E-41C9-93EE-F76E79BECC3D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ABC85D3-C3E3-4994-A095-99B7C7535653}"/>
                </a:ext>
              </a:extLst>
            </p:cNvPr>
            <p:cNvGrpSpPr/>
            <p:nvPr/>
          </p:nvGrpSpPr>
          <p:grpSpPr>
            <a:xfrm>
              <a:off x="6178172" y="2772260"/>
              <a:ext cx="367606" cy="72000"/>
              <a:chOff x="3105757" y="4725144"/>
              <a:chExt cx="367606" cy="720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E20A993-052F-499C-BB46-DE4D7CCEFB7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7CF90F3-1EEA-4F0D-91E4-276743E99514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FA1C94-DE60-400F-956A-6F6065651A29}"/>
                </a:ext>
              </a:extLst>
            </p:cNvPr>
            <p:cNvGrpSpPr/>
            <p:nvPr/>
          </p:nvGrpSpPr>
          <p:grpSpPr>
            <a:xfrm>
              <a:off x="6604301" y="2676915"/>
              <a:ext cx="367606" cy="72000"/>
              <a:chOff x="3105757" y="4725144"/>
              <a:chExt cx="367606" cy="720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45840A-A347-4DD3-B29C-580F849D0B06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9783AC9-7CB0-494C-A8FB-5315C8A5AF1B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E2834F-4CAD-4CC3-8744-CA670260F326}"/>
                </a:ext>
              </a:extLst>
            </p:cNvPr>
            <p:cNvGrpSpPr/>
            <p:nvPr/>
          </p:nvGrpSpPr>
          <p:grpSpPr>
            <a:xfrm>
              <a:off x="5712294" y="2825753"/>
              <a:ext cx="367606" cy="72000"/>
              <a:chOff x="3105757" y="4725144"/>
              <a:chExt cx="367606" cy="72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3005DD-A761-4A82-B7B9-3B6E0E139FD3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4558460-B175-4655-8637-F330417143AB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ABF256A-33D6-4883-A50B-28C72C9C2E3E}"/>
                </a:ext>
              </a:extLst>
            </p:cNvPr>
            <p:cNvGrpSpPr/>
            <p:nvPr/>
          </p:nvGrpSpPr>
          <p:grpSpPr>
            <a:xfrm>
              <a:off x="6881045" y="2803577"/>
              <a:ext cx="367606" cy="72000"/>
              <a:chOff x="3105757" y="4725144"/>
              <a:chExt cx="367606" cy="72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5BD6DF3-2F89-44EC-8AD8-7EBE4A1783EC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FBFDB9-B391-408F-A0B3-85C60AB7EE25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03B0E85-2E1A-4B0C-839B-DF44EB57E3AA}"/>
                </a:ext>
              </a:extLst>
            </p:cNvPr>
            <p:cNvGrpSpPr/>
            <p:nvPr/>
          </p:nvGrpSpPr>
          <p:grpSpPr>
            <a:xfrm>
              <a:off x="7129221" y="2485667"/>
              <a:ext cx="367606" cy="72000"/>
              <a:chOff x="3105757" y="4725144"/>
              <a:chExt cx="367606" cy="72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D869BC-F498-4D65-8842-CABE2BD587FE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376A692-9654-4490-9D89-B85520348FE5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7D73078-674E-4EF0-AEED-A4AB5AF34ED3}"/>
                </a:ext>
              </a:extLst>
            </p:cNvPr>
            <p:cNvGrpSpPr/>
            <p:nvPr/>
          </p:nvGrpSpPr>
          <p:grpSpPr>
            <a:xfrm>
              <a:off x="6543929" y="2457026"/>
              <a:ext cx="367606" cy="72000"/>
              <a:chOff x="3105757" y="4725144"/>
              <a:chExt cx="367606" cy="720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59E5540-7A33-4B02-BC8B-833E4C47479D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FAA3073-C850-4706-BF2A-B4D2F13C12CF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323B5D-6910-4DE3-9427-E8AD6F61744F}"/>
                </a:ext>
              </a:extLst>
            </p:cNvPr>
            <p:cNvGrpSpPr/>
            <p:nvPr/>
          </p:nvGrpSpPr>
          <p:grpSpPr>
            <a:xfrm>
              <a:off x="7628344" y="2427098"/>
              <a:ext cx="398473" cy="101928"/>
              <a:chOff x="3105757" y="4725144"/>
              <a:chExt cx="398473" cy="10192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16C391C-B27E-4B1A-96F6-8E9FF1B00DA7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3586554-52D8-431D-94CB-2B36E009613B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F6D1FB9-9724-4E2B-BB63-F213FA884FFC}"/>
                </a:ext>
              </a:extLst>
            </p:cNvPr>
            <p:cNvGrpSpPr/>
            <p:nvPr/>
          </p:nvGrpSpPr>
          <p:grpSpPr>
            <a:xfrm>
              <a:off x="7663364" y="2779933"/>
              <a:ext cx="394796" cy="72000"/>
              <a:chOff x="3105757" y="4725144"/>
              <a:chExt cx="394796" cy="72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C50F4DA-8648-4850-A64A-433CC53ED67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0D5B214-0B21-4553-91F0-4396FC19C543}"/>
                  </a:ext>
                </a:extLst>
              </p:cNvPr>
              <p:cNvCxnSpPr>
                <a:stCxn id="46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27380A-D1F9-4FE7-9940-D2BB13868BC6}"/>
                </a:ext>
              </a:extLst>
            </p:cNvPr>
            <p:cNvGrpSpPr/>
            <p:nvPr/>
          </p:nvGrpSpPr>
          <p:grpSpPr>
            <a:xfrm>
              <a:off x="7292942" y="2778264"/>
              <a:ext cx="367606" cy="72000"/>
              <a:chOff x="3105757" y="4725144"/>
              <a:chExt cx="367606" cy="720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6058A0-B742-47F6-ABFF-1BB217D59BF5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3569BF4-8C95-4CF2-B2C8-C3121557CF59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4E515696-C625-442D-8A4E-53D2FBFC4673}"/>
              </a:ext>
            </a:extLst>
          </p:cNvPr>
          <p:cNvSpPr txBox="1"/>
          <p:nvPr/>
        </p:nvSpPr>
        <p:spPr>
          <a:xfrm>
            <a:off x="10293142" y="158795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Atoms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26B6268-9DC3-413E-B868-F4558E71218A}"/>
              </a:ext>
            </a:extLst>
          </p:cNvPr>
          <p:cNvSpPr txBox="1"/>
          <p:nvPr/>
        </p:nvSpPr>
        <p:spPr>
          <a:xfrm>
            <a:off x="8332989" y="15906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Electrons 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A5F686F-DDEF-47DB-B479-3D7845C13E29}"/>
              </a:ext>
            </a:extLst>
          </p:cNvPr>
          <p:cNvSpPr/>
          <p:nvPr/>
        </p:nvSpPr>
        <p:spPr>
          <a:xfrm>
            <a:off x="10066414" y="1772621"/>
            <a:ext cx="104609" cy="12142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607B3F6-5392-4C0C-A455-1FE43B357208}"/>
              </a:ext>
            </a:extLst>
          </p:cNvPr>
          <p:cNvSpPr/>
          <p:nvPr/>
        </p:nvSpPr>
        <p:spPr>
          <a:xfrm>
            <a:off x="8008460" y="1806721"/>
            <a:ext cx="41844" cy="48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E5D9D11-CAB7-42FB-B470-0D95FC544517}"/>
              </a:ext>
            </a:extLst>
          </p:cNvPr>
          <p:cNvCxnSpPr>
            <a:stCxn id="177" idx="6"/>
            <a:endCxn id="171" idx="1"/>
          </p:cNvCxnSpPr>
          <p:nvPr/>
        </p:nvCxnSpPr>
        <p:spPr>
          <a:xfrm flipV="1">
            <a:off x="8050304" y="1772621"/>
            <a:ext cx="236391" cy="58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6" grpId="0"/>
      <p:bldP spid="171" grpId="0"/>
      <p:bldP spid="176" grpId="0" animBg="1"/>
      <p:bldP spid="1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FDD2-5C5F-4E0B-93E0-BC392104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Resistance 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312B73E-B5C7-41D2-8AD6-1B63E9BAFBBB}"/>
              </a:ext>
            </a:extLst>
          </p:cNvPr>
          <p:cNvGrpSpPr/>
          <p:nvPr/>
        </p:nvGrpSpPr>
        <p:grpSpPr>
          <a:xfrm rot="16200000">
            <a:off x="9570386" y="2559034"/>
            <a:ext cx="1260140" cy="360040"/>
            <a:chOff x="1073432" y="3212976"/>
            <a:chExt cx="2268072" cy="18647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514C224-6FD5-43BE-BB9E-86BB6EF80064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11B753-A73C-4874-93B0-37DE1B5A34A6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5CB59-34D4-4348-8210-D926E5418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0861FE-1364-4527-A6EC-367DCC9D8FC3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A3827B2-EC25-42C2-BC80-4963E3BF1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7CF21A-4F30-49A2-B5AE-69339BC1C6D2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3823055-8082-4F4A-B573-40F25CE9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9EC89B0-FF83-420D-9E98-8FEF96B35ECB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BDED8CF-CB65-4B58-ADBF-5C1DF1386561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89F2C78-9C16-4584-9C8B-28FFD45F0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BBA74DEB-AA5F-4753-B74F-2FBBEBBF18E6}"/>
              </a:ext>
            </a:extLst>
          </p:cNvPr>
          <p:cNvSpPr txBox="1"/>
          <p:nvPr/>
        </p:nvSpPr>
        <p:spPr>
          <a:xfrm>
            <a:off x="9187684" y="3437577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Resistance/Resistor</a:t>
            </a:r>
          </a:p>
          <a:p>
            <a:r>
              <a:rPr lang="en-GB" dirty="0"/>
              <a:t>Schematic Symbol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A7D0457-2669-4AB5-A345-20424A2F5B7C}"/>
              </a:ext>
            </a:extLst>
          </p:cNvPr>
          <p:cNvSpPr txBox="1"/>
          <p:nvPr/>
        </p:nvSpPr>
        <p:spPr>
          <a:xfrm>
            <a:off x="9665140" y="25843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DD5CB9A-7094-474E-BE31-A73216B62874}"/>
                  </a:ext>
                </a:extLst>
              </p:cNvPr>
              <p:cNvSpPr txBox="1"/>
              <p:nvPr/>
            </p:nvSpPr>
            <p:spPr>
              <a:xfrm>
                <a:off x="1919536" y="1915799"/>
                <a:ext cx="29722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Unit of resistance: </a:t>
                </a:r>
                <a:r>
                  <a:rPr lang="en-GB" dirty="0">
                    <a:solidFill>
                      <a:srgbClr val="FF0000"/>
                    </a:solidFill>
                  </a:rPr>
                  <a:t>ohm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DD5CB9A-7094-474E-BE31-A73216B6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915799"/>
                <a:ext cx="2972289" cy="523220"/>
              </a:xfrm>
              <a:prstGeom prst="rect">
                <a:avLst/>
              </a:prstGeom>
              <a:blipFill>
                <a:blip r:embed="rId2"/>
                <a:stretch>
                  <a:fillRect l="-1848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TextBox 216">
            <a:extLst>
              <a:ext uri="{FF2B5EF4-FFF2-40B4-BE49-F238E27FC236}">
                <a16:creationId xmlns:a16="http://schemas.microsoft.com/office/drawing/2014/main" id="{C5B146D5-C14C-44E5-A3D4-42DC8A737EBC}"/>
              </a:ext>
            </a:extLst>
          </p:cNvPr>
          <p:cNvSpPr txBox="1"/>
          <p:nvPr/>
        </p:nvSpPr>
        <p:spPr>
          <a:xfrm>
            <a:off x="1667508" y="2939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Times-Roman"/>
              </a:rPr>
              <a:t>reciprocal</a:t>
            </a:r>
            <a:r>
              <a:rPr lang="en-US" sz="1800" b="0" i="0" u="none" strike="noStrike" baseline="0" dirty="0">
                <a:latin typeface="Times-Roman"/>
              </a:rPr>
              <a:t> of resistance is </a:t>
            </a:r>
            <a:r>
              <a:rPr lang="en-US" sz="1800" b="1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-ExtraBold"/>
              </a:rPr>
              <a:t>conductance</a:t>
            </a:r>
            <a:r>
              <a:rPr lang="en-US" sz="1800" b="0" i="0" u="none" strike="noStrike" baseline="0" dirty="0">
                <a:latin typeface="Times-Roman"/>
              </a:rPr>
              <a:t>: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G</a:t>
            </a:r>
            <a:r>
              <a:rPr lang="en-US" sz="1800" b="0" i="1" u="none" strike="noStrike" baseline="0" dirty="0">
                <a:latin typeface="Times-Italic"/>
              </a:rPr>
              <a:t>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E8D86B1-CD31-4FDB-812C-B9D848040477}"/>
                  </a:ext>
                </a:extLst>
              </p:cNvPr>
              <p:cNvSpPr txBox="1"/>
              <p:nvPr/>
            </p:nvSpPr>
            <p:spPr>
              <a:xfrm>
                <a:off x="2423592" y="3455274"/>
                <a:ext cx="85715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E8D86B1-CD31-4FDB-812C-B9D84804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455274"/>
                <a:ext cx="857158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ACDDEB-3E59-44FD-B7B8-094598E04079}"/>
                  </a:ext>
                </a:extLst>
              </p:cNvPr>
              <p:cNvSpPr txBox="1"/>
              <p:nvPr/>
            </p:nvSpPr>
            <p:spPr>
              <a:xfrm>
                <a:off x="3447747" y="5121729"/>
                <a:ext cx="1962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Example:</a:t>
                </a:r>
              </a:p>
              <a:p>
                <a:r>
                  <a:rPr lang="en-GB" dirty="0"/>
                  <a:t>   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 22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ACDDEB-3E59-44FD-B7B8-094598E04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47" y="5121729"/>
                <a:ext cx="1962717" cy="646331"/>
              </a:xfrm>
              <a:prstGeom prst="rect">
                <a:avLst/>
              </a:prstGeom>
              <a:blipFill>
                <a:blip r:embed="rId4"/>
                <a:stretch>
                  <a:fillRect l="-2795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E51A6EB2-3892-4336-9D2D-175123A595FF}"/>
              </a:ext>
            </a:extLst>
          </p:cNvPr>
          <p:cNvSpPr/>
          <p:nvPr/>
        </p:nvSpPr>
        <p:spPr>
          <a:xfrm>
            <a:off x="5663952" y="5409220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28E9E4E-C89F-4610-8D55-65ACBA7FAFA2}"/>
                  </a:ext>
                </a:extLst>
              </p:cNvPr>
              <p:cNvSpPr txBox="1"/>
              <p:nvPr/>
            </p:nvSpPr>
            <p:spPr>
              <a:xfrm>
                <a:off x="6832123" y="5444894"/>
                <a:ext cx="14761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=4.5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28E9E4E-C89F-4610-8D55-65ACBA7FA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23" y="5444894"/>
                <a:ext cx="1476164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TextBox 223">
            <a:extLst>
              <a:ext uri="{FF2B5EF4-FFF2-40B4-BE49-F238E27FC236}">
                <a16:creationId xmlns:a16="http://schemas.microsoft.com/office/drawing/2014/main" id="{1B814196-CE07-49CA-BE3E-CB9C7D51C841}"/>
              </a:ext>
            </a:extLst>
          </p:cNvPr>
          <p:cNvSpPr txBox="1"/>
          <p:nvPr/>
        </p:nvSpPr>
        <p:spPr>
          <a:xfrm>
            <a:off x="1673424" y="4355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unit of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Times-Roman"/>
              </a:rPr>
              <a:t>conductance</a:t>
            </a:r>
            <a:r>
              <a:rPr lang="en-US" sz="1800" b="0" i="0" u="none" strike="noStrike" baseline="0" dirty="0">
                <a:latin typeface="Times-Roman"/>
              </a:rPr>
              <a:t> is the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Times-ExtraBold"/>
              </a:rPr>
              <a:t>siemens</a:t>
            </a:r>
            <a:r>
              <a:rPr lang="en-US" sz="1800" b="0" i="0" u="none" strike="noStrike" baseline="0" dirty="0">
                <a:latin typeface="Times-Roman"/>
              </a:rPr>
              <a:t>:  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/>
      <p:bldP spid="217" grpId="0"/>
      <p:bldP spid="218" grpId="0"/>
      <p:bldP spid="219" grpId="0"/>
      <p:bldP spid="220" grpId="0" animBg="1"/>
      <p:bldP spid="222" grpId="0"/>
      <p:bldP spid="2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D86C-B054-4332-BA96-5F298C5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40BA8-68F6-4B91-B31D-00909966BEBD}"/>
              </a:ext>
            </a:extLst>
          </p:cNvPr>
          <p:cNvSpPr txBox="1"/>
          <p:nvPr/>
        </p:nvSpPr>
        <p:spPr>
          <a:xfrm>
            <a:off x="2675620" y="24928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-Roman"/>
              </a:rPr>
              <a:t>Components that are specifically designed to have a certain amount of resistance</a:t>
            </a:r>
            <a:r>
              <a:rPr lang="en-GB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-Roman"/>
              </a:rPr>
              <a:t>.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214-32F4-489A-BE05-F9C7319C8BF8}"/>
              </a:ext>
            </a:extLst>
          </p:cNvPr>
          <p:cNvSpPr txBox="1"/>
          <p:nvPr/>
        </p:nvSpPr>
        <p:spPr>
          <a:xfrm>
            <a:off x="1883532" y="2021780"/>
            <a:ext cx="298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3AD2C-D6F2-4220-B121-0F029341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844824"/>
            <a:ext cx="2323809" cy="2323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4B829A-B696-4308-B6EB-C75103A4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54" y="4005064"/>
            <a:ext cx="1380689" cy="9360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1A1FF4-03F2-4948-A8B7-96A1E601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68" y="4003154"/>
            <a:ext cx="910103" cy="8687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B6D822-0A30-4079-8D7D-C1791C6C2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445" y="3948507"/>
            <a:ext cx="1380689" cy="11651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521DFE-6222-4611-81BF-9AEE8A140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308" y="3854670"/>
            <a:ext cx="1020428" cy="13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B5FC0E-29A9-4F00-A5DB-5C031445B5A8}"/>
              </a:ext>
            </a:extLst>
          </p:cNvPr>
          <p:cNvSpPr/>
          <p:nvPr/>
        </p:nvSpPr>
        <p:spPr>
          <a:xfrm>
            <a:off x="4187788" y="1871195"/>
            <a:ext cx="2492066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ED86C-B054-4332-BA96-5F298C5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Four Bands Colour Coded Resistors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214-32F4-489A-BE05-F9C7319C8BF8}"/>
              </a:ext>
            </a:extLst>
          </p:cNvPr>
          <p:cNvSpPr txBox="1"/>
          <p:nvPr/>
        </p:nvSpPr>
        <p:spPr>
          <a:xfrm>
            <a:off x="1587710" y="2037378"/>
            <a:ext cx="155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3AD2C-D6F2-4220-B121-0F029341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94" y="2883159"/>
            <a:ext cx="991661" cy="991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5334A8-AD03-423D-8946-9397AA0A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212" y="3730010"/>
            <a:ext cx="2107956" cy="29336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366E9F-FF7F-4236-A170-1888093F2F81}"/>
              </a:ext>
            </a:extLst>
          </p:cNvPr>
          <p:cNvCxnSpPr>
            <a:stCxn id="10" idx="3"/>
          </p:cNvCxnSpPr>
          <p:nvPr/>
        </p:nvCxnSpPr>
        <p:spPr>
          <a:xfrm>
            <a:off x="6679854" y="2159227"/>
            <a:ext cx="1086288" cy="4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487EF4-AB9F-4463-B5B5-599370B883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47560" y="2156275"/>
            <a:ext cx="1140228" cy="29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6451C-9486-4E4E-9E77-FB404CED0F00}"/>
              </a:ext>
            </a:extLst>
          </p:cNvPr>
          <p:cNvSpPr/>
          <p:nvPr/>
        </p:nvSpPr>
        <p:spPr>
          <a:xfrm>
            <a:off x="4514908" y="1891387"/>
            <a:ext cx="216024" cy="540000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013A9-3B13-4F0D-88B1-4D436A0B8C30}"/>
              </a:ext>
            </a:extLst>
          </p:cNvPr>
          <p:cNvSpPr/>
          <p:nvPr/>
        </p:nvSpPr>
        <p:spPr>
          <a:xfrm>
            <a:off x="4841212" y="1891387"/>
            <a:ext cx="216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47751-0DFF-4BD2-92B9-E4DC1DF467FE}"/>
              </a:ext>
            </a:extLst>
          </p:cNvPr>
          <p:cNvSpPr/>
          <p:nvPr/>
        </p:nvSpPr>
        <p:spPr>
          <a:xfrm>
            <a:off x="5197418" y="1891387"/>
            <a:ext cx="216024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D39B3-66A8-4ED9-B844-818712289466}"/>
              </a:ext>
            </a:extLst>
          </p:cNvPr>
          <p:cNvSpPr/>
          <p:nvPr/>
        </p:nvSpPr>
        <p:spPr>
          <a:xfrm>
            <a:off x="6147584" y="1891387"/>
            <a:ext cx="216024" cy="540000"/>
          </a:xfrm>
          <a:prstGeom prst="rect">
            <a:avLst/>
          </a:prstGeom>
          <a:solidFill>
            <a:srgbClr val="E7B220"/>
          </a:solidFill>
          <a:ln>
            <a:solidFill>
              <a:srgbClr val="E7B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B6C06E-0072-41E8-84F3-943960A7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252" y="3061408"/>
            <a:ext cx="2895238" cy="8761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C70CE2-81D2-42C2-BCAD-AB790DFBD581}"/>
              </a:ext>
            </a:extLst>
          </p:cNvPr>
          <p:cNvSpPr txBox="1"/>
          <p:nvPr/>
        </p:nvSpPr>
        <p:spPr>
          <a:xfrm>
            <a:off x="3617674" y="3360678"/>
            <a:ext cx="99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1</a:t>
            </a:r>
            <a:r>
              <a:rPr lang="en-GB" sz="1800" b="0" i="0" u="none" strike="noStrike" baseline="30000" dirty="0">
                <a:latin typeface="Times-Roman"/>
              </a:rPr>
              <a:t>st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B7510-44F6-4491-95E2-35884B951452}"/>
              </a:ext>
            </a:extLst>
          </p:cNvPr>
          <p:cNvCxnSpPr>
            <a:stCxn id="26" idx="0"/>
          </p:cNvCxnSpPr>
          <p:nvPr/>
        </p:nvCxnSpPr>
        <p:spPr>
          <a:xfrm flipV="1">
            <a:off x="4113505" y="2270529"/>
            <a:ext cx="509415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D6E886-9464-4264-B97D-2BBF9805F9BD}"/>
              </a:ext>
            </a:extLst>
          </p:cNvPr>
          <p:cNvSpPr txBox="1"/>
          <p:nvPr/>
        </p:nvSpPr>
        <p:spPr>
          <a:xfrm>
            <a:off x="4664445" y="3360678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2</a:t>
            </a:r>
            <a:r>
              <a:rPr lang="en-GB" sz="1800" b="0" i="0" u="none" strike="noStrike" baseline="30000" dirty="0">
                <a:latin typeface="Times-Roman"/>
              </a:rPr>
              <a:t>nd</a:t>
            </a:r>
            <a:r>
              <a:rPr lang="en-GB" sz="1800" b="0" i="0" u="none" strike="noStrike" baseline="0" dirty="0">
                <a:latin typeface="Times-Roman"/>
              </a:rPr>
              <a:t> digit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83FAA9-609E-4FA4-985B-65EE7119F5D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949212" y="2270529"/>
            <a:ext cx="248206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29FC76-57DE-4630-8C26-89E7395080E5}"/>
              </a:ext>
            </a:extLst>
          </p:cNvPr>
          <p:cNvSpPr txBox="1"/>
          <p:nvPr/>
        </p:nvSpPr>
        <p:spPr>
          <a:xfrm>
            <a:off x="6429308" y="4468985"/>
            <a:ext cx="2492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multiplier (number of </a:t>
            </a:r>
            <a:r>
              <a:rPr lang="en-US" sz="1800" b="0" i="0" u="none" strike="noStrike" baseline="0" dirty="0">
                <a:latin typeface="Times-Roman"/>
              </a:rPr>
              <a:t>zeros following the 2nd digit)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CF837-6315-4FBB-8C37-DA964E6EE76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392962" y="2313077"/>
            <a:ext cx="1036346" cy="2617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78B41E-5CC4-406A-9C6C-91CB0C891D60}"/>
              </a:ext>
            </a:extLst>
          </p:cNvPr>
          <p:cNvSpPr txBox="1"/>
          <p:nvPr/>
        </p:nvSpPr>
        <p:spPr>
          <a:xfrm>
            <a:off x="9098290" y="2575732"/>
            <a:ext cx="124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tolerance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11FFDD-8D50-461E-909C-079CD2601C06}"/>
              </a:ext>
            </a:extLst>
          </p:cNvPr>
          <p:cNvCxnSpPr>
            <a:cxnSpLocks/>
          </p:cNvCxnSpPr>
          <p:nvPr/>
        </p:nvCxnSpPr>
        <p:spPr>
          <a:xfrm flipH="1" flipV="1">
            <a:off x="6363608" y="2313077"/>
            <a:ext cx="2072652" cy="692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18" grpId="0" animBg="1"/>
      <p:bldP spid="20" grpId="0" animBg="1"/>
      <p:bldP spid="21" grpId="0" animBg="1"/>
      <p:bldP spid="22" grpId="0" animBg="1"/>
      <p:bldP spid="26" grpId="0"/>
      <p:bldP spid="30" grpId="0"/>
      <p:bldP spid="35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6F2-E30F-4574-A15D-5E629DC4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CCEE-0610-4CE1-9303-82169A6FE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22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2D40F-2639-47CF-91B3-57D2C29D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C6519B-B066-465D-BCEE-7237D1CE2E3C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8476D-A09F-4FC6-B712-1412A2CA5370}"/>
                  </a:ext>
                </a:extLst>
              </p:cNvPr>
              <p:cNvSpPr txBox="1"/>
              <p:nvPr/>
            </p:nvSpPr>
            <p:spPr>
              <a:xfrm>
                <a:off x="4655840" y="3502745"/>
                <a:ext cx="6096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First band is red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Second band is violet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7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Third band is orange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3 zeros,</a:t>
                </a:r>
              </a:p>
              <a:p>
                <a:pPr lvl="1"/>
                <a:endParaRPr lang="en-US" b="0" i="0" u="none" strike="noStrike" baseline="0" dirty="0">
                  <a:latin typeface="Times-Roman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-Roman"/>
                  </a:rPr>
                  <a:t>Fourth band is silver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tolerance.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8476D-A09F-4FC6-B712-1412A2CA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502745"/>
                <a:ext cx="6096000" cy="1477328"/>
              </a:xfrm>
              <a:prstGeom prst="rect">
                <a:avLst/>
              </a:prstGeom>
              <a:blipFill>
                <a:blip r:embed="rId4"/>
                <a:stretch>
                  <a:fillRect t="-2893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B6E9C-DE3C-492C-9CFD-5A801B96A674}"/>
                  </a:ext>
                </a:extLst>
              </p:cNvPr>
              <p:cNvSpPr txBox="1"/>
              <p:nvPr/>
            </p:nvSpPr>
            <p:spPr>
              <a:xfrm>
                <a:off x="6564052" y="5362750"/>
                <a:ext cx="292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B6E9C-DE3C-492C-9CFD-5A801B96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52" y="5362750"/>
                <a:ext cx="292332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A3D0EE8-1189-4339-9A2B-6F1669CC6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D5CE0-08EC-4673-937B-D87D542E2E58}"/>
              </a:ext>
            </a:extLst>
          </p:cNvPr>
          <p:cNvCxnSpPr/>
          <p:nvPr/>
        </p:nvCxnSpPr>
        <p:spPr>
          <a:xfrm flipV="1">
            <a:off x="6708068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8FFCA-C1DC-4C7A-8CAE-913DAA06B303}"/>
              </a:ext>
            </a:extLst>
          </p:cNvPr>
          <p:cNvCxnSpPr/>
          <p:nvPr/>
        </p:nvCxnSpPr>
        <p:spPr>
          <a:xfrm flipV="1">
            <a:off x="6924092" y="2557787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78BBED-69BC-4E07-98F3-203D5EE4655E}"/>
              </a:ext>
            </a:extLst>
          </p:cNvPr>
          <p:cNvCxnSpPr/>
          <p:nvPr/>
        </p:nvCxnSpPr>
        <p:spPr>
          <a:xfrm flipV="1">
            <a:off x="7176120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E9E1D9-BE37-46D7-A19F-5C0205939FC0}"/>
              </a:ext>
            </a:extLst>
          </p:cNvPr>
          <p:cNvCxnSpPr/>
          <p:nvPr/>
        </p:nvCxnSpPr>
        <p:spPr>
          <a:xfrm flipV="1">
            <a:off x="7428148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5B3-83B4-4804-864E-8A40090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25C2E-E0B4-4D72-B609-89649E3E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5" r="31157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4DD7-5D93-486B-A049-9B0AD8849BFA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04CB-8BE7-4B6A-A847-3C6CC3963D3D}"/>
              </a:ext>
            </a:extLst>
          </p:cNvPr>
          <p:cNvSpPr txBox="1"/>
          <p:nvPr/>
        </p:nvSpPr>
        <p:spPr>
          <a:xfrm>
            <a:off x="6096000" y="3651891"/>
            <a:ext cx="3852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First band is brown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1,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Second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Third band is brown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1 zero,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Fourth band is silver 10% tolerance.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30305-E9DB-44D0-BC5E-BF21E097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6C4D1-8414-4354-AAAD-95C3FDB2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/>
              <p:nvPr/>
            </p:nvSpPr>
            <p:spPr>
              <a:xfrm>
                <a:off x="8022214" y="5178084"/>
                <a:ext cx="2628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14" y="5178084"/>
                <a:ext cx="26282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0370F-1ADE-4B17-87A3-E59B91CAC00E}"/>
              </a:ext>
            </a:extLst>
          </p:cNvPr>
          <p:cNvCxnSpPr/>
          <p:nvPr/>
        </p:nvCxnSpPr>
        <p:spPr>
          <a:xfrm flipV="1">
            <a:off x="6564052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D9857-5F65-4014-9235-E92EE55FA13F}"/>
              </a:ext>
            </a:extLst>
          </p:cNvPr>
          <p:cNvCxnSpPr/>
          <p:nvPr/>
        </p:nvCxnSpPr>
        <p:spPr>
          <a:xfrm flipV="1">
            <a:off x="6780076" y="2603907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ACCC65-76FF-43CC-ABEB-3CE63CEA1DDE}"/>
              </a:ext>
            </a:extLst>
          </p:cNvPr>
          <p:cNvCxnSpPr/>
          <p:nvPr/>
        </p:nvCxnSpPr>
        <p:spPr>
          <a:xfrm flipV="1">
            <a:off x="7032104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994DC0-383C-4E15-A801-0DE8725ED2DE}"/>
              </a:ext>
            </a:extLst>
          </p:cNvPr>
          <p:cNvCxnSpPr/>
          <p:nvPr/>
        </p:nvCxnSpPr>
        <p:spPr>
          <a:xfrm flipV="1">
            <a:off x="7284132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5B3-83B4-4804-864E-8A40090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25C2E-E0B4-4D72-B609-89649E3E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26" r="-204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4DD7-5D93-486B-A049-9B0AD8849BFA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04CB-8BE7-4B6A-A847-3C6CC3963D3D}"/>
              </a:ext>
            </a:extLst>
          </p:cNvPr>
          <p:cNvSpPr txBox="1"/>
          <p:nvPr/>
        </p:nvSpPr>
        <p:spPr>
          <a:xfrm>
            <a:off x="6096000" y="3651891"/>
            <a:ext cx="3852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First band is green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5,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Second band is blue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6,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Third band is green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5 zeros,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Fourth band is gold 5% tolerance.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30305-E9DB-44D0-BC5E-BF21E097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6C4D1-8414-4354-AAAD-95C3FDB2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/>
              <p:nvPr/>
            </p:nvSpPr>
            <p:spPr>
              <a:xfrm>
                <a:off x="8022214" y="5178084"/>
                <a:ext cx="3186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5,600,000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14" y="5178084"/>
                <a:ext cx="31863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188ABA-735E-4966-A198-169B1081F729}"/>
              </a:ext>
            </a:extLst>
          </p:cNvPr>
          <p:cNvCxnSpPr/>
          <p:nvPr/>
        </p:nvCxnSpPr>
        <p:spPr>
          <a:xfrm flipV="1">
            <a:off x="6996100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A90B2D-973E-4EB2-B147-CBE6914D03E1}"/>
              </a:ext>
            </a:extLst>
          </p:cNvPr>
          <p:cNvCxnSpPr/>
          <p:nvPr/>
        </p:nvCxnSpPr>
        <p:spPr>
          <a:xfrm flipV="1">
            <a:off x="7212124" y="2603907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DEF68-7933-4753-874E-C79A84810CEE}"/>
              </a:ext>
            </a:extLst>
          </p:cNvPr>
          <p:cNvCxnSpPr/>
          <p:nvPr/>
        </p:nvCxnSpPr>
        <p:spPr>
          <a:xfrm flipV="1">
            <a:off x="7464152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679E5-E1F9-484E-AC20-7CDD585A4ACA}"/>
              </a:ext>
            </a:extLst>
          </p:cNvPr>
          <p:cNvCxnSpPr/>
          <p:nvPr/>
        </p:nvCxnSpPr>
        <p:spPr>
          <a:xfrm flipV="1">
            <a:off x="7716180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Five Bands Colour Coded Resistors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3E240-4FBF-4DCB-ABD6-3F84EA0D82C1}"/>
              </a:ext>
            </a:extLst>
          </p:cNvPr>
          <p:cNvSpPr/>
          <p:nvPr/>
        </p:nvSpPr>
        <p:spPr>
          <a:xfrm>
            <a:off x="4792159" y="2254430"/>
            <a:ext cx="2492066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91D23-E5AB-4AA6-A485-DC6622BA415D}"/>
              </a:ext>
            </a:extLst>
          </p:cNvPr>
          <p:cNvSpPr txBox="1"/>
          <p:nvPr/>
        </p:nvSpPr>
        <p:spPr>
          <a:xfrm>
            <a:off x="1587710" y="2037378"/>
            <a:ext cx="155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7B586-EB30-400C-87AF-5DC4C4C00BEF}"/>
              </a:ext>
            </a:extLst>
          </p:cNvPr>
          <p:cNvCxnSpPr>
            <a:stCxn id="4" idx="3"/>
          </p:cNvCxnSpPr>
          <p:nvPr/>
        </p:nvCxnSpPr>
        <p:spPr>
          <a:xfrm>
            <a:off x="7284225" y="2542462"/>
            <a:ext cx="1086288" cy="4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9844F8-3194-4353-B423-DDE4BB292AF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51931" y="2539510"/>
            <a:ext cx="1140228" cy="29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B35C-C52D-4CD0-A8D9-27EF8A6C2211}"/>
              </a:ext>
            </a:extLst>
          </p:cNvPr>
          <p:cNvSpPr/>
          <p:nvPr/>
        </p:nvSpPr>
        <p:spPr>
          <a:xfrm>
            <a:off x="5119279" y="2274622"/>
            <a:ext cx="216024" cy="540000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376E0-7823-41B3-B9AC-E2CA6561EC2C}"/>
              </a:ext>
            </a:extLst>
          </p:cNvPr>
          <p:cNvSpPr/>
          <p:nvPr/>
        </p:nvSpPr>
        <p:spPr>
          <a:xfrm>
            <a:off x="5445583" y="2274622"/>
            <a:ext cx="216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CB2A1-5B49-4B5B-ABF7-32B20DF9F32D}"/>
              </a:ext>
            </a:extLst>
          </p:cNvPr>
          <p:cNvSpPr/>
          <p:nvPr/>
        </p:nvSpPr>
        <p:spPr>
          <a:xfrm>
            <a:off x="5801789" y="2274622"/>
            <a:ext cx="216024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C16A8-28B3-4806-BD4F-C8AEAA99F5BB}"/>
              </a:ext>
            </a:extLst>
          </p:cNvPr>
          <p:cNvSpPr/>
          <p:nvPr/>
        </p:nvSpPr>
        <p:spPr>
          <a:xfrm>
            <a:off x="6751955" y="2274622"/>
            <a:ext cx="216024" cy="540000"/>
          </a:xfrm>
          <a:prstGeom prst="rect">
            <a:avLst/>
          </a:prstGeom>
          <a:solidFill>
            <a:srgbClr val="E7B220"/>
          </a:solidFill>
          <a:ln>
            <a:solidFill>
              <a:srgbClr val="E7B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D2790-65A0-40B5-B0F8-CCC9C040FD5E}"/>
              </a:ext>
            </a:extLst>
          </p:cNvPr>
          <p:cNvSpPr txBox="1"/>
          <p:nvPr/>
        </p:nvSpPr>
        <p:spPr>
          <a:xfrm>
            <a:off x="4222045" y="3743913"/>
            <a:ext cx="99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1</a:t>
            </a:r>
            <a:r>
              <a:rPr lang="en-GB" sz="1800" b="0" i="0" u="none" strike="noStrike" baseline="30000" dirty="0">
                <a:latin typeface="Times-Roman"/>
              </a:rPr>
              <a:t>st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2172E-6294-4594-9F3E-6F701EC119E9}"/>
              </a:ext>
            </a:extLst>
          </p:cNvPr>
          <p:cNvCxnSpPr>
            <a:stCxn id="15" idx="0"/>
          </p:cNvCxnSpPr>
          <p:nvPr/>
        </p:nvCxnSpPr>
        <p:spPr>
          <a:xfrm flipV="1">
            <a:off x="4717876" y="2653764"/>
            <a:ext cx="509415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2EC374-167A-42A1-A933-3F6E0202D76A}"/>
              </a:ext>
            </a:extLst>
          </p:cNvPr>
          <p:cNvSpPr txBox="1"/>
          <p:nvPr/>
        </p:nvSpPr>
        <p:spPr>
          <a:xfrm>
            <a:off x="5268816" y="3743913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2</a:t>
            </a:r>
            <a:r>
              <a:rPr lang="en-GB" sz="1800" b="0" i="0" u="none" strike="noStrike" baseline="30000" dirty="0">
                <a:latin typeface="Times-Roman"/>
              </a:rPr>
              <a:t>nd</a:t>
            </a:r>
            <a:r>
              <a:rPr lang="en-GB" sz="1800" b="0" i="0" u="none" strike="noStrike" baseline="0" dirty="0">
                <a:latin typeface="Times-Roman"/>
              </a:rPr>
              <a:t> digit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602BC-0D39-472C-8B49-D98A261B696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553583" y="2653764"/>
            <a:ext cx="248206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F22350-218F-47EC-8EF9-393E68CEB094}"/>
              </a:ext>
            </a:extLst>
          </p:cNvPr>
          <p:cNvSpPr txBox="1"/>
          <p:nvPr/>
        </p:nvSpPr>
        <p:spPr>
          <a:xfrm>
            <a:off x="7033679" y="4852220"/>
            <a:ext cx="29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Multiplier (number of </a:t>
            </a:r>
            <a:r>
              <a:rPr lang="en-US" sz="1800" b="0" i="0" u="none" strike="noStrike" baseline="0" dirty="0">
                <a:latin typeface="Times-Roman"/>
              </a:rPr>
              <a:t>zeros following the 3rd digit)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D7C3D-D137-4940-B76E-B45174EFC5B6}"/>
              </a:ext>
            </a:extLst>
          </p:cNvPr>
          <p:cNvSpPr txBox="1"/>
          <p:nvPr/>
        </p:nvSpPr>
        <p:spPr>
          <a:xfrm>
            <a:off x="9256655" y="3334992"/>
            <a:ext cx="124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tolerance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7953BE-9166-4407-82AB-FE37780E3BF7}"/>
              </a:ext>
            </a:extLst>
          </p:cNvPr>
          <p:cNvCxnSpPr>
            <a:cxnSpLocks/>
          </p:cNvCxnSpPr>
          <p:nvPr/>
        </p:nvCxnSpPr>
        <p:spPr>
          <a:xfrm flipH="1" flipV="1">
            <a:off x="6967979" y="2696312"/>
            <a:ext cx="2072652" cy="692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30D67-672E-4BB9-9F89-0CF2B0C78B60}"/>
              </a:ext>
            </a:extLst>
          </p:cNvPr>
          <p:cNvSpPr/>
          <p:nvPr/>
        </p:nvSpPr>
        <p:spPr>
          <a:xfrm>
            <a:off x="6173488" y="2269510"/>
            <a:ext cx="216024" cy="540000"/>
          </a:xfrm>
          <a:prstGeom prst="rect">
            <a:avLst/>
          </a:prstGeom>
          <a:solidFill>
            <a:srgbClr val="F58221"/>
          </a:solidFill>
          <a:ln>
            <a:solidFill>
              <a:srgbClr val="F58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177C2-522B-4EDB-9ECB-BBCA51AE15FA}"/>
              </a:ext>
            </a:extLst>
          </p:cNvPr>
          <p:cNvCxnSpPr>
            <a:cxnSpLocks/>
          </p:cNvCxnSpPr>
          <p:nvPr/>
        </p:nvCxnSpPr>
        <p:spPr>
          <a:xfrm flipH="1" flipV="1">
            <a:off x="6301511" y="2696313"/>
            <a:ext cx="1494619" cy="201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1482B9-8F6E-49FB-8825-D11F861BF748}"/>
              </a:ext>
            </a:extLst>
          </p:cNvPr>
          <p:cNvSpPr txBox="1"/>
          <p:nvPr/>
        </p:nvSpPr>
        <p:spPr>
          <a:xfrm>
            <a:off x="6246554" y="4068464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3</a:t>
            </a:r>
            <a:r>
              <a:rPr lang="en-GB" sz="1800" b="0" i="0" u="none" strike="noStrike" baseline="30000" dirty="0">
                <a:latin typeface="Times-Roman"/>
              </a:rPr>
              <a:t>rd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4381C0-A311-4862-8384-0B9E9045773F}"/>
              </a:ext>
            </a:extLst>
          </p:cNvPr>
          <p:cNvCxnSpPr>
            <a:cxnSpLocks/>
          </p:cNvCxnSpPr>
          <p:nvPr/>
        </p:nvCxnSpPr>
        <p:spPr>
          <a:xfrm flipH="1" flipV="1">
            <a:off x="5980602" y="2696312"/>
            <a:ext cx="670139" cy="1436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0C7AD-509C-4010-BB95-145E014A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5" y="2599381"/>
            <a:ext cx="1354160" cy="13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9" grpId="0"/>
      <p:bldP spid="21" grpId="0"/>
      <p:bldP spid="23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966E-D1D1-4644-AE16-BEEDEA8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Topics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BC93E76-79F7-4F1E-95DE-9C092A0C8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963081"/>
                  </p:ext>
                </p:extLst>
              </p:nvPr>
            </p:nvGraphicFramePr>
            <p:xfrm>
              <a:off x="1587500" y="2160588"/>
              <a:ext cx="9486900" cy="3925887"/>
            </p:xfrm>
            <a:graphic>
              <a:graphicData uri="http://schemas.microsoft.com/office/powerpoint/2016/summaryzoom">
                <psuz:summaryZm>
                  <psuz:summaryZmObj sectionId="{1D0F196D-099C-4A7E-9ED9-8EC5D19070D2}">
                    <psuz:zmPr id="{A6CD359F-17A0-4858-9981-5B9E304A1E1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E3D865D-66A4-4990-A076-C332AF98AF6B}">
                    <psuz:zmPr id="{79671065-7BB0-4F37-AB32-346717B81BB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F2210A4-9398-48E4-98EA-289D77B8AD35}">
                    <psuz:zmPr id="{605D668C-21A4-4907-8A70-72C2CD42764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82709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C70F4D8-B809-492C-A69E-02BDDAAF15BA}">
                    <psuz:zmPr id="{548B42D0-9B3B-430F-BCD2-DD7C373EFED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5033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A533669-1FD1-47BA-A47C-7434C17E377A}">
                    <psuz:zmPr id="{64A04495-5622-4C6F-A624-E4209DFC453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59E2C5-A368-4216-9ADB-4B6F1B2E9760}">
                    <psuz:zmPr id="{5A177102-33FE-4944-A088-CF5B603D3011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0C4D2B2-7582-43C6-AF53-0A422CD07390}">
                    <psuz:zmPr id="{3DC5AF95-4D32-4635-A28B-0D464449C59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82709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74D5E61-C6D8-4397-A533-D95098C34D3E}">
                    <psuz:zmPr id="{48A28A0C-FC56-457B-92D1-BD78D59D134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5033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53C55-C16C-490D-9B03-7EBC6F23B5CE}">
                    <psuz:zmPr id="{5097A40C-4C4A-4CA5-9B24-9714837C3BCD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2630345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A7FF43-685A-461D-8EB4-09EB2EED3B00}">
                    <psuz:zmPr id="{5E37C6AB-F8E5-44CC-888E-C764DAD7230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2630345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BC93E76-79F7-4F1E-95DE-9C092A0C828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587500" y="2160588"/>
                <a:ext cx="9486900" cy="3925887"/>
                <a:chOff x="1587500" y="2160588"/>
                <a:chExt cx="9486900" cy="3925887"/>
              </a:xfrm>
            </p:grpSpPr>
            <p:pic>
              <p:nvPicPr>
                <p:cNvPr id="3" name="Picture 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25561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7885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0209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42533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5561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7885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0209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42533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25561" y="4790933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7885" y="4790933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66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Five Bands Colour Coded Resistors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571263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40457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40457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40457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40457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571263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59080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59080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59080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353488" r="-107619" b="-4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488095" r="-107619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551163" r="-107619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690476" r="-1076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748837" r="-10761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40042D6-4264-47E4-8180-2DF58B79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2" y="1657461"/>
            <a:ext cx="2739055" cy="6966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06016C-DB36-46B9-9FFB-B6C8B53A92BE}"/>
              </a:ext>
            </a:extLst>
          </p:cNvPr>
          <p:cNvSpPr txBox="1"/>
          <p:nvPr/>
        </p:nvSpPr>
        <p:spPr>
          <a:xfrm>
            <a:off x="5789966" y="2922911"/>
            <a:ext cx="3132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First band is red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2,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Second band is violet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7,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Third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Fourth band is gold 0.1,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Fifth band is red 2% tolerance.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/>
              <p:nvPr/>
            </p:nvSpPr>
            <p:spPr>
              <a:xfrm>
                <a:off x="7716180" y="5446284"/>
                <a:ext cx="3456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</a:rPr>
                        <m:t> = 270 ∗ 0.1 = 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pt-BR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180" y="5446284"/>
                <a:ext cx="34563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6D6C7E-54AC-43F5-AF6E-3B2B5965BA0F}"/>
              </a:ext>
            </a:extLst>
          </p:cNvPr>
          <p:cNvCxnSpPr/>
          <p:nvPr/>
        </p:nvCxnSpPr>
        <p:spPr>
          <a:xfrm flipV="1">
            <a:off x="7356140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3517AB-266B-4622-848E-5AC9D06DC377}"/>
              </a:ext>
            </a:extLst>
          </p:cNvPr>
          <p:cNvCxnSpPr/>
          <p:nvPr/>
        </p:nvCxnSpPr>
        <p:spPr>
          <a:xfrm flipV="1">
            <a:off x="7536160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AEFB6B-3987-49D1-BC3A-41A09E43BD4A}"/>
              </a:ext>
            </a:extLst>
          </p:cNvPr>
          <p:cNvCxnSpPr/>
          <p:nvPr/>
        </p:nvCxnSpPr>
        <p:spPr>
          <a:xfrm flipV="1">
            <a:off x="7788188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876AF9-8D57-4861-ACB5-202A352C870F}"/>
              </a:ext>
            </a:extLst>
          </p:cNvPr>
          <p:cNvCxnSpPr/>
          <p:nvPr/>
        </p:nvCxnSpPr>
        <p:spPr>
          <a:xfrm flipV="1">
            <a:off x="7968208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F803E0-C3D6-4D86-B651-4B4935984B01}"/>
              </a:ext>
            </a:extLst>
          </p:cNvPr>
          <p:cNvCxnSpPr/>
          <p:nvPr/>
        </p:nvCxnSpPr>
        <p:spPr>
          <a:xfrm flipV="1">
            <a:off x="8220236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40457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40457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40457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40457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59080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59080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59080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353488" r="-107619" b="-4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488095" r="-107619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551163" r="-107619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690476" r="-1076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748837" r="-10761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F06016C-DB36-46B9-9FFB-B6C8B53A92BE}"/>
              </a:ext>
            </a:extLst>
          </p:cNvPr>
          <p:cNvSpPr txBox="1"/>
          <p:nvPr/>
        </p:nvSpPr>
        <p:spPr>
          <a:xfrm>
            <a:off x="6078041" y="2936335"/>
            <a:ext cx="40684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First band is yellow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4,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Second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Third band is red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2,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Fourth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Fifth band is brown 1% tolerance.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/>
              <p:nvPr/>
            </p:nvSpPr>
            <p:spPr>
              <a:xfrm>
                <a:off x="7618015" y="5474064"/>
                <a:ext cx="3456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402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1%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15" y="5474064"/>
                <a:ext cx="3456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2BE8C2-2990-49A7-9084-F20DD07B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68" y="1618980"/>
            <a:ext cx="2854550" cy="810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F1E08-EB46-4B3C-98EB-DF7335734BD3}"/>
              </a:ext>
            </a:extLst>
          </p:cNvPr>
          <p:cNvCxnSpPr/>
          <p:nvPr/>
        </p:nvCxnSpPr>
        <p:spPr>
          <a:xfrm flipV="1">
            <a:off x="7500156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5E76A-246B-4B99-A6C7-0639EAD3FA62}"/>
              </a:ext>
            </a:extLst>
          </p:cNvPr>
          <p:cNvCxnSpPr/>
          <p:nvPr/>
        </p:nvCxnSpPr>
        <p:spPr>
          <a:xfrm flipV="1">
            <a:off x="7680176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FE8A9-25DE-43A7-BA78-422985B814BF}"/>
              </a:ext>
            </a:extLst>
          </p:cNvPr>
          <p:cNvCxnSpPr/>
          <p:nvPr/>
        </p:nvCxnSpPr>
        <p:spPr>
          <a:xfrm flipV="1">
            <a:off x="7932204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AAE653-192B-42CE-A383-983CF95E333F}"/>
              </a:ext>
            </a:extLst>
          </p:cNvPr>
          <p:cNvCxnSpPr/>
          <p:nvPr/>
        </p:nvCxnSpPr>
        <p:spPr>
          <a:xfrm flipV="1">
            <a:off x="8112224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A3E86D-114F-4B8A-A1F8-2E5D8974C409}"/>
              </a:ext>
            </a:extLst>
          </p:cNvPr>
          <p:cNvCxnSpPr/>
          <p:nvPr/>
        </p:nvCxnSpPr>
        <p:spPr>
          <a:xfrm flipV="1">
            <a:off x="8364252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7D7-4820-4BA2-9FD4-9B04CC1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 Label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6A572-7170-4C86-9CAA-7630A3AA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64" y="1798340"/>
            <a:ext cx="3714286" cy="1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26058-E3AF-46C0-950B-A6207E40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54" y="3414303"/>
            <a:ext cx="2628571" cy="15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AB19B-E3BC-4E74-AA74-0A5ABA40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94" y="3423827"/>
            <a:ext cx="2504762" cy="1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049EF-8E29-4D34-8B84-EE1945FD1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069" y="3423826"/>
            <a:ext cx="2933333" cy="1533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A79D7-2039-42E7-9AA6-8375CDFAE541}"/>
              </a:ext>
            </a:extLst>
          </p:cNvPr>
          <p:cNvSpPr txBox="1"/>
          <p:nvPr/>
        </p:nvSpPr>
        <p:spPr>
          <a:xfrm>
            <a:off x="1703512" y="1613674"/>
            <a:ext cx="250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surface-mount resistors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31532B-D7A8-4051-852A-94EF3AC98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417" y="2130063"/>
            <a:ext cx="1980952" cy="9238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AD4C4C-20CA-44C5-BF0B-90950451169E}"/>
              </a:ext>
            </a:extLst>
          </p:cNvPr>
          <p:cNvSpPr txBox="1"/>
          <p:nvPr/>
        </p:nvSpPr>
        <p:spPr>
          <a:xfrm>
            <a:off x="1958918" y="5121188"/>
            <a:ext cx="6710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R</a:t>
            </a:r>
            <a:r>
              <a:rPr lang="en-US" sz="1800" b="0" i="0" u="none" strike="noStrike" baseline="0" dirty="0">
                <a:latin typeface="Times-Roman"/>
              </a:rPr>
              <a:t>: a multiplier of 1 (no zeros after the digits),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K</a:t>
            </a:r>
            <a:r>
              <a:rPr lang="en-US" sz="1800" b="0" i="0" u="none" strike="noStrike" baseline="0" dirty="0">
                <a:latin typeface="Times-Roman"/>
              </a:rPr>
              <a:t>: a multiplier of 1000 (three zeros after the digits),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M</a:t>
            </a:r>
            <a:r>
              <a:rPr lang="en-US" sz="1800" b="0" i="0" u="none" strike="noStrike" baseline="0" dirty="0">
                <a:latin typeface="Times-Roman"/>
              </a:rPr>
              <a:t>: a multiplier of 1,000,000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6F09-5B73-4FCF-AD5C-8B1BF878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8EEED-038F-4668-9898-5E27EEE5353C}"/>
              </a:ext>
            </a:extLst>
          </p:cNvPr>
          <p:cNvSpPr txBox="1"/>
          <p:nvPr/>
        </p:nvSpPr>
        <p:spPr>
          <a:xfrm>
            <a:off x="1703512" y="166480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Interpret the following alphanumeric resistor labels:</a:t>
            </a:r>
          </a:p>
          <a:p>
            <a:pPr algn="l"/>
            <a:endParaRPr lang="pt-BR" sz="1800" b="1" i="0" u="none" strike="noStrike" baseline="0" dirty="0">
              <a:latin typeface="Times-Bold"/>
            </a:endParaRP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470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5R6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68K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10M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3M3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FDFE83-D0E5-4EAB-A14A-C9012ABCA12F}"/>
                  </a:ext>
                </a:extLst>
              </p:cNvPr>
              <p:cNvSpPr txBox="1"/>
              <p:nvPr/>
            </p:nvSpPr>
            <p:spPr>
              <a:xfrm>
                <a:off x="7799512" y="4253053"/>
                <a:ext cx="33843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470 = </a:t>
                </a:r>
                <a:r>
                  <a:rPr lang="pt-BR" sz="1800" b="1" i="0" u="none" strike="noStrike" baseline="0" dirty="0">
                    <a:latin typeface="Times-Bold"/>
                  </a:rPr>
                  <a:t>470 </a:t>
                </a:r>
                <a14:m>
                  <m:oMath xmlns:m="http://schemas.openxmlformats.org/officeDocument/2006/math"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5R6  = </a:t>
                </a:r>
                <a:r>
                  <a:rPr lang="pt-BR" sz="1800" b="1" i="0" u="none" strike="noStrike" baseline="0" dirty="0">
                    <a:latin typeface="Times-Bold"/>
                  </a:rPr>
                  <a:t>5.6 </a:t>
                </a:r>
                <a14:m>
                  <m:oMath xmlns:m="http://schemas.openxmlformats.org/officeDocument/2006/math"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68K  = </a:t>
                </a:r>
                <a:r>
                  <a:rPr lang="pt-BR" sz="1800" b="1" i="0" u="none" strike="noStrike" baseline="0" dirty="0">
                    <a:latin typeface="Times-Bold"/>
                  </a:rPr>
                  <a:t>68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1" i="0" u="none" strike="noStrike" baseline="0" dirty="0">
                    <a:latin typeface="Times-Bold"/>
                  </a:rPr>
                  <a:t> </a:t>
                </a:r>
                <a:endParaRPr lang="pt-BR" sz="1800" b="0" i="0" u="none" strike="noStrike" baseline="0" dirty="0">
                  <a:latin typeface="MathematicalPi-Four"/>
                </a:endParaRPr>
              </a:p>
              <a:p>
                <a:pPr algn="l"/>
                <a:r>
                  <a:rPr lang="en-GB" sz="1800" b="1" i="0" u="none" strike="noStrike" baseline="0" dirty="0">
                    <a:latin typeface="Times-Bold"/>
                  </a:rPr>
                  <a:t>(d) </a:t>
                </a:r>
                <a:r>
                  <a:rPr lang="en-GB" sz="1800" b="0" i="0" u="none" strike="noStrike" baseline="0" dirty="0">
                    <a:latin typeface="Times-Roman"/>
                  </a:rPr>
                  <a:t>10M </a:t>
                </a:r>
                <a:r>
                  <a:rPr lang="pt-BR" sz="1800" b="0" i="0" u="none" strike="noStrike" baseline="0" dirty="0">
                    <a:latin typeface="Times-Roman"/>
                  </a:rPr>
                  <a:t> = </a:t>
                </a:r>
                <a:r>
                  <a:rPr lang="en-GB" sz="1800" b="1" i="0" u="none" strike="noStrike" baseline="0" dirty="0">
                    <a:latin typeface="Times-Bold"/>
                  </a:rPr>
                  <a:t>10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GB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algn="l"/>
                <a:r>
                  <a:rPr lang="en-GB" sz="1800" b="1" i="0" u="none" strike="noStrike" baseline="0" dirty="0">
                    <a:latin typeface="Times-Bold"/>
                  </a:rPr>
                  <a:t>(e) </a:t>
                </a:r>
                <a:r>
                  <a:rPr lang="en-GB" sz="1800" b="0" i="0" u="none" strike="noStrike" baseline="0" dirty="0">
                    <a:latin typeface="Times-Roman"/>
                  </a:rPr>
                  <a:t>3M3 </a:t>
                </a:r>
                <a:r>
                  <a:rPr lang="pt-BR" sz="1800" b="0" i="0" u="none" strike="noStrike" baseline="0" dirty="0">
                    <a:latin typeface="Times-Roman"/>
                  </a:rPr>
                  <a:t> = </a:t>
                </a:r>
                <a:r>
                  <a:rPr lang="en-GB" sz="1800" b="1" i="0" u="none" strike="noStrike" baseline="0" dirty="0">
                    <a:latin typeface="Times-Bold"/>
                  </a:rPr>
                  <a:t>3.3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FDFE83-D0E5-4EAB-A14A-C9012ABC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12" y="4253053"/>
                <a:ext cx="3384376" cy="1477328"/>
              </a:xfrm>
              <a:prstGeom prst="rect">
                <a:avLst/>
              </a:prstGeom>
              <a:blipFill>
                <a:blip r:embed="rId2"/>
                <a:stretch>
                  <a:fillRect l="-1439" t="-2893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E0E14-627D-4C43-8F36-43B3FCBFB24B}"/>
              </a:ext>
            </a:extLst>
          </p:cNvPr>
          <p:cNvSpPr txBox="1"/>
          <p:nvPr/>
        </p:nvSpPr>
        <p:spPr>
          <a:xfrm>
            <a:off x="7068108" y="387594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9472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Resistors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4EA02-2DB3-4BFE-A32F-1C690EAE9B25}"/>
              </a:ext>
            </a:extLst>
          </p:cNvPr>
          <p:cNvGrpSpPr/>
          <p:nvPr/>
        </p:nvGrpSpPr>
        <p:grpSpPr>
          <a:xfrm rot="16200000">
            <a:off x="2045550" y="3086962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FC5C80-5968-45E5-9A26-C496E2A3081B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D441C2-C618-4C72-B331-AD9EF40144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EDF280-69E2-429E-994D-E73086835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8AC26-BD64-4826-A7A0-FC40BDC67A8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08775-DDB6-4B78-91C5-6864C6AFF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5C32E5-AEA3-4C0C-86DE-59C789B240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0877F1-E552-48B7-816D-1E575A09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38B81E-AF38-42EE-8145-20F10D17E9AA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390508-E498-43E6-8E88-70EFAD839BBF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F641C-59D1-4CBE-B7F6-915340193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2651D-1456-4F83-B2BB-C0DFE017119D}"/>
              </a:ext>
            </a:extLst>
          </p:cNvPr>
          <p:cNvCxnSpPr>
            <a:cxnSpLocks/>
          </p:cNvCxnSpPr>
          <p:nvPr/>
        </p:nvCxnSpPr>
        <p:spPr>
          <a:xfrm flipH="1">
            <a:off x="2927648" y="3266948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B5B85A-03F9-43C2-AD07-3886EC536689}"/>
              </a:ext>
            </a:extLst>
          </p:cNvPr>
          <p:cNvSpPr txBox="1"/>
          <p:nvPr/>
        </p:nvSpPr>
        <p:spPr>
          <a:xfrm>
            <a:off x="2393332" y="248793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6E453-3A31-46BC-A310-2C71FB5F711D}"/>
              </a:ext>
            </a:extLst>
          </p:cNvPr>
          <p:cNvSpPr txBox="1"/>
          <p:nvPr/>
        </p:nvSpPr>
        <p:spPr>
          <a:xfrm>
            <a:off x="2357581" y="36920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4CCAB-245A-49BD-B60A-1BDF616C7BCA}"/>
              </a:ext>
            </a:extLst>
          </p:cNvPr>
          <p:cNvSpPr txBox="1"/>
          <p:nvPr/>
        </p:nvSpPr>
        <p:spPr>
          <a:xfrm>
            <a:off x="3694820" y="29437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6AB101-40CA-4B4A-866C-CA40BE824E5C}"/>
              </a:ext>
            </a:extLst>
          </p:cNvPr>
          <p:cNvGrpSpPr/>
          <p:nvPr/>
        </p:nvGrpSpPr>
        <p:grpSpPr>
          <a:xfrm rot="16200000">
            <a:off x="5832190" y="3088781"/>
            <a:ext cx="1260140" cy="360040"/>
            <a:chOff x="1073432" y="3212976"/>
            <a:chExt cx="2268072" cy="1864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93527B-2CB6-4A1A-99FC-1B062CBAD5F2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22F30D-B43B-43D5-ADCF-A999ADBA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D5BDC1-B8A2-40A4-AE63-92ED4AACA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C549B6-4AA5-44FC-9E62-46DCF7876286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F626E5-74EE-4E24-802F-46030BF8A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EB6C86-0E47-4162-88DD-A21C61729C19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54D141-A9E1-4CEB-8AB1-6024AE0E0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34EEA4-F8D9-47D2-8910-EFE8D8320FD3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63B4E9-A7CF-482C-86DA-6E2D366F4337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A209E2-FABE-4B73-887B-7EB2513A8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CCBC05F-B747-4787-8DDC-DF1A64F577F5}"/>
              </a:ext>
            </a:extLst>
          </p:cNvPr>
          <p:cNvSpPr txBox="1"/>
          <p:nvPr/>
        </p:nvSpPr>
        <p:spPr>
          <a:xfrm>
            <a:off x="6179972" y="248975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EE53B-82BF-4A30-B994-A60E0F93CBA1}"/>
              </a:ext>
            </a:extLst>
          </p:cNvPr>
          <p:cNvSpPr txBox="1"/>
          <p:nvPr/>
        </p:nvSpPr>
        <p:spPr>
          <a:xfrm>
            <a:off x="6144221" y="36938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865189-C98F-46A4-B989-9E7C15E9C71A}"/>
              </a:ext>
            </a:extLst>
          </p:cNvPr>
          <p:cNvCxnSpPr>
            <a:cxnSpLocks/>
          </p:cNvCxnSpPr>
          <p:nvPr/>
        </p:nvCxnSpPr>
        <p:spPr>
          <a:xfrm flipV="1">
            <a:off x="6000205" y="2909064"/>
            <a:ext cx="900100" cy="70975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755D5C-335F-45D7-B463-93567FC11616}"/>
              </a:ext>
            </a:extLst>
          </p:cNvPr>
          <p:cNvGrpSpPr/>
          <p:nvPr/>
        </p:nvGrpSpPr>
        <p:grpSpPr>
          <a:xfrm rot="16200000">
            <a:off x="8042642" y="3358385"/>
            <a:ext cx="2127255" cy="360040"/>
            <a:chOff x="-487252" y="3212976"/>
            <a:chExt cx="3828756" cy="1864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C781DB-A875-498C-8BB9-200ADC4BA2C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5117" y="2270606"/>
              <a:ext cx="1" cy="20647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2F2E22-1FAA-4E4F-9A81-CBFF9238B5C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0A074D4-458E-4AEC-97B0-0B03E36E5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B63FA8-B1E1-43B5-B756-A274980A1680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8E2E2D-022E-4F88-9556-D7249754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9276FE-B9A1-496B-81A8-7C8B3BAD793C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96C9F4-25E5-4020-B771-EBBEB5A52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A5EE020-ABA1-4F68-A8C1-1A3F227632F0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AB054C-59BD-4AE0-9561-47BA97370F41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09E3DC-AD6B-4621-9215-9931D2A0A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17C642-E652-40D4-A9E8-6281A883191F}"/>
              </a:ext>
            </a:extLst>
          </p:cNvPr>
          <p:cNvCxnSpPr>
            <a:cxnSpLocks/>
          </p:cNvCxnSpPr>
          <p:nvPr/>
        </p:nvCxnSpPr>
        <p:spPr>
          <a:xfrm flipH="1">
            <a:off x="9358297" y="3104813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52641FC-AC10-4610-95F8-D1C2CB67E21D}"/>
              </a:ext>
            </a:extLst>
          </p:cNvPr>
          <p:cNvSpPr txBox="1"/>
          <p:nvPr/>
        </p:nvSpPr>
        <p:spPr>
          <a:xfrm>
            <a:off x="8823981" y="232579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B5881-4C60-4D25-83A3-40F5C9B25D74}"/>
              </a:ext>
            </a:extLst>
          </p:cNvPr>
          <p:cNvSpPr txBox="1"/>
          <p:nvPr/>
        </p:nvSpPr>
        <p:spPr>
          <a:xfrm>
            <a:off x="8764988" y="42327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BB5333-A941-4F98-9F6D-75435B760B68}"/>
              </a:ext>
            </a:extLst>
          </p:cNvPr>
          <p:cNvSpPr txBox="1"/>
          <p:nvPr/>
        </p:nvSpPr>
        <p:spPr>
          <a:xfrm>
            <a:off x="9572640" y="27605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AC50D8-8D1D-4CC0-941A-96EAD2B04833}"/>
              </a:ext>
            </a:extLst>
          </p:cNvPr>
          <p:cNvCxnSpPr>
            <a:cxnSpLocks/>
          </p:cNvCxnSpPr>
          <p:nvPr/>
        </p:nvCxnSpPr>
        <p:spPr>
          <a:xfrm>
            <a:off x="10402413" y="3090828"/>
            <a:ext cx="0" cy="90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2CD778-A76C-4AD7-9EA8-A1291C8C66D1}"/>
              </a:ext>
            </a:extLst>
          </p:cNvPr>
          <p:cNvCxnSpPr/>
          <p:nvPr/>
        </p:nvCxnSpPr>
        <p:spPr>
          <a:xfrm flipH="1">
            <a:off x="9100019" y="3974251"/>
            <a:ext cx="13023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25E6CCD-BB1A-43FD-8CC7-5E2951A279C2}"/>
              </a:ext>
            </a:extLst>
          </p:cNvPr>
          <p:cNvSpPr txBox="1"/>
          <p:nvPr/>
        </p:nvSpPr>
        <p:spPr>
          <a:xfrm>
            <a:off x="2106629" y="4243464"/>
            <a:ext cx="175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Potentiometer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0A34F7-0B3B-42C1-8BDA-8A6284C3B909}"/>
              </a:ext>
            </a:extLst>
          </p:cNvPr>
          <p:cNvSpPr txBox="1"/>
          <p:nvPr/>
        </p:nvSpPr>
        <p:spPr>
          <a:xfrm>
            <a:off x="5995430" y="4186685"/>
            <a:ext cx="1259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Rheostat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BD38F6-7E1A-4D61-9A3D-1EC3BACCB4B3}"/>
              </a:ext>
            </a:extLst>
          </p:cNvPr>
          <p:cNvSpPr txBox="1"/>
          <p:nvPr/>
        </p:nvSpPr>
        <p:spPr>
          <a:xfrm>
            <a:off x="1927101" y="4836768"/>
            <a:ext cx="226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used to divide voltage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175207-15C1-4BC3-8F7A-8B70B38465F4}"/>
              </a:ext>
            </a:extLst>
          </p:cNvPr>
          <p:cNvSpPr txBox="1"/>
          <p:nvPr/>
        </p:nvSpPr>
        <p:spPr>
          <a:xfrm>
            <a:off x="5604161" y="4798902"/>
            <a:ext cx="226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used to control current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732FBB-44CD-4533-A1B6-8EA00AAAFEC4}"/>
              </a:ext>
            </a:extLst>
          </p:cNvPr>
          <p:cNvSpPr txBox="1"/>
          <p:nvPr/>
        </p:nvSpPr>
        <p:spPr>
          <a:xfrm>
            <a:off x="8780404" y="4678943"/>
            <a:ext cx="2498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Potentiometer connected</a:t>
            </a:r>
          </a:p>
          <a:p>
            <a:pPr algn="l"/>
            <a:r>
              <a:rPr lang="en-GB" sz="1800" b="0" i="0" u="none" strike="noStrike" baseline="0" dirty="0">
                <a:latin typeface="Times-Roman"/>
              </a:rPr>
              <a:t>as a rheostat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E04244-16D4-41B0-81B5-623EDDA1EE32}"/>
              </a:ext>
            </a:extLst>
          </p:cNvPr>
          <p:cNvSpPr txBox="1"/>
          <p:nvPr/>
        </p:nvSpPr>
        <p:spPr>
          <a:xfrm>
            <a:off x="2357581" y="5760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https://www.youtube.com/watch?v=D4DjJDKO6IQ</a:t>
            </a:r>
          </a:p>
        </p:txBody>
      </p:sp>
    </p:spTree>
    <p:extLst>
      <p:ext uri="{BB962C8B-B14F-4D97-AF65-F5344CB8AC3E}">
        <p14:creationId xmlns:p14="http://schemas.microsoft.com/office/powerpoint/2010/main" val="36343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2" grpId="0"/>
      <p:bldP spid="33" grpId="0"/>
      <p:bldP spid="49" grpId="0"/>
      <p:bldP spid="50" grpId="0"/>
      <p:bldP spid="51" grpId="0"/>
      <p:bldP spid="62" grpId="0"/>
      <p:bldP spid="64" grpId="0"/>
      <p:bldP spid="66" grpId="0"/>
      <p:bldP spid="68" grpId="0"/>
      <p:bldP spid="70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4EA02-2DB3-4BFE-A32F-1C690EAE9B25}"/>
              </a:ext>
            </a:extLst>
          </p:cNvPr>
          <p:cNvGrpSpPr/>
          <p:nvPr/>
        </p:nvGrpSpPr>
        <p:grpSpPr>
          <a:xfrm rot="16200000">
            <a:off x="2208115" y="2960400"/>
            <a:ext cx="1943121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FC5C80-5968-45E5-9A26-C496E2A3081B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D441C2-C618-4C72-B331-AD9EF40144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EDF280-69E2-429E-994D-E73086835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8AC26-BD64-4826-A7A0-FC40BDC67A8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08775-DDB6-4B78-91C5-6864C6AFF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5C32E5-AEA3-4C0C-86DE-59C789B240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0877F1-E552-48B7-816D-1E575A09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38B81E-AF38-42EE-8145-20F10D17E9AA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390508-E498-43E6-8E88-70EFAD839BBF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F641C-59D1-4CBE-B7F6-915340193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2651D-1456-4F83-B2BB-C0DFE017119D}"/>
              </a:ext>
            </a:extLst>
          </p:cNvPr>
          <p:cNvCxnSpPr>
            <a:cxnSpLocks/>
          </p:cNvCxnSpPr>
          <p:nvPr/>
        </p:nvCxnSpPr>
        <p:spPr>
          <a:xfrm flipH="1">
            <a:off x="3396797" y="3293518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B5B85A-03F9-43C2-AD07-3886EC536689}"/>
              </a:ext>
            </a:extLst>
          </p:cNvPr>
          <p:cNvSpPr txBox="1"/>
          <p:nvPr/>
        </p:nvSpPr>
        <p:spPr>
          <a:xfrm>
            <a:off x="3046019" y="16871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6E453-3A31-46BC-A310-2C71FB5F711D}"/>
              </a:ext>
            </a:extLst>
          </p:cNvPr>
          <p:cNvSpPr txBox="1"/>
          <p:nvPr/>
        </p:nvSpPr>
        <p:spPr>
          <a:xfrm>
            <a:off x="3036186" y="415723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4CCAB-245A-49BD-B60A-1BDF616C7BCA}"/>
              </a:ext>
            </a:extLst>
          </p:cNvPr>
          <p:cNvSpPr txBox="1"/>
          <p:nvPr/>
        </p:nvSpPr>
        <p:spPr>
          <a:xfrm>
            <a:off x="4488626" y="30481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EAF80-5155-4C07-985E-FFE3B6BCD776}"/>
                  </a:ext>
                </a:extLst>
              </p:cNvPr>
              <p:cNvSpPr txBox="1"/>
              <p:nvPr/>
            </p:nvSpPr>
            <p:spPr>
              <a:xfrm>
                <a:off x="2042430" y="3048184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EAF80-5155-4C07-985E-FFE3B6BC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30" y="3048184"/>
                <a:ext cx="787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F54DECED-0FFD-4383-AB06-6F2D24379AE2}"/>
              </a:ext>
            </a:extLst>
          </p:cNvPr>
          <p:cNvSpPr/>
          <p:nvPr/>
        </p:nvSpPr>
        <p:spPr>
          <a:xfrm>
            <a:off x="2829825" y="2384779"/>
            <a:ext cx="159218" cy="1473312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57D3C28-FF92-4FC1-97E2-EB724218E1AF}"/>
              </a:ext>
            </a:extLst>
          </p:cNvPr>
          <p:cNvSpPr/>
          <p:nvPr/>
        </p:nvSpPr>
        <p:spPr>
          <a:xfrm flipH="1">
            <a:off x="3651713" y="2600698"/>
            <a:ext cx="124719" cy="616205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F7BD35-6962-4553-A4CF-E64086B4D2FE}"/>
                  </a:ext>
                </a:extLst>
              </p:cNvPr>
              <p:cNvSpPr txBox="1"/>
              <p:nvPr/>
            </p:nvSpPr>
            <p:spPr>
              <a:xfrm>
                <a:off x="3776432" y="2690101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75 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F7BD35-6962-4553-A4CF-E64086B4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32" y="2690101"/>
                <a:ext cx="7104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eft Brace 59">
            <a:extLst>
              <a:ext uri="{FF2B5EF4-FFF2-40B4-BE49-F238E27FC236}">
                <a16:creationId xmlns:a16="http://schemas.microsoft.com/office/drawing/2014/main" id="{04ED267D-AA9D-4DE4-BEE1-BCC3C0E94A2E}"/>
              </a:ext>
            </a:extLst>
          </p:cNvPr>
          <p:cNvSpPr/>
          <p:nvPr/>
        </p:nvSpPr>
        <p:spPr>
          <a:xfrm flipH="1">
            <a:off x="3630158" y="3449425"/>
            <a:ext cx="102607" cy="307220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3A73C-2303-4FB1-B1D8-A3973C75BFA0}"/>
                  </a:ext>
                </a:extLst>
              </p:cNvPr>
              <p:cNvSpPr txBox="1"/>
              <p:nvPr/>
            </p:nvSpPr>
            <p:spPr>
              <a:xfrm>
                <a:off x="3764279" y="3395344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?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3A73C-2303-4FB1-B1D8-A3973C75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79" y="3395344"/>
                <a:ext cx="5902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4D57D6-FF4F-46ED-9C20-DDBAA7C380AE}"/>
                  </a:ext>
                </a:extLst>
              </p:cNvPr>
              <p:cNvSpPr txBox="1"/>
              <p:nvPr/>
            </p:nvSpPr>
            <p:spPr>
              <a:xfrm>
                <a:off x="4059392" y="3808298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4D57D6-FF4F-46ED-9C20-DDBAA7C3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92" y="3808298"/>
                <a:ext cx="710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" grpId="0"/>
      <p:bldP spid="15" grpId="0" animBg="1"/>
      <p:bldP spid="57" grpId="0" animBg="1"/>
      <p:bldP spid="59" grpId="0"/>
      <p:bldP spid="60" grpId="0" animBg="1"/>
      <p:bldP spid="61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Resistance Sensors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C28A8-FEFD-45CF-B458-3057B14E976F}"/>
              </a:ext>
            </a:extLst>
          </p:cNvPr>
          <p:cNvSpPr txBox="1"/>
          <p:nvPr/>
        </p:nvSpPr>
        <p:spPr>
          <a:xfrm>
            <a:off x="2112780" y="3348000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Times-Bold"/>
              </a:rPr>
              <a:t>Thermistors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B634E-53DD-4C84-B28A-7048B8A9E762}"/>
              </a:ext>
            </a:extLst>
          </p:cNvPr>
          <p:cNvGrpSpPr/>
          <p:nvPr/>
        </p:nvGrpSpPr>
        <p:grpSpPr>
          <a:xfrm>
            <a:off x="1835027" y="2192424"/>
            <a:ext cx="1548172" cy="914400"/>
            <a:chOff x="1893088" y="2971800"/>
            <a:chExt cx="1548172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AC6366-A129-41AB-AED2-F492968131B6}"/>
                </a:ext>
              </a:extLst>
            </p:cNvPr>
            <p:cNvSpPr/>
            <p:nvPr/>
          </p:nvSpPr>
          <p:spPr>
            <a:xfrm>
              <a:off x="2207568" y="29718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397373F-96C1-4CBC-A6CF-63A1FEBE81CE}"/>
                </a:ext>
              </a:extLst>
            </p:cNvPr>
            <p:cNvGrpSpPr/>
            <p:nvPr/>
          </p:nvGrpSpPr>
          <p:grpSpPr>
            <a:xfrm>
              <a:off x="1893088" y="3342392"/>
              <a:ext cx="1548172" cy="216026"/>
              <a:chOff x="543678" y="3212976"/>
              <a:chExt cx="3254203" cy="18647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FF97D64-33F9-41EF-ABAF-56583E378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78" y="3302976"/>
                <a:ext cx="1033809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20EF24E-A918-46D4-99E3-3CD6ADBC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488" y="3306212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5946F0A-F610-4874-87D5-29392F755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7668CC4-3724-4AB5-AE1F-A4CF140D2A9C}"/>
                  </a:ext>
                </a:extLst>
              </p:cNvPr>
              <p:cNvCxnSpPr/>
              <p:nvPr/>
            </p:nvCxnSpPr>
            <p:spPr>
              <a:xfrm>
                <a:off x="1847488" y="3212976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A87847A-DC35-42EA-B4C2-67AE6C8B6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F1CE285-5537-4885-9E75-A717FC4AEDE6}"/>
                  </a:ext>
                </a:extLst>
              </p:cNvPr>
              <p:cNvCxnSpPr/>
              <p:nvPr/>
            </p:nvCxnSpPr>
            <p:spPr>
              <a:xfrm>
                <a:off x="220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BE76FD1-792F-4F85-B0AA-8FACE2B25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7488" y="3219446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FA38454-EFFF-4826-BD07-521E2ABF386E}"/>
                  </a:ext>
                </a:extLst>
              </p:cNvPr>
              <p:cNvCxnSpPr/>
              <p:nvPr/>
            </p:nvCxnSpPr>
            <p:spPr>
              <a:xfrm>
                <a:off x="256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C5388D0-A744-41FA-9CB6-D1F8DDDF6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449" y="3309447"/>
                <a:ext cx="960432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59EF5B0-17C8-4633-88F2-DB34C43EB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7448" y="3302976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0685D-4004-4BE4-ABE1-AE4183B3548A}"/>
              </a:ext>
            </a:extLst>
          </p:cNvPr>
          <p:cNvCxnSpPr/>
          <p:nvPr/>
        </p:nvCxnSpPr>
        <p:spPr>
          <a:xfrm flipV="1">
            <a:off x="2369674" y="2433600"/>
            <a:ext cx="513786" cy="468052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1811E8F-AE97-4925-B775-A648A9B9393D}"/>
              </a:ext>
            </a:extLst>
          </p:cNvPr>
          <p:cNvGrpSpPr/>
          <p:nvPr/>
        </p:nvGrpSpPr>
        <p:grpSpPr>
          <a:xfrm>
            <a:off x="5360994" y="2159295"/>
            <a:ext cx="1548172" cy="914400"/>
            <a:chOff x="1893088" y="2971800"/>
            <a:chExt cx="154817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AE6765-F5BD-43EA-85BD-D3D097A6AF0B}"/>
                </a:ext>
              </a:extLst>
            </p:cNvPr>
            <p:cNvSpPr/>
            <p:nvPr/>
          </p:nvSpPr>
          <p:spPr>
            <a:xfrm>
              <a:off x="2207568" y="29718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134D15-7C24-47F9-B3F6-2180DEB40E0C}"/>
                </a:ext>
              </a:extLst>
            </p:cNvPr>
            <p:cNvGrpSpPr/>
            <p:nvPr/>
          </p:nvGrpSpPr>
          <p:grpSpPr>
            <a:xfrm>
              <a:off x="1893088" y="3342392"/>
              <a:ext cx="1548172" cy="216026"/>
              <a:chOff x="543678" y="3212976"/>
              <a:chExt cx="3254203" cy="186473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E4F686B-7D86-40D2-BDCA-6DDC044B2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78" y="3302976"/>
                <a:ext cx="1033809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AC0F91-5D6D-4830-BEAA-24E21BEC3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488" y="3306212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CA93AE-F874-446E-BC31-2A538B279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E1638A-E6B3-4C73-8BFE-E3D13BEBC399}"/>
                  </a:ext>
                </a:extLst>
              </p:cNvPr>
              <p:cNvCxnSpPr/>
              <p:nvPr/>
            </p:nvCxnSpPr>
            <p:spPr>
              <a:xfrm>
                <a:off x="1847488" y="3212976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9D7ED-6DF6-4C4A-8CB0-87D1D9F31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2B7D0BF-EB8C-45D6-8A71-0CD3C7B783DF}"/>
                  </a:ext>
                </a:extLst>
              </p:cNvPr>
              <p:cNvCxnSpPr/>
              <p:nvPr/>
            </p:nvCxnSpPr>
            <p:spPr>
              <a:xfrm>
                <a:off x="220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6C58D4F-043A-491A-B05F-68E32CE9E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7488" y="3219446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8E95F9C-CCDD-47B6-84E3-888CB1F8510F}"/>
                  </a:ext>
                </a:extLst>
              </p:cNvPr>
              <p:cNvCxnSpPr/>
              <p:nvPr/>
            </p:nvCxnSpPr>
            <p:spPr>
              <a:xfrm>
                <a:off x="256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4BC2F0C-08B4-469C-A122-328E09C5F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449" y="3309447"/>
                <a:ext cx="960432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9213BA8-E556-45E8-B2D9-2E4DBC37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7448" y="3302976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88EBC5-82AF-44EB-BB70-A710D3325A7C}"/>
              </a:ext>
            </a:extLst>
          </p:cNvPr>
          <p:cNvCxnSpPr>
            <a:cxnSpLocks/>
          </p:cNvCxnSpPr>
          <p:nvPr/>
        </p:nvCxnSpPr>
        <p:spPr>
          <a:xfrm>
            <a:off x="5481424" y="1620255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D61311-6940-4C05-89DF-780BDAC354F4}"/>
              </a:ext>
            </a:extLst>
          </p:cNvPr>
          <p:cNvCxnSpPr>
            <a:cxnSpLocks/>
          </p:cNvCxnSpPr>
          <p:nvPr/>
        </p:nvCxnSpPr>
        <p:spPr>
          <a:xfrm>
            <a:off x="5697560" y="1594736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1E9887-C00E-4AB6-9319-2B6778C93522}"/>
              </a:ext>
            </a:extLst>
          </p:cNvPr>
          <p:cNvCxnSpPr>
            <a:cxnSpLocks/>
          </p:cNvCxnSpPr>
          <p:nvPr/>
        </p:nvCxnSpPr>
        <p:spPr>
          <a:xfrm>
            <a:off x="5954453" y="1589501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484597D-20CD-4FBC-A81A-54755BFF3A04}"/>
              </a:ext>
            </a:extLst>
          </p:cNvPr>
          <p:cNvSpPr/>
          <p:nvPr/>
        </p:nvSpPr>
        <p:spPr>
          <a:xfrm>
            <a:off x="8940670" y="2183222"/>
            <a:ext cx="1248430" cy="77374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4ACA9C-E994-4806-BCC8-DDBFB01260FB}"/>
              </a:ext>
            </a:extLst>
          </p:cNvPr>
          <p:cNvGrpSpPr/>
          <p:nvPr/>
        </p:nvGrpSpPr>
        <p:grpSpPr>
          <a:xfrm>
            <a:off x="8621378" y="2287044"/>
            <a:ext cx="1389261" cy="566095"/>
            <a:chOff x="4115780" y="4545124"/>
            <a:chExt cx="3391311" cy="14273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57F244-A686-47E8-9FEC-2C191E09484A}"/>
                </a:ext>
              </a:extLst>
            </p:cNvPr>
            <p:cNvCxnSpPr>
              <a:cxnSpLocks/>
            </p:cNvCxnSpPr>
            <p:nvPr/>
          </p:nvCxnSpPr>
          <p:spPr>
            <a:xfrm>
              <a:off x="4115780" y="4545124"/>
              <a:ext cx="2916324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A6BC653B-C93D-4C0D-9740-CCBED6D10A4A}"/>
                </a:ext>
              </a:extLst>
            </p:cNvPr>
            <p:cNvSpPr/>
            <p:nvPr/>
          </p:nvSpPr>
          <p:spPr>
            <a:xfrm>
              <a:off x="6636060" y="4545124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423C4A-3E91-457D-BBB5-FC05A9646942}"/>
                </a:ext>
              </a:extLst>
            </p:cNvPr>
            <p:cNvCxnSpPr/>
            <p:nvPr/>
          </p:nvCxnSpPr>
          <p:spPr>
            <a:xfrm>
              <a:off x="5807968" y="4830867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C5F0A345-67A4-4CF8-9BD7-B859AD83C1E8}"/>
                </a:ext>
              </a:extLst>
            </p:cNvPr>
            <p:cNvSpPr/>
            <p:nvPr/>
          </p:nvSpPr>
          <p:spPr>
            <a:xfrm rot="10800000">
              <a:off x="5458995" y="4830867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7AE982-F818-457C-ADEF-3507AF33D19F}"/>
                </a:ext>
              </a:extLst>
            </p:cNvPr>
            <p:cNvCxnSpPr/>
            <p:nvPr/>
          </p:nvCxnSpPr>
          <p:spPr>
            <a:xfrm>
              <a:off x="5840504" y="5116611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88B70DF-CC99-4CEE-A320-D2605E60342F}"/>
                </a:ext>
              </a:extLst>
            </p:cNvPr>
            <p:cNvSpPr/>
            <p:nvPr/>
          </p:nvSpPr>
          <p:spPr>
            <a:xfrm>
              <a:off x="6686236" y="5116610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BA0731-2684-4ED7-96CB-006430D8F259}"/>
                </a:ext>
              </a:extLst>
            </p:cNvPr>
            <p:cNvCxnSpPr/>
            <p:nvPr/>
          </p:nvCxnSpPr>
          <p:spPr>
            <a:xfrm>
              <a:off x="5858144" y="5402353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011A2ECA-1258-4809-8FAC-14E9889EF96C}"/>
                </a:ext>
              </a:extLst>
            </p:cNvPr>
            <p:cNvSpPr/>
            <p:nvPr/>
          </p:nvSpPr>
          <p:spPr>
            <a:xfrm rot="10800000">
              <a:off x="5509171" y="5402353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6259BEC-3E93-49C1-969A-9D21C1353FF2}"/>
                </a:ext>
              </a:extLst>
            </p:cNvPr>
            <p:cNvCxnSpPr/>
            <p:nvPr/>
          </p:nvCxnSpPr>
          <p:spPr>
            <a:xfrm>
              <a:off x="5898340" y="5686767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C270766-72D7-4C69-9CAC-15D24CC1DE4F}"/>
                </a:ext>
              </a:extLst>
            </p:cNvPr>
            <p:cNvSpPr/>
            <p:nvPr/>
          </p:nvSpPr>
          <p:spPr>
            <a:xfrm>
              <a:off x="6744072" y="5686766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C9D890A-4138-4065-880D-8FF638F3ED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7788" y="5972509"/>
              <a:ext cx="2952328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D94FC87-046D-4B6D-B22D-56E3E76C1048}"/>
              </a:ext>
            </a:extLst>
          </p:cNvPr>
          <p:cNvSpPr txBox="1"/>
          <p:nvPr/>
        </p:nvSpPr>
        <p:spPr>
          <a:xfrm>
            <a:off x="5191008" y="3326455"/>
            <a:ext cx="217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Photoconductive cell</a:t>
            </a:r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324044-A604-414C-A1A1-7E43E6DCC246}"/>
              </a:ext>
            </a:extLst>
          </p:cNvPr>
          <p:cNvSpPr txBox="1"/>
          <p:nvPr/>
        </p:nvSpPr>
        <p:spPr>
          <a:xfrm>
            <a:off x="9009279" y="3231874"/>
            <a:ext cx="13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Strain gauge</a:t>
            </a:r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ACB33C-26DE-4AF5-8A01-1BE2A603FC30}"/>
              </a:ext>
            </a:extLst>
          </p:cNvPr>
          <p:cNvSpPr txBox="1"/>
          <p:nvPr/>
        </p:nvSpPr>
        <p:spPr>
          <a:xfrm>
            <a:off x="2027548" y="3928890"/>
            <a:ext cx="175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resistance as a function of temperature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335CCD-83A5-4652-9F37-7458CC490AB2}"/>
              </a:ext>
            </a:extLst>
          </p:cNvPr>
          <p:cNvSpPr txBox="1"/>
          <p:nvPr/>
        </p:nvSpPr>
        <p:spPr>
          <a:xfrm>
            <a:off x="5290893" y="4029038"/>
            <a:ext cx="1980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resistance as a function of light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2B6F25-8E67-4832-9E8C-C51D42CBD305}"/>
              </a:ext>
            </a:extLst>
          </p:cNvPr>
          <p:cNvSpPr txBox="1"/>
          <p:nvPr/>
        </p:nvSpPr>
        <p:spPr>
          <a:xfrm>
            <a:off x="8378924" y="4021066"/>
            <a:ext cx="2549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resistance as a function of force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23F778-95BA-4B6D-A57A-D0205555AE97}"/>
              </a:ext>
            </a:extLst>
          </p:cNvPr>
          <p:cNvSpPr txBox="1"/>
          <p:nvPr/>
        </p:nvSpPr>
        <p:spPr>
          <a:xfrm>
            <a:off x="2172393" y="5517232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on google and YouTube for resistance sensors</a:t>
            </a:r>
          </a:p>
        </p:txBody>
      </p:sp>
    </p:spTree>
    <p:extLst>
      <p:ext uri="{BB962C8B-B14F-4D97-AF65-F5344CB8AC3E}">
        <p14:creationId xmlns:p14="http://schemas.microsoft.com/office/powerpoint/2010/main" val="16327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" grpId="0" animBg="1"/>
      <p:bldP spid="79" grpId="0"/>
      <p:bldP spid="81" grpId="0"/>
      <p:bldP spid="83" grpId="0"/>
      <p:bldP spid="85" grpId="0"/>
      <p:bldP spid="87" grpId="0"/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818-257D-4E80-AE82-CE3CB72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4C21C-59C1-488F-8B38-22CB1C5B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376619"/>
            <a:ext cx="3752381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39B-D1BE-46BE-B04F-96430BC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Multisim Simulator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AAE1-3C1B-406E-A00B-AC007FCC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2425080"/>
            <a:ext cx="3960441" cy="1080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49196-0349-4FC6-B0FF-24ACBB336514}"/>
              </a:ext>
            </a:extLst>
          </p:cNvPr>
          <p:cNvSpPr txBox="1"/>
          <p:nvPr/>
        </p:nvSpPr>
        <p:spPr>
          <a:xfrm>
            <a:off x="2423592" y="3739833"/>
            <a:ext cx="331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https://www.multisim.com/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A9195-9914-4A2B-A5D0-30B3E80C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280344"/>
            <a:ext cx="5953701" cy="3188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D23E8-F733-4055-99A2-9685186BA1A9}"/>
              </a:ext>
            </a:extLst>
          </p:cNvPr>
          <p:cNvSpPr txBox="1"/>
          <p:nvPr/>
        </p:nvSpPr>
        <p:spPr>
          <a:xfrm>
            <a:off x="2687960" y="5332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https://www.youtube.com/watch?v=gBhlr2AcaR0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23ED9-84B3-4F28-A66B-09CAA6A42B10}"/>
              </a:ext>
            </a:extLst>
          </p:cNvPr>
          <p:cNvSpPr txBox="1"/>
          <p:nvPr/>
        </p:nvSpPr>
        <p:spPr>
          <a:xfrm>
            <a:off x="1919536" y="485222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useful tutorial:</a:t>
            </a:r>
          </a:p>
        </p:txBody>
      </p:sp>
    </p:spTree>
    <p:extLst>
      <p:ext uri="{BB962C8B-B14F-4D97-AF65-F5344CB8AC3E}">
        <p14:creationId xmlns:p14="http://schemas.microsoft.com/office/powerpoint/2010/main" val="1621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0C-4951-49CA-8C91-028AF52F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376D37-D6AE-4241-B0DA-FCEE9BED5E7F}"/>
              </a:ext>
            </a:extLst>
          </p:cNvPr>
          <p:cNvCxnSpPr/>
          <p:nvPr/>
        </p:nvCxnSpPr>
        <p:spPr>
          <a:xfrm>
            <a:off x="1587710" y="3104964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DD270-DE57-44C4-BABF-8CD761A6E3EF}"/>
              </a:ext>
            </a:extLst>
          </p:cNvPr>
          <p:cNvCxnSpPr/>
          <p:nvPr/>
        </p:nvCxnSpPr>
        <p:spPr>
          <a:xfrm>
            <a:off x="2747628" y="3104964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14A1C4-9E5D-4750-80D9-E4DEE990B2BE}"/>
              </a:ext>
            </a:extLst>
          </p:cNvPr>
          <p:cNvCxnSpPr>
            <a:cxnSpLocks/>
          </p:cNvCxnSpPr>
          <p:nvPr/>
        </p:nvCxnSpPr>
        <p:spPr>
          <a:xfrm flipV="1">
            <a:off x="2306296" y="2636912"/>
            <a:ext cx="369332" cy="468052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2D322F-698A-4CC9-BF3D-D9BCFD973C26}"/>
              </a:ext>
            </a:extLst>
          </p:cNvPr>
          <p:cNvSpPr txBox="1"/>
          <p:nvPr/>
        </p:nvSpPr>
        <p:spPr>
          <a:xfrm>
            <a:off x="1224910" y="3357863"/>
            <a:ext cx="290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latin typeface="Times-Italic"/>
              </a:rPr>
              <a:t>DPST: </a:t>
            </a:r>
          </a:p>
          <a:p>
            <a:r>
              <a:rPr lang="en-GB" sz="1800" b="1" u="none" strike="noStrike" baseline="0" dirty="0">
                <a:latin typeface="Times-Italic"/>
              </a:rPr>
              <a:t>Double-pole–single-throw</a:t>
            </a:r>
            <a:endParaRPr lang="en-GB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130A82-E5B0-4860-B33B-CEFC8E80C399}"/>
              </a:ext>
            </a:extLst>
          </p:cNvPr>
          <p:cNvSpPr/>
          <p:nvPr/>
        </p:nvSpPr>
        <p:spPr>
          <a:xfrm>
            <a:off x="2243580" y="3032965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16BE89-F36E-4CD2-9EAC-8352CB045972}"/>
              </a:ext>
            </a:extLst>
          </p:cNvPr>
          <p:cNvSpPr/>
          <p:nvPr/>
        </p:nvSpPr>
        <p:spPr>
          <a:xfrm>
            <a:off x="2675628" y="3032972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2F2680-3F89-4EBD-BE55-2F71C0D5B37F}"/>
              </a:ext>
            </a:extLst>
          </p:cNvPr>
          <p:cNvCxnSpPr/>
          <p:nvPr/>
        </p:nvCxnSpPr>
        <p:spPr>
          <a:xfrm>
            <a:off x="4686607" y="3065439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420236-EAB7-4F26-9EED-1FCD3F002760}"/>
              </a:ext>
            </a:extLst>
          </p:cNvPr>
          <p:cNvCxnSpPr/>
          <p:nvPr/>
        </p:nvCxnSpPr>
        <p:spPr>
          <a:xfrm>
            <a:off x="5959057" y="288427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437ED0-4C45-46AC-8CEC-E71B239B7129}"/>
              </a:ext>
            </a:extLst>
          </p:cNvPr>
          <p:cNvCxnSpPr>
            <a:cxnSpLocks/>
          </p:cNvCxnSpPr>
          <p:nvPr/>
        </p:nvCxnSpPr>
        <p:spPr>
          <a:xfrm>
            <a:off x="5414477" y="3065439"/>
            <a:ext cx="688580" cy="7200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62AD6D-6D2E-4AB8-AD18-B38FEB7748F2}"/>
              </a:ext>
            </a:extLst>
          </p:cNvPr>
          <p:cNvSpPr/>
          <p:nvPr/>
        </p:nvSpPr>
        <p:spPr>
          <a:xfrm>
            <a:off x="5351761" y="2993440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948C4-A9CD-440C-ABD2-2CC8C166F186}"/>
              </a:ext>
            </a:extLst>
          </p:cNvPr>
          <p:cNvSpPr/>
          <p:nvPr/>
        </p:nvSpPr>
        <p:spPr>
          <a:xfrm>
            <a:off x="5887057" y="281227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4BB8F-C82D-4880-BF43-B9F2DCC9DD56}"/>
              </a:ext>
            </a:extLst>
          </p:cNvPr>
          <p:cNvCxnSpPr/>
          <p:nvPr/>
        </p:nvCxnSpPr>
        <p:spPr>
          <a:xfrm>
            <a:off x="5963249" y="328033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E1F52-6332-427D-A646-C6BA44D04E75}"/>
              </a:ext>
            </a:extLst>
          </p:cNvPr>
          <p:cNvSpPr/>
          <p:nvPr/>
        </p:nvSpPr>
        <p:spPr>
          <a:xfrm>
            <a:off x="5891249" y="320833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11753-3B42-4878-B89E-C64B717B45F7}"/>
              </a:ext>
            </a:extLst>
          </p:cNvPr>
          <p:cNvSpPr txBox="1"/>
          <p:nvPr/>
        </p:nvSpPr>
        <p:spPr>
          <a:xfrm>
            <a:off x="4308049" y="3269166"/>
            <a:ext cx="290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SPDT: </a:t>
            </a:r>
          </a:p>
          <a:p>
            <a:r>
              <a:rPr lang="en-GB" sz="1800" b="1" u="none" strike="noStrike" baseline="0" dirty="0">
                <a:latin typeface="Times-Italic"/>
              </a:rPr>
              <a:t>Double-pole–double-throw</a:t>
            </a:r>
            <a:endParaRPr lang="en-GB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9C992-1CEC-4031-84EE-512554658D10}"/>
              </a:ext>
            </a:extLst>
          </p:cNvPr>
          <p:cNvCxnSpPr/>
          <p:nvPr/>
        </p:nvCxnSpPr>
        <p:spPr>
          <a:xfrm>
            <a:off x="8154568" y="2924066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CB6654-BE27-493B-9AA2-144F37F9291B}"/>
              </a:ext>
            </a:extLst>
          </p:cNvPr>
          <p:cNvCxnSpPr/>
          <p:nvPr/>
        </p:nvCxnSpPr>
        <p:spPr>
          <a:xfrm>
            <a:off x="9314486" y="2924066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3D35FC-D913-4924-ADFA-5E0440107161}"/>
              </a:ext>
            </a:extLst>
          </p:cNvPr>
          <p:cNvCxnSpPr>
            <a:cxnSpLocks/>
          </p:cNvCxnSpPr>
          <p:nvPr/>
        </p:nvCxnSpPr>
        <p:spPr>
          <a:xfrm>
            <a:off x="8832724" y="2636912"/>
            <a:ext cx="508714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44F009-6960-43F8-9AB4-0FB6EFD3FEBD}"/>
              </a:ext>
            </a:extLst>
          </p:cNvPr>
          <p:cNvSpPr txBox="1"/>
          <p:nvPr/>
        </p:nvSpPr>
        <p:spPr>
          <a:xfrm>
            <a:off x="8287487" y="3467944"/>
            <a:ext cx="2107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latin typeface="Times-Italic"/>
              </a:rPr>
              <a:t>PB:  </a:t>
            </a:r>
          </a:p>
          <a:p>
            <a:r>
              <a:rPr lang="en-GB" sz="1800" b="1" u="none" strike="noStrike" baseline="0" dirty="0">
                <a:latin typeface="Times-Italic"/>
              </a:rPr>
              <a:t>Push-button</a:t>
            </a:r>
            <a:endParaRPr lang="en-GB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22C033-3D41-4D64-B1E5-D3518B01C392}"/>
              </a:ext>
            </a:extLst>
          </p:cNvPr>
          <p:cNvSpPr/>
          <p:nvPr/>
        </p:nvSpPr>
        <p:spPr>
          <a:xfrm>
            <a:off x="8810438" y="2852067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919734-D639-4254-9230-6DCC569A9324}"/>
              </a:ext>
            </a:extLst>
          </p:cNvPr>
          <p:cNvSpPr/>
          <p:nvPr/>
        </p:nvSpPr>
        <p:spPr>
          <a:xfrm>
            <a:off x="9242486" y="2852074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0A96DF-7CB9-4350-81B7-A43121A86D2E}"/>
              </a:ext>
            </a:extLst>
          </p:cNvPr>
          <p:cNvSpPr/>
          <p:nvPr/>
        </p:nvSpPr>
        <p:spPr>
          <a:xfrm>
            <a:off x="8981301" y="2447386"/>
            <a:ext cx="165936" cy="1800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7" grpId="0" animBg="1"/>
      <p:bldP spid="18" grpId="0" animBg="1"/>
      <p:bldP spid="20" grpId="0" animBg="1"/>
      <p:bldP spid="23" grpId="0"/>
      <p:bldP spid="27" grpId="0"/>
      <p:bldP spid="28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9DE8-5AA1-4255-9D55-10D8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4220D-D900-4483-AE1B-5E79C80129F4}"/>
              </a:ext>
            </a:extLst>
          </p:cNvPr>
          <p:cNvSpPr txBox="1"/>
          <p:nvPr/>
        </p:nvSpPr>
        <p:spPr>
          <a:xfrm>
            <a:off x="3503712" y="1448780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i="0" u="none" strike="noStrike" baseline="0" dirty="0">
                <a:latin typeface="HelveticaNeueLTStd-Roman-Identity-H"/>
              </a:rPr>
              <a:t>Chapter 2 of </a:t>
            </a:r>
          </a:p>
          <a:p>
            <a:pPr algn="l"/>
            <a:r>
              <a:rPr lang="en-GB" sz="1800" b="0" i="0" u="none" strike="noStrike" baseline="0" dirty="0">
                <a:latin typeface="HelveticaNeueLTStd-Roman-Identity-H"/>
              </a:rPr>
              <a:t>Electronics Fundamentals Circuits, Devices and Applications Thomas L. Floyd David L. Buchla Eighth Edition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BDB164-AE14-43D8-8238-03635E6D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9" y="2456892"/>
            <a:ext cx="11142857" cy="39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6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B60C-1258-4EE1-BFF5-0A06BE22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76672"/>
            <a:ext cx="9486690" cy="1550419"/>
          </a:xfrm>
        </p:spPr>
        <p:txBody>
          <a:bodyPr/>
          <a:lstStyle/>
          <a:p>
            <a:r>
              <a:rPr lang="en-GB" dirty="0"/>
              <a:t>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738C8-712C-4F71-B4E0-582505849641}"/>
              </a:ext>
            </a:extLst>
          </p:cNvPr>
          <p:cNvSpPr txBox="1"/>
          <p:nvPr/>
        </p:nvSpPr>
        <p:spPr>
          <a:xfrm>
            <a:off x="1811524" y="2031469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imes-ExtraBold"/>
              </a:rPr>
              <a:t>Ground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Times-ExtraBold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is the reference point in an electric circuit.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E0313-E700-4B72-B336-02FA9D07CA99}"/>
              </a:ext>
            </a:extLst>
          </p:cNvPr>
          <p:cNvSpPr txBox="1"/>
          <p:nvPr/>
        </p:nvSpPr>
        <p:spPr>
          <a:xfrm>
            <a:off x="2927648" y="2744924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Voltages are always specified with </a:t>
            </a:r>
            <a:r>
              <a:rPr lang="en-GB" sz="1800" b="0" i="0" u="none" strike="noStrike" baseline="0" dirty="0">
                <a:latin typeface="Times-Roman"/>
              </a:rPr>
              <a:t>respect to another point.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84CB6-B646-4426-A943-2DE1FB31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048420"/>
            <a:ext cx="2142857" cy="7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33012E-251B-4640-ABD3-A6847ACA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4185084"/>
            <a:ext cx="3742857" cy="1828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E99B2-3B35-48DE-8761-C54CB569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10" y="3908893"/>
            <a:ext cx="3752381" cy="204038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0257A4-2256-4D97-974C-14C5AE508222}"/>
              </a:ext>
            </a:extLst>
          </p:cNvPr>
          <p:cNvSpPr/>
          <p:nvPr/>
        </p:nvSpPr>
        <p:spPr>
          <a:xfrm>
            <a:off x="5555940" y="4689140"/>
            <a:ext cx="1188132" cy="82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C47-BA98-483D-9D83-3FDE1B1B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CIRCUIT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2EF55-948C-4990-AB1F-6F876277C64E}"/>
              </a:ext>
            </a:extLst>
          </p:cNvPr>
          <p:cNvSpPr txBox="1"/>
          <p:nvPr/>
        </p:nvSpPr>
        <p:spPr>
          <a:xfrm>
            <a:off x="1603920" y="2005781"/>
            <a:ext cx="751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working on electrical or electronic circuits, you will frequently need to measure voltage, </a:t>
            </a:r>
            <a:r>
              <a:rPr lang="en-GB" sz="1800" b="0" i="0" u="none" strike="noStrike" baseline="0" dirty="0">
                <a:latin typeface="Times-Roman"/>
              </a:rPr>
              <a:t>current, and resistance.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CAC8D-69BE-4198-9EE5-7AD5DEA25A54}"/>
              </a:ext>
            </a:extLst>
          </p:cNvPr>
          <p:cNvSpPr txBox="1"/>
          <p:nvPr/>
        </p:nvSpPr>
        <p:spPr>
          <a:xfrm>
            <a:off x="1487488" y="2888940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Voltmeter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F49C9-4905-4A60-964E-919F201C7123}"/>
              </a:ext>
            </a:extLst>
          </p:cNvPr>
          <p:cNvSpPr txBox="1"/>
          <p:nvPr/>
        </p:nvSpPr>
        <p:spPr>
          <a:xfrm>
            <a:off x="2314128" y="3165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instrument used to measure voltage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91BEE-296F-4834-8FB2-2283E16A1C7F}"/>
              </a:ext>
            </a:extLst>
          </p:cNvPr>
          <p:cNvSpPr txBox="1"/>
          <p:nvPr/>
        </p:nvSpPr>
        <p:spPr>
          <a:xfrm>
            <a:off x="1587710" y="3627604"/>
            <a:ext cx="130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Ammeter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9745D-7AC7-4F56-9BC6-D7F377980AA0}"/>
              </a:ext>
            </a:extLst>
          </p:cNvPr>
          <p:cNvSpPr txBox="1"/>
          <p:nvPr/>
        </p:nvSpPr>
        <p:spPr>
          <a:xfrm>
            <a:off x="2326357" y="3996936"/>
            <a:ext cx="44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instrument used to measure </a:t>
            </a:r>
            <a:r>
              <a:rPr lang="en-GB" sz="1800" b="0" i="0" u="none" strike="noStrike" baseline="0" dirty="0">
                <a:latin typeface="Times-Roman"/>
              </a:rPr>
              <a:t>current 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EE8D5-5D2B-4D19-8E34-48D272EB5CD8}"/>
              </a:ext>
            </a:extLst>
          </p:cNvPr>
          <p:cNvSpPr txBox="1"/>
          <p:nvPr/>
        </p:nvSpPr>
        <p:spPr>
          <a:xfrm>
            <a:off x="1603920" y="4643267"/>
            <a:ext cx="1455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Ohmmeter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0CD8A-0EA7-482B-AB47-5CD89F6E7675}"/>
              </a:ext>
            </a:extLst>
          </p:cNvPr>
          <p:cNvSpPr txBox="1"/>
          <p:nvPr/>
        </p:nvSpPr>
        <p:spPr>
          <a:xfrm>
            <a:off x="2281629" y="5104932"/>
            <a:ext cx="4246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instrument used to measure resistance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5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A2C8-B3B2-413E-BC23-4280C39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Portable </a:t>
            </a:r>
            <a:r>
              <a:rPr lang="en-GB" dirty="0" err="1"/>
              <a:t>Multimeters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4128B-E520-4E9C-B0FD-647A0692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948"/>
          <a:stretch/>
        </p:blipFill>
        <p:spPr>
          <a:xfrm>
            <a:off x="3497618" y="1772816"/>
            <a:ext cx="1986316" cy="380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03941-36E9-409C-935B-F9E91A559592}"/>
              </a:ext>
            </a:extLst>
          </p:cNvPr>
          <p:cNvSpPr txBox="1"/>
          <p:nvPr/>
        </p:nvSpPr>
        <p:spPr>
          <a:xfrm>
            <a:off x="3484112" y="5733256"/>
            <a:ext cx="198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Digital </a:t>
            </a:r>
            <a:r>
              <a:rPr lang="en-GB" sz="1800" b="0" i="0" u="none" strike="noStrike" baseline="0" dirty="0" err="1">
                <a:latin typeface="Times-Roman"/>
              </a:rPr>
              <a:t>multimeter</a:t>
            </a:r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F14D738-FAF0-4E42-823D-35950CA2C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1" r="1961"/>
          <a:stretch/>
        </p:blipFill>
        <p:spPr>
          <a:xfrm>
            <a:off x="6924092" y="1779079"/>
            <a:ext cx="3420379" cy="3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0649A-C98E-487A-9B1D-9E6E1CB48617}"/>
              </a:ext>
            </a:extLst>
          </p:cNvPr>
          <p:cNvSpPr txBox="1"/>
          <p:nvPr/>
        </p:nvSpPr>
        <p:spPr>
          <a:xfrm>
            <a:off x="7428148" y="5733256"/>
            <a:ext cx="198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Analog </a:t>
            </a:r>
            <a:r>
              <a:rPr lang="en-GB" sz="1800" b="0" i="0" u="none" strike="noStrike" baseline="0" dirty="0" err="1">
                <a:latin typeface="Times-Roman"/>
              </a:rPr>
              <a:t>multimeter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2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Current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4097778" y="3014954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7EADB-78CD-4AE8-8846-BB9374760006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848D3-D817-45CD-826B-BE79F5A8A703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8F6C90-C715-4206-AC2B-3A5AB9B7BE44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F022E0-758A-45F1-B6EA-88A6D216E8E0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F63C6-BEE4-43DE-B71D-45587D7828DC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9DBB9-1477-4966-A615-50FFB4EC56AE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4721598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4721598" y="3825044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746A25-7A87-4D0F-B1BF-4C96DF9F7246}"/>
              </a:ext>
            </a:extLst>
          </p:cNvPr>
          <p:cNvCxnSpPr>
            <a:cxnSpLocks/>
          </p:cNvCxnSpPr>
          <p:nvPr/>
        </p:nvCxnSpPr>
        <p:spPr>
          <a:xfrm>
            <a:off x="2207552" y="2276872"/>
            <a:ext cx="2514046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79AFA7-AF60-4C69-BB27-E856F1AE789E}"/>
              </a:ext>
            </a:extLst>
          </p:cNvPr>
          <p:cNvCxnSpPr>
            <a:cxnSpLocks/>
          </p:cNvCxnSpPr>
          <p:nvPr/>
        </p:nvCxnSpPr>
        <p:spPr>
          <a:xfrm>
            <a:off x="2171564" y="4113076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06E06-B421-4E10-A9F0-F140D6C8BB37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82B10-BDE6-45A8-9A30-0C07CF3DA5C7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E6FD9-D6E9-4AA3-A7DE-117A6B9A53FA}"/>
              </a:ext>
            </a:extLst>
          </p:cNvPr>
          <p:cNvCxnSpPr/>
          <p:nvPr/>
        </p:nvCxnSpPr>
        <p:spPr>
          <a:xfrm>
            <a:off x="3179676" y="2564904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/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78435F6-DC6D-4592-9B5C-06BB6B76BEA0}"/>
              </a:ext>
            </a:extLst>
          </p:cNvPr>
          <p:cNvGrpSpPr/>
          <p:nvPr/>
        </p:nvGrpSpPr>
        <p:grpSpPr>
          <a:xfrm rot="16200000">
            <a:off x="8963822" y="2991689"/>
            <a:ext cx="1260140" cy="360040"/>
            <a:chOff x="1073432" y="3212976"/>
            <a:chExt cx="2268072" cy="18647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2A8FCC-3CC0-484D-A489-B01DA72F28EA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BE91C-66F7-4B58-AC2E-9DEDB225AEE7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698B3-EFA7-4428-B2FD-BEC86A44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82C815-AB28-452E-90DE-6A7BA08399D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E17198-3B48-4A78-AC6D-76EED87E5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77D933-8FE7-4ABC-A933-4534502B49E3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18D3ED-2F05-4601-BD62-4BDB1248D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9E00C6-7E23-47FC-8C6F-56AD2F20E77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26F6D4-8B2E-4B84-AA27-70C8FB525699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009AC1-DC41-4B5C-8C47-912222DE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0FBF98-E9DA-4460-BBAA-A8575B263A6A}"/>
              </a:ext>
            </a:extLst>
          </p:cNvPr>
          <p:cNvCxnSpPr>
            <a:cxnSpLocks/>
          </p:cNvCxnSpPr>
          <p:nvPr/>
        </p:nvCxnSpPr>
        <p:spPr>
          <a:xfrm>
            <a:off x="6749576" y="2901679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8465DF-1D0F-4756-B432-90C407B5C77D}"/>
              </a:ext>
            </a:extLst>
          </p:cNvPr>
          <p:cNvCxnSpPr>
            <a:cxnSpLocks/>
          </p:cNvCxnSpPr>
          <p:nvPr/>
        </p:nvCxnSpPr>
        <p:spPr>
          <a:xfrm>
            <a:off x="6875590" y="3021674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64C863-9D63-4481-9C52-84F0735E0B53}"/>
              </a:ext>
            </a:extLst>
          </p:cNvPr>
          <p:cNvCxnSpPr>
            <a:cxnSpLocks/>
          </p:cNvCxnSpPr>
          <p:nvPr/>
        </p:nvCxnSpPr>
        <p:spPr>
          <a:xfrm>
            <a:off x="6749576" y="3166590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682958-6463-4C48-ABB4-91F1E8514CD2}"/>
              </a:ext>
            </a:extLst>
          </p:cNvPr>
          <p:cNvCxnSpPr>
            <a:cxnSpLocks/>
          </p:cNvCxnSpPr>
          <p:nvPr/>
        </p:nvCxnSpPr>
        <p:spPr>
          <a:xfrm>
            <a:off x="6875590" y="3286585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00B06-2405-4190-BFD7-FA29BFABA775}"/>
              </a:ext>
            </a:extLst>
          </p:cNvPr>
          <p:cNvCxnSpPr>
            <a:cxnSpLocks/>
          </p:cNvCxnSpPr>
          <p:nvPr/>
        </p:nvCxnSpPr>
        <p:spPr>
          <a:xfrm>
            <a:off x="7073612" y="2541639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FA2456-1482-4C1E-B0A3-A2D1EF6F364B}"/>
              </a:ext>
            </a:extLst>
          </p:cNvPr>
          <p:cNvCxnSpPr>
            <a:cxnSpLocks/>
          </p:cNvCxnSpPr>
          <p:nvPr/>
        </p:nvCxnSpPr>
        <p:spPr>
          <a:xfrm>
            <a:off x="7048696" y="3286585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996542-D817-411D-917D-571653CE55D9}"/>
              </a:ext>
            </a:extLst>
          </p:cNvPr>
          <p:cNvCxnSpPr/>
          <p:nvPr/>
        </p:nvCxnSpPr>
        <p:spPr>
          <a:xfrm flipV="1">
            <a:off x="9587642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C125EE-10CD-419D-90B7-E6A5B56EDD8E}"/>
              </a:ext>
            </a:extLst>
          </p:cNvPr>
          <p:cNvCxnSpPr/>
          <p:nvPr/>
        </p:nvCxnSpPr>
        <p:spPr>
          <a:xfrm flipV="1">
            <a:off x="9587642" y="3801779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6056C5-E02B-47DC-8F70-64E2775CC0C2}"/>
              </a:ext>
            </a:extLst>
          </p:cNvPr>
          <p:cNvCxnSpPr>
            <a:cxnSpLocks/>
          </p:cNvCxnSpPr>
          <p:nvPr/>
        </p:nvCxnSpPr>
        <p:spPr>
          <a:xfrm>
            <a:off x="7073596" y="2253607"/>
            <a:ext cx="103862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654BA-6D7D-420C-9BA4-03ACA099E3D7}"/>
              </a:ext>
            </a:extLst>
          </p:cNvPr>
          <p:cNvCxnSpPr>
            <a:cxnSpLocks/>
          </p:cNvCxnSpPr>
          <p:nvPr/>
        </p:nvCxnSpPr>
        <p:spPr>
          <a:xfrm>
            <a:off x="7037608" y="4089811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87469A-4DF9-44C6-BD89-D3E488596DE5}"/>
              </a:ext>
            </a:extLst>
          </p:cNvPr>
          <p:cNvCxnSpPr>
            <a:cxnSpLocks/>
          </p:cNvCxnSpPr>
          <p:nvPr/>
        </p:nvCxnSpPr>
        <p:spPr>
          <a:xfrm flipV="1">
            <a:off x="7048696" y="3585755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2782BC-9FBC-452B-A086-9D40127071CF}"/>
              </a:ext>
            </a:extLst>
          </p:cNvPr>
          <p:cNvCxnSpPr/>
          <p:nvPr/>
        </p:nvCxnSpPr>
        <p:spPr>
          <a:xfrm flipV="1">
            <a:off x="7073596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00748E-ADDE-4D66-9074-13A74A456E9F}"/>
              </a:ext>
            </a:extLst>
          </p:cNvPr>
          <p:cNvCxnSpPr/>
          <p:nvPr/>
        </p:nvCxnSpPr>
        <p:spPr>
          <a:xfrm>
            <a:off x="7943084" y="2741293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CC1E2-83F0-4858-A626-1753E59405D8}"/>
                  </a:ext>
                </a:extLst>
              </p:cNvPr>
              <p:cNvSpPr txBox="1"/>
              <p:nvPr/>
            </p:nvSpPr>
            <p:spPr>
              <a:xfrm>
                <a:off x="8330618" y="2824580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CC1E2-83F0-4858-A626-1753E594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18" y="2824580"/>
                <a:ext cx="3410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B88794A3-A6B0-4510-9AAC-6A59998BCA97}"/>
              </a:ext>
            </a:extLst>
          </p:cNvPr>
          <p:cNvSpPr/>
          <p:nvPr/>
        </p:nvSpPr>
        <p:spPr>
          <a:xfrm>
            <a:off x="8092726" y="1931154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29E4F2-602A-443A-9AC0-923FAE747758}"/>
              </a:ext>
            </a:extLst>
          </p:cNvPr>
          <p:cNvCxnSpPr>
            <a:cxnSpLocks/>
          </p:cNvCxnSpPr>
          <p:nvPr/>
        </p:nvCxnSpPr>
        <p:spPr>
          <a:xfrm>
            <a:off x="8740726" y="2253607"/>
            <a:ext cx="857529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7053E08-3DB5-4B5C-B15C-1C7623D0C51B}"/>
              </a:ext>
            </a:extLst>
          </p:cNvPr>
          <p:cNvSpPr txBox="1"/>
          <p:nvPr/>
        </p:nvSpPr>
        <p:spPr>
          <a:xfrm>
            <a:off x="7831076" y="18968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1800EC-F908-4DD6-BF8F-7606041529FF}"/>
              </a:ext>
            </a:extLst>
          </p:cNvPr>
          <p:cNvSpPr txBox="1"/>
          <p:nvPr/>
        </p:nvSpPr>
        <p:spPr>
          <a:xfrm>
            <a:off x="8735080" y="1872534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94E9AA-91AD-43BF-8EB2-78CDE6813B0C}"/>
              </a:ext>
            </a:extLst>
          </p:cNvPr>
          <p:cNvSpPr txBox="1"/>
          <p:nvPr/>
        </p:nvSpPr>
        <p:spPr>
          <a:xfrm>
            <a:off x="6674194" y="2564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F35483-117E-4321-8C92-4CCC2B1565DE}"/>
              </a:ext>
            </a:extLst>
          </p:cNvPr>
          <p:cNvSpPr txBox="1"/>
          <p:nvPr/>
        </p:nvSpPr>
        <p:spPr>
          <a:xfrm>
            <a:off x="6712076" y="3266936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4D9D5F-5231-4149-BCC7-5DDF07084A25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02C37-5A36-4A31-A46F-4E5A79B89A40}"/>
              </a:ext>
            </a:extLst>
          </p:cNvPr>
          <p:cNvSpPr txBox="1"/>
          <p:nvPr/>
        </p:nvSpPr>
        <p:spPr>
          <a:xfrm>
            <a:off x="1949057" y="301367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95E511-A88E-463A-9E10-9270CBBF34B2}"/>
              </a:ext>
            </a:extLst>
          </p:cNvPr>
          <p:cNvSpPr txBox="1"/>
          <p:nvPr/>
        </p:nvSpPr>
        <p:spPr>
          <a:xfrm>
            <a:off x="7570277" y="4559845"/>
            <a:ext cx="202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Times-Italic"/>
              </a:rPr>
              <a:t>series </a:t>
            </a:r>
            <a:r>
              <a:rPr lang="en-GB" sz="1800" b="0" i="0" u="none" strike="noStrike" baseline="0" dirty="0">
                <a:latin typeface="Times-Roman"/>
              </a:rPr>
              <a:t>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7" grpId="0"/>
      <p:bldP spid="69" grpId="0" animBg="1"/>
      <p:bldP spid="72" grpId="0"/>
      <p:bldP spid="74" grpId="0"/>
      <p:bldP spid="75" grpId="0"/>
      <p:bldP spid="76" grpId="0"/>
      <p:bldP spid="77" grpId="0"/>
      <p:bldP spid="78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Voltage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4097778" y="3014954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7EADB-78CD-4AE8-8846-BB9374760006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848D3-D817-45CD-826B-BE79F5A8A703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8F6C90-C715-4206-AC2B-3A5AB9B7BE44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F022E0-758A-45F1-B6EA-88A6D216E8E0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F63C6-BEE4-43DE-B71D-45587D7828DC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9DBB9-1477-4966-A615-50FFB4EC56AE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4721598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4721598" y="3825044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746A25-7A87-4D0F-B1BF-4C96DF9F7246}"/>
              </a:ext>
            </a:extLst>
          </p:cNvPr>
          <p:cNvCxnSpPr>
            <a:cxnSpLocks/>
          </p:cNvCxnSpPr>
          <p:nvPr/>
        </p:nvCxnSpPr>
        <p:spPr>
          <a:xfrm>
            <a:off x="2207552" y="2276872"/>
            <a:ext cx="2514046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79AFA7-AF60-4C69-BB27-E856F1AE789E}"/>
              </a:ext>
            </a:extLst>
          </p:cNvPr>
          <p:cNvCxnSpPr>
            <a:cxnSpLocks/>
          </p:cNvCxnSpPr>
          <p:nvPr/>
        </p:nvCxnSpPr>
        <p:spPr>
          <a:xfrm>
            <a:off x="2171564" y="4113076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06E06-B421-4E10-A9F0-F140D6C8BB37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82B10-BDE6-45A8-9A30-0C07CF3DA5C7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E6FD9-D6E9-4AA3-A7DE-117A6B9A53FA}"/>
              </a:ext>
            </a:extLst>
          </p:cNvPr>
          <p:cNvCxnSpPr/>
          <p:nvPr/>
        </p:nvCxnSpPr>
        <p:spPr>
          <a:xfrm>
            <a:off x="3179676" y="2564904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/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78435F6-DC6D-4592-9B5C-06BB6B76BEA0}"/>
              </a:ext>
            </a:extLst>
          </p:cNvPr>
          <p:cNvGrpSpPr/>
          <p:nvPr/>
        </p:nvGrpSpPr>
        <p:grpSpPr>
          <a:xfrm rot="16200000">
            <a:off x="8963822" y="2991689"/>
            <a:ext cx="1260140" cy="360040"/>
            <a:chOff x="1073432" y="3212976"/>
            <a:chExt cx="2268072" cy="18647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2A8FCC-3CC0-484D-A489-B01DA72F28EA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BE91C-66F7-4B58-AC2E-9DEDB225AEE7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698B3-EFA7-4428-B2FD-BEC86A44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82C815-AB28-452E-90DE-6A7BA08399D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E17198-3B48-4A78-AC6D-76EED87E5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77D933-8FE7-4ABC-A933-4534502B49E3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18D3ED-2F05-4601-BD62-4BDB1248D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9E00C6-7E23-47FC-8C6F-56AD2F20E77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26F6D4-8B2E-4B84-AA27-70C8FB525699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009AC1-DC41-4B5C-8C47-912222DE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0FBF98-E9DA-4460-BBAA-A8575B263A6A}"/>
              </a:ext>
            </a:extLst>
          </p:cNvPr>
          <p:cNvCxnSpPr>
            <a:cxnSpLocks/>
          </p:cNvCxnSpPr>
          <p:nvPr/>
        </p:nvCxnSpPr>
        <p:spPr>
          <a:xfrm>
            <a:off x="6749576" y="2901679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8465DF-1D0F-4756-B432-90C407B5C77D}"/>
              </a:ext>
            </a:extLst>
          </p:cNvPr>
          <p:cNvCxnSpPr>
            <a:cxnSpLocks/>
          </p:cNvCxnSpPr>
          <p:nvPr/>
        </p:nvCxnSpPr>
        <p:spPr>
          <a:xfrm>
            <a:off x="6875590" y="3021674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64C863-9D63-4481-9C52-84F0735E0B53}"/>
              </a:ext>
            </a:extLst>
          </p:cNvPr>
          <p:cNvCxnSpPr>
            <a:cxnSpLocks/>
          </p:cNvCxnSpPr>
          <p:nvPr/>
        </p:nvCxnSpPr>
        <p:spPr>
          <a:xfrm>
            <a:off x="6749576" y="3166590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682958-6463-4C48-ABB4-91F1E8514CD2}"/>
              </a:ext>
            </a:extLst>
          </p:cNvPr>
          <p:cNvCxnSpPr>
            <a:cxnSpLocks/>
          </p:cNvCxnSpPr>
          <p:nvPr/>
        </p:nvCxnSpPr>
        <p:spPr>
          <a:xfrm>
            <a:off x="6875590" y="3286585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00B06-2405-4190-BFD7-FA29BFABA775}"/>
              </a:ext>
            </a:extLst>
          </p:cNvPr>
          <p:cNvCxnSpPr>
            <a:cxnSpLocks/>
          </p:cNvCxnSpPr>
          <p:nvPr/>
        </p:nvCxnSpPr>
        <p:spPr>
          <a:xfrm>
            <a:off x="7073612" y="2541639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FA2456-1482-4C1E-B0A3-A2D1EF6F364B}"/>
              </a:ext>
            </a:extLst>
          </p:cNvPr>
          <p:cNvCxnSpPr>
            <a:cxnSpLocks/>
          </p:cNvCxnSpPr>
          <p:nvPr/>
        </p:nvCxnSpPr>
        <p:spPr>
          <a:xfrm>
            <a:off x="7048696" y="3286585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996542-D817-411D-917D-571653CE55D9}"/>
              </a:ext>
            </a:extLst>
          </p:cNvPr>
          <p:cNvCxnSpPr/>
          <p:nvPr/>
        </p:nvCxnSpPr>
        <p:spPr>
          <a:xfrm flipV="1">
            <a:off x="9587642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C125EE-10CD-419D-90B7-E6A5B56EDD8E}"/>
              </a:ext>
            </a:extLst>
          </p:cNvPr>
          <p:cNvCxnSpPr/>
          <p:nvPr/>
        </p:nvCxnSpPr>
        <p:spPr>
          <a:xfrm flipV="1">
            <a:off x="9587642" y="3801779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6056C5-E02B-47DC-8F70-64E2775CC0C2}"/>
              </a:ext>
            </a:extLst>
          </p:cNvPr>
          <p:cNvCxnSpPr>
            <a:cxnSpLocks/>
          </p:cNvCxnSpPr>
          <p:nvPr/>
        </p:nvCxnSpPr>
        <p:spPr>
          <a:xfrm>
            <a:off x="7073596" y="2253607"/>
            <a:ext cx="103862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654BA-6D7D-420C-9BA4-03ACA099E3D7}"/>
              </a:ext>
            </a:extLst>
          </p:cNvPr>
          <p:cNvCxnSpPr>
            <a:cxnSpLocks/>
          </p:cNvCxnSpPr>
          <p:nvPr/>
        </p:nvCxnSpPr>
        <p:spPr>
          <a:xfrm>
            <a:off x="7037608" y="4089811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87469A-4DF9-44C6-BD89-D3E488596DE5}"/>
              </a:ext>
            </a:extLst>
          </p:cNvPr>
          <p:cNvCxnSpPr>
            <a:cxnSpLocks/>
          </p:cNvCxnSpPr>
          <p:nvPr/>
        </p:nvCxnSpPr>
        <p:spPr>
          <a:xfrm flipV="1">
            <a:off x="7048696" y="3585755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2782BC-9FBC-452B-A086-9D40127071CF}"/>
              </a:ext>
            </a:extLst>
          </p:cNvPr>
          <p:cNvCxnSpPr/>
          <p:nvPr/>
        </p:nvCxnSpPr>
        <p:spPr>
          <a:xfrm flipV="1">
            <a:off x="7073596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88794A3-A6B0-4510-9AAC-6A59998BCA97}"/>
              </a:ext>
            </a:extLst>
          </p:cNvPr>
          <p:cNvSpPr/>
          <p:nvPr/>
        </p:nvSpPr>
        <p:spPr>
          <a:xfrm>
            <a:off x="10590854" y="2779511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29E4F2-602A-443A-9AC0-923FAE747758}"/>
              </a:ext>
            </a:extLst>
          </p:cNvPr>
          <p:cNvCxnSpPr>
            <a:cxnSpLocks/>
          </p:cNvCxnSpPr>
          <p:nvPr/>
        </p:nvCxnSpPr>
        <p:spPr>
          <a:xfrm>
            <a:off x="8112224" y="2253607"/>
            <a:ext cx="148603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7053E08-3DB5-4B5C-B15C-1C7623D0C51B}"/>
              </a:ext>
            </a:extLst>
          </p:cNvPr>
          <p:cNvSpPr txBox="1"/>
          <p:nvPr/>
        </p:nvSpPr>
        <p:spPr>
          <a:xfrm>
            <a:off x="10926562" y="2474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1800EC-F908-4DD6-BF8F-7606041529FF}"/>
              </a:ext>
            </a:extLst>
          </p:cNvPr>
          <p:cNvSpPr txBox="1"/>
          <p:nvPr/>
        </p:nvSpPr>
        <p:spPr>
          <a:xfrm>
            <a:off x="10914854" y="339179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94E9AA-91AD-43BF-8EB2-78CDE6813B0C}"/>
              </a:ext>
            </a:extLst>
          </p:cNvPr>
          <p:cNvSpPr txBox="1"/>
          <p:nvPr/>
        </p:nvSpPr>
        <p:spPr>
          <a:xfrm>
            <a:off x="6674194" y="2564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F35483-117E-4321-8C92-4CCC2B1565DE}"/>
              </a:ext>
            </a:extLst>
          </p:cNvPr>
          <p:cNvSpPr txBox="1"/>
          <p:nvPr/>
        </p:nvSpPr>
        <p:spPr>
          <a:xfrm>
            <a:off x="6712076" y="3266936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4D9D5F-5231-4149-BCC7-5DDF07084A25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02C37-5A36-4A31-A46F-4E5A79B89A40}"/>
              </a:ext>
            </a:extLst>
          </p:cNvPr>
          <p:cNvSpPr txBox="1"/>
          <p:nvPr/>
        </p:nvSpPr>
        <p:spPr>
          <a:xfrm>
            <a:off x="1949057" y="301367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95E511-A88E-463A-9E10-9270CBBF34B2}"/>
              </a:ext>
            </a:extLst>
          </p:cNvPr>
          <p:cNvSpPr txBox="1"/>
          <p:nvPr/>
        </p:nvSpPr>
        <p:spPr>
          <a:xfrm>
            <a:off x="7570277" y="4559845"/>
            <a:ext cx="202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Times-Italic"/>
              </a:rPr>
              <a:t>parallel </a:t>
            </a:r>
            <a:r>
              <a:rPr lang="en-GB" sz="1800" b="0" i="0" u="none" strike="noStrike" baseline="0" dirty="0">
                <a:latin typeface="Times-Roman"/>
              </a:rPr>
              <a:t>connection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3BE9BB-F09D-44FB-95C7-D87AE97969F0}"/>
              </a:ext>
            </a:extLst>
          </p:cNvPr>
          <p:cNvCxnSpPr>
            <a:cxnSpLocks/>
          </p:cNvCxnSpPr>
          <p:nvPr/>
        </p:nvCxnSpPr>
        <p:spPr>
          <a:xfrm flipV="1">
            <a:off x="10914854" y="2253607"/>
            <a:ext cx="0" cy="5259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826EFB-321D-4697-94C0-CB2F881873F3}"/>
              </a:ext>
            </a:extLst>
          </p:cNvPr>
          <p:cNvCxnSpPr>
            <a:cxnSpLocks/>
          </p:cNvCxnSpPr>
          <p:nvPr/>
        </p:nvCxnSpPr>
        <p:spPr>
          <a:xfrm flipV="1">
            <a:off x="10914854" y="3443156"/>
            <a:ext cx="0" cy="6466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43F611-D4D2-4C61-A7A6-9E7DEE54C48D}"/>
              </a:ext>
            </a:extLst>
          </p:cNvPr>
          <p:cNvCxnSpPr/>
          <p:nvPr/>
        </p:nvCxnSpPr>
        <p:spPr>
          <a:xfrm>
            <a:off x="9598255" y="2253607"/>
            <a:ext cx="13165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D8AEB8-43ED-416A-BDD5-FDAEDA2F9334}"/>
              </a:ext>
            </a:extLst>
          </p:cNvPr>
          <p:cNvCxnSpPr>
            <a:cxnSpLocks/>
          </p:cNvCxnSpPr>
          <p:nvPr/>
        </p:nvCxnSpPr>
        <p:spPr>
          <a:xfrm>
            <a:off x="9552384" y="4089811"/>
            <a:ext cx="136247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9" grpId="0" animBg="1"/>
      <p:bldP spid="72" grpId="0"/>
      <p:bldP spid="74" grpId="0"/>
      <p:bldP spid="75" grpId="0"/>
      <p:bldP spid="76" grpId="0"/>
      <p:bldP spid="77" grpId="0"/>
      <p:bldP spid="78" grpId="0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Resistance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5897978" y="4527122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6521798" y="3789040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6521798" y="533721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257A37-37F1-4B52-BF91-13F44F1B6DA0}"/>
              </a:ext>
            </a:extLst>
          </p:cNvPr>
          <p:cNvSpPr txBox="1"/>
          <p:nvPr/>
        </p:nvSpPr>
        <p:spPr>
          <a:xfrm>
            <a:off x="1673598" y="1807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To measure resistance, connect an ohmmeter across the resistor.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8A092D-67CA-49DE-A11D-A4596BBC3F67}"/>
              </a:ext>
            </a:extLst>
          </p:cNvPr>
          <p:cNvSpPr txBox="1"/>
          <p:nvPr/>
        </p:nvSpPr>
        <p:spPr>
          <a:xfrm>
            <a:off x="1955540" y="2909634"/>
            <a:ext cx="655272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Times-Italic"/>
              </a:rPr>
              <a:t>The resistor must first be removed or disconnected from the circuit.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3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98B-C164-4930-90DD-263998CA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476672"/>
            <a:ext cx="9486690" cy="1550419"/>
          </a:xfrm>
        </p:spPr>
        <p:txBody>
          <a:bodyPr/>
          <a:lstStyle/>
          <a:p>
            <a:r>
              <a:rPr lang="en-GB" dirty="0"/>
              <a:t>Digital </a:t>
            </a:r>
            <a:r>
              <a:rPr lang="en-GB" dirty="0" err="1"/>
              <a:t>Multimeters</a:t>
            </a:r>
            <a:r>
              <a:rPr lang="en-GB" dirty="0"/>
              <a:t> (DMMs)</a:t>
            </a:r>
          </a:p>
        </p:txBody>
      </p:sp>
      <p:pic>
        <p:nvPicPr>
          <p:cNvPr id="6146" name="Picture 2" descr="B&amp;K PRECISION BK5491B">
            <a:extLst>
              <a:ext uri="{FF2B5EF4-FFF2-40B4-BE49-F238E27FC236}">
                <a16:creationId xmlns:a16="http://schemas.microsoft.com/office/drawing/2014/main" id="{BF0120A7-4603-4A46-AE0A-706393DE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36812"/>
            <a:ext cx="30480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87E54-766F-45EC-B6FE-9A0598BF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73" y="3552404"/>
            <a:ext cx="1274988" cy="267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D0453-3776-4807-83EB-AF37DE3515CC}"/>
              </a:ext>
            </a:extLst>
          </p:cNvPr>
          <p:cNvSpPr txBox="1"/>
          <p:nvPr/>
        </p:nvSpPr>
        <p:spPr>
          <a:xfrm>
            <a:off x="4907868" y="5049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https://www.youtube.com/watch?v=grDoGiSxOP0</a:t>
            </a:r>
          </a:p>
        </p:txBody>
      </p:sp>
    </p:spTree>
    <p:extLst>
      <p:ext uri="{BB962C8B-B14F-4D97-AF65-F5344CB8AC3E}">
        <p14:creationId xmlns:p14="http://schemas.microsoft.com/office/powerpoint/2010/main" val="33280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98B-C164-4930-90DD-263998CA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Analog </a:t>
            </a:r>
            <a:r>
              <a:rPr lang="en-GB" dirty="0" err="1"/>
              <a:t>Multimeters</a:t>
            </a:r>
            <a:r>
              <a:rPr lang="en-GB" dirty="0"/>
              <a:t> (DMMs)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D3BC-274E-4E39-A403-1EEDCD86CE60}"/>
              </a:ext>
            </a:extLst>
          </p:cNvPr>
          <p:cNvSpPr txBox="1"/>
          <p:nvPr/>
        </p:nvSpPr>
        <p:spPr>
          <a:xfrm>
            <a:off x="3530334" y="50805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https://www.youtube.com/watch?v=9rGDx92McTY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67DACA-8219-4C87-9EE9-B1164DB59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"/>
          <a:stretch/>
        </p:blipFill>
        <p:spPr bwMode="auto">
          <a:xfrm>
            <a:off x="2135560" y="1592796"/>
            <a:ext cx="2565666" cy="32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784FDD-46B3-4C75-AB05-1895EF29D6DB}"/>
              </a:ext>
            </a:extLst>
          </p:cNvPr>
          <p:cNvGrpSpPr/>
          <p:nvPr/>
        </p:nvGrpSpPr>
        <p:grpSpPr>
          <a:xfrm rot="16200000">
            <a:off x="3565654" y="3248980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F58A7D-8AEA-47DF-9DED-29628366EF38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C6AF600-FEA6-41C6-BE8F-499ABF8A7F28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B2862-32B2-4A13-BFB2-968D3B734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1BFDEA-6BE1-4D07-8C9A-8873CAD26844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CCD43B-4342-48E0-8258-B364AD966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3B1740-A261-4AA2-B475-A86739B23892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AF62D-F3CF-4CA6-873F-0EE86D287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3C3F32-F22F-48BA-AF39-EBA77D132273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77B9D4-73CD-4868-943B-491C6D1D8AED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1D29C8-530E-4460-8D97-9E2B2CBAD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947FB0-BDD8-4A0B-987B-2A425AAAAF54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09A79B-FBD3-46F3-9F49-39E0BCB84829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995C03-145D-449F-AF39-01D83725EF25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1CA103-1090-4129-B1A6-813958D4C18E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3046E1-87C3-4BDF-8336-9BEFD7020CA1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0E9D1-097F-491E-B3A0-8F81269B9B32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7CEBDD-B6FE-48BD-8827-0ABE14B08DFE}"/>
              </a:ext>
            </a:extLst>
          </p:cNvPr>
          <p:cNvCxnSpPr>
            <a:cxnSpLocks/>
          </p:cNvCxnSpPr>
          <p:nvPr/>
        </p:nvCxnSpPr>
        <p:spPr>
          <a:xfrm flipV="1">
            <a:off x="4189474" y="2510898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712-2D83-4AA3-BA4F-26CACBD1A9B4}"/>
              </a:ext>
            </a:extLst>
          </p:cNvPr>
          <p:cNvCxnSpPr>
            <a:cxnSpLocks/>
          </p:cNvCxnSpPr>
          <p:nvPr/>
        </p:nvCxnSpPr>
        <p:spPr>
          <a:xfrm flipV="1">
            <a:off x="4189474" y="4059070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C58675-009A-4B2F-9204-7D80AC3691BA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131DC5-757C-4253-88F1-FDC4D3F3BF53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C69A00-D931-4005-8212-D6091868E85F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14D22-DDDC-43A5-BE85-0D8FE1BB7620}"/>
              </a:ext>
            </a:extLst>
          </p:cNvPr>
          <p:cNvSpPr txBox="1"/>
          <p:nvPr/>
        </p:nvSpPr>
        <p:spPr>
          <a:xfrm>
            <a:off x="1862096" y="3261112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DA6DFC-A01B-4C9E-9565-0E8C6A2EF5DD}"/>
              </a:ext>
            </a:extLst>
          </p:cNvPr>
          <p:cNvCxnSpPr/>
          <p:nvPr/>
        </p:nvCxnSpPr>
        <p:spPr>
          <a:xfrm>
            <a:off x="2195404" y="227693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D5BFAE-807F-47FE-B123-CBDE9EB035F4}"/>
              </a:ext>
            </a:extLst>
          </p:cNvPr>
          <p:cNvCxnSpPr/>
          <p:nvPr/>
        </p:nvCxnSpPr>
        <p:spPr>
          <a:xfrm>
            <a:off x="3467854" y="2095761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C81C95-69E0-4FAA-ADCE-48B2078AAEF5}"/>
              </a:ext>
            </a:extLst>
          </p:cNvPr>
          <p:cNvCxnSpPr>
            <a:cxnSpLocks/>
          </p:cNvCxnSpPr>
          <p:nvPr/>
        </p:nvCxnSpPr>
        <p:spPr>
          <a:xfrm>
            <a:off x="2923274" y="2276930"/>
            <a:ext cx="688580" cy="7200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559FA33-AB9C-4297-9688-25AD401C346A}"/>
              </a:ext>
            </a:extLst>
          </p:cNvPr>
          <p:cNvSpPr/>
          <p:nvPr/>
        </p:nvSpPr>
        <p:spPr>
          <a:xfrm>
            <a:off x="2860558" y="2204931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B87EBE-6D08-4FBC-8366-F5D32615EA4B}"/>
              </a:ext>
            </a:extLst>
          </p:cNvPr>
          <p:cNvSpPr/>
          <p:nvPr/>
        </p:nvSpPr>
        <p:spPr>
          <a:xfrm>
            <a:off x="3395854" y="2023769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36DA62-2CDB-49F8-9E25-2A5272E00E6A}"/>
              </a:ext>
            </a:extLst>
          </p:cNvPr>
          <p:cNvCxnSpPr/>
          <p:nvPr/>
        </p:nvCxnSpPr>
        <p:spPr>
          <a:xfrm>
            <a:off x="3472046" y="2491821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961F66-A0A5-4850-B3C7-871FEC0DC1FB}"/>
              </a:ext>
            </a:extLst>
          </p:cNvPr>
          <p:cNvSpPr/>
          <p:nvPr/>
        </p:nvSpPr>
        <p:spPr>
          <a:xfrm>
            <a:off x="3400046" y="2419829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449916-5E15-44E5-8154-D71D3F0FB490}"/>
              </a:ext>
            </a:extLst>
          </p:cNvPr>
          <p:cNvGrpSpPr/>
          <p:nvPr/>
        </p:nvGrpSpPr>
        <p:grpSpPr>
          <a:xfrm rot="16200000">
            <a:off x="5531062" y="3303737"/>
            <a:ext cx="1260140" cy="360040"/>
            <a:chOff x="1073432" y="3212976"/>
            <a:chExt cx="2268072" cy="18647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846A11-221D-4F15-B2D6-A58ED718F234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4501F7-E50B-4CDF-A47A-3C6AE57FEA52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633E10-18BB-4A60-805A-38A3A281C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A4B477-DDD0-4B3B-803E-F990209B197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86A229-DAAF-41B0-9AF6-82038AD8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CAADDC-3CDD-4CC2-ADDB-37F951F0C6EA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6EFA45-1CD1-4B58-8985-C6419C9F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A1ECE4-A8D8-41EA-9FF7-2C57BE58E9A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D457C-83CB-46CF-9AFB-9573F780B460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C677BC-BA0A-44B7-86D6-C773443BE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4822FF-AD29-4637-B313-53B7C1293DAE}"/>
              </a:ext>
            </a:extLst>
          </p:cNvPr>
          <p:cNvCxnSpPr>
            <a:cxnSpLocks/>
          </p:cNvCxnSpPr>
          <p:nvPr/>
        </p:nvCxnSpPr>
        <p:spPr>
          <a:xfrm flipV="1">
            <a:off x="6154882" y="2565655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8D8BA2-9A48-4CD4-A4DF-1F753E0DAC12}"/>
              </a:ext>
            </a:extLst>
          </p:cNvPr>
          <p:cNvCxnSpPr>
            <a:cxnSpLocks/>
          </p:cNvCxnSpPr>
          <p:nvPr/>
        </p:nvCxnSpPr>
        <p:spPr>
          <a:xfrm flipV="1">
            <a:off x="6154882" y="411382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BE1E43-3266-438E-97C1-55D9A42CB6B1}"/>
              </a:ext>
            </a:extLst>
          </p:cNvPr>
          <p:cNvCxnSpPr/>
          <p:nvPr/>
        </p:nvCxnSpPr>
        <p:spPr>
          <a:xfrm>
            <a:off x="4199916" y="2095761"/>
            <a:ext cx="196746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8A8FED2-517E-44B1-8EA5-136A280B4DED}"/>
              </a:ext>
            </a:extLst>
          </p:cNvPr>
          <p:cNvCxnSpPr>
            <a:cxnSpLocks/>
          </p:cNvCxnSpPr>
          <p:nvPr/>
        </p:nvCxnSpPr>
        <p:spPr>
          <a:xfrm>
            <a:off x="6154882" y="2095761"/>
            <a:ext cx="0" cy="54007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F767E9-AE2E-457B-ABE2-3E5570806EAF}"/>
              </a:ext>
            </a:extLst>
          </p:cNvPr>
          <p:cNvGrpSpPr/>
          <p:nvPr/>
        </p:nvGrpSpPr>
        <p:grpSpPr>
          <a:xfrm>
            <a:off x="5866850" y="4401859"/>
            <a:ext cx="576064" cy="215273"/>
            <a:chOff x="5866850" y="4401859"/>
            <a:chExt cx="576064" cy="21527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DBF079-1290-4F3B-8761-F56EB57A78D0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D617C6-4071-4739-A5DB-D341A3AAD51D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AB14F0-7009-4539-8F76-D78881A65064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8C66F0-0E79-4C17-9DD6-7AD80E9670BC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E6BC8-0256-4B93-B51F-BCF228D70948}"/>
              </a:ext>
            </a:extLst>
          </p:cNvPr>
          <p:cNvGrpSpPr/>
          <p:nvPr/>
        </p:nvGrpSpPr>
        <p:grpSpPr>
          <a:xfrm>
            <a:off x="3911884" y="4350898"/>
            <a:ext cx="576064" cy="215273"/>
            <a:chOff x="5866850" y="4401859"/>
            <a:chExt cx="576064" cy="2152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8B0F6B9-E317-4CAB-BE1F-0309DA3DEBC5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7CCF59-DE3A-480E-95E0-4E01A27C4A20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EB3CCD-2A8C-4E39-A7F9-2A2438D45B55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44056D-AEFA-466D-ABCF-F4A6D7FCD84C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FF3647-CF4B-4FBD-B67E-DA060970F8E4}"/>
              </a:ext>
            </a:extLst>
          </p:cNvPr>
          <p:cNvGrpSpPr/>
          <p:nvPr/>
        </p:nvGrpSpPr>
        <p:grpSpPr>
          <a:xfrm>
            <a:off x="1911175" y="4122031"/>
            <a:ext cx="576064" cy="215273"/>
            <a:chOff x="5866850" y="4401859"/>
            <a:chExt cx="576064" cy="21527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F7C3BD-47D8-4AA5-A770-DA691423DCEB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1AC17-C1F5-471F-8C3B-6424F8449092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C9E0F5-E044-4B6B-9665-1510063449C9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77D32B-6EAE-4925-A4CB-B0934D63B1B7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B5CABCCB-DF10-4BAB-B82A-DAAAF432F9C6}"/>
              </a:ext>
            </a:extLst>
          </p:cNvPr>
          <p:cNvSpPr/>
          <p:nvPr/>
        </p:nvSpPr>
        <p:spPr>
          <a:xfrm>
            <a:off x="4757837" y="3106039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V1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4960D6-ED79-433D-BE3A-8398624991A8}"/>
              </a:ext>
            </a:extLst>
          </p:cNvPr>
          <p:cNvSpPr txBox="1"/>
          <p:nvPr/>
        </p:nvSpPr>
        <p:spPr>
          <a:xfrm>
            <a:off x="5093545" y="28013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BF1CD6-949B-4F8F-A1E3-993B45350E13}"/>
              </a:ext>
            </a:extLst>
          </p:cNvPr>
          <p:cNvSpPr txBox="1"/>
          <p:nvPr/>
        </p:nvSpPr>
        <p:spPr>
          <a:xfrm>
            <a:off x="5081837" y="3718325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DC1E2B-5A39-4D23-90B0-792AF2963321}"/>
              </a:ext>
            </a:extLst>
          </p:cNvPr>
          <p:cNvCxnSpPr>
            <a:cxnSpLocks/>
          </p:cNvCxnSpPr>
          <p:nvPr/>
        </p:nvCxnSpPr>
        <p:spPr>
          <a:xfrm flipV="1">
            <a:off x="5067411" y="2798930"/>
            <a:ext cx="0" cy="3071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F8E3FC-55E3-4910-8A19-8427A9A8337F}"/>
              </a:ext>
            </a:extLst>
          </p:cNvPr>
          <p:cNvCxnSpPr>
            <a:cxnSpLocks/>
            <a:endCxn id="82" idx="4"/>
          </p:cNvCxnSpPr>
          <p:nvPr/>
        </p:nvCxnSpPr>
        <p:spPr>
          <a:xfrm flipV="1">
            <a:off x="5081837" y="3754039"/>
            <a:ext cx="0" cy="333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BF344B-DC13-4442-96B3-627FB71820B9}"/>
              </a:ext>
            </a:extLst>
          </p:cNvPr>
          <p:cNvCxnSpPr>
            <a:cxnSpLocks/>
          </p:cNvCxnSpPr>
          <p:nvPr/>
        </p:nvCxnSpPr>
        <p:spPr>
          <a:xfrm>
            <a:off x="4166654" y="2798930"/>
            <a:ext cx="9007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FFB245-F985-4F6F-80C6-5F146552AF19}"/>
              </a:ext>
            </a:extLst>
          </p:cNvPr>
          <p:cNvCxnSpPr>
            <a:cxnSpLocks/>
          </p:cNvCxnSpPr>
          <p:nvPr/>
        </p:nvCxnSpPr>
        <p:spPr>
          <a:xfrm>
            <a:off x="4195910" y="4076221"/>
            <a:ext cx="88523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4E70D56-65C0-45C7-B78E-F4BD6D3C581E}"/>
              </a:ext>
            </a:extLst>
          </p:cNvPr>
          <p:cNvSpPr/>
          <p:nvPr/>
        </p:nvSpPr>
        <p:spPr>
          <a:xfrm>
            <a:off x="6720957" y="3341893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133733-1F30-4793-A549-B4EFD6B093F0}"/>
              </a:ext>
            </a:extLst>
          </p:cNvPr>
          <p:cNvSpPr txBox="1"/>
          <p:nvPr/>
        </p:nvSpPr>
        <p:spPr>
          <a:xfrm>
            <a:off x="7056665" y="30371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2A9942-5422-4AE1-BC0C-4C7769CF4F76}"/>
              </a:ext>
            </a:extLst>
          </p:cNvPr>
          <p:cNvSpPr txBox="1"/>
          <p:nvPr/>
        </p:nvSpPr>
        <p:spPr>
          <a:xfrm>
            <a:off x="7044957" y="3954179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929710-5464-4669-82DA-569BD87D6C5B}"/>
              </a:ext>
            </a:extLst>
          </p:cNvPr>
          <p:cNvCxnSpPr>
            <a:cxnSpLocks/>
          </p:cNvCxnSpPr>
          <p:nvPr/>
        </p:nvCxnSpPr>
        <p:spPr>
          <a:xfrm flipV="1">
            <a:off x="7030531" y="3034784"/>
            <a:ext cx="0" cy="3071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C98D6B-B19B-40C0-8487-FC66790A87C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44957" y="3989893"/>
            <a:ext cx="0" cy="333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C6F1BE-D1F1-4B47-B9B9-1E3D1FDBB631}"/>
              </a:ext>
            </a:extLst>
          </p:cNvPr>
          <p:cNvCxnSpPr>
            <a:cxnSpLocks/>
          </p:cNvCxnSpPr>
          <p:nvPr/>
        </p:nvCxnSpPr>
        <p:spPr>
          <a:xfrm>
            <a:off x="6129774" y="3034784"/>
            <a:ext cx="9007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1D705E-0F3C-4E40-B889-E42053BD073D}"/>
              </a:ext>
            </a:extLst>
          </p:cNvPr>
          <p:cNvCxnSpPr>
            <a:cxnSpLocks/>
          </p:cNvCxnSpPr>
          <p:nvPr/>
        </p:nvCxnSpPr>
        <p:spPr>
          <a:xfrm>
            <a:off x="6159030" y="4312075"/>
            <a:ext cx="88523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7159B7E-870D-4330-8A93-5CF4C23270B3}"/>
              </a:ext>
            </a:extLst>
          </p:cNvPr>
          <p:cNvSpPr txBox="1"/>
          <p:nvPr/>
        </p:nvSpPr>
        <p:spPr>
          <a:xfrm>
            <a:off x="2690009" y="17583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0EE644-A558-494F-9B50-B89E19FA9501}"/>
              </a:ext>
            </a:extLst>
          </p:cNvPr>
          <p:cNvSpPr txBox="1"/>
          <p:nvPr/>
        </p:nvSpPr>
        <p:spPr>
          <a:xfrm>
            <a:off x="3348909" y="16645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A1629B4-C040-4DE3-814E-D5816E2089FE}"/>
              </a:ext>
            </a:extLst>
          </p:cNvPr>
          <p:cNvSpPr txBox="1"/>
          <p:nvPr/>
        </p:nvSpPr>
        <p:spPr>
          <a:xfrm>
            <a:off x="3337773" y="26939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3DAF5D-9731-436F-8296-0818DCC0B6F2}"/>
              </a:ext>
            </a:extLst>
          </p:cNvPr>
          <p:cNvSpPr txBox="1"/>
          <p:nvPr/>
        </p:nvSpPr>
        <p:spPr>
          <a:xfrm>
            <a:off x="8225748" y="237276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1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8940E1-1F97-48BA-80BF-5ECD0C5BFA95}"/>
              </a:ext>
            </a:extLst>
          </p:cNvPr>
          <p:cNvSpPr txBox="1"/>
          <p:nvPr/>
        </p:nvSpPr>
        <p:spPr>
          <a:xfrm>
            <a:off x="8184232" y="37747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2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90188B-0448-4E94-817A-FA88AD8291BB}"/>
              </a:ext>
            </a:extLst>
          </p:cNvPr>
          <p:cNvSpPr txBox="1"/>
          <p:nvPr/>
        </p:nvSpPr>
        <p:spPr>
          <a:xfrm>
            <a:off x="9120336" y="27989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V1=0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A1922F-8A2D-4232-954D-8A8ACCBB428E}"/>
              </a:ext>
            </a:extLst>
          </p:cNvPr>
          <p:cNvSpPr txBox="1"/>
          <p:nvPr/>
        </p:nvSpPr>
        <p:spPr>
          <a:xfrm>
            <a:off x="9120336" y="319834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V2=5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D266D7-C7CD-4275-B03F-3BA4AE31F68D}"/>
              </a:ext>
            </a:extLst>
          </p:cNvPr>
          <p:cNvSpPr txBox="1"/>
          <p:nvPr/>
        </p:nvSpPr>
        <p:spPr>
          <a:xfrm>
            <a:off x="1480055" y="29937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AB90D4-24A5-47DB-B90E-5E775AC83EA1}"/>
              </a:ext>
            </a:extLst>
          </p:cNvPr>
          <p:cNvSpPr txBox="1"/>
          <p:nvPr/>
        </p:nvSpPr>
        <p:spPr>
          <a:xfrm>
            <a:off x="9120336" y="421771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V2=5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CC195C-E008-4A36-8A3F-44562366125E}"/>
              </a:ext>
            </a:extLst>
          </p:cNvPr>
          <p:cNvSpPr txBox="1"/>
          <p:nvPr/>
        </p:nvSpPr>
        <p:spPr>
          <a:xfrm>
            <a:off x="9120336" y="46171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V1=0</a:t>
            </a:r>
          </a:p>
        </p:txBody>
      </p:sp>
    </p:spTree>
    <p:extLst>
      <p:ext uri="{BB962C8B-B14F-4D97-AF65-F5344CB8AC3E}">
        <p14:creationId xmlns:p14="http://schemas.microsoft.com/office/powerpoint/2010/main" val="18082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  <p:bldP spid="35" grpId="0" animBg="1"/>
      <p:bldP spid="37" grpId="0" animBg="1"/>
      <p:bldP spid="82" grpId="0" animBg="1"/>
      <p:bldP spid="83" grpId="0"/>
      <p:bldP spid="84" grpId="0"/>
      <p:bldP spid="95" grpId="0" animBg="1"/>
      <p:bldP spid="96" grpId="0"/>
      <p:bldP spid="97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9812FB-0587-4922-801A-AD7AF20A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762333"/>
            <a:ext cx="3152381" cy="13333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76378D-FFD0-4E9D-8813-67BFE651E9A5}"/>
              </a:ext>
            </a:extLst>
          </p:cNvPr>
          <p:cNvSpPr txBox="1"/>
          <p:nvPr/>
        </p:nvSpPr>
        <p:spPr>
          <a:xfrm>
            <a:off x="1811524" y="1830059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this circuit in </a:t>
            </a:r>
            <a:r>
              <a:rPr lang="en-GB" dirty="0" err="1"/>
              <a:t>MultisimOnline</a:t>
            </a:r>
            <a:r>
              <a:rPr lang="en-GB" dirty="0"/>
              <a:t> and simulate that.</a:t>
            </a:r>
          </a:p>
        </p:txBody>
      </p:sp>
    </p:spTree>
    <p:extLst>
      <p:ext uri="{BB962C8B-B14F-4D97-AF65-F5344CB8AC3E}">
        <p14:creationId xmlns:p14="http://schemas.microsoft.com/office/powerpoint/2010/main" val="132235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9DE8-5AA1-4255-9D55-10D8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the Book in the UWE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ADABC-79C1-447F-8E3E-1A481D8F7B38}"/>
              </a:ext>
            </a:extLst>
          </p:cNvPr>
          <p:cNvSpPr txBox="1"/>
          <p:nvPr/>
        </p:nvSpPr>
        <p:spPr>
          <a:xfrm>
            <a:off x="1415480" y="1698004"/>
            <a:ext cx="10333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https://uwe.summon.serialssolutions.com/search?q=electronics+fundementals#!/search?ho=t&amp;l=en-UK&amp;q=electronics%20fundementals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6217B-8937-4A06-B16C-4DB97FC6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11" y="2167666"/>
            <a:ext cx="9174852" cy="42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70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0BE3-B8D9-4CAF-87BD-40606C4A7A5D}"/>
                  </a:ext>
                </a:extLst>
              </p:cNvPr>
              <p:cNvSpPr txBox="1"/>
              <p:nvPr/>
            </p:nvSpPr>
            <p:spPr>
              <a:xfrm>
                <a:off x="1739516" y="1844824"/>
                <a:ext cx="9088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1- </a:t>
                </a:r>
                <a:r>
                  <a:rPr lang="en-US" dirty="0"/>
                  <a:t>A resistor color coded with brown, black, and orange bands has 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0BE3-B8D9-4CAF-87BD-40606C4A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1844824"/>
                <a:ext cx="9088065" cy="369332"/>
              </a:xfrm>
              <a:prstGeom prst="rect">
                <a:avLst/>
              </a:prstGeom>
              <a:blipFill>
                <a:blip r:embed="rId2"/>
                <a:stretch>
                  <a:fillRect l="-5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6725F1-77DC-4291-85A2-B18095E59F35}"/>
              </a:ext>
            </a:extLst>
          </p:cNvPr>
          <p:cNvSpPr txBox="1"/>
          <p:nvPr/>
        </p:nvSpPr>
        <p:spPr>
          <a:xfrm>
            <a:off x="9183737" y="2255947"/>
            <a:ext cx="164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True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8DAC3-FBD9-419D-BE92-FD1269A5B5E7}"/>
              </a:ext>
            </a:extLst>
          </p:cNvPr>
          <p:cNvSpPr txBox="1"/>
          <p:nvPr/>
        </p:nvSpPr>
        <p:spPr>
          <a:xfrm>
            <a:off x="1739516" y="3603618"/>
            <a:ext cx="82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2- A normally open push-button switch can carry current when not pushed.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6B360-D500-4EE9-802E-E9DD6382E673}"/>
              </a:ext>
            </a:extLst>
          </p:cNvPr>
          <p:cNvSpPr txBox="1"/>
          <p:nvPr/>
        </p:nvSpPr>
        <p:spPr>
          <a:xfrm>
            <a:off x="9219741" y="4038095"/>
            <a:ext cx="16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505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A790-793E-4186-9702-FAB97037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CE2C6-3417-4360-8908-3C029851C3C9}"/>
              </a:ext>
            </a:extLst>
          </p:cNvPr>
          <p:cNvSpPr txBox="1"/>
          <p:nvPr/>
        </p:nvSpPr>
        <p:spPr>
          <a:xfrm>
            <a:off x="2351584" y="16826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Show the placement of an ammeter and a voltmeter to measure the current and the voltage on R1.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F86C01-61E2-44AE-9346-B6DB0F054AF2}"/>
              </a:ext>
            </a:extLst>
          </p:cNvPr>
          <p:cNvGrpSpPr/>
          <p:nvPr/>
        </p:nvGrpSpPr>
        <p:grpSpPr>
          <a:xfrm rot="16200000">
            <a:off x="5645950" y="3248980"/>
            <a:ext cx="1260140" cy="360040"/>
            <a:chOff x="1073432" y="3212976"/>
            <a:chExt cx="2268072" cy="1864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C46F8-2008-4D61-938F-956F5DA8A2CE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6D7E36-1466-4FB9-880B-27BB597945D1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AA9608-E0AF-40A2-BC42-CF7C42F46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5C5200-361A-4764-AFEB-635609444713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28B790-4DC9-4B3E-93C2-61EE99060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3DA3AA-4B6A-4ECC-86B5-619C33CB82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A0F724-B42D-4DE0-8F3C-500EA584A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3759E-2307-4104-9A69-DC836A161A1B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1B51DE-5896-433C-8AEF-6B455A3A4073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D93C5F-739B-4803-86F1-6DBEBBBE4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47BD1-63D2-4629-8F4E-C87C802610FC}"/>
              </a:ext>
            </a:extLst>
          </p:cNvPr>
          <p:cNvGrpSpPr/>
          <p:nvPr/>
        </p:nvGrpSpPr>
        <p:grpSpPr>
          <a:xfrm rot="16200000">
            <a:off x="5628437" y="4479041"/>
            <a:ext cx="1260140" cy="360040"/>
            <a:chOff x="1073432" y="3212976"/>
            <a:chExt cx="2268072" cy="1864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384C8B-2A10-475D-8787-EF027376FA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BE154B-EE4E-41E1-B094-800804964F5C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C1BA1C-0A6D-4F08-B8D9-BEEB6F16D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CAEA19-72AC-4483-A1D0-FE32DC783819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AFCBC9-17EC-460C-95DD-2DEFE6C55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467BDC-033E-4088-9D2C-C288908F4FDC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6F8F9D-B185-4822-968D-BE1C2AA9F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BBB9F6-BCCB-4AF3-A737-15C5250A30C1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946DE4-9651-4354-9629-FE85997DF37E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E4A398-017E-4931-B93B-FDBDA8527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F8E39-14BA-40FA-89B4-F11ABE39B8AE}"/>
              </a:ext>
            </a:extLst>
          </p:cNvPr>
          <p:cNvCxnSpPr>
            <a:cxnSpLocks/>
          </p:cNvCxnSpPr>
          <p:nvPr/>
        </p:nvCxnSpPr>
        <p:spPr>
          <a:xfrm>
            <a:off x="3834231" y="3724776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D0ED6E-980A-42D6-A177-0122B4F51CD0}"/>
              </a:ext>
            </a:extLst>
          </p:cNvPr>
          <p:cNvCxnSpPr>
            <a:cxnSpLocks/>
          </p:cNvCxnSpPr>
          <p:nvPr/>
        </p:nvCxnSpPr>
        <p:spPr>
          <a:xfrm>
            <a:off x="3960245" y="3844771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8A267B-B93B-42FE-A59F-339C8011208E}"/>
              </a:ext>
            </a:extLst>
          </p:cNvPr>
          <p:cNvCxnSpPr>
            <a:cxnSpLocks/>
          </p:cNvCxnSpPr>
          <p:nvPr/>
        </p:nvCxnSpPr>
        <p:spPr>
          <a:xfrm>
            <a:off x="3834231" y="3989687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6C6059-A6AA-4D19-8447-84D482B10C96}"/>
              </a:ext>
            </a:extLst>
          </p:cNvPr>
          <p:cNvCxnSpPr>
            <a:cxnSpLocks/>
          </p:cNvCxnSpPr>
          <p:nvPr/>
        </p:nvCxnSpPr>
        <p:spPr>
          <a:xfrm>
            <a:off x="3960245" y="4109682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3A4182-F638-4A14-AD92-810F54533378}"/>
              </a:ext>
            </a:extLst>
          </p:cNvPr>
          <p:cNvCxnSpPr>
            <a:cxnSpLocks/>
          </p:cNvCxnSpPr>
          <p:nvPr/>
        </p:nvCxnSpPr>
        <p:spPr>
          <a:xfrm>
            <a:off x="4158267" y="3364736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08DA77-E14C-4355-8E4C-C4E486BC2E49}"/>
              </a:ext>
            </a:extLst>
          </p:cNvPr>
          <p:cNvCxnSpPr>
            <a:cxnSpLocks/>
          </p:cNvCxnSpPr>
          <p:nvPr/>
        </p:nvCxnSpPr>
        <p:spPr>
          <a:xfrm>
            <a:off x="4133351" y="4109682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5F76D5-25C0-4FDB-9601-C6F56026C924}"/>
              </a:ext>
            </a:extLst>
          </p:cNvPr>
          <p:cNvCxnSpPr>
            <a:cxnSpLocks/>
          </p:cNvCxnSpPr>
          <p:nvPr/>
        </p:nvCxnSpPr>
        <p:spPr>
          <a:xfrm flipV="1">
            <a:off x="4133351" y="4408852"/>
            <a:ext cx="0" cy="88027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6D31A5-B451-418A-80A0-B3AB5B8C862E}"/>
              </a:ext>
            </a:extLst>
          </p:cNvPr>
          <p:cNvCxnSpPr>
            <a:cxnSpLocks/>
          </p:cNvCxnSpPr>
          <p:nvPr/>
        </p:nvCxnSpPr>
        <p:spPr>
          <a:xfrm flipV="1">
            <a:off x="4156302" y="2796080"/>
            <a:ext cx="0" cy="56580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D59FA-AE05-4A31-BD06-3DF12FB3155C}"/>
              </a:ext>
            </a:extLst>
          </p:cNvPr>
          <p:cNvSpPr txBox="1"/>
          <p:nvPr/>
        </p:nvSpPr>
        <p:spPr>
          <a:xfrm>
            <a:off x="3711242" y="30826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BA319-A318-44E1-9E09-6F44C0C138F1}"/>
              </a:ext>
            </a:extLst>
          </p:cNvPr>
          <p:cNvSpPr txBox="1"/>
          <p:nvPr/>
        </p:nvSpPr>
        <p:spPr>
          <a:xfrm>
            <a:off x="3733348" y="4129835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7894A1-BF4F-44A2-986B-8B64B69113A1}"/>
              </a:ext>
            </a:extLst>
          </p:cNvPr>
          <p:cNvCxnSpPr>
            <a:cxnSpLocks/>
          </p:cNvCxnSpPr>
          <p:nvPr/>
        </p:nvCxnSpPr>
        <p:spPr>
          <a:xfrm flipH="1">
            <a:off x="4156302" y="2797835"/>
            <a:ext cx="2108449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4CD679-C944-42DD-8B0C-651BF4FC0F88}"/>
              </a:ext>
            </a:extLst>
          </p:cNvPr>
          <p:cNvCxnSpPr/>
          <p:nvPr/>
        </p:nvCxnSpPr>
        <p:spPr>
          <a:xfrm flipH="1">
            <a:off x="4133351" y="5289131"/>
            <a:ext cx="21314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E14A46-65AB-433F-82B1-1244FE7D205B}"/>
                  </a:ext>
                </a:extLst>
              </p:cNvPr>
              <p:cNvSpPr txBox="1"/>
              <p:nvPr/>
            </p:nvSpPr>
            <p:spPr>
              <a:xfrm>
                <a:off x="3323692" y="3809691"/>
                <a:ext cx="45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E14A46-65AB-433F-82B1-1244FE7D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92" y="3809691"/>
                <a:ext cx="458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03242-B04D-4802-ABA1-96AB15A0EF61}"/>
                  </a:ext>
                </a:extLst>
              </p:cNvPr>
              <p:cNvSpPr txBox="1"/>
              <p:nvPr/>
            </p:nvSpPr>
            <p:spPr>
              <a:xfrm>
                <a:off x="6564052" y="3244300"/>
                <a:ext cx="491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03242-B04D-4802-ABA1-96AB15A0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52" y="3244300"/>
                <a:ext cx="491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8E4A5D-14FF-4C0F-88F2-A86664982813}"/>
                  </a:ext>
                </a:extLst>
              </p:cNvPr>
              <p:cNvSpPr txBox="1"/>
              <p:nvPr/>
            </p:nvSpPr>
            <p:spPr>
              <a:xfrm>
                <a:off x="6636060" y="4439729"/>
                <a:ext cx="496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8E4A5D-14FF-4C0F-88F2-A86664982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060" y="4439729"/>
                <a:ext cx="496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7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2C86-52C2-4F9F-B5AE-B1A57F7F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Voltage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44656-A995-41CC-8FDA-4562914C55F1}"/>
              </a:ext>
            </a:extLst>
          </p:cNvPr>
          <p:cNvSpPr txBox="1"/>
          <p:nvPr/>
        </p:nvSpPr>
        <p:spPr>
          <a:xfrm>
            <a:off x="1599542" y="1844824"/>
            <a:ext cx="723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imes-ExtraBold"/>
              </a:rPr>
              <a:t>Voltage</a:t>
            </a:r>
            <a:r>
              <a:rPr lang="en-US" sz="1800" b="1" i="0" u="none" strike="noStrike" baseline="0" dirty="0">
                <a:latin typeface="Times-ExtraBold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defined as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energy</a:t>
            </a:r>
            <a:r>
              <a:rPr lang="en-US" sz="1800" b="0" i="0" u="none" strike="noStrike" baseline="0" dirty="0">
                <a:latin typeface="Times-Roman"/>
              </a:rPr>
              <a:t> per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Times-Roman"/>
              </a:rPr>
              <a:t>unit of charge </a:t>
            </a:r>
            <a:r>
              <a:rPr lang="en-US" sz="1800" b="0" i="0" u="none" strike="noStrike" baseline="0" dirty="0">
                <a:latin typeface="Times-Roman"/>
              </a:rPr>
              <a:t>and is expressed 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1F0B9-DBE5-4725-989B-5C62DF39E5E0}"/>
                  </a:ext>
                </a:extLst>
              </p:cNvPr>
              <p:cNvSpPr txBox="1"/>
              <p:nvPr/>
            </p:nvSpPr>
            <p:spPr>
              <a:xfrm>
                <a:off x="5411924" y="3292127"/>
                <a:ext cx="1092671" cy="65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1F0B9-DBE5-4725-989B-5C62DF39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24" y="3292127"/>
                <a:ext cx="1092671" cy="654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1CECFF-DF1D-47F8-A567-D87DDCAB4F67}"/>
              </a:ext>
            </a:extLst>
          </p:cNvPr>
          <p:cNvSpPr txBox="1"/>
          <p:nvPr/>
        </p:nvSpPr>
        <p:spPr>
          <a:xfrm>
            <a:off x="3287688" y="427451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Voltage in volts (V)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11A29-DEED-4FBE-BD6F-2F124609761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85104" y="3595531"/>
            <a:ext cx="1026820" cy="6789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16F98D-CB60-4C40-99D3-B236935CD77D}"/>
              </a:ext>
            </a:extLst>
          </p:cNvPr>
          <p:cNvSpPr txBox="1"/>
          <p:nvPr/>
        </p:nvSpPr>
        <p:spPr>
          <a:xfrm>
            <a:off x="6636060" y="2998917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in joules (J)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0E2DC-838F-4441-86B7-9FBFCE651E0C}"/>
              </a:ext>
            </a:extLst>
          </p:cNvPr>
          <p:cNvSpPr txBox="1"/>
          <p:nvPr/>
        </p:nvSpPr>
        <p:spPr>
          <a:xfrm>
            <a:off x="6636060" y="401897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 in coulombs (C)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11802-17CD-4CF2-B777-804F78A22CBD}"/>
              </a:ext>
            </a:extLst>
          </p:cNvPr>
          <p:cNvCxnSpPr>
            <a:cxnSpLocks/>
          </p:cNvCxnSpPr>
          <p:nvPr/>
        </p:nvCxnSpPr>
        <p:spPr>
          <a:xfrm flipH="1">
            <a:off x="6383326" y="3368249"/>
            <a:ext cx="720786" cy="6687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F6CE5-295B-4D57-A694-7C780843D2B0}"/>
              </a:ext>
            </a:extLst>
          </p:cNvPr>
          <p:cNvCxnSpPr>
            <a:cxnSpLocks/>
          </p:cNvCxnSpPr>
          <p:nvPr/>
        </p:nvCxnSpPr>
        <p:spPr>
          <a:xfrm flipH="1" flipV="1">
            <a:off x="6383326" y="3804454"/>
            <a:ext cx="323330" cy="2145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92126-CE01-4C3A-9854-210EB238061F}"/>
                  </a:ext>
                </a:extLst>
              </p:cNvPr>
              <p:cNvSpPr txBox="1"/>
              <p:nvPr/>
            </p:nvSpPr>
            <p:spPr>
              <a:xfrm>
                <a:off x="2099556" y="1916832"/>
                <a:ext cx="7452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of energy are required to move</a:t>
                </a:r>
                <a14:m>
                  <m:oMath xmlns:m="http://schemas.openxmlformats.org/officeDocument/2006/math">
                    <m:r>
                      <a:rPr lang="en-GB" sz="1800" b="0" i="0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of charge, what is the voltage?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92126-CE01-4C3A-9854-210EB2380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56" y="1916832"/>
                <a:ext cx="7452828" cy="369332"/>
              </a:xfrm>
              <a:prstGeom prst="rect">
                <a:avLst/>
              </a:prstGeom>
              <a:blipFill>
                <a:blip r:embed="rId2"/>
                <a:stretch>
                  <a:fillRect l="-65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F2BB0-769B-49AA-AF97-DDFA4BB717F3}"/>
                  </a:ext>
                </a:extLst>
              </p:cNvPr>
              <p:cNvSpPr txBox="1"/>
              <p:nvPr/>
            </p:nvSpPr>
            <p:spPr>
              <a:xfrm>
                <a:off x="4963606" y="2816653"/>
                <a:ext cx="2264787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F2BB0-769B-49AA-AF97-DDFA4BB7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6" y="2816653"/>
                <a:ext cx="2264787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0FD1E4-9980-406A-9512-D755AF03E3BB}"/>
              </a:ext>
            </a:extLst>
          </p:cNvPr>
          <p:cNvSpPr txBox="1"/>
          <p:nvPr/>
        </p:nvSpPr>
        <p:spPr>
          <a:xfrm>
            <a:off x="2099556" y="4293096"/>
            <a:ext cx="813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How much energy is required to move 50 C from one point in a circuit to another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the voltage between the two points is 12 V?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326B2-897C-4A34-B9D1-CE2A6EC3396D}"/>
                  </a:ext>
                </a:extLst>
              </p:cNvPr>
              <p:cNvSpPr txBox="1"/>
              <p:nvPr/>
            </p:nvSpPr>
            <p:spPr>
              <a:xfrm>
                <a:off x="8976320" y="5571664"/>
                <a:ext cx="1639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</a:rPr>
                  <a:t>Answer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326B2-897C-4A34-B9D1-CE2A6EC3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5571664"/>
                <a:ext cx="1639873" cy="369332"/>
              </a:xfrm>
              <a:prstGeom prst="rect">
                <a:avLst/>
              </a:prstGeom>
              <a:blipFill>
                <a:blip r:embed="rId4"/>
                <a:stretch>
                  <a:fillRect l="-296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 Voltage 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8D92B-98B0-4EE5-907F-8E243D43D686}"/>
              </a:ext>
            </a:extLst>
          </p:cNvPr>
          <p:cNvSpPr txBox="1"/>
          <p:nvPr/>
        </p:nvSpPr>
        <p:spPr>
          <a:xfrm>
            <a:off x="1919536" y="1636449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voltage</a:t>
            </a:r>
            <a:r>
              <a:rPr lang="en-GB" dirty="0"/>
              <a:t> source provides </a:t>
            </a:r>
            <a:r>
              <a:rPr lang="en-GB" dirty="0">
                <a:solidFill>
                  <a:srgbClr val="00B050"/>
                </a:solidFill>
              </a:rPr>
              <a:t>electrical energy</a:t>
            </a:r>
            <a:r>
              <a:rPr lang="en-GB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7D196B-2995-4F7F-901E-55241AA9F0C7}"/>
              </a:ext>
            </a:extLst>
          </p:cNvPr>
          <p:cNvGrpSpPr/>
          <p:nvPr/>
        </p:nvGrpSpPr>
        <p:grpSpPr>
          <a:xfrm>
            <a:off x="8492975" y="2005781"/>
            <a:ext cx="1211809" cy="2180946"/>
            <a:chOff x="8492975" y="2005781"/>
            <a:chExt cx="1211809" cy="21809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A9137F-F57D-491D-849A-59B6F8DCAF1E}"/>
                </a:ext>
              </a:extLst>
            </p:cNvPr>
            <p:cNvCxnSpPr/>
            <p:nvPr/>
          </p:nvCxnSpPr>
          <p:spPr>
            <a:xfrm>
              <a:off x="9484568" y="2005781"/>
              <a:ext cx="0" cy="9284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839D4B-62D5-4225-ADA4-5BBF05E74803}"/>
                </a:ext>
              </a:extLst>
            </p:cNvPr>
            <p:cNvCxnSpPr>
              <a:cxnSpLocks/>
            </p:cNvCxnSpPr>
            <p:nvPr/>
          </p:nvCxnSpPr>
          <p:spPr>
            <a:xfrm>
              <a:off x="9264352" y="2934236"/>
              <a:ext cx="440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7A24BD-1875-439F-B616-BA846F39B9A9}"/>
                </a:ext>
              </a:extLst>
            </p:cNvPr>
            <p:cNvCxnSpPr>
              <a:cxnSpLocks/>
            </p:cNvCxnSpPr>
            <p:nvPr/>
          </p:nvCxnSpPr>
          <p:spPr>
            <a:xfrm>
              <a:off x="9352266" y="3042248"/>
              <a:ext cx="264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96CF5E-29A7-4C6A-ADD5-DC592D1388B0}"/>
                </a:ext>
              </a:extLst>
            </p:cNvPr>
            <p:cNvCxnSpPr>
              <a:cxnSpLocks/>
            </p:cNvCxnSpPr>
            <p:nvPr/>
          </p:nvCxnSpPr>
          <p:spPr>
            <a:xfrm>
              <a:off x="9264352" y="3150260"/>
              <a:ext cx="440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375613-8981-47CE-BC49-E74C3B382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52266" y="3258272"/>
              <a:ext cx="264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3F5F0A-3DAC-4FBF-9671-E1B400210CBF}"/>
                </a:ext>
              </a:extLst>
            </p:cNvPr>
            <p:cNvCxnSpPr/>
            <p:nvPr/>
          </p:nvCxnSpPr>
          <p:spPr>
            <a:xfrm>
              <a:off x="9484568" y="3258272"/>
              <a:ext cx="0" cy="9284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8E8CA9-8C27-48B1-87F5-A03CD0524FB9}"/>
                </a:ext>
              </a:extLst>
            </p:cNvPr>
            <p:cNvSpPr txBox="1"/>
            <p:nvPr/>
          </p:nvSpPr>
          <p:spPr>
            <a:xfrm>
              <a:off x="9003846" y="25117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8A006-FEC9-45DE-A450-32CF8A98F32A}"/>
                </a:ext>
              </a:extLst>
            </p:cNvPr>
            <p:cNvSpPr txBox="1"/>
            <p:nvPr/>
          </p:nvSpPr>
          <p:spPr>
            <a:xfrm>
              <a:off x="9003846" y="3138063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222EE3-C961-45A5-83C6-0111A89F05F5}"/>
                    </a:ext>
                  </a:extLst>
                </p:cNvPr>
                <p:cNvSpPr txBox="1"/>
                <p:nvPr/>
              </p:nvSpPr>
              <p:spPr>
                <a:xfrm>
                  <a:off x="8492975" y="2854213"/>
                  <a:ext cx="599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GB" sz="24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222EE3-C961-45A5-83C6-0111A89F0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975" y="2854213"/>
                  <a:ext cx="59978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EC1D228-702D-4AC3-8BA8-93D80FC43F7C}"/>
              </a:ext>
            </a:extLst>
          </p:cNvPr>
          <p:cNvSpPr txBox="1"/>
          <p:nvPr/>
        </p:nvSpPr>
        <p:spPr>
          <a:xfrm>
            <a:off x="1822560" y="2462824"/>
            <a:ext cx="6145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ideal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Times-Roman"/>
              </a:rPr>
              <a:t> voltage </a:t>
            </a:r>
            <a:r>
              <a:rPr lang="en-US" sz="1800" b="0" i="0" u="none" strike="noStrike" baseline="0" dirty="0">
                <a:latin typeface="Times-Roman"/>
              </a:rPr>
              <a:t>source can provide a constant voltage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for any current required by a circuit.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EC7A6-3C0A-4708-A99A-BFD4DF3E6538}"/>
              </a:ext>
            </a:extLst>
          </p:cNvPr>
          <p:cNvSpPr txBox="1"/>
          <p:nvPr/>
        </p:nvSpPr>
        <p:spPr>
          <a:xfrm>
            <a:off x="3017079" y="367173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Voltage Source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4F3644-C626-472E-8F66-F3873C81D48A}"/>
              </a:ext>
            </a:extLst>
          </p:cNvPr>
          <p:cNvCxnSpPr>
            <a:stCxn id="24" idx="2"/>
          </p:cNvCxnSpPr>
          <p:nvPr/>
        </p:nvCxnSpPr>
        <p:spPr>
          <a:xfrm flipH="1">
            <a:off x="2585031" y="4041068"/>
            <a:ext cx="1350729" cy="61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F19699-4D47-4FC3-B4C2-F3924F09827F}"/>
              </a:ext>
            </a:extLst>
          </p:cNvPr>
          <p:cNvSpPr txBox="1"/>
          <p:nvPr/>
        </p:nvSpPr>
        <p:spPr>
          <a:xfrm>
            <a:off x="2321176" y="465149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C9ABE8-541F-4107-BAD2-51278B5FB318}"/>
              </a:ext>
            </a:extLst>
          </p:cNvPr>
          <p:cNvSpPr txBox="1"/>
          <p:nvPr/>
        </p:nvSpPr>
        <p:spPr>
          <a:xfrm>
            <a:off x="5359261" y="465149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65E54A-8D94-4C3C-B89E-27DE5B5D411F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3935760" y="4041068"/>
            <a:ext cx="1684150" cy="61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 Voltage Source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3FC32E-888A-4991-8891-C8C113251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074965"/>
              </p:ext>
            </p:extLst>
          </p:nvPr>
        </p:nvGraphicFramePr>
        <p:xfrm>
          <a:off x="2063552" y="1484784"/>
          <a:ext cx="6444716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3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DDD8A4-CB0A-4EB6-AB5F-0A2C42D98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DDDD8A4-CB0A-4EB6-AB5F-0A2C42D98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30F5A5-D8B7-4A2E-98AD-2DA0D938A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430F5A5-D8B7-4A2E-98AD-2DA0D938A2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614FD3-13BB-430E-AEED-AD7EAB9A4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2614FD3-13BB-430E-AEED-AD7EAB9A4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A2E6E-5D01-4B2F-9FA9-14E5E0134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DBA2E6E-5D01-4B2F-9FA9-14E5E01348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DE0785-C0A6-4B17-A839-469FB7692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DDE0785-C0A6-4B17-A839-469FB7692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6EC20B-18A2-4565-8892-2AD2E025F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06EC20B-18A2-4565-8892-2AD2E025F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2AA45E-B380-43DE-9631-C2AB2078C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D12AA45E-B380-43DE-9631-C2AB2078C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2234EE-13E6-4D19-A531-9BA74DE32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E2234EE-13E6-4D19-A531-9BA74DE32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CACFAA-2DB3-4763-B78E-285E27F40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74CACFAA-2DB3-4763-B78E-285E27F40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219E57-E1FC-46F8-B461-984686F2D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D219E57-E1FC-46F8-B461-984686F2D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EDAFB5-CD7C-4592-AE95-5BD5CDF34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B4EDAFB5-CD7C-4592-AE95-5BD5CDF34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FBD2-4027-4055-B45D-2A984E1C2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8EA9FBD2-4027-4055-B45D-2A984E1C2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8B3421-0C83-4AEE-966D-9A4961D89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D48B3421-0C83-4AEE-966D-9A4961D89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EB52B7-3A38-4122-BE3D-6D4AD7ECA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D8EB52B7-3A38-4122-BE3D-6D4AD7ECA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8E963F-8EB7-425C-939E-932B51A46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D68E963F-8EB7-425C-939E-932B51A46B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7313-5EB7-4C2B-BE7E-28B37617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0899A-7922-430B-938E-78DDA3281008}"/>
              </a:ext>
            </a:extLst>
          </p:cNvPr>
          <p:cNvSpPr txBox="1"/>
          <p:nvPr/>
        </p:nvSpPr>
        <p:spPr>
          <a:xfrm>
            <a:off x="1667508" y="1682615"/>
            <a:ext cx="853294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Voltage provides energy to electrons that allows them to move through a circuit. This movement of electrons is the current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AD79-1877-4C82-A628-C5F5BE8207AE}"/>
              </a:ext>
            </a:extLst>
          </p:cNvPr>
          <p:cNvSpPr txBox="1"/>
          <p:nvPr/>
        </p:nvSpPr>
        <p:spPr>
          <a:xfrm>
            <a:off x="2243572" y="2852936"/>
            <a:ext cx="702078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Times-Roman"/>
              </a:rPr>
              <a:t>Current in a conductive material is measured by the number of electrons (amount of charge) that flow past a point in a unit of time.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1A98D-429C-450B-A63A-236A27D24FF8}"/>
                  </a:ext>
                </a:extLst>
              </p:cNvPr>
              <p:cNvSpPr txBox="1"/>
              <p:nvPr/>
            </p:nvSpPr>
            <p:spPr>
              <a:xfrm>
                <a:off x="6168008" y="4797152"/>
                <a:ext cx="1212768" cy="794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1A98D-429C-450B-A63A-236A27D2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4797152"/>
                <a:ext cx="1212768" cy="794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AA0C7C0-A459-4507-911C-48A9FEE3D797}"/>
              </a:ext>
            </a:extLst>
          </p:cNvPr>
          <p:cNvSpPr txBox="1"/>
          <p:nvPr/>
        </p:nvSpPr>
        <p:spPr>
          <a:xfrm>
            <a:off x="3647728" y="573325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in amperes (A)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644D04-E113-4287-93E3-02146FEE286F}"/>
              </a:ext>
            </a:extLst>
          </p:cNvPr>
          <p:cNvCxnSpPr>
            <a:stCxn id="8" idx="0"/>
          </p:cNvCxnSpPr>
          <p:nvPr/>
        </p:nvCxnSpPr>
        <p:spPr>
          <a:xfrm flipV="1">
            <a:off x="4965557" y="5301208"/>
            <a:ext cx="131782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264AD5-DC02-441D-A239-6BCF6B5C0E6A}"/>
              </a:ext>
            </a:extLst>
          </p:cNvPr>
          <p:cNvSpPr txBox="1"/>
          <p:nvPr/>
        </p:nvSpPr>
        <p:spPr>
          <a:xfrm>
            <a:off x="7594235" y="4407207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 of electrons in coulombs (C)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438C78-0D1C-41F9-A092-3EE289A6C79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248151" y="4776539"/>
            <a:ext cx="2380456" cy="16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284B98-7C91-4F06-9D72-0125C55E5643}"/>
              </a:ext>
            </a:extLst>
          </p:cNvPr>
          <p:cNvSpPr txBox="1"/>
          <p:nvPr/>
        </p:nvSpPr>
        <p:spPr>
          <a:xfrm>
            <a:off x="7946523" y="568447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in second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4F3BAB-8D28-47CB-BB40-4A08A1F72C0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248161" y="5481229"/>
            <a:ext cx="1604219" cy="2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Widescreen</PresentationFormat>
  <Paragraphs>357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Cambria Math</vt:lpstr>
      <vt:lpstr>HelveticaNeueLTStd-Roman-Identity-H</vt:lpstr>
      <vt:lpstr>MathematicalPi-Four</vt:lpstr>
      <vt:lpstr>MathematicalPi-One</vt:lpstr>
      <vt:lpstr>Neue Haas Grotesk Text Pro</vt:lpstr>
      <vt:lpstr>Times New Roman</vt:lpstr>
      <vt:lpstr>Times-Bold</vt:lpstr>
      <vt:lpstr>Times-ExtraBold</vt:lpstr>
      <vt:lpstr>Times-Italic</vt:lpstr>
      <vt:lpstr>Times-Roman</vt:lpstr>
      <vt:lpstr>InterweaveVTI</vt:lpstr>
      <vt:lpstr>Electrical and Electronic Engineering Principles 1</vt:lpstr>
      <vt:lpstr>Today’s Topics</vt:lpstr>
      <vt:lpstr>Reference  </vt:lpstr>
      <vt:lpstr>Find the Book in the UWE Library</vt:lpstr>
      <vt:lpstr>Voltage</vt:lpstr>
      <vt:lpstr>Example </vt:lpstr>
      <vt:lpstr>DC Voltage Source </vt:lpstr>
      <vt:lpstr>DC Voltage Source </vt:lpstr>
      <vt:lpstr>Current</vt:lpstr>
      <vt:lpstr>Example</vt:lpstr>
      <vt:lpstr>Current Source</vt:lpstr>
      <vt:lpstr>Resistance </vt:lpstr>
      <vt:lpstr>Resistance </vt:lpstr>
      <vt:lpstr>Resistors</vt:lpstr>
      <vt:lpstr>Four Bands Colour Coded Resistors</vt:lpstr>
      <vt:lpstr>Example</vt:lpstr>
      <vt:lpstr>Quiz</vt:lpstr>
      <vt:lpstr>Quiz</vt:lpstr>
      <vt:lpstr>Five Bands Colour Coded Resistors</vt:lpstr>
      <vt:lpstr>Five Bands Colour Coded Resistors</vt:lpstr>
      <vt:lpstr>Quiz</vt:lpstr>
      <vt:lpstr>Resistor Label Codes</vt:lpstr>
      <vt:lpstr>Quiz</vt:lpstr>
      <vt:lpstr>Variable Resistors</vt:lpstr>
      <vt:lpstr>Example</vt:lpstr>
      <vt:lpstr>Variable Resistance Sensors</vt:lpstr>
      <vt:lpstr>ELECTRIC CIRCUIT</vt:lpstr>
      <vt:lpstr>Multisim Simulator</vt:lpstr>
      <vt:lpstr>Switch</vt:lpstr>
      <vt:lpstr>Ground</vt:lpstr>
      <vt:lpstr>BASIC CIRCUIT MEASUREMENTS</vt:lpstr>
      <vt:lpstr>Portable Multimeters</vt:lpstr>
      <vt:lpstr>Measuring Current</vt:lpstr>
      <vt:lpstr>Measuring Voltage</vt:lpstr>
      <vt:lpstr>Measuring Resistance</vt:lpstr>
      <vt:lpstr>Digital Multimeters (DMMs)</vt:lpstr>
      <vt:lpstr>Analog Multimeters (DMMs)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and Electronic Engineering Principles 1</dc:title>
  <dc:creator>mohammad Hosseinabady</dc:creator>
  <cp:lastModifiedBy>mohammad</cp:lastModifiedBy>
  <cp:revision>1</cp:revision>
  <dcterms:created xsi:type="dcterms:W3CDTF">2022-01-17T16:05:22Z</dcterms:created>
  <dcterms:modified xsi:type="dcterms:W3CDTF">2022-01-21T03:24:57Z</dcterms:modified>
</cp:coreProperties>
</file>