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1099" r:id="rId2"/>
  </p:sldIdLst>
  <p:sldSz cx="9144000" cy="5143500" type="screen16x9"/>
  <p:notesSz cx="6858000" cy="9144000"/>
  <p:embeddedFontLst>
    <p:embeddedFont>
      <p:font typeface="Poppins" panose="020B0600000101010101" charset="0"/>
      <p:regular r:id="rId4"/>
      <p:bold r:id="rId5"/>
      <p:italic r:id="rId6"/>
      <p:boldItalic r:id="rId7"/>
    </p:embeddedFont>
    <p:embeddedFont>
      <p:font typeface="Poppins Light" panose="020B0600000101010101" charset="0"/>
      <p:regular r:id="rId8"/>
      <p:bold r:id="rId9"/>
      <p:italic r:id="rId10"/>
      <p:boldItalic r:id="rId11"/>
    </p:embeddedFont>
    <p:embeddedFont>
      <p:font typeface="Muli Light" panose="020B0600000101010101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57" autoAdjust="0"/>
  </p:normalViewPr>
  <p:slideViewPr>
    <p:cSldViewPr snapToGrid="0">
      <p:cViewPr varScale="1">
        <p:scale>
          <a:sx n="120" d="100"/>
          <a:sy n="120" d="100"/>
        </p:scale>
        <p:origin x="134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930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6642847" y="568728"/>
            <a:ext cx="2501153" cy="4801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Process Flow</a:t>
            </a:r>
          </a:p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Design</a:t>
            </a:r>
            <a:endParaRPr lang="en-US" altLang="ko-KR" sz="2000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5</a:t>
            </a:r>
            <a:r>
              <a:rPr lang="en-US" sz="4800" baseline="300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th</a:t>
            </a:r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week’s progress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803082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30307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7532" y="1232449"/>
            <a:ext cx="1197140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Template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54016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81241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/>
          <p:cNvGrpSpPr/>
          <p:nvPr/>
        </p:nvGrpSpPr>
        <p:grpSpPr>
          <a:xfrm>
            <a:off x="648152" y="1799317"/>
            <a:ext cx="4385024" cy="458853"/>
            <a:chOff x="648152" y="1799317"/>
            <a:chExt cx="4385024" cy="458853"/>
          </a:xfrm>
        </p:grpSpPr>
        <p:sp>
          <p:nvSpPr>
            <p:cNvPr id="12" name="타원 11"/>
            <p:cNvSpPr/>
            <p:nvPr/>
          </p:nvSpPr>
          <p:spPr>
            <a:xfrm>
              <a:off x="3474720" y="1956020"/>
              <a:ext cx="1558456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oHome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직선 화살표 연결선 22"/>
            <p:cNvCxnSpPr>
              <a:endCxn id="12" idx="2"/>
            </p:cNvCxnSpPr>
            <p:nvPr/>
          </p:nvCxnSpPr>
          <p:spPr>
            <a:xfrm>
              <a:off x="691763" y="2107094"/>
              <a:ext cx="2782957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8152" y="179931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</p:grpSp>
      <p:grpSp>
        <p:nvGrpSpPr>
          <p:cNvPr id="1029" name="그룹 1028"/>
          <p:cNvGrpSpPr/>
          <p:nvPr/>
        </p:nvGrpSpPr>
        <p:grpSpPr>
          <a:xfrm>
            <a:off x="648152" y="3047631"/>
            <a:ext cx="8381133" cy="391845"/>
            <a:chOff x="648152" y="3458813"/>
            <a:chExt cx="8381133" cy="39184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30627" y="3556460"/>
              <a:ext cx="3098658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user_management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/social_login.html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283889" y="3546279"/>
              <a:ext cx="1940118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social_login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직선 화살표 연결선 39"/>
            <p:cNvCxnSpPr>
              <a:endCxn id="22" idx="2"/>
            </p:cNvCxnSpPr>
            <p:nvPr/>
          </p:nvCxnSpPr>
          <p:spPr>
            <a:xfrm>
              <a:off x="691762" y="3697354"/>
              <a:ext cx="259212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8152" y="3458813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/social/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>
              <a:stCxn id="22" idx="6"/>
              <a:endCxn id="15" idx="1"/>
            </p:cNvCxnSpPr>
            <p:nvPr/>
          </p:nvCxnSpPr>
          <p:spPr>
            <a:xfrm>
              <a:off x="5224007" y="3697354"/>
              <a:ext cx="706620" cy="620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그룹 1031"/>
          <p:cNvGrpSpPr/>
          <p:nvPr/>
        </p:nvGrpSpPr>
        <p:grpSpPr>
          <a:xfrm>
            <a:off x="648152" y="3617349"/>
            <a:ext cx="4766686" cy="389616"/>
            <a:chOff x="648152" y="4141598"/>
            <a:chExt cx="4766686" cy="389616"/>
          </a:xfrm>
        </p:grpSpPr>
        <p:cxnSp>
          <p:nvCxnSpPr>
            <p:cNvPr id="68" name="직선 화살표 연결선 67"/>
            <p:cNvCxnSpPr>
              <a:endCxn id="71" idx="2"/>
            </p:cNvCxnSpPr>
            <p:nvPr/>
          </p:nvCxnSpPr>
          <p:spPr>
            <a:xfrm>
              <a:off x="691762" y="4380139"/>
              <a:ext cx="24012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48152" y="4141598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err="1" smtClean="0"/>
                <a:t>oauth</a:t>
              </a:r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3093058" y="4229064"/>
              <a:ext cx="2321780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social_django.urls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691762" y="3855890"/>
            <a:ext cx="7668912" cy="762663"/>
            <a:chOff x="691762" y="3855890"/>
            <a:chExt cx="7668912" cy="762663"/>
          </a:xfrm>
        </p:grpSpPr>
        <p:grpSp>
          <p:nvGrpSpPr>
            <p:cNvPr id="77" name="그룹 76"/>
            <p:cNvGrpSpPr/>
            <p:nvPr/>
          </p:nvGrpSpPr>
          <p:grpSpPr>
            <a:xfrm>
              <a:off x="691762" y="3969302"/>
              <a:ext cx="7668912" cy="649251"/>
              <a:chOff x="648152" y="2413528"/>
              <a:chExt cx="7668912" cy="649251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6642847" y="2768581"/>
                <a:ext cx="1674217" cy="2941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/home/index.html</a:t>
                </a:r>
                <a:endParaRPr lang="ko-KR" altLang="en-US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index()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48152" y="2629064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/home/</a:t>
                </a:r>
                <a:endParaRPr lang="ko-KR" altLang="en-US" dirty="0"/>
              </a:p>
            </p:txBody>
          </p:sp>
          <p:cxnSp>
            <p:nvCxnSpPr>
              <p:cNvPr id="81" name="직선 화살표 연결선 80"/>
              <p:cNvCxnSpPr>
                <a:endCxn id="79" idx="2"/>
              </p:cNvCxnSpPr>
              <p:nvPr/>
            </p:nvCxnSpPr>
            <p:spPr>
              <a:xfrm>
                <a:off x="691762" y="2894272"/>
                <a:ext cx="2782958" cy="795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stCxn id="79" idx="6"/>
                <a:endCxn id="78" idx="1"/>
              </p:cNvCxnSpPr>
              <p:nvPr/>
            </p:nvCxnSpPr>
            <p:spPr>
              <a:xfrm>
                <a:off x="5033176" y="2902225"/>
                <a:ext cx="1609671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1034" name="꺾인 연결선 1033"/>
            <p:cNvCxnSpPr>
              <a:stCxn id="71" idx="6"/>
            </p:cNvCxnSpPr>
            <p:nvPr/>
          </p:nvCxnSpPr>
          <p:spPr>
            <a:xfrm flipH="1">
              <a:off x="735372" y="3855890"/>
              <a:ext cx="4679466" cy="336804"/>
            </a:xfrm>
            <a:prstGeom prst="bentConnector3">
              <a:avLst>
                <a:gd name="adj1" fmla="val -4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/>
            <p:cNvCxnSpPr/>
            <p:nvPr/>
          </p:nvCxnSpPr>
          <p:spPr>
            <a:xfrm>
              <a:off x="735372" y="4192694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91762" y="2107095"/>
            <a:ext cx="7668912" cy="786326"/>
            <a:chOff x="691762" y="3832227"/>
            <a:chExt cx="7668912" cy="786326"/>
          </a:xfrm>
        </p:grpSpPr>
        <p:grpSp>
          <p:nvGrpSpPr>
            <p:cNvPr id="94" name="그룹 93"/>
            <p:cNvGrpSpPr/>
            <p:nvPr/>
          </p:nvGrpSpPr>
          <p:grpSpPr>
            <a:xfrm>
              <a:off x="691762" y="3969302"/>
              <a:ext cx="7668912" cy="649251"/>
              <a:chOff x="648152" y="2413528"/>
              <a:chExt cx="7668912" cy="649251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6642847" y="2768581"/>
                <a:ext cx="1674217" cy="2941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/home/index.html</a:t>
                </a:r>
                <a:endParaRPr lang="ko-KR" altLang="en-US" dirty="0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index()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8152" y="2629064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/home/</a:t>
                </a:r>
                <a:endParaRPr lang="ko-KR" altLang="en-US" dirty="0"/>
              </a:p>
            </p:txBody>
          </p:sp>
          <p:cxnSp>
            <p:nvCxnSpPr>
              <p:cNvPr id="100" name="직선 화살표 연결선 99"/>
              <p:cNvCxnSpPr>
                <a:endCxn id="98" idx="2"/>
              </p:cNvCxnSpPr>
              <p:nvPr/>
            </p:nvCxnSpPr>
            <p:spPr>
              <a:xfrm>
                <a:off x="691762" y="2894272"/>
                <a:ext cx="2782958" cy="795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>
                <a:stCxn id="98" idx="6"/>
                <a:endCxn id="97" idx="1"/>
              </p:cNvCxnSpPr>
              <p:nvPr/>
            </p:nvCxnSpPr>
            <p:spPr>
              <a:xfrm>
                <a:off x="5033176" y="2902225"/>
                <a:ext cx="1609671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95" name="꺾인 연결선 94"/>
            <p:cNvCxnSpPr>
              <a:stCxn id="12" idx="6"/>
            </p:cNvCxnSpPr>
            <p:nvPr/>
          </p:nvCxnSpPr>
          <p:spPr>
            <a:xfrm flipH="1">
              <a:off x="735372" y="3832227"/>
              <a:ext cx="4297804" cy="360467"/>
            </a:xfrm>
            <a:prstGeom prst="bentConnector3">
              <a:avLst>
                <a:gd name="adj1" fmla="val -5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35372" y="4192694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40</Words>
  <Application>Microsoft Office PowerPoint</Application>
  <PresentationFormat>화면 슬라이드 쇼(16:9)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Poppins</vt:lpstr>
      <vt:lpstr>Poppins Light</vt:lpstr>
      <vt:lpstr>Muli Light</vt:lpstr>
      <vt:lpstr>맑은 고딕</vt:lpstr>
      <vt:lpstr>Gower template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Administrator</dc:creator>
  <cp:lastModifiedBy>Windows 사용자</cp:lastModifiedBy>
  <cp:revision>140</cp:revision>
  <dcterms:modified xsi:type="dcterms:W3CDTF">2019-04-03T06:50:42Z</dcterms:modified>
</cp:coreProperties>
</file>