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3B3B91-0D66-F394-4BFB-40104317FC82}" v="76" dt="2022-11-23T14:44:16.9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000" autoAdjust="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EL, HIREN J Lt Col USAF AETC AFIT/LSS" userId="S::hiren.patel@us.af.mil::df573836-b4bc-4d9d-bd92-07e878188ee4" providerId="AD" clId="Web-{373B3B91-0D66-F394-4BFB-40104317FC82}"/>
    <pc:docChg chg="addSld delSld modSld">
      <pc:chgData name="PATEL, HIREN J Lt Col USAF AETC AFIT/LSS" userId="S::hiren.patel@us.af.mil::df573836-b4bc-4d9d-bd92-07e878188ee4" providerId="AD" clId="Web-{373B3B91-0D66-F394-4BFB-40104317FC82}" dt="2022-11-23T14:44:16.934" v="96"/>
      <pc:docMkLst>
        <pc:docMk/>
      </pc:docMkLst>
      <pc:sldChg chg="addSp delSp modSp mod setBg">
        <pc:chgData name="PATEL, HIREN J Lt Col USAF AETC AFIT/LSS" userId="S::hiren.patel@us.af.mil::df573836-b4bc-4d9d-bd92-07e878188ee4" providerId="AD" clId="Web-{373B3B91-0D66-F394-4BFB-40104317FC82}" dt="2022-11-23T14:43:10.089" v="93"/>
        <pc:sldMkLst>
          <pc:docMk/>
          <pc:sldMk cId="479257844" sldId="256"/>
        </pc:sldMkLst>
        <pc:spChg chg="mod">
          <ac:chgData name="PATEL, HIREN J Lt Col USAF AETC AFIT/LSS" userId="S::hiren.patel@us.af.mil::df573836-b4bc-4d9d-bd92-07e878188ee4" providerId="AD" clId="Web-{373B3B91-0D66-F394-4BFB-40104317FC82}" dt="2022-11-23T14:43:10.089" v="93"/>
          <ac:spMkLst>
            <pc:docMk/>
            <pc:sldMk cId="479257844" sldId="256"/>
            <ac:spMk id="2" creationId="{00000000-0000-0000-0000-000000000000}"/>
          </ac:spMkLst>
        </pc:spChg>
        <pc:spChg chg="mod">
          <ac:chgData name="PATEL, HIREN J Lt Col USAF AETC AFIT/LSS" userId="S::hiren.patel@us.af.mil::df573836-b4bc-4d9d-bd92-07e878188ee4" providerId="AD" clId="Web-{373B3B91-0D66-F394-4BFB-40104317FC82}" dt="2022-11-23T14:43:10.089" v="93"/>
          <ac:spMkLst>
            <pc:docMk/>
            <pc:sldMk cId="479257844" sldId="256"/>
            <ac:spMk id="3" creationId="{00000000-0000-0000-0000-000000000000}"/>
          </ac:spMkLst>
        </pc:spChg>
        <pc:spChg chg="add del">
          <ac:chgData name="PATEL, HIREN J Lt Col USAF AETC AFIT/LSS" userId="S::hiren.patel@us.af.mil::df573836-b4bc-4d9d-bd92-07e878188ee4" providerId="AD" clId="Web-{373B3B91-0D66-F394-4BFB-40104317FC82}" dt="2022-11-23T14:43:10.089" v="93"/>
          <ac:spMkLst>
            <pc:docMk/>
            <pc:sldMk cId="479257844" sldId="256"/>
            <ac:spMk id="8" creationId="{D278ADA9-6383-4BDD-80D2-8899A402687B}"/>
          </ac:spMkLst>
        </pc:spChg>
        <pc:spChg chg="add del">
          <ac:chgData name="PATEL, HIREN J Lt Col USAF AETC AFIT/LSS" userId="S::hiren.patel@us.af.mil::df573836-b4bc-4d9d-bd92-07e878188ee4" providerId="AD" clId="Web-{373B3B91-0D66-F394-4BFB-40104317FC82}" dt="2022-11-23T14:43:10.089" v="93"/>
          <ac:spMkLst>
            <pc:docMk/>
            <pc:sldMk cId="479257844" sldId="256"/>
            <ac:spMk id="10" creationId="{484B7147-B0F6-40ED-B5A2-FF72BC8198B6}"/>
          </ac:spMkLst>
        </pc:spChg>
        <pc:spChg chg="add del">
          <ac:chgData name="PATEL, HIREN J Lt Col USAF AETC AFIT/LSS" userId="S::hiren.patel@us.af.mil::df573836-b4bc-4d9d-bd92-07e878188ee4" providerId="AD" clId="Web-{373B3B91-0D66-F394-4BFB-40104317FC82}" dt="2022-11-23T14:43:10.089" v="93"/>
          <ac:spMkLst>
            <pc:docMk/>
            <pc:sldMk cId="479257844" sldId="256"/>
            <ac:spMk id="12" creationId="{B36D2DE0-0628-4A9A-A59D-7BA8B5EB3022}"/>
          </ac:spMkLst>
        </pc:spChg>
        <pc:spChg chg="add del">
          <ac:chgData name="PATEL, HIREN J Lt Col USAF AETC AFIT/LSS" userId="S::hiren.patel@us.af.mil::df573836-b4bc-4d9d-bd92-07e878188ee4" providerId="AD" clId="Web-{373B3B91-0D66-F394-4BFB-40104317FC82}" dt="2022-11-23T14:43:10.089" v="93"/>
          <ac:spMkLst>
            <pc:docMk/>
            <pc:sldMk cId="479257844" sldId="256"/>
            <ac:spMk id="14" creationId="{48E405C9-94BE-41DA-928C-DEC9A8550E9F}"/>
          </ac:spMkLst>
        </pc:spChg>
        <pc:spChg chg="add del">
          <ac:chgData name="PATEL, HIREN J Lt Col USAF AETC AFIT/LSS" userId="S::hiren.patel@us.af.mil::df573836-b4bc-4d9d-bd92-07e878188ee4" providerId="AD" clId="Web-{373B3B91-0D66-F394-4BFB-40104317FC82}" dt="2022-11-23T14:43:10.089" v="93"/>
          <ac:spMkLst>
            <pc:docMk/>
            <pc:sldMk cId="479257844" sldId="256"/>
            <ac:spMk id="16" creationId="{D2091A72-D5BB-42AC-8FD3-F7747D90861E}"/>
          </ac:spMkLst>
        </pc:spChg>
        <pc:spChg chg="add del">
          <ac:chgData name="PATEL, HIREN J Lt Col USAF AETC AFIT/LSS" userId="S::hiren.patel@us.af.mil::df573836-b4bc-4d9d-bd92-07e878188ee4" providerId="AD" clId="Web-{373B3B91-0D66-F394-4BFB-40104317FC82}" dt="2022-11-23T14:43:10.089" v="93"/>
          <ac:spMkLst>
            <pc:docMk/>
            <pc:sldMk cId="479257844" sldId="256"/>
            <ac:spMk id="18" creationId="{6ED12BFC-A737-46AF-8411-481112D54B0C}"/>
          </ac:spMkLst>
        </pc:spChg>
      </pc:sldChg>
      <pc:sldChg chg="addSp delSp modSp mod setBg setClrOvrMap">
        <pc:chgData name="PATEL, HIREN J Lt Col USAF AETC AFIT/LSS" userId="S::hiren.patel@us.af.mil::df573836-b4bc-4d9d-bd92-07e878188ee4" providerId="AD" clId="Web-{373B3B91-0D66-F394-4BFB-40104317FC82}" dt="2022-11-23T14:38:22.319" v="50" actId="20577"/>
        <pc:sldMkLst>
          <pc:docMk/>
          <pc:sldMk cId="1306123290" sldId="258"/>
        </pc:sldMkLst>
        <pc:spChg chg="mod">
          <ac:chgData name="PATEL, HIREN J Lt Col USAF AETC AFIT/LSS" userId="S::hiren.patel@us.af.mil::df573836-b4bc-4d9d-bd92-07e878188ee4" providerId="AD" clId="Web-{373B3B91-0D66-F394-4BFB-40104317FC82}" dt="2022-11-23T14:36:39.489" v="40"/>
          <ac:spMkLst>
            <pc:docMk/>
            <pc:sldMk cId="1306123290" sldId="258"/>
            <ac:spMk id="2" creationId="{00000000-0000-0000-0000-000000000000}"/>
          </ac:spMkLst>
        </pc:spChg>
        <pc:spChg chg="add del mod">
          <ac:chgData name="PATEL, HIREN J Lt Col USAF AETC AFIT/LSS" userId="S::hiren.patel@us.af.mil::df573836-b4bc-4d9d-bd92-07e878188ee4" providerId="AD" clId="Web-{373B3B91-0D66-F394-4BFB-40104317FC82}" dt="2022-11-23T14:38:22.319" v="50" actId="20577"/>
          <ac:spMkLst>
            <pc:docMk/>
            <pc:sldMk cId="1306123290" sldId="258"/>
            <ac:spMk id="3" creationId="{00000000-0000-0000-0000-000000000000}"/>
          </ac:spMkLst>
        </pc:spChg>
        <pc:spChg chg="add del">
          <ac:chgData name="PATEL, HIREN J Lt Col USAF AETC AFIT/LSS" userId="S::hiren.patel@us.af.mil::df573836-b4bc-4d9d-bd92-07e878188ee4" providerId="AD" clId="Web-{373B3B91-0D66-F394-4BFB-40104317FC82}" dt="2022-11-23T14:36:39.489" v="40"/>
          <ac:spMkLst>
            <pc:docMk/>
            <pc:sldMk cId="1306123290" sldId="258"/>
            <ac:spMk id="7" creationId="{A376EFB1-01CF-419F-ABF1-2AF02BBFCBD1}"/>
          </ac:spMkLst>
        </pc:spChg>
        <pc:spChg chg="add del">
          <ac:chgData name="PATEL, HIREN J Lt Col USAF AETC AFIT/LSS" userId="S::hiren.patel@us.af.mil::df573836-b4bc-4d9d-bd92-07e878188ee4" providerId="AD" clId="Web-{373B3B91-0D66-F394-4BFB-40104317FC82}" dt="2022-11-23T14:36:39.489" v="40"/>
          <ac:spMkLst>
            <pc:docMk/>
            <pc:sldMk cId="1306123290" sldId="258"/>
            <ac:spMk id="8" creationId="{C7FA33FF-088D-4F16-95A2-2C64D353DEA8}"/>
          </ac:spMkLst>
        </pc:spChg>
        <pc:spChg chg="add del">
          <ac:chgData name="PATEL, HIREN J Lt Col USAF AETC AFIT/LSS" userId="S::hiren.patel@us.af.mil::df573836-b4bc-4d9d-bd92-07e878188ee4" providerId="AD" clId="Web-{373B3B91-0D66-F394-4BFB-40104317FC82}" dt="2022-11-23T14:36:39.489" v="40"/>
          <ac:spMkLst>
            <pc:docMk/>
            <pc:sldMk cId="1306123290" sldId="258"/>
            <ac:spMk id="9" creationId="{FF9DEA15-78BD-4750-AA18-B9F28A6D5AB8}"/>
          </ac:spMkLst>
        </pc:spChg>
        <pc:spChg chg="add del">
          <ac:chgData name="PATEL, HIREN J Lt Col USAF AETC AFIT/LSS" userId="S::hiren.patel@us.af.mil::df573836-b4bc-4d9d-bd92-07e878188ee4" providerId="AD" clId="Web-{373B3B91-0D66-F394-4BFB-40104317FC82}" dt="2022-11-23T14:34:13.752" v="1"/>
          <ac:spMkLst>
            <pc:docMk/>
            <pc:sldMk cId="1306123290" sldId="258"/>
            <ac:spMk id="10" creationId="{C5E6CFF1-2F42-4E10-9A97-F116F46F53FE}"/>
          </ac:spMkLst>
        </pc:spChg>
        <pc:spChg chg="add del">
          <ac:chgData name="PATEL, HIREN J Lt Col USAF AETC AFIT/LSS" userId="S::hiren.patel@us.af.mil::df573836-b4bc-4d9d-bd92-07e878188ee4" providerId="AD" clId="Web-{373B3B91-0D66-F394-4BFB-40104317FC82}" dt="2022-11-23T14:36:29.176" v="35"/>
          <ac:spMkLst>
            <pc:docMk/>
            <pc:sldMk cId="1306123290" sldId="258"/>
            <ac:spMk id="13" creationId="{1D63C574-BFD2-41A1-A567-B0C3CC7FDD4F}"/>
          </ac:spMkLst>
        </pc:spChg>
        <pc:spChg chg="add del">
          <ac:chgData name="PATEL, HIREN J Lt Col USAF AETC AFIT/LSS" userId="S::hiren.patel@us.af.mil::df573836-b4bc-4d9d-bd92-07e878188ee4" providerId="AD" clId="Web-{373B3B91-0D66-F394-4BFB-40104317FC82}" dt="2022-11-23T14:36:29.176" v="35"/>
          <ac:spMkLst>
            <pc:docMk/>
            <pc:sldMk cId="1306123290" sldId="258"/>
            <ac:spMk id="14" creationId="{E2A46BAB-8C31-42B2-90E8-B26DD3E81D37}"/>
          </ac:spMkLst>
        </pc:spChg>
        <pc:spChg chg="add del">
          <ac:chgData name="PATEL, HIREN J Lt Col USAF AETC AFIT/LSS" userId="S::hiren.patel@us.af.mil::df573836-b4bc-4d9d-bd92-07e878188ee4" providerId="AD" clId="Web-{373B3B91-0D66-F394-4BFB-40104317FC82}" dt="2022-11-23T14:36:12.176" v="33"/>
          <ac:spMkLst>
            <pc:docMk/>
            <pc:sldMk cId="1306123290" sldId="258"/>
            <ac:spMk id="15" creationId="{AE2B703B-46F9-481A-A605-82E2A828C4FA}"/>
          </ac:spMkLst>
        </pc:spChg>
        <pc:spChg chg="add del">
          <ac:chgData name="PATEL, HIREN J Lt Col USAF AETC AFIT/LSS" userId="S::hiren.patel@us.af.mil::df573836-b4bc-4d9d-bd92-07e878188ee4" providerId="AD" clId="Web-{373B3B91-0D66-F394-4BFB-40104317FC82}" dt="2022-11-23T14:36:12.176" v="33"/>
          <ac:spMkLst>
            <pc:docMk/>
            <pc:sldMk cId="1306123290" sldId="258"/>
            <ac:spMk id="17" creationId="{F13BE4D7-0C3D-4906-B230-A1C5B4665CCF}"/>
          </ac:spMkLst>
        </pc:spChg>
        <pc:spChg chg="add del">
          <ac:chgData name="PATEL, HIREN J Lt Col USAF AETC AFIT/LSS" userId="S::hiren.patel@us.af.mil::df573836-b4bc-4d9d-bd92-07e878188ee4" providerId="AD" clId="Web-{373B3B91-0D66-F394-4BFB-40104317FC82}" dt="2022-11-23T14:36:34.364" v="37"/>
          <ac:spMkLst>
            <pc:docMk/>
            <pc:sldMk cId="1306123290" sldId="258"/>
            <ac:spMk id="18" creationId="{C3C0D90E-074A-4F52-9B11-B52BEF4BCBE5}"/>
          </ac:spMkLst>
        </pc:spChg>
        <pc:spChg chg="add del">
          <ac:chgData name="PATEL, HIREN J Lt Col USAF AETC AFIT/LSS" userId="S::hiren.patel@us.af.mil::df573836-b4bc-4d9d-bd92-07e878188ee4" providerId="AD" clId="Web-{373B3B91-0D66-F394-4BFB-40104317FC82}" dt="2022-11-23T14:36:34.364" v="37"/>
          <ac:spMkLst>
            <pc:docMk/>
            <pc:sldMk cId="1306123290" sldId="258"/>
            <ac:spMk id="20" creationId="{CABBD4C1-E6F8-46F6-8152-A8A97490BF4D}"/>
          </ac:spMkLst>
        </pc:spChg>
        <pc:spChg chg="add del">
          <ac:chgData name="PATEL, HIREN J Lt Col USAF AETC AFIT/LSS" userId="S::hiren.patel@us.af.mil::df573836-b4bc-4d9d-bd92-07e878188ee4" providerId="AD" clId="Web-{373B3B91-0D66-F394-4BFB-40104317FC82}" dt="2022-11-23T14:36:34.364" v="37"/>
          <ac:spMkLst>
            <pc:docMk/>
            <pc:sldMk cId="1306123290" sldId="258"/>
            <ac:spMk id="21" creationId="{F837543A-6020-4505-A233-C9DB4BF74011}"/>
          </ac:spMkLst>
        </pc:spChg>
        <pc:spChg chg="add del">
          <ac:chgData name="PATEL, HIREN J Lt Col USAF AETC AFIT/LSS" userId="S::hiren.patel@us.af.mil::df573836-b4bc-4d9d-bd92-07e878188ee4" providerId="AD" clId="Web-{373B3B91-0D66-F394-4BFB-40104317FC82}" dt="2022-11-23T14:36:34.364" v="37"/>
          <ac:spMkLst>
            <pc:docMk/>
            <pc:sldMk cId="1306123290" sldId="258"/>
            <ac:spMk id="22" creationId="{83BA5EF5-1FE9-4BF9-83BB-269BCDDF6156}"/>
          </ac:spMkLst>
        </pc:spChg>
        <pc:spChg chg="add del">
          <ac:chgData name="PATEL, HIREN J Lt Col USAF AETC AFIT/LSS" userId="S::hiren.patel@us.af.mil::df573836-b4bc-4d9d-bd92-07e878188ee4" providerId="AD" clId="Web-{373B3B91-0D66-F394-4BFB-40104317FC82}" dt="2022-11-23T14:36:34.364" v="37"/>
          <ac:spMkLst>
            <pc:docMk/>
            <pc:sldMk cId="1306123290" sldId="258"/>
            <ac:spMk id="25" creationId="{35B16301-FB18-48BA-A6DD-C37CAF6F9A18}"/>
          </ac:spMkLst>
        </pc:spChg>
        <pc:spChg chg="add del">
          <ac:chgData name="PATEL, HIREN J Lt Col USAF AETC AFIT/LSS" userId="S::hiren.patel@us.af.mil::df573836-b4bc-4d9d-bd92-07e878188ee4" providerId="AD" clId="Web-{373B3B91-0D66-F394-4BFB-40104317FC82}" dt="2022-11-23T14:36:34.364" v="37"/>
          <ac:spMkLst>
            <pc:docMk/>
            <pc:sldMk cId="1306123290" sldId="258"/>
            <ac:spMk id="26" creationId="{88853921-7BC9-4BDE-ACAB-133C683C82D6}"/>
          </ac:spMkLst>
        </pc:spChg>
        <pc:spChg chg="add del">
          <ac:chgData name="PATEL, HIREN J Lt Col USAF AETC AFIT/LSS" userId="S::hiren.patel@us.af.mil::df573836-b4bc-4d9d-bd92-07e878188ee4" providerId="AD" clId="Web-{373B3B91-0D66-F394-4BFB-40104317FC82}" dt="2022-11-23T14:36:39.473" v="39"/>
          <ac:spMkLst>
            <pc:docMk/>
            <pc:sldMk cId="1306123290" sldId="258"/>
            <ac:spMk id="27" creationId="{C5E6CFF1-2F42-4E10-9A97-F116F46F53FE}"/>
          </ac:spMkLst>
        </pc:spChg>
        <pc:spChg chg="add del">
          <ac:chgData name="PATEL, HIREN J Lt Col USAF AETC AFIT/LSS" userId="S::hiren.patel@us.af.mil::df573836-b4bc-4d9d-bd92-07e878188ee4" providerId="AD" clId="Web-{373B3B91-0D66-F394-4BFB-40104317FC82}" dt="2022-11-23T14:36:34.364" v="37"/>
          <ac:spMkLst>
            <pc:docMk/>
            <pc:sldMk cId="1306123290" sldId="258"/>
            <ac:spMk id="28" creationId="{09192968-3AE7-4470-A61C-97294BB92731}"/>
          </ac:spMkLst>
        </pc:spChg>
        <pc:spChg chg="add del">
          <ac:chgData name="PATEL, HIREN J Lt Col USAF AETC AFIT/LSS" userId="S::hiren.patel@us.af.mil::df573836-b4bc-4d9d-bd92-07e878188ee4" providerId="AD" clId="Web-{373B3B91-0D66-F394-4BFB-40104317FC82}" dt="2022-11-23T14:36:34.364" v="37"/>
          <ac:spMkLst>
            <pc:docMk/>
            <pc:sldMk cId="1306123290" sldId="258"/>
            <ac:spMk id="30" creationId="{3AB72E55-43E4-4356-BFE8-E2102CB0B505}"/>
          </ac:spMkLst>
        </pc:spChg>
        <pc:spChg chg="add">
          <ac:chgData name="PATEL, HIREN J Lt Col USAF AETC AFIT/LSS" userId="S::hiren.patel@us.af.mil::df573836-b4bc-4d9d-bd92-07e878188ee4" providerId="AD" clId="Web-{373B3B91-0D66-F394-4BFB-40104317FC82}" dt="2022-11-23T14:36:39.489" v="40"/>
          <ac:spMkLst>
            <pc:docMk/>
            <pc:sldMk cId="1306123290" sldId="258"/>
            <ac:spMk id="33" creationId="{F837543A-6020-4505-A233-C9DB4BF74011}"/>
          </ac:spMkLst>
        </pc:spChg>
        <pc:spChg chg="add">
          <ac:chgData name="PATEL, HIREN J Lt Col USAF AETC AFIT/LSS" userId="S::hiren.patel@us.af.mil::df573836-b4bc-4d9d-bd92-07e878188ee4" providerId="AD" clId="Web-{373B3B91-0D66-F394-4BFB-40104317FC82}" dt="2022-11-23T14:36:39.489" v="40"/>
          <ac:spMkLst>
            <pc:docMk/>
            <pc:sldMk cId="1306123290" sldId="258"/>
            <ac:spMk id="34" creationId="{35B16301-FB18-48BA-A6DD-C37CAF6F9A18}"/>
          </ac:spMkLst>
        </pc:spChg>
        <pc:spChg chg="add">
          <ac:chgData name="PATEL, HIREN J Lt Col USAF AETC AFIT/LSS" userId="S::hiren.patel@us.af.mil::df573836-b4bc-4d9d-bd92-07e878188ee4" providerId="AD" clId="Web-{373B3B91-0D66-F394-4BFB-40104317FC82}" dt="2022-11-23T14:36:39.489" v="40"/>
          <ac:spMkLst>
            <pc:docMk/>
            <pc:sldMk cId="1306123290" sldId="258"/>
            <ac:spMk id="35" creationId="{C3C0D90E-074A-4F52-9B11-B52BEF4BCBE5}"/>
          </ac:spMkLst>
        </pc:spChg>
        <pc:spChg chg="add">
          <ac:chgData name="PATEL, HIREN J Lt Col USAF AETC AFIT/LSS" userId="S::hiren.patel@us.af.mil::df573836-b4bc-4d9d-bd92-07e878188ee4" providerId="AD" clId="Web-{373B3B91-0D66-F394-4BFB-40104317FC82}" dt="2022-11-23T14:36:39.489" v="40"/>
          <ac:spMkLst>
            <pc:docMk/>
            <pc:sldMk cId="1306123290" sldId="258"/>
            <ac:spMk id="36" creationId="{CABBD4C1-E6F8-46F6-8152-A8A97490BF4D}"/>
          </ac:spMkLst>
        </pc:spChg>
        <pc:spChg chg="add">
          <ac:chgData name="PATEL, HIREN J Lt Col USAF AETC AFIT/LSS" userId="S::hiren.patel@us.af.mil::df573836-b4bc-4d9d-bd92-07e878188ee4" providerId="AD" clId="Web-{373B3B91-0D66-F394-4BFB-40104317FC82}" dt="2022-11-23T14:36:39.489" v="40"/>
          <ac:spMkLst>
            <pc:docMk/>
            <pc:sldMk cId="1306123290" sldId="258"/>
            <ac:spMk id="37" creationId="{83BA5EF5-1FE9-4BF9-83BB-269BCDDF6156}"/>
          </ac:spMkLst>
        </pc:spChg>
        <pc:spChg chg="add">
          <ac:chgData name="PATEL, HIREN J Lt Col USAF AETC AFIT/LSS" userId="S::hiren.patel@us.af.mil::df573836-b4bc-4d9d-bd92-07e878188ee4" providerId="AD" clId="Web-{373B3B91-0D66-F394-4BFB-40104317FC82}" dt="2022-11-23T14:36:39.489" v="40"/>
          <ac:spMkLst>
            <pc:docMk/>
            <pc:sldMk cId="1306123290" sldId="258"/>
            <ac:spMk id="39" creationId="{88853921-7BC9-4BDE-ACAB-133C683C82D6}"/>
          </ac:spMkLst>
        </pc:spChg>
        <pc:spChg chg="add">
          <ac:chgData name="PATEL, HIREN J Lt Col USAF AETC AFIT/LSS" userId="S::hiren.patel@us.af.mil::df573836-b4bc-4d9d-bd92-07e878188ee4" providerId="AD" clId="Web-{373B3B91-0D66-F394-4BFB-40104317FC82}" dt="2022-11-23T14:36:39.489" v="40"/>
          <ac:spMkLst>
            <pc:docMk/>
            <pc:sldMk cId="1306123290" sldId="258"/>
            <ac:spMk id="40" creationId="{09192968-3AE7-4470-A61C-97294BB92731}"/>
          </ac:spMkLst>
        </pc:spChg>
        <pc:spChg chg="add">
          <ac:chgData name="PATEL, HIREN J Lt Col USAF AETC AFIT/LSS" userId="S::hiren.patel@us.af.mil::df573836-b4bc-4d9d-bd92-07e878188ee4" providerId="AD" clId="Web-{373B3B91-0D66-F394-4BFB-40104317FC82}" dt="2022-11-23T14:36:39.489" v="40"/>
          <ac:spMkLst>
            <pc:docMk/>
            <pc:sldMk cId="1306123290" sldId="258"/>
            <ac:spMk id="41" creationId="{3AB72E55-43E4-4356-BFE8-E2102CB0B505}"/>
          </ac:spMkLst>
        </pc:spChg>
        <pc:grpChg chg="add del">
          <ac:chgData name="PATEL, HIREN J Lt Col USAF AETC AFIT/LSS" userId="S::hiren.patel@us.af.mil::df573836-b4bc-4d9d-bd92-07e878188ee4" providerId="AD" clId="Web-{373B3B91-0D66-F394-4BFB-40104317FC82}" dt="2022-11-23T14:36:29.176" v="35"/>
          <ac:grpSpMkLst>
            <pc:docMk/>
            <pc:sldMk cId="1306123290" sldId="258"/>
            <ac:grpSpMk id="19" creationId="{B3F7A3C7-0737-4E57-B30E-8EEFE638B401}"/>
          </ac:grpSpMkLst>
        </pc:grpChg>
        <pc:grpChg chg="add del">
          <ac:chgData name="PATEL, HIREN J Lt Col USAF AETC AFIT/LSS" userId="S::hiren.patel@us.af.mil::df573836-b4bc-4d9d-bd92-07e878188ee4" providerId="AD" clId="Web-{373B3B91-0D66-F394-4BFB-40104317FC82}" dt="2022-11-23T14:36:29.176" v="35"/>
          <ac:grpSpMkLst>
            <pc:docMk/>
            <pc:sldMk cId="1306123290" sldId="258"/>
            <ac:grpSpMk id="23" creationId="{43F5E015-E085-4624-B431-B42414448684}"/>
          </ac:grpSpMkLst>
        </pc:grpChg>
        <pc:graphicFrameChg chg="add del">
          <ac:chgData name="PATEL, HIREN J Lt Col USAF AETC AFIT/LSS" userId="S::hiren.patel@us.af.mil::df573836-b4bc-4d9d-bd92-07e878188ee4" providerId="AD" clId="Web-{373B3B91-0D66-F394-4BFB-40104317FC82}" dt="2022-11-23T14:34:13.752" v="1"/>
          <ac:graphicFrameMkLst>
            <pc:docMk/>
            <pc:sldMk cId="1306123290" sldId="258"/>
            <ac:graphicFrameMk id="5" creationId="{D9E30715-7E9F-8F83-FB5C-E8AA7C906C55}"/>
          </ac:graphicFrameMkLst>
        </pc:graphicFrameChg>
        <pc:graphicFrameChg chg="add del">
          <ac:chgData name="PATEL, HIREN J Lt Col USAF AETC AFIT/LSS" userId="S::hiren.patel@us.af.mil::df573836-b4bc-4d9d-bd92-07e878188ee4" providerId="AD" clId="Web-{373B3B91-0D66-F394-4BFB-40104317FC82}" dt="2022-11-23T14:36:12.176" v="33"/>
          <ac:graphicFrameMkLst>
            <pc:docMk/>
            <pc:sldMk cId="1306123290" sldId="258"/>
            <ac:graphicFrameMk id="11" creationId="{CA6E3011-0EBC-D386-5017-F60F350ACBA5}"/>
          </ac:graphicFrameMkLst>
        </pc:graphicFrameChg>
        <pc:graphicFrameChg chg="add del">
          <ac:chgData name="PATEL, HIREN J Lt Col USAF AETC AFIT/LSS" userId="S::hiren.patel@us.af.mil::df573836-b4bc-4d9d-bd92-07e878188ee4" providerId="AD" clId="Web-{373B3B91-0D66-F394-4BFB-40104317FC82}" dt="2022-11-23T14:36:29.176" v="35"/>
          <ac:graphicFrameMkLst>
            <pc:docMk/>
            <pc:sldMk cId="1306123290" sldId="258"/>
            <ac:graphicFrameMk id="16" creationId="{84DAF0AC-F04F-7D23-2AB1-D806B9A0E79D}"/>
          </ac:graphicFrameMkLst>
        </pc:graphicFrameChg>
        <pc:graphicFrameChg chg="add del">
          <ac:chgData name="PATEL, HIREN J Lt Col USAF AETC AFIT/LSS" userId="S::hiren.patel@us.af.mil::df573836-b4bc-4d9d-bd92-07e878188ee4" providerId="AD" clId="Web-{373B3B91-0D66-F394-4BFB-40104317FC82}" dt="2022-11-23T14:36:39.473" v="39"/>
          <ac:graphicFrameMkLst>
            <pc:docMk/>
            <pc:sldMk cId="1306123290" sldId="258"/>
            <ac:graphicFrameMk id="32" creationId="{3B4A2BBA-6BAD-B713-73E2-B3BCC47AACC2}"/>
          </ac:graphicFrameMkLst>
        </pc:graphicFrameChg>
        <pc:picChg chg="add del">
          <ac:chgData name="PATEL, HIREN J Lt Col USAF AETC AFIT/LSS" userId="S::hiren.patel@us.af.mil::df573836-b4bc-4d9d-bd92-07e878188ee4" providerId="AD" clId="Web-{373B3B91-0D66-F394-4BFB-40104317FC82}" dt="2022-11-23T14:34:13.752" v="1"/>
          <ac:picMkLst>
            <pc:docMk/>
            <pc:sldMk cId="1306123290" sldId="258"/>
            <ac:picMk id="6" creationId="{5CC7AA94-8C2E-4B20-FC09-B1CD7FAD7078}"/>
          </ac:picMkLst>
        </pc:picChg>
        <pc:picChg chg="add del">
          <ac:chgData name="PATEL, HIREN J Lt Col USAF AETC AFIT/LSS" userId="S::hiren.patel@us.af.mil::df573836-b4bc-4d9d-bd92-07e878188ee4" providerId="AD" clId="Web-{373B3B91-0D66-F394-4BFB-40104317FC82}" dt="2022-11-23T14:36:39.473" v="39"/>
          <ac:picMkLst>
            <pc:docMk/>
            <pc:sldMk cId="1306123290" sldId="258"/>
            <ac:picMk id="29" creationId="{2D06B818-260F-DD5C-9B32-AA199E380DDE}"/>
          </ac:picMkLst>
        </pc:picChg>
        <pc:cxnChg chg="add del">
          <ac:chgData name="PATEL, HIREN J Lt Col USAF AETC AFIT/LSS" userId="S::hiren.patel@us.af.mil::df573836-b4bc-4d9d-bd92-07e878188ee4" providerId="AD" clId="Web-{373B3B91-0D66-F394-4BFB-40104317FC82}" dt="2022-11-23T14:34:13.752" v="1"/>
          <ac:cxnSpMkLst>
            <pc:docMk/>
            <pc:sldMk cId="1306123290" sldId="258"/>
            <ac:cxnSpMk id="12" creationId="{67182200-4859-4C8D-BCBB-55B245C28BA3}"/>
          </ac:cxnSpMkLst>
        </pc:cxnChg>
        <pc:cxnChg chg="add del">
          <ac:chgData name="PATEL, HIREN J Lt Col USAF AETC AFIT/LSS" userId="S::hiren.patel@us.af.mil::df573836-b4bc-4d9d-bd92-07e878188ee4" providerId="AD" clId="Web-{373B3B91-0D66-F394-4BFB-40104317FC82}" dt="2022-11-23T14:36:34.364" v="37"/>
          <ac:cxnSpMkLst>
            <pc:docMk/>
            <pc:sldMk cId="1306123290" sldId="258"/>
            <ac:cxnSpMk id="24" creationId="{4B3BCACB-5880-460B-9606-8C433A9AF99D}"/>
          </ac:cxnSpMkLst>
        </pc:cxnChg>
        <pc:cxnChg chg="add del">
          <ac:chgData name="PATEL, HIREN J Lt Col USAF AETC AFIT/LSS" userId="S::hiren.patel@us.af.mil::df573836-b4bc-4d9d-bd92-07e878188ee4" providerId="AD" clId="Web-{373B3B91-0D66-F394-4BFB-40104317FC82}" dt="2022-11-23T14:36:39.473" v="39"/>
          <ac:cxnSpMkLst>
            <pc:docMk/>
            <pc:sldMk cId="1306123290" sldId="258"/>
            <ac:cxnSpMk id="31" creationId="{67182200-4859-4C8D-BCBB-55B245C28BA3}"/>
          </ac:cxnSpMkLst>
        </pc:cxnChg>
        <pc:cxnChg chg="add">
          <ac:chgData name="PATEL, HIREN J Lt Col USAF AETC AFIT/LSS" userId="S::hiren.patel@us.af.mil::df573836-b4bc-4d9d-bd92-07e878188ee4" providerId="AD" clId="Web-{373B3B91-0D66-F394-4BFB-40104317FC82}" dt="2022-11-23T14:36:39.489" v="40"/>
          <ac:cxnSpMkLst>
            <pc:docMk/>
            <pc:sldMk cId="1306123290" sldId="258"/>
            <ac:cxnSpMk id="38" creationId="{4B3BCACB-5880-460B-9606-8C433A9AF99D}"/>
          </ac:cxnSpMkLst>
        </pc:cxnChg>
      </pc:sldChg>
      <pc:sldChg chg="addSp delSp modSp mod setBg setClrOvrMap">
        <pc:chgData name="PATEL, HIREN J Lt Col USAF AETC AFIT/LSS" userId="S::hiren.patel@us.af.mil::df573836-b4bc-4d9d-bd92-07e878188ee4" providerId="AD" clId="Web-{373B3B91-0D66-F394-4BFB-40104317FC82}" dt="2022-11-23T14:38:30.147" v="51"/>
        <pc:sldMkLst>
          <pc:docMk/>
          <pc:sldMk cId="2779210344" sldId="259"/>
        </pc:sldMkLst>
        <pc:spChg chg="mod">
          <ac:chgData name="PATEL, HIREN J Lt Col USAF AETC AFIT/LSS" userId="S::hiren.patel@us.af.mil::df573836-b4bc-4d9d-bd92-07e878188ee4" providerId="AD" clId="Web-{373B3B91-0D66-F394-4BFB-40104317FC82}" dt="2022-11-23T14:38:30.147" v="51"/>
          <ac:spMkLst>
            <pc:docMk/>
            <pc:sldMk cId="2779210344" sldId="259"/>
            <ac:spMk id="2" creationId="{00000000-0000-0000-0000-000000000000}"/>
          </ac:spMkLst>
        </pc:spChg>
        <pc:spChg chg="del mod">
          <ac:chgData name="PATEL, HIREN J Lt Col USAF AETC AFIT/LSS" userId="S::hiren.patel@us.af.mil::df573836-b4bc-4d9d-bd92-07e878188ee4" providerId="AD" clId="Web-{373B3B91-0D66-F394-4BFB-40104317FC82}" dt="2022-11-23T14:35:54.754" v="31"/>
          <ac:spMkLst>
            <pc:docMk/>
            <pc:sldMk cId="2779210344" sldId="259"/>
            <ac:spMk id="3" creationId="{00000000-0000-0000-0000-000000000000}"/>
          </ac:spMkLst>
        </pc:spChg>
        <pc:spChg chg="del mod">
          <ac:chgData name="PATEL, HIREN J Lt Col USAF AETC AFIT/LSS" userId="S::hiren.patel@us.af.mil::df573836-b4bc-4d9d-bd92-07e878188ee4" providerId="AD" clId="Web-{373B3B91-0D66-F394-4BFB-40104317FC82}" dt="2022-11-23T14:35:44.722" v="26"/>
          <ac:spMkLst>
            <pc:docMk/>
            <pc:sldMk cId="2779210344" sldId="259"/>
            <ac:spMk id="4" creationId="{00000000-0000-0000-0000-000000000000}"/>
          </ac:spMkLst>
        </pc:spChg>
        <pc:spChg chg="add del">
          <ac:chgData name="PATEL, HIREN J Lt Col USAF AETC AFIT/LSS" userId="S::hiren.patel@us.af.mil::df573836-b4bc-4d9d-bd92-07e878188ee4" providerId="AD" clId="Web-{373B3B91-0D66-F394-4BFB-40104317FC82}" dt="2022-11-23T14:35:52.425" v="28"/>
          <ac:spMkLst>
            <pc:docMk/>
            <pc:sldMk cId="2779210344" sldId="259"/>
            <ac:spMk id="5" creationId="{C7FA33FF-088D-4F16-95A2-2C64D353DEA8}"/>
          </ac:spMkLst>
        </pc:spChg>
        <pc:spChg chg="del">
          <ac:chgData name="PATEL, HIREN J Lt Col USAF AETC AFIT/LSS" userId="S::hiren.patel@us.af.mil::df573836-b4bc-4d9d-bd92-07e878188ee4" providerId="AD" clId="Web-{373B3B91-0D66-F394-4BFB-40104317FC82}" dt="2022-11-23T14:35:00.018" v="5"/>
          <ac:spMkLst>
            <pc:docMk/>
            <pc:sldMk cId="2779210344" sldId="259"/>
            <ac:spMk id="6" creationId="{00000000-0000-0000-0000-000000000000}"/>
          </ac:spMkLst>
        </pc:spChg>
        <pc:spChg chg="del">
          <ac:chgData name="PATEL, HIREN J Lt Col USAF AETC AFIT/LSS" userId="S::hiren.patel@us.af.mil::df573836-b4bc-4d9d-bd92-07e878188ee4" providerId="AD" clId="Web-{373B3B91-0D66-F394-4BFB-40104317FC82}" dt="2022-11-23T14:35:44.722" v="25"/>
          <ac:spMkLst>
            <pc:docMk/>
            <pc:sldMk cId="2779210344" sldId="259"/>
            <ac:spMk id="7" creationId="{00000000-0000-0000-0000-000000000000}"/>
          </ac:spMkLst>
        </pc:spChg>
        <pc:spChg chg="del">
          <ac:chgData name="PATEL, HIREN J Lt Col USAF AETC AFIT/LSS" userId="S::hiren.patel@us.af.mil::df573836-b4bc-4d9d-bd92-07e878188ee4" providerId="AD" clId="Web-{373B3B91-0D66-F394-4BFB-40104317FC82}" dt="2022-11-23T14:35:00.018" v="4"/>
          <ac:spMkLst>
            <pc:docMk/>
            <pc:sldMk cId="2779210344" sldId="259"/>
            <ac:spMk id="8" creationId="{00000000-0000-0000-0000-000000000000}"/>
          </ac:spMkLst>
        </pc:spChg>
        <pc:spChg chg="del">
          <ac:chgData name="PATEL, HIREN J Lt Col USAF AETC AFIT/LSS" userId="S::hiren.patel@us.af.mil::df573836-b4bc-4d9d-bd92-07e878188ee4" providerId="AD" clId="Web-{373B3B91-0D66-F394-4BFB-40104317FC82}" dt="2022-11-23T14:35:44.722" v="24"/>
          <ac:spMkLst>
            <pc:docMk/>
            <pc:sldMk cId="2779210344" sldId="259"/>
            <ac:spMk id="9" creationId="{00000000-0000-0000-0000-000000000000}"/>
          </ac:spMkLst>
        </pc:spChg>
        <pc:spChg chg="del">
          <ac:chgData name="PATEL, HIREN J Lt Col USAF AETC AFIT/LSS" userId="S::hiren.patel@us.af.mil::df573836-b4bc-4d9d-bd92-07e878188ee4" providerId="AD" clId="Web-{373B3B91-0D66-F394-4BFB-40104317FC82}" dt="2022-11-23T14:35:00.018" v="3"/>
          <ac:spMkLst>
            <pc:docMk/>
            <pc:sldMk cId="2779210344" sldId="259"/>
            <ac:spMk id="10" creationId="{00000000-0000-0000-0000-000000000000}"/>
          </ac:spMkLst>
        </pc:spChg>
        <pc:spChg chg="add del">
          <ac:chgData name="PATEL, HIREN J Lt Col USAF AETC AFIT/LSS" userId="S::hiren.patel@us.af.mil::df573836-b4bc-4d9d-bd92-07e878188ee4" providerId="AD" clId="Web-{373B3B91-0D66-F394-4BFB-40104317FC82}" dt="2022-11-23T14:35:52.425" v="28"/>
          <ac:spMkLst>
            <pc:docMk/>
            <pc:sldMk cId="2779210344" sldId="259"/>
            <ac:spMk id="11" creationId="{A376EFB1-01CF-419F-ABF1-2AF02BBFCBD1}"/>
          </ac:spMkLst>
        </pc:spChg>
        <pc:spChg chg="add del">
          <ac:chgData name="PATEL, HIREN J Lt Col USAF AETC AFIT/LSS" userId="S::hiren.patel@us.af.mil::df573836-b4bc-4d9d-bd92-07e878188ee4" providerId="AD" clId="Web-{373B3B91-0D66-F394-4BFB-40104317FC82}" dt="2022-11-23T14:35:52.425" v="28"/>
          <ac:spMkLst>
            <pc:docMk/>
            <pc:sldMk cId="2779210344" sldId="259"/>
            <ac:spMk id="12" creationId="{FF9DEA15-78BD-4750-AA18-B9F28A6D5AB8}"/>
          </ac:spMkLst>
        </pc:spChg>
        <pc:spChg chg="add del">
          <ac:chgData name="PATEL, HIREN J Lt Col USAF AETC AFIT/LSS" userId="S::hiren.patel@us.af.mil::df573836-b4bc-4d9d-bd92-07e878188ee4" providerId="AD" clId="Web-{373B3B91-0D66-F394-4BFB-40104317FC82}" dt="2022-11-23T14:38:30.147" v="51"/>
          <ac:spMkLst>
            <pc:docMk/>
            <pc:sldMk cId="2779210344" sldId="259"/>
            <ac:spMk id="13" creationId="{AE2B703B-46F9-481A-A605-82E2A828C4FA}"/>
          </ac:spMkLst>
        </pc:spChg>
        <pc:spChg chg="add del">
          <ac:chgData name="PATEL, HIREN J Lt Col USAF AETC AFIT/LSS" userId="S::hiren.patel@us.af.mil::df573836-b4bc-4d9d-bd92-07e878188ee4" providerId="AD" clId="Web-{373B3B91-0D66-F394-4BFB-40104317FC82}" dt="2022-11-23T14:38:30.147" v="51"/>
          <ac:spMkLst>
            <pc:docMk/>
            <pc:sldMk cId="2779210344" sldId="259"/>
            <ac:spMk id="14" creationId="{F13BE4D7-0C3D-4906-B230-A1C5B4665CCF}"/>
          </ac:spMkLst>
        </pc:spChg>
        <pc:spChg chg="add del">
          <ac:chgData name="PATEL, HIREN J Lt Col USAF AETC AFIT/LSS" userId="S::hiren.patel@us.af.mil::df573836-b4bc-4d9d-bd92-07e878188ee4" providerId="AD" clId="Web-{373B3B91-0D66-F394-4BFB-40104317FC82}" dt="2022-11-23T14:35:54.707" v="30"/>
          <ac:spMkLst>
            <pc:docMk/>
            <pc:sldMk cId="2779210344" sldId="259"/>
            <ac:spMk id="15" creationId="{33CD251C-A887-4D2F-925B-FC097198538B}"/>
          </ac:spMkLst>
        </pc:spChg>
        <pc:spChg chg="add del">
          <ac:chgData name="PATEL, HIREN J Lt Col USAF AETC AFIT/LSS" userId="S::hiren.patel@us.af.mil::df573836-b4bc-4d9d-bd92-07e878188ee4" providerId="AD" clId="Web-{373B3B91-0D66-F394-4BFB-40104317FC82}" dt="2022-11-23T14:35:54.707" v="30"/>
          <ac:spMkLst>
            <pc:docMk/>
            <pc:sldMk cId="2779210344" sldId="259"/>
            <ac:spMk id="16" creationId="{B19D093C-27FB-4032-B282-42C4563F257C}"/>
          </ac:spMkLst>
        </pc:spChg>
        <pc:spChg chg="add">
          <ac:chgData name="PATEL, HIREN J Lt Col USAF AETC AFIT/LSS" userId="S::hiren.patel@us.af.mil::df573836-b4bc-4d9d-bd92-07e878188ee4" providerId="AD" clId="Web-{373B3B91-0D66-F394-4BFB-40104317FC82}" dt="2022-11-23T14:38:30.147" v="51"/>
          <ac:spMkLst>
            <pc:docMk/>
            <pc:sldMk cId="2779210344" sldId="259"/>
            <ac:spMk id="23" creationId="{955A2079-FA98-4876-80F0-72364A7D2EA4}"/>
          </ac:spMkLst>
        </pc:spChg>
        <pc:grpChg chg="add del">
          <ac:chgData name="PATEL, HIREN J Lt Col USAF AETC AFIT/LSS" userId="S::hiren.patel@us.af.mil::df573836-b4bc-4d9d-bd92-07e878188ee4" providerId="AD" clId="Web-{373B3B91-0D66-F394-4BFB-40104317FC82}" dt="2022-11-23T14:35:54.707" v="30"/>
          <ac:grpSpMkLst>
            <pc:docMk/>
            <pc:sldMk cId="2779210344" sldId="259"/>
            <ac:grpSpMk id="17" creationId="{35EE815E-1BD3-4777-B652-6D98825BF66B}"/>
          </ac:grpSpMkLst>
        </pc:grpChg>
        <pc:graphicFrameChg chg="add mod modGraphic">
          <ac:chgData name="PATEL, HIREN J Lt Col USAF AETC AFIT/LSS" userId="S::hiren.patel@us.af.mil::df573836-b4bc-4d9d-bd92-07e878188ee4" providerId="AD" clId="Web-{373B3B91-0D66-F394-4BFB-40104317FC82}" dt="2022-11-23T14:38:30.147" v="51"/>
          <ac:graphicFrameMkLst>
            <pc:docMk/>
            <pc:sldMk cId="2779210344" sldId="259"/>
            <ac:graphicFrameMk id="18" creationId="{23DC4059-E007-8C75-01EB-BC939F4DC294}"/>
          </ac:graphicFrameMkLst>
        </pc:graphicFrameChg>
      </pc:sldChg>
      <pc:sldChg chg="addSp delSp modSp">
        <pc:chgData name="PATEL, HIREN J Lt Col USAF AETC AFIT/LSS" userId="S::hiren.patel@us.af.mil::df573836-b4bc-4d9d-bd92-07e878188ee4" providerId="AD" clId="Web-{373B3B91-0D66-F394-4BFB-40104317FC82}" dt="2022-11-23T14:44:16.934" v="96"/>
        <pc:sldMkLst>
          <pc:docMk/>
          <pc:sldMk cId="3936291931" sldId="260"/>
        </pc:sldMkLst>
        <pc:spChg chg="add del mod">
          <ac:chgData name="PATEL, HIREN J Lt Col USAF AETC AFIT/LSS" userId="S::hiren.patel@us.af.mil::df573836-b4bc-4d9d-bd92-07e878188ee4" providerId="AD" clId="Web-{373B3B91-0D66-F394-4BFB-40104317FC82}" dt="2022-11-23T14:44:16.934" v="96"/>
          <ac:spMkLst>
            <pc:docMk/>
            <pc:sldMk cId="3936291931" sldId="260"/>
            <ac:spMk id="4" creationId="{00000000-0000-0000-0000-000000000000}"/>
          </ac:spMkLst>
        </pc:spChg>
      </pc:sldChg>
      <pc:sldChg chg="addSp delSp modSp mod setBg">
        <pc:chgData name="PATEL, HIREN J Lt Col USAF AETC AFIT/LSS" userId="S::hiren.patel@us.af.mil::df573836-b4bc-4d9d-bd92-07e878188ee4" providerId="AD" clId="Web-{373B3B91-0D66-F394-4BFB-40104317FC82}" dt="2022-11-23T14:42:19.244" v="91" actId="20577"/>
        <pc:sldMkLst>
          <pc:docMk/>
          <pc:sldMk cId="692531966" sldId="261"/>
        </pc:sldMkLst>
        <pc:spChg chg="mod">
          <ac:chgData name="PATEL, HIREN J Lt Col USAF AETC AFIT/LSS" userId="S::hiren.patel@us.af.mil::df573836-b4bc-4d9d-bd92-07e878188ee4" providerId="AD" clId="Web-{373B3B91-0D66-F394-4BFB-40104317FC82}" dt="2022-11-23T14:42:19.244" v="91" actId="20577"/>
          <ac:spMkLst>
            <pc:docMk/>
            <pc:sldMk cId="692531966" sldId="261"/>
            <ac:spMk id="2" creationId="{00000000-0000-0000-0000-000000000000}"/>
          </ac:spMkLst>
        </pc:spChg>
        <pc:spChg chg="add del">
          <ac:chgData name="PATEL, HIREN J Lt Col USAF AETC AFIT/LSS" userId="S::hiren.patel@us.af.mil::df573836-b4bc-4d9d-bd92-07e878188ee4" providerId="AD" clId="Web-{373B3B91-0D66-F394-4BFB-40104317FC82}" dt="2022-11-23T14:39:27.085" v="56"/>
          <ac:spMkLst>
            <pc:docMk/>
            <pc:sldMk cId="692531966" sldId="261"/>
            <ac:spMk id="3" creationId="{00000000-0000-0000-0000-000000000000}"/>
          </ac:spMkLst>
        </pc:spChg>
        <pc:spChg chg="add del">
          <ac:chgData name="PATEL, HIREN J Lt Col USAF AETC AFIT/LSS" userId="S::hiren.patel@us.af.mil::df573836-b4bc-4d9d-bd92-07e878188ee4" providerId="AD" clId="Web-{373B3B91-0D66-F394-4BFB-40104317FC82}" dt="2022-11-23T14:39:27.038" v="55"/>
          <ac:spMkLst>
            <pc:docMk/>
            <pc:sldMk cId="692531966" sldId="261"/>
            <ac:spMk id="6" creationId="{78FD1E94-B12F-434F-8027-5DBEAC55A132}"/>
          </ac:spMkLst>
        </pc:spChg>
        <pc:spChg chg="add del">
          <ac:chgData name="PATEL, HIREN J Lt Col USAF AETC AFIT/LSS" userId="S::hiren.patel@us.af.mil::df573836-b4bc-4d9d-bd92-07e878188ee4" providerId="AD" clId="Web-{373B3B91-0D66-F394-4BFB-40104317FC82}" dt="2022-11-23T14:39:27.038" v="55"/>
          <ac:spMkLst>
            <pc:docMk/>
            <pc:sldMk cId="692531966" sldId="261"/>
            <ac:spMk id="7" creationId="{1BC8109F-B452-45EE-8BB3-65433C039601}"/>
          </ac:spMkLst>
        </pc:spChg>
        <pc:spChg chg="add del">
          <ac:chgData name="PATEL, HIREN J Lt Col USAF AETC AFIT/LSS" userId="S::hiren.patel@us.af.mil::df573836-b4bc-4d9d-bd92-07e878188ee4" providerId="AD" clId="Web-{373B3B91-0D66-F394-4BFB-40104317FC82}" dt="2022-11-23T14:39:13.726" v="53"/>
          <ac:spMkLst>
            <pc:docMk/>
            <pc:sldMk cId="692531966" sldId="261"/>
            <ac:spMk id="9" creationId="{35DB3719-6FDC-4E5D-891D-FF40B7300F64}"/>
          </ac:spMkLst>
        </pc:spChg>
        <pc:spChg chg="add">
          <ac:chgData name="PATEL, HIREN J Lt Col USAF AETC AFIT/LSS" userId="S::hiren.patel@us.af.mil::df573836-b4bc-4d9d-bd92-07e878188ee4" providerId="AD" clId="Web-{373B3B91-0D66-F394-4BFB-40104317FC82}" dt="2022-11-23T14:39:27.085" v="56"/>
          <ac:spMkLst>
            <pc:docMk/>
            <pc:sldMk cId="692531966" sldId="261"/>
            <ac:spMk id="10" creationId="{35DB3719-6FDC-4E5D-891D-FF40B7300F64}"/>
          </ac:spMkLst>
        </pc:spChg>
        <pc:spChg chg="add del">
          <ac:chgData name="PATEL, HIREN J Lt Col USAF AETC AFIT/LSS" userId="S::hiren.patel@us.af.mil::df573836-b4bc-4d9d-bd92-07e878188ee4" providerId="AD" clId="Web-{373B3B91-0D66-F394-4BFB-40104317FC82}" dt="2022-11-23T14:39:13.726" v="53"/>
          <ac:spMkLst>
            <pc:docMk/>
            <pc:sldMk cId="692531966" sldId="261"/>
            <ac:spMk id="11" creationId="{E0CBAC23-2E3F-4A90-BA59-F8299F6A5439}"/>
          </ac:spMkLst>
        </pc:spChg>
        <pc:spChg chg="add">
          <ac:chgData name="PATEL, HIREN J Lt Col USAF AETC AFIT/LSS" userId="S::hiren.patel@us.af.mil::df573836-b4bc-4d9d-bd92-07e878188ee4" providerId="AD" clId="Web-{373B3B91-0D66-F394-4BFB-40104317FC82}" dt="2022-11-23T14:39:27.085" v="56"/>
          <ac:spMkLst>
            <pc:docMk/>
            <pc:sldMk cId="692531966" sldId="261"/>
            <ac:spMk id="12" creationId="{E0CBAC23-2E3F-4A90-BA59-F8299F6A5439}"/>
          </ac:spMkLst>
        </pc:spChg>
        <pc:graphicFrameChg chg="add del">
          <ac:chgData name="PATEL, HIREN J Lt Col USAF AETC AFIT/LSS" userId="S::hiren.patel@us.af.mil::df573836-b4bc-4d9d-bd92-07e878188ee4" providerId="AD" clId="Web-{373B3B91-0D66-F394-4BFB-40104317FC82}" dt="2022-11-23T14:39:13.726" v="53"/>
          <ac:graphicFrameMkLst>
            <pc:docMk/>
            <pc:sldMk cId="692531966" sldId="261"/>
            <ac:graphicFrameMk id="5" creationId="{45723DBA-0538-C3D7-A6B1-032783D18FFA}"/>
          </ac:graphicFrameMkLst>
        </pc:graphicFrameChg>
        <pc:graphicFrameChg chg="add del">
          <ac:chgData name="PATEL, HIREN J Lt Col USAF AETC AFIT/LSS" userId="S::hiren.patel@us.af.mil::df573836-b4bc-4d9d-bd92-07e878188ee4" providerId="AD" clId="Web-{373B3B91-0D66-F394-4BFB-40104317FC82}" dt="2022-11-23T14:39:27.038" v="55"/>
          <ac:graphicFrameMkLst>
            <pc:docMk/>
            <pc:sldMk cId="692531966" sldId="261"/>
            <ac:graphicFrameMk id="8" creationId="{33D148FF-43D9-F062-B806-E09BE98CB0A8}"/>
          </ac:graphicFrameMkLst>
        </pc:graphicFrameChg>
        <pc:graphicFrameChg chg="add">
          <ac:chgData name="PATEL, HIREN J Lt Col USAF AETC AFIT/LSS" userId="S::hiren.patel@us.af.mil::df573836-b4bc-4d9d-bd92-07e878188ee4" providerId="AD" clId="Web-{373B3B91-0D66-F394-4BFB-40104317FC82}" dt="2022-11-23T14:39:27.085" v="56"/>
          <ac:graphicFrameMkLst>
            <pc:docMk/>
            <pc:sldMk cId="692531966" sldId="261"/>
            <ac:graphicFrameMk id="13" creationId="{1CE8C4A5-1762-3340-4C5E-B657BA58DC60}"/>
          </ac:graphicFrameMkLst>
        </pc:graphicFrameChg>
      </pc:sldChg>
      <pc:sldChg chg="addSp delSp modSp mod setBg">
        <pc:chgData name="PATEL, HIREN J Lt Col USAF AETC AFIT/LSS" userId="S::hiren.patel@us.af.mil::df573836-b4bc-4d9d-bd92-07e878188ee4" providerId="AD" clId="Web-{373B3B91-0D66-F394-4BFB-40104317FC82}" dt="2022-11-23T14:41:56.760" v="82"/>
        <pc:sldMkLst>
          <pc:docMk/>
          <pc:sldMk cId="1593099231" sldId="262"/>
        </pc:sldMkLst>
        <pc:spChg chg="mod ord">
          <ac:chgData name="PATEL, HIREN J Lt Col USAF AETC AFIT/LSS" userId="S::hiren.patel@us.af.mil::df573836-b4bc-4d9d-bd92-07e878188ee4" providerId="AD" clId="Web-{373B3B91-0D66-F394-4BFB-40104317FC82}" dt="2022-11-23T14:41:56.760" v="82"/>
          <ac:spMkLst>
            <pc:docMk/>
            <pc:sldMk cId="1593099231" sldId="262"/>
            <ac:spMk id="2" creationId="{00000000-0000-0000-0000-000000000000}"/>
          </ac:spMkLst>
        </pc:spChg>
        <pc:spChg chg="add del mod">
          <ac:chgData name="PATEL, HIREN J Lt Col USAF AETC AFIT/LSS" userId="S::hiren.patel@us.af.mil::df573836-b4bc-4d9d-bd92-07e878188ee4" providerId="AD" clId="Web-{373B3B91-0D66-F394-4BFB-40104317FC82}" dt="2022-11-23T14:40:58.727" v="66"/>
          <ac:spMkLst>
            <pc:docMk/>
            <pc:sldMk cId="1593099231" sldId="262"/>
            <ac:spMk id="4" creationId="{CB1CB7E3-5EAC-7A52-E793-50CF6C6E8205}"/>
          </ac:spMkLst>
        </pc:spChg>
        <pc:spChg chg="del">
          <ac:chgData name="PATEL, HIREN J Lt Col USAF AETC AFIT/LSS" userId="S::hiren.patel@us.af.mil::df573836-b4bc-4d9d-bd92-07e878188ee4" providerId="AD" clId="Web-{373B3B91-0D66-F394-4BFB-40104317FC82}" dt="2022-11-23T14:39:46.695" v="57"/>
          <ac:spMkLst>
            <pc:docMk/>
            <pc:sldMk cId="1593099231" sldId="262"/>
            <ac:spMk id="6" creationId="{00000000-0000-0000-0000-000000000000}"/>
          </ac:spMkLst>
        </pc:spChg>
        <pc:spChg chg="add del mod">
          <ac:chgData name="PATEL, HIREN J Lt Col USAF AETC AFIT/LSS" userId="S::hiren.patel@us.af.mil::df573836-b4bc-4d9d-bd92-07e878188ee4" providerId="AD" clId="Web-{373B3B91-0D66-F394-4BFB-40104317FC82}" dt="2022-11-23T14:41:01.728" v="67"/>
          <ac:spMkLst>
            <pc:docMk/>
            <pc:sldMk cId="1593099231" sldId="262"/>
            <ac:spMk id="8" creationId="{7EC28B20-3F51-DD28-C919-D76F6B5920EA}"/>
          </ac:spMkLst>
        </pc:spChg>
        <pc:spChg chg="add del">
          <ac:chgData name="PATEL, HIREN J Lt Col USAF AETC AFIT/LSS" userId="S::hiren.patel@us.af.mil::df573836-b4bc-4d9d-bd92-07e878188ee4" providerId="AD" clId="Web-{373B3B91-0D66-F394-4BFB-40104317FC82}" dt="2022-11-23T14:41:56.760" v="82"/>
          <ac:spMkLst>
            <pc:docMk/>
            <pc:sldMk cId="1593099231" sldId="262"/>
            <ac:spMk id="10" creationId="{04812C46-200A-4DEB-A05E-3ED6C68C2387}"/>
          </ac:spMkLst>
        </pc:spChg>
        <pc:spChg chg="add del">
          <ac:chgData name="PATEL, HIREN J Lt Col USAF AETC AFIT/LSS" userId="S::hiren.patel@us.af.mil::df573836-b4bc-4d9d-bd92-07e878188ee4" providerId="AD" clId="Web-{373B3B91-0D66-F394-4BFB-40104317FC82}" dt="2022-11-23T14:41:56.760" v="82"/>
          <ac:spMkLst>
            <pc:docMk/>
            <pc:sldMk cId="1593099231" sldId="262"/>
            <ac:spMk id="12" creationId="{D1EA859B-E555-4109-94F3-6700E046E008}"/>
          </ac:spMkLst>
        </pc:spChg>
        <pc:spChg chg="add">
          <ac:chgData name="PATEL, HIREN J Lt Col USAF AETC AFIT/LSS" userId="S::hiren.patel@us.af.mil::df573836-b4bc-4d9d-bd92-07e878188ee4" providerId="AD" clId="Web-{373B3B91-0D66-F394-4BFB-40104317FC82}" dt="2022-11-23T14:41:56.760" v="82"/>
          <ac:spMkLst>
            <pc:docMk/>
            <pc:sldMk cId="1593099231" sldId="262"/>
            <ac:spMk id="17" creationId="{37C89E4B-3C9F-44B9-8B86-D9E3D112D8EC}"/>
          </ac:spMkLst>
        </pc:spChg>
        <pc:picChg chg="mod">
          <ac:chgData name="PATEL, HIREN J Lt Col USAF AETC AFIT/LSS" userId="S::hiren.patel@us.af.mil::df573836-b4bc-4d9d-bd92-07e878188ee4" providerId="AD" clId="Web-{373B3B91-0D66-F394-4BFB-40104317FC82}" dt="2022-11-23T14:41:56.760" v="82"/>
          <ac:picMkLst>
            <pc:docMk/>
            <pc:sldMk cId="1593099231" sldId="262"/>
            <ac:picMk id="5" creationId="{00000000-0000-0000-0000-000000000000}"/>
          </ac:picMkLst>
        </pc:picChg>
        <pc:cxnChg chg="add">
          <ac:chgData name="PATEL, HIREN J Lt Col USAF AETC AFIT/LSS" userId="S::hiren.patel@us.af.mil::df573836-b4bc-4d9d-bd92-07e878188ee4" providerId="AD" clId="Web-{373B3B91-0D66-F394-4BFB-40104317FC82}" dt="2022-11-23T14:41:56.760" v="82"/>
          <ac:cxnSpMkLst>
            <pc:docMk/>
            <pc:sldMk cId="1593099231" sldId="262"/>
            <ac:cxnSpMk id="19" creationId="{AA2EAA10-076F-46BD-8F0F-B9A2FB77A85C}"/>
          </ac:cxnSpMkLst>
        </pc:cxnChg>
        <pc:cxnChg chg="add">
          <ac:chgData name="PATEL, HIREN J Lt Col USAF AETC AFIT/LSS" userId="S::hiren.patel@us.af.mil::df573836-b4bc-4d9d-bd92-07e878188ee4" providerId="AD" clId="Web-{373B3B91-0D66-F394-4BFB-40104317FC82}" dt="2022-11-23T14:41:56.760" v="82"/>
          <ac:cxnSpMkLst>
            <pc:docMk/>
            <pc:sldMk cId="1593099231" sldId="262"/>
            <ac:cxnSpMk id="21" creationId="{D891E407-403B-4764-86C9-33A56D3BCAA3}"/>
          </ac:cxnSpMkLst>
        </pc:cxnChg>
      </pc:sldChg>
      <pc:sldChg chg="new del">
        <pc:chgData name="PATEL, HIREN J Lt Col USAF AETC AFIT/LSS" userId="S::hiren.patel@us.af.mil::df573836-b4bc-4d9d-bd92-07e878188ee4" providerId="AD" clId="Web-{373B3B91-0D66-F394-4BFB-40104317FC82}" dt="2022-11-23T14:37:13.989" v="42"/>
        <pc:sldMkLst>
          <pc:docMk/>
          <pc:sldMk cId="1038154254" sldId="263"/>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CA85EB-8F01-46C0-B99A-E0A0A06747C9}"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B91F687-C960-4EB5-9C65-B4BCE767259A}">
      <dgm:prSet/>
      <dgm:spPr/>
      <dgm:t>
        <a:bodyPr/>
        <a:lstStyle/>
        <a:p>
          <a:pPr>
            <a:lnSpc>
              <a:spcPct val="100000"/>
            </a:lnSpc>
            <a:defRPr b="1"/>
          </a:pPr>
          <a:r>
            <a:rPr lang="en-US"/>
            <a:t>Data Science</a:t>
          </a:r>
        </a:p>
      </dgm:t>
    </dgm:pt>
    <dgm:pt modelId="{F1469C0A-8BC5-4890-BC32-3211E9439DD0}" type="parTrans" cxnId="{F6135665-9F8D-4E1A-9E4D-68DCEAFC273B}">
      <dgm:prSet/>
      <dgm:spPr/>
      <dgm:t>
        <a:bodyPr/>
        <a:lstStyle/>
        <a:p>
          <a:endParaRPr lang="en-US"/>
        </a:p>
      </dgm:t>
    </dgm:pt>
    <dgm:pt modelId="{A329D863-7F13-448B-BE10-EB4607E2D6F0}" type="sibTrans" cxnId="{F6135665-9F8D-4E1A-9E4D-68DCEAFC273B}">
      <dgm:prSet/>
      <dgm:spPr/>
      <dgm:t>
        <a:bodyPr/>
        <a:lstStyle/>
        <a:p>
          <a:endParaRPr lang="en-US"/>
        </a:p>
      </dgm:t>
    </dgm:pt>
    <dgm:pt modelId="{C346924B-F90A-4ED4-8E4E-CEEA287AC172}">
      <dgm:prSet/>
      <dgm:spPr/>
      <dgm:t>
        <a:bodyPr/>
        <a:lstStyle/>
        <a:p>
          <a:pPr>
            <a:lnSpc>
              <a:spcPct val="100000"/>
            </a:lnSpc>
          </a:pPr>
          <a:r>
            <a:rPr lang="en-US"/>
            <a:t>Development</a:t>
          </a:r>
        </a:p>
      </dgm:t>
    </dgm:pt>
    <dgm:pt modelId="{E119FACB-CEB2-455C-99F4-C5D75F082F3A}" type="parTrans" cxnId="{8125DED8-601B-41F7-9FAE-EC62831D1B8C}">
      <dgm:prSet/>
      <dgm:spPr/>
      <dgm:t>
        <a:bodyPr/>
        <a:lstStyle/>
        <a:p>
          <a:endParaRPr lang="en-US"/>
        </a:p>
      </dgm:t>
    </dgm:pt>
    <dgm:pt modelId="{6ADD9B0A-273B-4217-90B1-BA39BAB18E22}" type="sibTrans" cxnId="{8125DED8-601B-41F7-9FAE-EC62831D1B8C}">
      <dgm:prSet/>
      <dgm:spPr/>
      <dgm:t>
        <a:bodyPr/>
        <a:lstStyle/>
        <a:p>
          <a:endParaRPr lang="en-US"/>
        </a:p>
      </dgm:t>
    </dgm:pt>
    <dgm:pt modelId="{98C03E05-ED56-4963-931E-01FB501109BD}">
      <dgm:prSet/>
      <dgm:spPr/>
      <dgm:t>
        <a:bodyPr/>
        <a:lstStyle/>
        <a:p>
          <a:pPr>
            <a:lnSpc>
              <a:spcPct val="100000"/>
            </a:lnSpc>
            <a:defRPr b="1"/>
          </a:pPr>
          <a:r>
            <a:rPr lang="en-US"/>
            <a:t>Data Analytics</a:t>
          </a:r>
        </a:p>
      </dgm:t>
    </dgm:pt>
    <dgm:pt modelId="{90925147-B222-44F3-9994-2F1D260B979F}" type="parTrans" cxnId="{730D72D8-285E-45DD-BEC6-550D89C2FAE0}">
      <dgm:prSet/>
      <dgm:spPr/>
      <dgm:t>
        <a:bodyPr/>
        <a:lstStyle/>
        <a:p>
          <a:endParaRPr lang="en-US"/>
        </a:p>
      </dgm:t>
    </dgm:pt>
    <dgm:pt modelId="{FF9FCC05-AABD-400E-8E7D-2D8AE9C8D28C}" type="sibTrans" cxnId="{730D72D8-285E-45DD-BEC6-550D89C2FAE0}">
      <dgm:prSet/>
      <dgm:spPr/>
      <dgm:t>
        <a:bodyPr/>
        <a:lstStyle/>
        <a:p>
          <a:endParaRPr lang="en-US"/>
        </a:p>
      </dgm:t>
    </dgm:pt>
    <dgm:pt modelId="{3E78EBAC-9F0F-448C-8439-71C7936DC89D}">
      <dgm:prSet/>
      <dgm:spPr/>
      <dgm:t>
        <a:bodyPr/>
        <a:lstStyle/>
        <a:p>
          <a:pPr>
            <a:lnSpc>
              <a:spcPct val="100000"/>
            </a:lnSpc>
          </a:pPr>
          <a:r>
            <a:rPr lang="en-US"/>
            <a:t>Application</a:t>
          </a:r>
        </a:p>
      </dgm:t>
    </dgm:pt>
    <dgm:pt modelId="{0D3087F4-7497-43E8-AC15-26052D6C5760}" type="parTrans" cxnId="{3BB20CF0-2991-47E6-9937-17EAC4AE5F4B}">
      <dgm:prSet/>
      <dgm:spPr/>
      <dgm:t>
        <a:bodyPr/>
        <a:lstStyle/>
        <a:p>
          <a:endParaRPr lang="en-US"/>
        </a:p>
      </dgm:t>
    </dgm:pt>
    <dgm:pt modelId="{ABD26447-549A-4647-8BB5-72AE7161C44A}" type="sibTrans" cxnId="{3BB20CF0-2991-47E6-9937-17EAC4AE5F4B}">
      <dgm:prSet/>
      <dgm:spPr/>
      <dgm:t>
        <a:bodyPr/>
        <a:lstStyle/>
        <a:p>
          <a:endParaRPr lang="en-US"/>
        </a:p>
      </dgm:t>
    </dgm:pt>
    <dgm:pt modelId="{9C615322-F35C-4927-81F1-4BCE28BC8097}">
      <dgm:prSet/>
      <dgm:spPr/>
      <dgm:t>
        <a:bodyPr/>
        <a:lstStyle/>
        <a:p>
          <a:pPr>
            <a:lnSpc>
              <a:spcPct val="100000"/>
            </a:lnSpc>
            <a:defRPr b="1"/>
          </a:pPr>
          <a:r>
            <a:rPr lang="en-US"/>
            <a:t>Artificial Intelligence</a:t>
          </a:r>
        </a:p>
      </dgm:t>
    </dgm:pt>
    <dgm:pt modelId="{0FAC18C5-AA67-4DA8-846F-5417CCCE7E4B}" type="parTrans" cxnId="{9DB020CF-0194-45FF-B754-93EA1E37672C}">
      <dgm:prSet/>
      <dgm:spPr/>
      <dgm:t>
        <a:bodyPr/>
        <a:lstStyle/>
        <a:p>
          <a:endParaRPr lang="en-US"/>
        </a:p>
      </dgm:t>
    </dgm:pt>
    <dgm:pt modelId="{6FA5084B-00BB-476C-BBC3-1F31815FF79C}" type="sibTrans" cxnId="{9DB020CF-0194-45FF-B754-93EA1E37672C}">
      <dgm:prSet/>
      <dgm:spPr/>
      <dgm:t>
        <a:bodyPr/>
        <a:lstStyle/>
        <a:p>
          <a:endParaRPr lang="en-US"/>
        </a:p>
      </dgm:t>
    </dgm:pt>
    <dgm:pt modelId="{2AD8036E-FC6A-4AC2-B989-D981D45DC403}">
      <dgm:prSet/>
      <dgm:spPr/>
      <dgm:t>
        <a:bodyPr/>
        <a:lstStyle/>
        <a:p>
          <a:pPr>
            <a:lnSpc>
              <a:spcPct val="100000"/>
            </a:lnSpc>
          </a:pPr>
          <a:r>
            <a:rPr lang="en-US"/>
            <a:t>Product</a:t>
          </a:r>
        </a:p>
      </dgm:t>
    </dgm:pt>
    <dgm:pt modelId="{F9095F50-DF50-45AD-9D2F-E3EFF85F764F}" type="parTrans" cxnId="{ACEC2FF5-2FED-409D-876E-1ED2E3EA958B}">
      <dgm:prSet/>
      <dgm:spPr/>
      <dgm:t>
        <a:bodyPr/>
        <a:lstStyle/>
        <a:p>
          <a:endParaRPr lang="en-US"/>
        </a:p>
      </dgm:t>
    </dgm:pt>
    <dgm:pt modelId="{DB0E89EE-26B3-4996-92E6-416539A67608}" type="sibTrans" cxnId="{ACEC2FF5-2FED-409D-876E-1ED2E3EA958B}">
      <dgm:prSet/>
      <dgm:spPr/>
      <dgm:t>
        <a:bodyPr/>
        <a:lstStyle/>
        <a:p>
          <a:endParaRPr lang="en-US"/>
        </a:p>
      </dgm:t>
    </dgm:pt>
    <dgm:pt modelId="{951357F0-91C2-4B4B-8810-8E58A9A3262A}" type="pres">
      <dgm:prSet presAssocID="{ADCA85EB-8F01-46C0-B99A-E0A0A06747C9}" presName="root" presStyleCnt="0">
        <dgm:presLayoutVars>
          <dgm:dir/>
          <dgm:resizeHandles val="exact"/>
        </dgm:presLayoutVars>
      </dgm:prSet>
      <dgm:spPr/>
    </dgm:pt>
    <dgm:pt modelId="{8B4A0DAE-A608-48E1-AD89-3587BA43D205}" type="pres">
      <dgm:prSet presAssocID="{DB91F687-C960-4EB5-9C65-B4BCE767259A}" presName="compNode" presStyleCnt="0"/>
      <dgm:spPr/>
    </dgm:pt>
    <dgm:pt modelId="{0C154D8A-B6F9-4DF7-8522-061CDB319C9B}" type="pres">
      <dgm:prSet presAssocID="{DB91F687-C960-4EB5-9C65-B4BCE767259A}"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1550D23A-42EC-41A0-89DC-958DFC7E75C2}" type="pres">
      <dgm:prSet presAssocID="{DB91F687-C960-4EB5-9C65-B4BCE767259A}" presName="iconSpace" presStyleCnt="0"/>
      <dgm:spPr/>
    </dgm:pt>
    <dgm:pt modelId="{2D02F239-3772-434C-A3CA-8594D377B118}" type="pres">
      <dgm:prSet presAssocID="{DB91F687-C960-4EB5-9C65-B4BCE767259A}" presName="parTx" presStyleLbl="revTx" presStyleIdx="0" presStyleCnt="6">
        <dgm:presLayoutVars>
          <dgm:chMax val="0"/>
          <dgm:chPref val="0"/>
        </dgm:presLayoutVars>
      </dgm:prSet>
      <dgm:spPr/>
    </dgm:pt>
    <dgm:pt modelId="{F0619FC9-B2F2-4E0D-ABAC-A52D8B9E122D}" type="pres">
      <dgm:prSet presAssocID="{DB91F687-C960-4EB5-9C65-B4BCE767259A}" presName="txSpace" presStyleCnt="0"/>
      <dgm:spPr/>
    </dgm:pt>
    <dgm:pt modelId="{FFB93A3E-CBC2-4711-9F7F-558D43078DE2}" type="pres">
      <dgm:prSet presAssocID="{DB91F687-C960-4EB5-9C65-B4BCE767259A}" presName="desTx" presStyleLbl="revTx" presStyleIdx="1" presStyleCnt="6">
        <dgm:presLayoutVars/>
      </dgm:prSet>
      <dgm:spPr/>
    </dgm:pt>
    <dgm:pt modelId="{7727B60A-6524-478B-87E1-1FDFBA86B4E1}" type="pres">
      <dgm:prSet presAssocID="{A329D863-7F13-448B-BE10-EB4607E2D6F0}" presName="sibTrans" presStyleCnt="0"/>
      <dgm:spPr/>
    </dgm:pt>
    <dgm:pt modelId="{8F4C7430-6076-48C5-B9CB-34969820A56F}" type="pres">
      <dgm:prSet presAssocID="{98C03E05-ED56-4963-931E-01FB501109BD}" presName="compNode" presStyleCnt="0"/>
      <dgm:spPr/>
    </dgm:pt>
    <dgm:pt modelId="{119D17D6-33A7-46AA-972C-E39BD6DE2F9C}" type="pres">
      <dgm:prSet presAssocID="{98C03E05-ED56-4963-931E-01FB501109B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CD94EFA1-16EC-46E8-AA19-949F307EFB0A}" type="pres">
      <dgm:prSet presAssocID="{98C03E05-ED56-4963-931E-01FB501109BD}" presName="iconSpace" presStyleCnt="0"/>
      <dgm:spPr/>
    </dgm:pt>
    <dgm:pt modelId="{16A9C0F4-FBD6-473E-A75B-A33B9F255E90}" type="pres">
      <dgm:prSet presAssocID="{98C03E05-ED56-4963-931E-01FB501109BD}" presName="parTx" presStyleLbl="revTx" presStyleIdx="2" presStyleCnt="6">
        <dgm:presLayoutVars>
          <dgm:chMax val="0"/>
          <dgm:chPref val="0"/>
        </dgm:presLayoutVars>
      </dgm:prSet>
      <dgm:spPr/>
    </dgm:pt>
    <dgm:pt modelId="{66222C1A-6DF1-4025-879F-372637CCC644}" type="pres">
      <dgm:prSet presAssocID="{98C03E05-ED56-4963-931E-01FB501109BD}" presName="txSpace" presStyleCnt="0"/>
      <dgm:spPr/>
    </dgm:pt>
    <dgm:pt modelId="{1C491D27-CEA4-4B1C-AD9E-D272F68AC476}" type="pres">
      <dgm:prSet presAssocID="{98C03E05-ED56-4963-931E-01FB501109BD}" presName="desTx" presStyleLbl="revTx" presStyleIdx="3" presStyleCnt="6">
        <dgm:presLayoutVars/>
      </dgm:prSet>
      <dgm:spPr/>
    </dgm:pt>
    <dgm:pt modelId="{0647B126-A7DC-4218-9F81-81235A77B34A}" type="pres">
      <dgm:prSet presAssocID="{FF9FCC05-AABD-400E-8E7D-2D8AE9C8D28C}" presName="sibTrans" presStyleCnt="0"/>
      <dgm:spPr/>
    </dgm:pt>
    <dgm:pt modelId="{64FE7C80-3DD9-433C-BFC8-06E1F41E3AAE}" type="pres">
      <dgm:prSet presAssocID="{9C615322-F35C-4927-81F1-4BCE28BC8097}" presName="compNode" presStyleCnt="0"/>
      <dgm:spPr/>
    </dgm:pt>
    <dgm:pt modelId="{2B792C30-A896-4C03-B554-136C81EFCEF5}" type="pres">
      <dgm:prSet presAssocID="{9C615322-F35C-4927-81F1-4BCE28BC809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38EF8EA3-8806-4B8D-B056-AF5625C302A7}" type="pres">
      <dgm:prSet presAssocID="{9C615322-F35C-4927-81F1-4BCE28BC8097}" presName="iconSpace" presStyleCnt="0"/>
      <dgm:spPr/>
    </dgm:pt>
    <dgm:pt modelId="{A39CCDAF-436C-4F5B-BE54-A73D34CAA64C}" type="pres">
      <dgm:prSet presAssocID="{9C615322-F35C-4927-81F1-4BCE28BC8097}" presName="parTx" presStyleLbl="revTx" presStyleIdx="4" presStyleCnt="6">
        <dgm:presLayoutVars>
          <dgm:chMax val="0"/>
          <dgm:chPref val="0"/>
        </dgm:presLayoutVars>
      </dgm:prSet>
      <dgm:spPr/>
    </dgm:pt>
    <dgm:pt modelId="{7CAA6453-9D41-44D7-A792-47E4ADAE3F78}" type="pres">
      <dgm:prSet presAssocID="{9C615322-F35C-4927-81F1-4BCE28BC8097}" presName="txSpace" presStyleCnt="0"/>
      <dgm:spPr/>
    </dgm:pt>
    <dgm:pt modelId="{52682175-F33D-4500-87E0-52EFFE39557F}" type="pres">
      <dgm:prSet presAssocID="{9C615322-F35C-4927-81F1-4BCE28BC8097}" presName="desTx" presStyleLbl="revTx" presStyleIdx="5" presStyleCnt="6">
        <dgm:presLayoutVars/>
      </dgm:prSet>
      <dgm:spPr/>
    </dgm:pt>
  </dgm:ptLst>
  <dgm:cxnLst>
    <dgm:cxn modelId="{6D78E611-E6BC-4931-88D0-A0F8F9613FC7}" type="presOf" srcId="{98C03E05-ED56-4963-931E-01FB501109BD}" destId="{16A9C0F4-FBD6-473E-A75B-A33B9F255E90}" srcOrd="0" destOrd="0" presId="urn:microsoft.com/office/officeart/2018/2/layout/IconLabelDescriptionList"/>
    <dgm:cxn modelId="{C763401B-C7BB-47AD-A12C-22026B4CC559}" type="presOf" srcId="{9C615322-F35C-4927-81F1-4BCE28BC8097}" destId="{A39CCDAF-436C-4F5B-BE54-A73D34CAA64C}" srcOrd="0" destOrd="0" presId="urn:microsoft.com/office/officeart/2018/2/layout/IconLabelDescriptionList"/>
    <dgm:cxn modelId="{758FFF5E-27DD-4BF4-9E98-8C9521ED2858}" type="presOf" srcId="{ADCA85EB-8F01-46C0-B99A-E0A0A06747C9}" destId="{951357F0-91C2-4B4B-8810-8E58A9A3262A}" srcOrd="0" destOrd="0" presId="urn:microsoft.com/office/officeart/2018/2/layout/IconLabelDescriptionList"/>
    <dgm:cxn modelId="{EE98D542-0EAE-427F-9792-920C9FE00C0B}" type="presOf" srcId="{C346924B-F90A-4ED4-8E4E-CEEA287AC172}" destId="{FFB93A3E-CBC2-4711-9F7F-558D43078DE2}" srcOrd="0" destOrd="0" presId="urn:microsoft.com/office/officeart/2018/2/layout/IconLabelDescriptionList"/>
    <dgm:cxn modelId="{F6135665-9F8D-4E1A-9E4D-68DCEAFC273B}" srcId="{ADCA85EB-8F01-46C0-B99A-E0A0A06747C9}" destId="{DB91F687-C960-4EB5-9C65-B4BCE767259A}" srcOrd="0" destOrd="0" parTransId="{F1469C0A-8BC5-4890-BC32-3211E9439DD0}" sibTransId="{A329D863-7F13-448B-BE10-EB4607E2D6F0}"/>
    <dgm:cxn modelId="{1877DE94-7BE1-48C0-A95F-80CCC6375C98}" type="presOf" srcId="{3E78EBAC-9F0F-448C-8439-71C7936DC89D}" destId="{1C491D27-CEA4-4B1C-AD9E-D272F68AC476}" srcOrd="0" destOrd="0" presId="urn:microsoft.com/office/officeart/2018/2/layout/IconLabelDescriptionList"/>
    <dgm:cxn modelId="{D4CB7DA4-FC36-410C-8338-25489A2F8DDB}" type="presOf" srcId="{DB91F687-C960-4EB5-9C65-B4BCE767259A}" destId="{2D02F239-3772-434C-A3CA-8594D377B118}" srcOrd="0" destOrd="0" presId="urn:microsoft.com/office/officeart/2018/2/layout/IconLabelDescriptionList"/>
    <dgm:cxn modelId="{6CF4D7AD-A66C-4733-AD6C-FCA761480EA8}" type="presOf" srcId="{2AD8036E-FC6A-4AC2-B989-D981D45DC403}" destId="{52682175-F33D-4500-87E0-52EFFE39557F}" srcOrd="0" destOrd="0" presId="urn:microsoft.com/office/officeart/2018/2/layout/IconLabelDescriptionList"/>
    <dgm:cxn modelId="{9DB020CF-0194-45FF-B754-93EA1E37672C}" srcId="{ADCA85EB-8F01-46C0-B99A-E0A0A06747C9}" destId="{9C615322-F35C-4927-81F1-4BCE28BC8097}" srcOrd="2" destOrd="0" parTransId="{0FAC18C5-AA67-4DA8-846F-5417CCCE7E4B}" sibTransId="{6FA5084B-00BB-476C-BBC3-1F31815FF79C}"/>
    <dgm:cxn modelId="{730D72D8-285E-45DD-BEC6-550D89C2FAE0}" srcId="{ADCA85EB-8F01-46C0-B99A-E0A0A06747C9}" destId="{98C03E05-ED56-4963-931E-01FB501109BD}" srcOrd="1" destOrd="0" parTransId="{90925147-B222-44F3-9994-2F1D260B979F}" sibTransId="{FF9FCC05-AABD-400E-8E7D-2D8AE9C8D28C}"/>
    <dgm:cxn modelId="{8125DED8-601B-41F7-9FAE-EC62831D1B8C}" srcId="{DB91F687-C960-4EB5-9C65-B4BCE767259A}" destId="{C346924B-F90A-4ED4-8E4E-CEEA287AC172}" srcOrd="0" destOrd="0" parTransId="{E119FACB-CEB2-455C-99F4-C5D75F082F3A}" sibTransId="{6ADD9B0A-273B-4217-90B1-BA39BAB18E22}"/>
    <dgm:cxn modelId="{3BB20CF0-2991-47E6-9937-17EAC4AE5F4B}" srcId="{98C03E05-ED56-4963-931E-01FB501109BD}" destId="{3E78EBAC-9F0F-448C-8439-71C7936DC89D}" srcOrd="0" destOrd="0" parTransId="{0D3087F4-7497-43E8-AC15-26052D6C5760}" sibTransId="{ABD26447-549A-4647-8BB5-72AE7161C44A}"/>
    <dgm:cxn modelId="{ACEC2FF5-2FED-409D-876E-1ED2E3EA958B}" srcId="{9C615322-F35C-4927-81F1-4BCE28BC8097}" destId="{2AD8036E-FC6A-4AC2-B989-D981D45DC403}" srcOrd="0" destOrd="0" parTransId="{F9095F50-DF50-45AD-9D2F-E3EFF85F764F}" sibTransId="{DB0E89EE-26B3-4996-92E6-416539A67608}"/>
    <dgm:cxn modelId="{C3E88493-222F-4EFF-952B-5A737B768576}" type="presParOf" srcId="{951357F0-91C2-4B4B-8810-8E58A9A3262A}" destId="{8B4A0DAE-A608-48E1-AD89-3587BA43D205}" srcOrd="0" destOrd="0" presId="urn:microsoft.com/office/officeart/2018/2/layout/IconLabelDescriptionList"/>
    <dgm:cxn modelId="{8D604A79-D529-404B-B352-0A395F1B8550}" type="presParOf" srcId="{8B4A0DAE-A608-48E1-AD89-3587BA43D205}" destId="{0C154D8A-B6F9-4DF7-8522-061CDB319C9B}" srcOrd="0" destOrd="0" presId="urn:microsoft.com/office/officeart/2018/2/layout/IconLabelDescriptionList"/>
    <dgm:cxn modelId="{E33B2B0C-8229-41A0-A581-59518238611E}" type="presParOf" srcId="{8B4A0DAE-A608-48E1-AD89-3587BA43D205}" destId="{1550D23A-42EC-41A0-89DC-958DFC7E75C2}" srcOrd="1" destOrd="0" presId="urn:microsoft.com/office/officeart/2018/2/layout/IconLabelDescriptionList"/>
    <dgm:cxn modelId="{F99318F7-9689-4224-A339-D89BC4C8451C}" type="presParOf" srcId="{8B4A0DAE-A608-48E1-AD89-3587BA43D205}" destId="{2D02F239-3772-434C-A3CA-8594D377B118}" srcOrd="2" destOrd="0" presId="urn:microsoft.com/office/officeart/2018/2/layout/IconLabelDescriptionList"/>
    <dgm:cxn modelId="{1CC47DC6-4FCC-48F2-BFDD-A36F94188A79}" type="presParOf" srcId="{8B4A0DAE-A608-48E1-AD89-3587BA43D205}" destId="{F0619FC9-B2F2-4E0D-ABAC-A52D8B9E122D}" srcOrd="3" destOrd="0" presId="urn:microsoft.com/office/officeart/2018/2/layout/IconLabelDescriptionList"/>
    <dgm:cxn modelId="{EAB6E15C-9D07-4048-A43D-A896ED9F1559}" type="presParOf" srcId="{8B4A0DAE-A608-48E1-AD89-3587BA43D205}" destId="{FFB93A3E-CBC2-4711-9F7F-558D43078DE2}" srcOrd="4" destOrd="0" presId="urn:microsoft.com/office/officeart/2018/2/layout/IconLabelDescriptionList"/>
    <dgm:cxn modelId="{B31148AD-891F-4EFC-872B-2E3DE1AB2BEF}" type="presParOf" srcId="{951357F0-91C2-4B4B-8810-8E58A9A3262A}" destId="{7727B60A-6524-478B-87E1-1FDFBA86B4E1}" srcOrd="1" destOrd="0" presId="urn:microsoft.com/office/officeart/2018/2/layout/IconLabelDescriptionList"/>
    <dgm:cxn modelId="{4893082E-6392-4DD8-9D4B-727D05ADA83A}" type="presParOf" srcId="{951357F0-91C2-4B4B-8810-8E58A9A3262A}" destId="{8F4C7430-6076-48C5-B9CB-34969820A56F}" srcOrd="2" destOrd="0" presId="urn:microsoft.com/office/officeart/2018/2/layout/IconLabelDescriptionList"/>
    <dgm:cxn modelId="{E829C993-56DE-40B3-8392-03CE2D55FA8E}" type="presParOf" srcId="{8F4C7430-6076-48C5-B9CB-34969820A56F}" destId="{119D17D6-33A7-46AA-972C-E39BD6DE2F9C}" srcOrd="0" destOrd="0" presId="urn:microsoft.com/office/officeart/2018/2/layout/IconLabelDescriptionList"/>
    <dgm:cxn modelId="{DA8EFCA8-274B-4359-B3BD-F76EE907E4D4}" type="presParOf" srcId="{8F4C7430-6076-48C5-B9CB-34969820A56F}" destId="{CD94EFA1-16EC-46E8-AA19-949F307EFB0A}" srcOrd="1" destOrd="0" presId="urn:microsoft.com/office/officeart/2018/2/layout/IconLabelDescriptionList"/>
    <dgm:cxn modelId="{A308467D-33B2-4522-8762-DFD3E6C75CEF}" type="presParOf" srcId="{8F4C7430-6076-48C5-B9CB-34969820A56F}" destId="{16A9C0F4-FBD6-473E-A75B-A33B9F255E90}" srcOrd="2" destOrd="0" presId="urn:microsoft.com/office/officeart/2018/2/layout/IconLabelDescriptionList"/>
    <dgm:cxn modelId="{1D4BA23D-28FF-4AFC-A1C8-83B44132F244}" type="presParOf" srcId="{8F4C7430-6076-48C5-B9CB-34969820A56F}" destId="{66222C1A-6DF1-4025-879F-372637CCC644}" srcOrd="3" destOrd="0" presId="urn:microsoft.com/office/officeart/2018/2/layout/IconLabelDescriptionList"/>
    <dgm:cxn modelId="{B79C6250-9925-47F8-9543-65C63B033C68}" type="presParOf" srcId="{8F4C7430-6076-48C5-B9CB-34969820A56F}" destId="{1C491D27-CEA4-4B1C-AD9E-D272F68AC476}" srcOrd="4" destOrd="0" presId="urn:microsoft.com/office/officeart/2018/2/layout/IconLabelDescriptionList"/>
    <dgm:cxn modelId="{F4E87EDB-081C-4DCF-9F1E-3584F08F3880}" type="presParOf" srcId="{951357F0-91C2-4B4B-8810-8E58A9A3262A}" destId="{0647B126-A7DC-4218-9F81-81235A77B34A}" srcOrd="3" destOrd="0" presId="urn:microsoft.com/office/officeart/2018/2/layout/IconLabelDescriptionList"/>
    <dgm:cxn modelId="{190BFD43-3D04-4C44-9539-DE9C4BEA1D7B}" type="presParOf" srcId="{951357F0-91C2-4B4B-8810-8E58A9A3262A}" destId="{64FE7C80-3DD9-433C-BFC8-06E1F41E3AAE}" srcOrd="4" destOrd="0" presId="urn:microsoft.com/office/officeart/2018/2/layout/IconLabelDescriptionList"/>
    <dgm:cxn modelId="{351FA81D-5DE1-4E8D-8367-78CBC9E53E83}" type="presParOf" srcId="{64FE7C80-3DD9-433C-BFC8-06E1F41E3AAE}" destId="{2B792C30-A896-4C03-B554-136C81EFCEF5}" srcOrd="0" destOrd="0" presId="urn:microsoft.com/office/officeart/2018/2/layout/IconLabelDescriptionList"/>
    <dgm:cxn modelId="{919B1799-3BDC-4D73-BD8D-649129170172}" type="presParOf" srcId="{64FE7C80-3DD9-433C-BFC8-06E1F41E3AAE}" destId="{38EF8EA3-8806-4B8D-B056-AF5625C302A7}" srcOrd="1" destOrd="0" presId="urn:microsoft.com/office/officeart/2018/2/layout/IconLabelDescriptionList"/>
    <dgm:cxn modelId="{94D9BFA8-97F8-4DB8-B770-1F3EDE7BAC44}" type="presParOf" srcId="{64FE7C80-3DD9-433C-BFC8-06E1F41E3AAE}" destId="{A39CCDAF-436C-4F5B-BE54-A73D34CAA64C}" srcOrd="2" destOrd="0" presId="urn:microsoft.com/office/officeart/2018/2/layout/IconLabelDescriptionList"/>
    <dgm:cxn modelId="{EA557020-6BBA-4B8B-AF34-F089A9654C44}" type="presParOf" srcId="{64FE7C80-3DD9-433C-BFC8-06E1F41E3AAE}" destId="{7CAA6453-9D41-44D7-A792-47E4ADAE3F78}" srcOrd="3" destOrd="0" presId="urn:microsoft.com/office/officeart/2018/2/layout/IconLabelDescriptionList"/>
    <dgm:cxn modelId="{AE081176-713B-4CA0-A8ED-8EB58B2A5991}" type="presParOf" srcId="{64FE7C80-3DD9-433C-BFC8-06E1F41E3AAE}" destId="{52682175-F33D-4500-87E0-52EFFE39557F}"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88019B-4D60-4349-92F4-BC97656C1AC0}"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B5E6A334-2D75-4488-8F9D-DF5FAE024124}">
      <dgm:prSet/>
      <dgm:spPr/>
      <dgm:t>
        <a:bodyPr/>
        <a:lstStyle/>
        <a:p>
          <a:r>
            <a:rPr lang="en-US"/>
            <a:t>Train:</a:t>
          </a:r>
        </a:p>
      </dgm:t>
    </dgm:pt>
    <dgm:pt modelId="{7C84861A-CFB6-4B5E-9B39-1EEE2C71F733}" type="parTrans" cxnId="{80E8D990-B7DE-4353-B2B2-2E76E923186D}">
      <dgm:prSet/>
      <dgm:spPr/>
      <dgm:t>
        <a:bodyPr/>
        <a:lstStyle/>
        <a:p>
          <a:endParaRPr lang="en-US"/>
        </a:p>
      </dgm:t>
    </dgm:pt>
    <dgm:pt modelId="{EF6EA0CA-788B-4220-AE77-F00F7C5D8B87}" type="sibTrans" cxnId="{80E8D990-B7DE-4353-B2B2-2E76E923186D}">
      <dgm:prSet/>
      <dgm:spPr/>
      <dgm:t>
        <a:bodyPr/>
        <a:lstStyle/>
        <a:p>
          <a:endParaRPr lang="en-US"/>
        </a:p>
      </dgm:t>
    </dgm:pt>
    <dgm:pt modelId="{C013D0B2-C3B9-4402-87BC-C8E90474DE9A}">
      <dgm:prSet/>
      <dgm:spPr/>
      <dgm:t>
        <a:bodyPr/>
        <a:lstStyle/>
        <a:p>
          <a:r>
            <a:rPr lang="en-US" i="1"/>
            <a:t>“Cultivating a leading AI workforce”</a:t>
          </a:r>
          <a:endParaRPr lang="en-US"/>
        </a:p>
      </dgm:t>
    </dgm:pt>
    <dgm:pt modelId="{A66977F2-E6CF-4298-9C6C-61EA5BB46908}" type="parTrans" cxnId="{D5CBF508-B290-4BBF-A888-8DA7FFFA0465}">
      <dgm:prSet/>
      <dgm:spPr/>
      <dgm:t>
        <a:bodyPr/>
        <a:lstStyle/>
        <a:p>
          <a:endParaRPr lang="en-US"/>
        </a:p>
      </dgm:t>
    </dgm:pt>
    <dgm:pt modelId="{75854B20-36FD-4795-B957-1D80EF30F75F}" type="sibTrans" cxnId="{D5CBF508-B290-4BBF-A888-8DA7FFFA0465}">
      <dgm:prSet/>
      <dgm:spPr/>
      <dgm:t>
        <a:bodyPr/>
        <a:lstStyle/>
        <a:p>
          <a:endParaRPr lang="en-US"/>
        </a:p>
      </dgm:t>
    </dgm:pt>
    <dgm:pt modelId="{1E652EF6-8229-4845-8EAD-A16588C10F3F}">
      <dgm:prSet/>
      <dgm:spPr/>
      <dgm:t>
        <a:bodyPr/>
        <a:lstStyle/>
        <a:p>
          <a:r>
            <a:rPr lang="en-US"/>
            <a:t>Develop:</a:t>
          </a:r>
        </a:p>
      </dgm:t>
    </dgm:pt>
    <dgm:pt modelId="{DBD23760-6881-4534-88FE-8D55C4252ED5}" type="parTrans" cxnId="{C27B7F1A-2447-480C-81B2-678E85B99233}">
      <dgm:prSet/>
      <dgm:spPr/>
      <dgm:t>
        <a:bodyPr/>
        <a:lstStyle/>
        <a:p>
          <a:endParaRPr lang="en-US"/>
        </a:p>
      </dgm:t>
    </dgm:pt>
    <dgm:pt modelId="{F1FB8011-A86D-40D4-A277-9A80BA57E193}" type="sibTrans" cxnId="{C27B7F1A-2447-480C-81B2-678E85B99233}">
      <dgm:prSet/>
      <dgm:spPr/>
      <dgm:t>
        <a:bodyPr/>
        <a:lstStyle/>
        <a:p>
          <a:endParaRPr lang="en-US"/>
        </a:p>
      </dgm:t>
    </dgm:pt>
    <dgm:pt modelId="{6A4609BC-EE12-4140-9DC1-89632FD47791}">
      <dgm:prSet/>
      <dgm:spPr/>
      <dgm:t>
        <a:bodyPr/>
        <a:lstStyle/>
        <a:p>
          <a:r>
            <a:rPr lang="en-US" i="1"/>
            <a:t>“Scaling AI’s impact across DoD through a common foundation that enables decentralized development and experimentation”</a:t>
          </a:r>
          <a:endParaRPr lang="en-US"/>
        </a:p>
      </dgm:t>
    </dgm:pt>
    <dgm:pt modelId="{ADB3FB9C-3193-42B2-8E24-D82432FE7CC1}" type="parTrans" cxnId="{181F5DBB-1BD6-4557-A264-DE9232B83B13}">
      <dgm:prSet/>
      <dgm:spPr/>
      <dgm:t>
        <a:bodyPr/>
        <a:lstStyle/>
        <a:p>
          <a:endParaRPr lang="en-US"/>
        </a:p>
      </dgm:t>
    </dgm:pt>
    <dgm:pt modelId="{0DE562A4-A4CD-4330-80AD-0111AC44A681}" type="sibTrans" cxnId="{181F5DBB-1BD6-4557-A264-DE9232B83B13}">
      <dgm:prSet/>
      <dgm:spPr/>
      <dgm:t>
        <a:bodyPr/>
        <a:lstStyle/>
        <a:p>
          <a:endParaRPr lang="en-US"/>
        </a:p>
      </dgm:t>
    </dgm:pt>
    <dgm:pt modelId="{0A78D443-CFC7-4E24-80A7-8F35CDF7F68B}">
      <dgm:prSet/>
      <dgm:spPr/>
      <dgm:t>
        <a:bodyPr/>
        <a:lstStyle/>
        <a:p>
          <a:r>
            <a:rPr lang="en-US"/>
            <a:t>Execute:</a:t>
          </a:r>
        </a:p>
      </dgm:t>
    </dgm:pt>
    <dgm:pt modelId="{80F17E86-24B2-4E5A-8876-2566B7F8461F}" type="parTrans" cxnId="{1F424573-19FB-48FF-8214-AA5D021539EA}">
      <dgm:prSet/>
      <dgm:spPr/>
      <dgm:t>
        <a:bodyPr/>
        <a:lstStyle/>
        <a:p>
          <a:endParaRPr lang="en-US"/>
        </a:p>
      </dgm:t>
    </dgm:pt>
    <dgm:pt modelId="{DDA9A124-0FC7-4297-98EE-4D42521AD5F8}" type="sibTrans" cxnId="{1F424573-19FB-48FF-8214-AA5D021539EA}">
      <dgm:prSet/>
      <dgm:spPr/>
      <dgm:t>
        <a:bodyPr/>
        <a:lstStyle/>
        <a:p>
          <a:endParaRPr lang="en-US"/>
        </a:p>
      </dgm:t>
    </dgm:pt>
    <dgm:pt modelId="{AF86C6F9-F313-41E1-9661-4946AD4CFA9F}">
      <dgm:prSet/>
      <dgm:spPr/>
      <dgm:t>
        <a:bodyPr/>
        <a:lstStyle/>
        <a:p>
          <a:r>
            <a:rPr lang="en-US" i="1"/>
            <a:t>“Delivering AI-enabled capabilities that address key missions”</a:t>
          </a:r>
          <a:endParaRPr lang="en-US"/>
        </a:p>
      </dgm:t>
    </dgm:pt>
    <dgm:pt modelId="{F17B9B7C-4F66-4650-874E-497E853B4593}" type="parTrans" cxnId="{4161181F-F161-41D2-8687-FBDB357BA7D4}">
      <dgm:prSet/>
      <dgm:spPr/>
      <dgm:t>
        <a:bodyPr/>
        <a:lstStyle/>
        <a:p>
          <a:endParaRPr lang="en-US"/>
        </a:p>
      </dgm:t>
    </dgm:pt>
    <dgm:pt modelId="{50741AB3-0FBF-48C3-9E45-C4D4D50E1A8D}" type="sibTrans" cxnId="{4161181F-F161-41D2-8687-FBDB357BA7D4}">
      <dgm:prSet/>
      <dgm:spPr/>
      <dgm:t>
        <a:bodyPr/>
        <a:lstStyle/>
        <a:p>
          <a:endParaRPr lang="en-US"/>
        </a:p>
      </dgm:t>
    </dgm:pt>
    <dgm:pt modelId="{C548D0F2-A27A-4228-96BB-8AC0CB6442D2}">
      <dgm:prSet/>
      <dgm:spPr/>
      <dgm:t>
        <a:bodyPr/>
        <a:lstStyle/>
        <a:p>
          <a:r>
            <a:rPr lang="en-US"/>
            <a:t>Partner:</a:t>
          </a:r>
        </a:p>
      </dgm:t>
    </dgm:pt>
    <dgm:pt modelId="{C55602D6-2B51-4DF8-A572-F80E4C45B66E}" type="parTrans" cxnId="{1CD4C596-5544-40EC-BE9F-5CE8E43115E1}">
      <dgm:prSet/>
      <dgm:spPr/>
      <dgm:t>
        <a:bodyPr/>
        <a:lstStyle/>
        <a:p>
          <a:endParaRPr lang="en-US"/>
        </a:p>
      </dgm:t>
    </dgm:pt>
    <dgm:pt modelId="{F0C3E8B2-131D-4211-9B5B-35E4BEDACD0C}" type="sibTrans" cxnId="{1CD4C596-5544-40EC-BE9F-5CE8E43115E1}">
      <dgm:prSet/>
      <dgm:spPr/>
      <dgm:t>
        <a:bodyPr/>
        <a:lstStyle/>
        <a:p>
          <a:endParaRPr lang="en-US"/>
        </a:p>
      </dgm:t>
    </dgm:pt>
    <dgm:pt modelId="{FBA79B9D-4153-48C5-89ED-0D05A84F08E1}">
      <dgm:prSet/>
      <dgm:spPr/>
      <dgm:t>
        <a:bodyPr/>
        <a:lstStyle/>
        <a:p>
          <a:r>
            <a:rPr lang="en-US" i="1"/>
            <a:t>“Engaging with commercial, academic, and international allies and partners”</a:t>
          </a:r>
          <a:endParaRPr lang="en-US"/>
        </a:p>
      </dgm:t>
    </dgm:pt>
    <dgm:pt modelId="{79BD8A47-6821-467D-9A7B-84309F5AFD80}" type="parTrans" cxnId="{8F833A40-F7F7-409A-BBCA-FD4494BD4234}">
      <dgm:prSet/>
      <dgm:spPr/>
      <dgm:t>
        <a:bodyPr/>
        <a:lstStyle/>
        <a:p>
          <a:endParaRPr lang="en-US"/>
        </a:p>
      </dgm:t>
    </dgm:pt>
    <dgm:pt modelId="{B63B0A86-EC66-412D-B137-50D8562A1907}" type="sibTrans" cxnId="{8F833A40-F7F7-409A-BBCA-FD4494BD4234}">
      <dgm:prSet/>
      <dgm:spPr/>
      <dgm:t>
        <a:bodyPr/>
        <a:lstStyle/>
        <a:p>
          <a:endParaRPr lang="en-US"/>
        </a:p>
      </dgm:t>
    </dgm:pt>
    <dgm:pt modelId="{DF16AC07-3CCC-4C60-B83D-EABC7A36FA3C}" type="pres">
      <dgm:prSet presAssocID="{0088019B-4D60-4349-92F4-BC97656C1AC0}" presName="Name0" presStyleCnt="0">
        <dgm:presLayoutVars>
          <dgm:dir/>
          <dgm:animLvl val="lvl"/>
          <dgm:resizeHandles val="exact"/>
        </dgm:presLayoutVars>
      </dgm:prSet>
      <dgm:spPr/>
    </dgm:pt>
    <dgm:pt modelId="{6C31A350-9CE0-4BFA-8E21-DF27C9881240}" type="pres">
      <dgm:prSet presAssocID="{B5E6A334-2D75-4488-8F9D-DF5FAE024124}" presName="composite" presStyleCnt="0"/>
      <dgm:spPr/>
    </dgm:pt>
    <dgm:pt modelId="{222FE611-768B-43BE-9760-75E45476F85C}" type="pres">
      <dgm:prSet presAssocID="{B5E6A334-2D75-4488-8F9D-DF5FAE024124}" presName="parTx" presStyleLbl="alignNode1" presStyleIdx="0" presStyleCnt="4">
        <dgm:presLayoutVars>
          <dgm:chMax val="0"/>
          <dgm:chPref val="0"/>
          <dgm:bulletEnabled val="1"/>
        </dgm:presLayoutVars>
      </dgm:prSet>
      <dgm:spPr/>
    </dgm:pt>
    <dgm:pt modelId="{EC731633-0015-402B-83A3-458F1AAA3F48}" type="pres">
      <dgm:prSet presAssocID="{B5E6A334-2D75-4488-8F9D-DF5FAE024124}" presName="desTx" presStyleLbl="alignAccFollowNode1" presStyleIdx="0" presStyleCnt="4">
        <dgm:presLayoutVars>
          <dgm:bulletEnabled val="1"/>
        </dgm:presLayoutVars>
      </dgm:prSet>
      <dgm:spPr/>
    </dgm:pt>
    <dgm:pt modelId="{2921D6CF-B728-4012-98C1-290E956AD0D6}" type="pres">
      <dgm:prSet presAssocID="{EF6EA0CA-788B-4220-AE77-F00F7C5D8B87}" presName="space" presStyleCnt="0"/>
      <dgm:spPr/>
    </dgm:pt>
    <dgm:pt modelId="{331C61BA-7B40-4663-B00E-F02465E3350B}" type="pres">
      <dgm:prSet presAssocID="{1E652EF6-8229-4845-8EAD-A16588C10F3F}" presName="composite" presStyleCnt="0"/>
      <dgm:spPr/>
    </dgm:pt>
    <dgm:pt modelId="{B671C1C2-EDF7-44F0-BD2F-439E3898B741}" type="pres">
      <dgm:prSet presAssocID="{1E652EF6-8229-4845-8EAD-A16588C10F3F}" presName="parTx" presStyleLbl="alignNode1" presStyleIdx="1" presStyleCnt="4">
        <dgm:presLayoutVars>
          <dgm:chMax val="0"/>
          <dgm:chPref val="0"/>
          <dgm:bulletEnabled val="1"/>
        </dgm:presLayoutVars>
      </dgm:prSet>
      <dgm:spPr/>
    </dgm:pt>
    <dgm:pt modelId="{BD1DE8C3-4DEF-4CBD-80B7-8DC5931DB72B}" type="pres">
      <dgm:prSet presAssocID="{1E652EF6-8229-4845-8EAD-A16588C10F3F}" presName="desTx" presStyleLbl="alignAccFollowNode1" presStyleIdx="1" presStyleCnt="4">
        <dgm:presLayoutVars>
          <dgm:bulletEnabled val="1"/>
        </dgm:presLayoutVars>
      </dgm:prSet>
      <dgm:spPr/>
    </dgm:pt>
    <dgm:pt modelId="{AE180C9B-9D32-4EB4-8BF2-442A0733BF7C}" type="pres">
      <dgm:prSet presAssocID="{F1FB8011-A86D-40D4-A277-9A80BA57E193}" presName="space" presStyleCnt="0"/>
      <dgm:spPr/>
    </dgm:pt>
    <dgm:pt modelId="{C130729D-7EFF-46FE-888F-7012CEC1492C}" type="pres">
      <dgm:prSet presAssocID="{0A78D443-CFC7-4E24-80A7-8F35CDF7F68B}" presName="composite" presStyleCnt="0"/>
      <dgm:spPr/>
    </dgm:pt>
    <dgm:pt modelId="{EAFAA040-DF04-4755-99F2-463C79C10CC2}" type="pres">
      <dgm:prSet presAssocID="{0A78D443-CFC7-4E24-80A7-8F35CDF7F68B}" presName="parTx" presStyleLbl="alignNode1" presStyleIdx="2" presStyleCnt="4">
        <dgm:presLayoutVars>
          <dgm:chMax val="0"/>
          <dgm:chPref val="0"/>
          <dgm:bulletEnabled val="1"/>
        </dgm:presLayoutVars>
      </dgm:prSet>
      <dgm:spPr/>
    </dgm:pt>
    <dgm:pt modelId="{52035379-2239-40B3-80A0-32EBC004200B}" type="pres">
      <dgm:prSet presAssocID="{0A78D443-CFC7-4E24-80A7-8F35CDF7F68B}" presName="desTx" presStyleLbl="alignAccFollowNode1" presStyleIdx="2" presStyleCnt="4">
        <dgm:presLayoutVars>
          <dgm:bulletEnabled val="1"/>
        </dgm:presLayoutVars>
      </dgm:prSet>
      <dgm:spPr/>
    </dgm:pt>
    <dgm:pt modelId="{7ABFED48-E0B0-45E4-9268-21AF05C8F987}" type="pres">
      <dgm:prSet presAssocID="{DDA9A124-0FC7-4297-98EE-4D42521AD5F8}" presName="space" presStyleCnt="0"/>
      <dgm:spPr/>
    </dgm:pt>
    <dgm:pt modelId="{9DAA54B3-5C7E-453D-8B8D-2DB625166DFE}" type="pres">
      <dgm:prSet presAssocID="{C548D0F2-A27A-4228-96BB-8AC0CB6442D2}" presName="composite" presStyleCnt="0"/>
      <dgm:spPr/>
    </dgm:pt>
    <dgm:pt modelId="{1A9FD2BD-A2DC-4DDE-9438-2BDCA6D26388}" type="pres">
      <dgm:prSet presAssocID="{C548D0F2-A27A-4228-96BB-8AC0CB6442D2}" presName="parTx" presStyleLbl="alignNode1" presStyleIdx="3" presStyleCnt="4">
        <dgm:presLayoutVars>
          <dgm:chMax val="0"/>
          <dgm:chPref val="0"/>
          <dgm:bulletEnabled val="1"/>
        </dgm:presLayoutVars>
      </dgm:prSet>
      <dgm:spPr/>
    </dgm:pt>
    <dgm:pt modelId="{AD83052A-58E5-45FA-B64A-CD538DE1B1AA}" type="pres">
      <dgm:prSet presAssocID="{C548D0F2-A27A-4228-96BB-8AC0CB6442D2}" presName="desTx" presStyleLbl="alignAccFollowNode1" presStyleIdx="3" presStyleCnt="4">
        <dgm:presLayoutVars>
          <dgm:bulletEnabled val="1"/>
        </dgm:presLayoutVars>
      </dgm:prSet>
      <dgm:spPr/>
    </dgm:pt>
  </dgm:ptLst>
  <dgm:cxnLst>
    <dgm:cxn modelId="{D5CBF508-B290-4BBF-A888-8DA7FFFA0465}" srcId="{B5E6A334-2D75-4488-8F9D-DF5FAE024124}" destId="{C013D0B2-C3B9-4402-87BC-C8E90474DE9A}" srcOrd="0" destOrd="0" parTransId="{A66977F2-E6CF-4298-9C6C-61EA5BB46908}" sibTransId="{75854B20-36FD-4795-B957-1D80EF30F75F}"/>
    <dgm:cxn modelId="{E36F6A11-941E-4B55-9BE9-C780E0D7A6A0}" type="presOf" srcId="{AF86C6F9-F313-41E1-9661-4946AD4CFA9F}" destId="{52035379-2239-40B3-80A0-32EBC004200B}" srcOrd="0" destOrd="0" presId="urn:microsoft.com/office/officeart/2005/8/layout/hList1"/>
    <dgm:cxn modelId="{F4382515-E88D-47B7-97A5-8FF5C62CE79F}" type="presOf" srcId="{FBA79B9D-4153-48C5-89ED-0D05A84F08E1}" destId="{AD83052A-58E5-45FA-B64A-CD538DE1B1AA}" srcOrd="0" destOrd="0" presId="urn:microsoft.com/office/officeart/2005/8/layout/hList1"/>
    <dgm:cxn modelId="{C27B7F1A-2447-480C-81B2-678E85B99233}" srcId="{0088019B-4D60-4349-92F4-BC97656C1AC0}" destId="{1E652EF6-8229-4845-8EAD-A16588C10F3F}" srcOrd="1" destOrd="0" parTransId="{DBD23760-6881-4534-88FE-8D55C4252ED5}" sibTransId="{F1FB8011-A86D-40D4-A277-9A80BA57E193}"/>
    <dgm:cxn modelId="{4161181F-F161-41D2-8687-FBDB357BA7D4}" srcId="{0A78D443-CFC7-4E24-80A7-8F35CDF7F68B}" destId="{AF86C6F9-F313-41E1-9661-4946AD4CFA9F}" srcOrd="0" destOrd="0" parTransId="{F17B9B7C-4F66-4650-874E-497E853B4593}" sibTransId="{50741AB3-0FBF-48C3-9E45-C4D4D50E1A8D}"/>
    <dgm:cxn modelId="{22564922-9B3D-4C13-ADEF-31E12DE74D6C}" type="presOf" srcId="{B5E6A334-2D75-4488-8F9D-DF5FAE024124}" destId="{222FE611-768B-43BE-9760-75E45476F85C}" srcOrd="0" destOrd="0" presId="urn:microsoft.com/office/officeart/2005/8/layout/hList1"/>
    <dgm:cxn modelId="{1E112B24-C2BC-402E-A065-1CB88E208F20}" type="presOf" srcId="{0A78D443-CFC7-4E24-80A7-8F35CDF7F68B}" destId="{EAFAA040-DF04-4755-99F2-463C79C10CC2}" srcOrd="0" destOrd="0" presId="urn:microsoft.com/office/officeart/2005/8/layout/hList1"/>
    <dgm:cxn modelId="{A7C2BB2D-F4DF-443F-BA51-4E2616FDC277}" type="presOf" srcId="{C013D0B2-C3B9-4402-87BC-C8E90474DE9A}" destId="{EC731633-0015-402B-83A3-458F1AAA3F48}" srcOrd="0" destOrd="0" presId="urn:microsoft.com/office/officeart/2005/8/layout/hList1"/>
    <dgm:cxn modelId="{8F833A40-F7F7-409A-BBCA-FD4494BD4234}" srcId="{C548D0F2-A27A-4228-96BB-8AC0CB6442D2}" destId="{FBA79B9D-4153-48C5-89ED-0D05A84F08E1}" srcOrd="0" destOrd="0" parTransId="{79BD8A47-6821-467D-9A7B-84309F5AFD80}" sibTransId="{B63B0A86-EC66-412D-B137-50D8562A1907}"/>
    <dgm:cxn modelId="{1F424573-19FB-48FF-8214-AA5D021539EA}" srcId="{0088019B-4D60-4349-92F4-BC97656C1AC0}" destId="{0A78D443-CFC7-4E24-80A7-8F35CDF7F68B}" srcOrd="2" destOrd="0" parTransId="{80F17E86-24B2-4E5A-8876-2566B7F8461F}" sibTransId="{DDA9A124-0FC7-4297-98EE-4D42521AD5F8}"/>
    <dgm:cxn modelId="{2326D686-398C-4A55-A5C6-9F8A3CAACEFF}" type="presOf" srcId="{0088019B-4D60-4349-92F4-BC97656C1AC0}" destId="{DF16AC07-3CCC-4C60-B83D-EABC7A36FA3C}" srcOrd="0" destOrd="0" presId="urn:microsoft.com/office/officeart/2005/8/layout/hList1"/>
    <dgm:cxn modelId="{80E8D990-B7DE-4353-B2B2-2E76E923186D}" srcId="{0088019B-4D60-4349-92F4-BC97656C1AC0}" destId="{B5E6A334-2D75-4488-8F9D-DF5FAE024124}" srcOrd="0" destOrd="0" parTransId="{7C84861A-CFB6-4B5E-9B39-1EEE2C71F733}" sibTransId="{EF6EA0CA-788B-4220-AE77-F00F7C5D8B87}"/>
    <dgm:cxn modelId="{1CD4C596-5544-40EC-BE9F-5CE8E43115E1}" srcId="{0088019B-4D60-4349-92F4-BC97656C1AC0}" destId="{C548D0F2-A27A-4228-96BB-8AC0CB6442D2}" srcOrd="3" destOrd="0" parTransId="{C55602D6-2B51-4DF8-A572-F80E4C45B66E}" sibTransId="{F0C3E8B2-131D-4211-9B5B-35E4BEDACD0C}"/>
    <dgm:cxn modelId="{F0151997-F6A5-4C4E-8DAC-1B9A7F21B83B}" type="presOf" srcId="{1E652EF6-8229-4845-8EAD-A16588C10F3F}" destId="{B671C1C2-EDF7-44F0-BD2F-439E3898B741}" srcOrd="0" destOrd="0" presId="urn:microsoft.com/office/officeart/2005/8/layout/hList1"/>
    <dgm:cxn modelId="{89E828AD-FD02-4DA6-BD1E-180AAC0A0F8D}" type="presOf" srcId="{C548D0F2-A27A-4228-96BB-8AC0CB6442D2}" destId="{1A9FD2BD-A2DC-4DDE-9438-2BDCA6D26388}" srcOrd="0" destOrd="0" presId="urn:microsoft.com/office/officeart/2005/8/layout/hList1"/>
    <dgm:cxn modelId="{181F5DBB-1BD6-4557-A264-DE9232B83B13}" srcId="{1E652EF6-8229-4845-8EAD-A16588C10F3F}" destId="{6A4609BC-EE12-4140-9DC1-89632FD47791}" srcOrd="0" destOrd="0" parTransId="{ADB3FB9C-3193-42B2-8E24-D82432FE7CC1}" sibTransId="{0DE562A4-A4CD-4330-80AD-0111AC44A681}"/>
    <dgm:cxn modelId="{57E2F2DD-DB8B-4ED0-8FFF-D99526E0D9D7}" type="presOf" srcId="{6A4609BC-EE12-4140-9DC1-89632FD47791}" destId="{BD1DE8C3-4DEF-4CBD-80B7-8DC5931DB72B}" srcOrd="0" destOrd="0" presId="urn:microsoft.com/office/officeart/2005/8/layout/hList1"/>
    <dgm:cxn modelId="{B3DD0351-5617-4B65-9E3F-CF223F32FA35}" type="presParOf" srcId="{DF16AC07-3CCC-4C60-B83D-EABC7A36FA3C}" destId="{6C31A350-9CE0-4BFA-8E21-DF27C9881240}" srcOrd="0" destOrd="0" presId="urn:microsoft.com/office/officeart/2005/8/layout/hList1"/>
    <dgm:cxn modelId="{6BC52A01-75AB-4EA0-BB55-47161B04FE7A}" type="presParOf" srcId="{6C31A350-9CE0-4BFA-8E21-DF27C9881240}" destId="{222FE611-768B-43BE-9760-75E45476F85C}" srcOrd="0" destOrd="0" presId="urn:microsoft.com/office/officeart/2005/8/layout/hList1"/>
    <dgm:cxn modelId="{C01E85C5-6109-41A8-877C-7105DF35A184}" type="presParOf" srcId="{6C31A350-9CE0-4BFA-8E21-DF27C9881240}" destId="{EC731633-0015-402B-83A3-458F1AAA3F48}" srcOrd="1" destOrd="0" presId="urn:microsoft.com/office/officeart/2005/8/layout/hList1"/>
    <dgm:cxn modelId="{6CC799AC-5CD7-4BB4-ACE9-2E2459D46574}" type="presParOf" srcId="{DF16AC07-3CCC-4C60-B83D-EABC7A36FA3C}" destId="{2921D6CF-B728-4012-98C1-290E956AD0D6}" srcOrd="1" destOrd="0" presId="urn:microsoft.com/office/officeart/2005/8/layout/hList1"/>
    <dgm:cxn modelId="{2E7E9E86-512D-4FD2-B488-3F8CA9D906B4}" type="presParOf" srcId="{DF16AC07-3CCC-4C60-B83D-EABC7A36FA3C}" destId="{331C61BA-7B40-4663-B00E-F02465E3350B}" srcOrd="2" destOrd="0" presId="urn:microsoft.com/office/officeart/2005/8/layout/hList1"/>
    <dgm:cxn modelId="{CE1DA9DC-500C-49C4-90AA-412E98C6F762}" type="presParOf" srcId="{331C61BA-7B40-4663-B00E-F02465E3350B}" destId="{B671C1C2-EDF7-44F0-BD2F-439E3898B741}" srcOrd="0" destOrd="0" presId="urn:microsoft.com/office/officeart/2005/8/layout/hList1"/>
    <dgm:cxn modelId="{59E9DFAD-D658-4589-B574-20E86AC475E3}" type="presParOf" srcId="{331C61BA-7B40-4663-B00E-F02465E3350B}" destId="{BD1DE8C3-4DEF-4CBD-80B7-8DC5931DB72B}" srcOrd="1" destOrd="0" presId="urn:microsoft.com/office/officeart/2005/8/layout/hList1"/>
    <dgm:cxn modelId="{85672192-DCB1-43D0-90D3-A3A73EF397E4}" type="presParOf" srcId="{DF16AC07-3CCC-4C60-B83D-EABC7A36FA3C}" destId="{AE180C9B-9D32-4EB4-8BF2-442A0733BF7C}" srcOrd="3" destOrd="0" presId="urn:microsoft.com/office/officeart/2005/8/layout/hList1"/>
    <dgm:cxn modelId="{CC76074B-C303-49C3-A4CA-B84CED1CC27E}" type="presParOf" srcId="{DF16AC07-3CCC-4C60-B83D-EABC7A36FA3C}" destId="{C130729D-7EFF-46FE-888F-7012CEC1492C}" srcOrd="4" destOrd="0" presId="urn:microsoft.com/office/officeart/2005/8/layout/hList1"/>
    <dgm:cxn modelId="{A223AE03-E771-42FC-9A37-8B05A2B40C2C}" type="presParOf" srcId="{C130729D-7EFF-46FE-888F-7012CEC1492C}" destId="{EAFAA040-DF04-4755-99F2-463C79C10CC2}" srcOrd="0" destOrd="0" presId="urn:microsoft.com/office/officeart/2005/8/layout/hList1"/>
    <dgm:cxn modelId="{C216E266-2C46-487F-B8F3-4A6AD98810D2}" type="presParOf" srcId="{C130729D-7EFF-46FE-888F-7012CEC1492C}" destId="{52035379-2239-40B3-80A0-32EBC004200B}" srcOrd="1" destOrd="0" presId="urn:microsoft.com/office/officeart/2005/8/layout/hList1"/>
    <dgm:cxn modelId="{05B832BE-3295-437F-9618-51AFB4FD001F}" type="presParOf" srcId="{DF16AC07-3CCC-4C60-B83D-EABC7A36FA3C}" destId="{7ABFED48-E0B0-45E4-9268-21AF05C8F987}" srcOrd="5" destOrd="0" presId="urn:microsoft.com/office/officeart/2005/8/layout/hList1"/>
    <dgm:cxn modelId="{FC7A979A-2671-48A8-884A-CD4D19FDDB1F}" type="presParOf" srcId="{DF16AC07-3CCC-4C60-B83D-EABC7A36FA3C}" destId="{9DAA54B3-5C7E-453D-8B8D-2DB625166DFE}" srcOrd="6" destOrd="0" presId="urn:microsoft.com/office/officeart/2005/8/layout/hList1"/>
    <dgm:cxn modelId="{0464FFA5-3903-4FB7-84C5-89F7DB5F053B}" type="presParOf" srcId="{9DAA54B3-5C7E-453D-8B8D-2DB625166DFE}" destId="{1A9FD2BD-A2DC-4DDE-9438-2BDCA6D26388}" srcOrd="0" destOrd="0" presId="urn:microsoft.com/office/officeart/2005/8/layout/hList1"/>
    <dgm:cxn modelId="{03F1D50D-79BB-4B30-8C7C-1A1C9173B767}" type="presParOf" srcId="{9DAA54B3-5C7E-453D-8B8D-2DB625166DFE}" destId="{AD83052A-58E5-45FA-B64A-CD538DE1B1A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154D8A-B6F9-4DF7-8522-061CDB319C9B}">
      <dsp:nvSpPr>
        <dsp:cNvPr id="0" name=""/>
        <dsp:cNvSpPr/>
      </dsp:nvSpPr>
      <dsp:spPr>
        <a:xfrm>
          <a:off x="393" y="1196949"/>
          <a:ext cx="1098562" cy="1098562"/>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02F239-3772-434C-A3CA-8594D377B118}">
      <dsp:nvSpPr>
        <dsp:cNvPr id="0" name=""/>
        <dsp:cNvSpPr/>
      </dsp:nvSpPr>
      <dsp:spPr>
        <a:xfrm>
          <a:off x="393" y="2379733"/>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100000"/>
            </a:lnSpc>
            <a:spcBef>
              <a:spcPct val="0"/>
            </a:spcBef>
            <a:spcAft>
              <a:spcPct val="35000"/>
            </a:spcAft>
            <a:buNone/>
            <a:defRPr b="1"/>
          </a:pPr>
          <a:r>
            <a:rPr lang="en-US" sz="2800" kern="1200"/>
            <a:t>Data Science</a:t>
          </a:r>
        </a:p>
      </dsp:txBody>
      <dsp:txXfrm>
        <a:off x="393" y="2379733"/>
        <a:ext cx="3138750" cy="470812"/>
      </dsp:txXfrm>
    </dsp:sp>
    <dsp:sp modelId="{FFB93A3E-CBC2-4711-9F7F-558D43078DE2}">
      <dsp:nvSpPr>
        <dsp:cNvPr id="0" name=""/>
        <dsp:cNvSpPr/>
      </dsp:nvSpPr>
      <dsp:spPr>
        <a:xfrm>
          <a:off x="393" y="2889719"/>
          <a:ext cx="3138750" cy="265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Development</a:t>
          </a:r>
        </a:p>
      </dsp:txBody>
      <dsp:txXfrm>
        <a:off x="393" y="2889719"/>
        <a:ext cx="3138750" cy="265875"/>
      </dsp:txXfrm>
    </dsp:sp>
    <dsp:sp modelId="{119D17D6-33A7-46AA-972C-E39BD6DE2F9C}">
      <dsp:nvSpPr>
        <dsp:cNvPr id="0" name=""/>
        <dsp:cNvSpPr/>
      </dsp:nvSpPr>
      <dsp:spPr>
        <a:xfrm>
          <a:off x="3688425" y="1196949"/>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A9C0F4-FBD6-473E-A75B-A33B9F255E90}">
      <dsp:nvSpPr>
        <dsp:cNvPr id="0" name=""/>
        <dsp:cNvSpPr/>
      </dsp:nvSpPr>
      <dsp:spPr>
        <a:xfrm>
          <a:off x="3688425" y="2379733"/>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100000"/>
            </a:lnSpc>
            <a:spcBef>
              <a:spcPct val="0"/>
            </a:spcBef>
            <a:spcAft>
              <a:spcPct val="35000"/>
            </a:spcAft>
            <a:buNone/>
            <a:defRPr b="1"/>
          </a:pPr>
          <a:r>
            <a:rPr lang="en-US" sz="2800" kern="1200"/>
            <a:t>Data Analytics</a:t>
          </a:r>
        </a:p>
      </dsp:txBody>
      <dsp:txXfrm>
        <a:off x="3688425" y="2379733"/>
        <a:ext cx="3138750" cy="470812"/>
      </dsp:txXfrm>
    </dsp:sp>
    <dsp:sp modelId="{1C491D27-CEA4-4B1C-AD9E-D272F68AC476}">
      <dsp:nvSpPr>
        <dsp:cNvPr id="0" name=""/>
        <dsp:cNvSpPr/>
      </dsp:nvSpPr>
      <dsp:spPr>
        <a:xfrm>
          <a:off x="3688425" y="2889719"/>
          <a:ext cx="3138750" cy="265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Application</a:t>
          </a:r>
        </a:p>
      </dsp:txBody>
      <dsp:txXfrm>
        <a:off x="3688425" y="2889719"/>
        <a:ext cx="3138750" cy="265875"/>
      </dsp:txXfrm>
    </dsp:sp>
    <dsp:sp modelId="{2B792C30-A896-4C03-B554-136C81EFCEF5}">
      <dsp:nvSpPr>
        <dsp:cNvPr id="0" name=""/>
        <dsp:cNvSpPr/>
      </dsp:nvSpPr>
      <dsp:spPr>
        <a:xfrm>
          <a:off x="7376456" y="1196949"/>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9CCDAF-436C-4F5B-BE54-A73D34CAA64C}">
      <dsp:nvSpPr>
        <dsp:cNvPr id="0" name=""/>
        <dsp:cNvSpPr/>
      </dsp:nvSpPr>
      <dsp:spPr>
        <a:xfrm>
          <a:off x="7376456" y="2379733"/>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100000"/>
            </a:lnSpc>
            <a:spcBef>
              <a:spcPct val="0"/>
            </a:spcBef>
            <a:spcAft>
              <a:spcPct val="35000"/>
            </a:spcAft>
            <a:buNone/>
            <a:defRPr b="1"/>
          </a:pPr>
          <a:r>
            <a:rPr lang="en-US" sz="2800" kern="1200"/>
            <a:t>Artificial Intelligence</a:t>
          </a:r>
        </a:p>
      </dsp:txBody>
      <dsp:txXfrm>
        <a:off x="7376456" y="2379733"/>
        <a:ext cx="3138750" cy="470812"/>
      </dsp:txXfrm>
    </dsp:sp>
    <dsp:sp modelId="{52682175-F33D-4500-87E0-52EFFE39557F}">
      <dsp:nvSpPr>
        <dsp:cNvPr id="0" name=""/>
        <dsp:cNvSpPr/>
      </dsp:nvSpPr>
      <dsp:spPr>
        <a:xfrm>
          <a:off x="7376456" y="2889719"/>
          <a:ext cx="3138750" cy="265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Product</a:t>
          </a:r>
        </a:p>
      </dsp:txBody>
      <dsp:txXfrm>
        <a:off x="7376456" y="2889719"/>
        <a:ext cx="3138750" cy="2658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2FE611-768B-43BE-9760-75E45476F85C}">
      <dsp:nvSpPr>
        <dsp:cNvPr id="0" name=""/>
        <dsp:cNvSpPr/>
      </dsp:nvSpPr>
      <dsp:spPr>
        <a:xfrm>
          <a:off x="3953" y="194884"/>
          <a:ext cx="2377306" cy="6048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a:t>Train:</a:t>
          </a:r>
        </a:p>
      </dsp:txBody>
      <dsp:txXfrm>
        <a:off x="3953" y="194884"/>
        <a:ext cx="2377306" cy="604800"/>
      </dsp:txXfrm>
    </dsp:sp>
    <dsp:sp modelId="{EC731633-0015-402B-83A3-458F1AAA3F48}">
      <dsp:nvSpPr>
        <dsp:cNvPr id="0" name=""/>
        <dsp:cNvSpPr/>
      </dsp:nvSpPr>
      <dsp:spPr>
        <a:xfrm>
          <a:off x="3953" y="799684"/>
          <a:ext cx="2377306" cy="2954306"/>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i="1" kern="1200"/>
            <a:t>“Cultivating a leading AI workforce”</a:t>
          </a:r>
          <a:endParaRPr lang="en-US" sz="2100" kern="1200"/>
        </a:p>
      </dsp:txBody>
      <dsp:txXfrm>
        <a:off x="3953" y="799684"/>
        <a:ext cx="2377306" cy="2954306"/>
      </dsp:txXfrm>
    </dsp:sp>
    <dsp:sp modelId="{B671C1C2-EDF7-44F0-BD2F-439E3898B741}">
      <dsp:nvSpPr>
        <dsp:cNvPr id="0" name=""/>
        <dsp:cNvSpPr/>
      </dsp:nvSpPr>
      <dsp:spPr>
        <a:xfrm>
          <a:off x="2714082" y="194884"/>
          <a:ext cx="2377306" cy="604800"/>
        </a:xfrm>
        <a:prstGeom prst="rect">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a:t>Develop:</a:t>
          </a:r>
        </a:p>
      </dsp:txBody>
      <dsp:txXfrm>
        <a:off x="2714082" y="194884"/>
        <a:ext cx="2377306" cy="604800"/>
      </dsp:txXfrm>
    </dsp:sp>
    <dsp:sp modelId="{BD1DE8C3-4DEF-4CBD-80B7-8DC5931DB72B}">
      <dsp:nvSpPr>
        <dsp:cNvPr id="0" name=""/>
        <dsp:cNvSpPr/>
      </dsp:nvSpPr>
      <dsp:spPr>
        <a:xfrm>
          <a:off x="2714082" y="799684"/>
          <a:ext cx="2377306" cy="2954306"/>
        </a:xfrm>
        <a:prstGeom prst="rect">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i="1" kern="1200"/>
            <a:t>“Scaling AI’s impact across DoD through a common foundation that enables decentralized development and experimentation”</a:t>
          </a:r>
          <a:endParaRPr lang="en-US" sz="2100" kern="1200"/>
        </a:p>
      </dsp:txBody>
      <dsp:txXfrm>
        <a:off x="2714082" y="799684"/>
        <a:ext cx="2377306" cy="2954306"/>
      </dsp:txXfrm>
    </dsp:sp>
    <dsp:sp modelId="{EAFAA040-DF04-4755-99F2-463C79C10CC2}">
      <dsp:nvSpPr>
        <dsp:cNvPr id="0" name=""/>
        <dsp:cNvSpPr/>
      </dsp:nvSpPr>
      <dsp:spPr>
        <a:xfrm>
          <a:off x="5424211" y="194884"/>
          <a:ext cx="2377306" cy="604800"/>
        </a:xfrm>
        <a:prstGeom prst="rect">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a:t>Execute:</a:t>
          </a:r>
        </a:p>
      </dsp:txBody>
      <dsp:txXfrm>
        <a:off x="5424211" y="194884"/>
        <a:ext cx="2377306" cy="604800"/>
      </dsp:txXfrm>
    </dsp:sp>
    <dsp:sp modelId="{52035379-2239-40B3-80A0-32EBC004200B}">
      <dsp:nvSpPr>
        <dsp:cNvPr id="0" name=""/>
        <dsp:cNvSpPr/>
      </dsp:nvSpPr>
      <dsp:spPr>
        <a:xfrm>
          <a:off x="5424211" y="799684"/>
          <a:ext cx="2377306" cy="2954306"/>
        </a:xfrm>
        <a:prstGeom prst="rect">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i="1" kern="1200"/>
            <a:t>“Delivering AI-enabled capabilities that address key missions”</a:t>
          </a:r>
          <a:endParaRPr lang="en-US" sz="2100" kern="1200"/>
        </a:p>
      </dsp:txBody>
      <dsp:txXfrm>
        <a:off x="5424211" y="799684"/>
        <a:ext cx="2377306" cy="2954306"/>
      </dsp:txXfrm>
    </dsp:sp>
    <dsp:sp modelId="{1A9FD2BD-A2DC-4DDE-9438-2BDCA6D26388}">
      <dsp:nvSpPr>
        <dsp:cNvPr id="0" name=""/>
        <dsp:cNvSpPr/>
      </dsp:nvSpPr>
      <dsp:spPr>
        <a:xfrm>
          <a:off x="8134340" y="194884"/>
          <a:ext cx="2377306" cy="604800"/>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a:t>Partner:</a:t>
          </a:r>
        </a:p>
      </dsp:txBody>
      <dsp:txXfrm>
        <a:off x="8134340" y="194884"/>
        <a:ext cx="2377306" cy="604800"/>
      </dsp:txXfrm>
    </dsp:sp>
    <dsp:sp modelId="{AD83052A-58E5-45FA-B64A-CD538DE1B1AA}">
      <dsp:nvSpPr>
        <dsp:cNvPr id="0" name=""/>
        <dsp:cNvSpPr/>
      </dsp:nvSpPr>
      <dsp:spPr>
        <a:xfrm>
          <a:off x="8134340" y="799684"/>
          <a:ext cx="2377306" cy="2954306"/>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i="1" kern="1200"/>
            <a:t>“Engaging with commercial, academic, and international allies and partners”</a:t>
          </a:r>
          <a:endParaRPr lang="en-US" sz="2100" kern="1200"/>
        </a:p>
      </dsp:txBody>
      <dsp:txXfrm>
        <a:off x="8134340" y="799684"/>
        <a:ext cx="2377306" cy="295430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2B138C-C44F-4055-80E9-7DA94FD4A8A9}" type="datetimeFigureOut">
              <a:rPr lang="en-US" smtClean="0"/>
              <a:t>10/3/2023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E217A4-012A-4BCA-8780-73E8D8C6D31F}" type="slidenum">
              <a:rPr lang="en-US" smtClean="0"/>
              <a:t>‹#›</a:t>
            </a:fld>
            <a:endParaRPr lang="en-US"/>
          </a:p>
        </p:txBody>
      </p:sp>
    </p:spTree>
    <p:extLst>
      <p:ext uri="{BB962C8B-B14F-4D97-AF65-F5344CB8AC3E}">
        <p14:creationId xmlns:p14="http://schemas.microsoft.com/office/powerpoint/2010/main" val="1154592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a:t>
            </a:r>
            <a:r>
              <a:rPr lang="en-US" baseline="0" dirty="0"/>
              <a:t> everyone to Workshop 722, Fundamentals of Data Science.  I’m your instructor Lt Col Hiren Patel and I’m glad to have you here.  Whether you’re a data practitioner looking for new tools, someone looking to improve current operations, or a novice looking to get a brief primer before diving in further, I hope you’ll find many different interesting topics throughout this course.  </a:t>
            </a:r>
            <a:endParaRPr lang="en-US" dirty="0"/>
          </a:p>
        </p:txBody>
      </p:sp>
      <p:sp>
        <p:nvSpPr>
          <p:cNvPr id="4" name="Slide Number Placeholder 3"/>
          <p:cNvSpPr>
            <a:spLocks noGrp="1"/>
          </p:cNvSpPr>
          <p:nvPr>
            <p:ph type="sldNum" sz="quarter" idx="10"/>
          </p:nvPr>
        </p:nvSpPr>
        <p:spPr/>
        <p:txBody>
          <a:bodyPr/>
          <a:lstStyle/>
          <a:p>
            <a:fld id="{04E217A4-012A-4BCA-8780-73E8D8C6D31F}" type="slidenum">
              <a:rPr lang="en-US" smtClean="0"/>
              <a:t>1</a:t>
            </a:fld>
            <a:endParaRPr lang="en-US"/>
          </a:p>
        </p:txBody>
      </p:sp>
    </p:spTree>
    <p:extLst>
      <p:ext uri="{BB962C8B-B14F-4D97-AF65-F5344CB8AC3E}">
        <p14:creationId xmlns:p14="http://schemas.microsoft.com/office/powerpoint/2010/main" val="2759754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have probably heard a lot about Data Science everywhere.  Probably too much.  There are many different applications and many different tools that have been developed for data science. </a:t>
            </a:r>
          </a:p>
          <a:p>
            <a:endParaRPr lang="en-US" baseline="0" dirty="0"/>
          </a:p>
          <a:p>
            <a:r>
              <a:rPr lang="en-US" baseline="0" dirty="0"/>
              <a:t>This short course does not attempt to cover this breadth, but instead focuses on teaching you a repeatable process to start, execute and finalize a data science project.  Importantly, I want to cover </a:t>
            </a:r>
            <a:r>
              <a:rPr lang="en-US" b="1" baseline="0" dirty="0"/>
              <a:t>why</a:t>
            </a:r>
            <a:r>
              <a:rPr lang="en-US" baseline="0" dirty="0"/>
              <a:t> you should do certain steps and use certain tools.  And finally, I’ll show you </a:t>
            </a:r>
            <a:r>
              <a:rPr lang="en-US" b="1" baseline="0" dirty="0"/>
              <a:t>where</a:t>
            </a:r>
            <a:r>
              <a:rPr lang="en-US" baseline="0" dirty="0"/>
              <a:t> you can go to find additional resources that will help you specialize in whatever field you’re interested in.  </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04E217A4-012A-4BCA-8780-73E8D8C6D31F}" type="slidenum">
              <a:rPr lang="en-US" smtClean="0"/>
              <a:t>2</a:t>
            </a:fld>
            <a:endParaRPr lang="en-US"/>
          </a:p>
        </p:txBody>
      </p:sp>
    </p:spTree>
    <p:extLst>
      <p:ext uri="{BB962C8B-B14F-4D97-AF65-F5344CB8AC3E}">
        <p14:creationId xmlns:p14="http://schemas.microsoft.com/office/powerpoint/2010/main" val="233988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Harvard Business School describes Data Science as the process of creating and leveraging algorithms, statistical models, and custom analyses to collect and shape raw data into something that can be more easily understood.</a:t>
            </a:r>
          </a:p>
          <a:p>
            <a:endParaRPr lang="en-US" dirty="0"/>
          </a:p>
          <a:p>
            <a:r>
              <a:rPr lang="en-US" baseline="0" dirty="0"/>
              <a:t>Data Analytics is the process of understanding datasets and gleaning insights that can be turned into actions.</a:t>
            </a:r>
          </a:p>
          <a:p>
            <a:endParaRPr lang="en-US" baseline="0" dirty="0"/>
          </a:p>
          <a:p>
            <a:r>
              <a:rPr lang="en-US" baseline="0" dirty="0"/>
              <a:t>The 2018 DOD AI Strategy defines Artificial Intelligence as “</a:t>
            </a:r>
            <a:r>
              <a:rPr lang="en-US" dirty="0"/>
              <a:t>the ability of machines to perform tasks that normally require human intelligence – for example, recognizing patterns, learning from experience, drawing conclusions, making predictions, or taking action – whether digitally or as the smart software behind autonomous physical systems.</a:t>
            </a:r>
            <a:r>
              <a:rPr lang="en-US" baseline="0" dirty="0"/>
              <a:t>”</a:t>
            </a:r>
          </a:p>
        </p:txBody>
      </p:sp>
      <p:sp>
        <p:nvSpPr>
          <p:cNvPr id="4" name="Slide Number Placeholder 3"/>
          <p:cNvSpPr>
            <a:spLocks noGrp="1"/>
          </p:cNvSpPr>
          <p:nvPr>
            <p:ph type="sldNum" sz="quarter" idx="10"/>
          </p:nvPr>
        </p:nvSpPr>
        <p:spPr/>
        <p:txBody>
          <a:bodyPr/>
          <a:lstStyle/>
          <a:p>
            <a:fld id="{04E217A4-012A-4BCA-8780-73E8D8C6D31F}" type="slidenum">
              <a:rPr lang="en-US" smtClean="0"/>
              <a:t>3</a:t>
            </a:fld>
            <a:endParaRPr lang="en-US"/>
          </a:p>
        </p:txBody>
      </p:sp>
    </p:spTree>
    <p:extLst>
      <p:ext uri="{BB962C8B-B14F-4D97-AF65-F5344CB8AC3E}">
        <p14:creationId xmlns:p14="http://schemas.microsoft.com/office/powerpoint/2010/main" val="3259953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 like to differentiate the 3 by saying that Data Scientists are further from the application, Data Analysts are closer to the application, and AI is an ultimate product of the two for a specific application</a:t>
            </a:r>
          </a:p>
        </p:txBody>
      </p:sp>
      <p:sp>
        <p:nvSpPr>
          <p:cNvPr id="4" name="Slide Number Placeholder 3"/>
          <p:cNvSpPr>
            <a:spLocks noGrp="1"/>
          </p:cNvSpPr>
          <p:nvPr>
            <p:ph type="sldNum" sz="quarter" idx="10"/>
          </p:nvPr>
        </p:nvSpPr>
        <p:spPr/>
        <p:txBody>
          <a:bodyPr/>
          <a:lstStyle/>
          <a:p>
            <a:fld id="{04E217A4-012A-4BCA-8780-73E8D8C6D31F}" type="slidenum">
              <a:rPr lang="en-US" smtClean="0"/>
              <a:t>4</a:t>
            </a:fld>
            <a:endParaRPr lang="en-US"/>
          </a:p>
        </p:txBody>
      </p:sp>
    </p:spTree>
    <p:extLst>
      <p:ext uri="{BB962C8B-B14F-4D97-AF65-F5344CB8AC3E}">
        <p14:creationId xmlns:p14="http://schemas.microsoft.com/office/powerpoint/2010/main" val="4038432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National AI Initiative Act of 2020 (DIVISION E, SEC. 5001) became law on January 1, 2021, providing for a </a:t>
            </a:r>
            <a:r>
              <a:rPr lang="en-US" b="1" dirty="0"/>
              <a:t>coordinated program across the entire Federal government </a:t>
            </a:r>
            <a:r>
              <a:rPr lang="en-US" dirty="0"/>
              <a:t>to accelerate AI research and application for the Nation’s economic prosperity and national security. </a:t>
            </a:r>
          </a:p>
          <a:p>
            <a:endParaRPr lang="en-US" dirty="0"/>
          </a:p>
          <a:p>
            <a:r>
              <a:rPr lang="en-US" dirty="0"/>
              <a:t>The 2018 DOD AI Strategy “directs the DOD to accelerate</a:t>
            </a:r>
            <a:r>
              <a:rPr lang="en-US" baseline="0" dirty="0"/>
              <a:t> the adoption of AI and </a:t>
            </a:r>
            <a:r>
              <a:rPr lang="en-US" dirty="0"/>
              <a:t>the creation of a force fit for our time”.  Strategic pillars include guidance on training,</a:t>
            </a:r>
            <a:r>
              <a:rPr lang="en-US" baseline="0" dirty="0"/>
              <a:t> development, research and partnering.</a:t>
            </a:r>
          </a:p>
          <a:p>
            <a:endParaRPr lang="en-US" baseline="0" dirty="0"/>
          </a:p>
          <a:p>
            <a:r>
              <a:rPr lang="en-US" baseline="0" dirty="0"/>
              <a:t>Guidance is further refined across several other strategy documents.  All of these documents can be found on the AI.gov website.  </a:t>
            </a:r>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04E217A4-012A-4BCA-8780-73E8D8C6D31F}" type="slidenum">
              <a:rPr lang="en-US" smtClean="0"/>
              <a:t>5</a:t>
            </a:fld>
            <a:endParaRPr lang="en-US"/>
          </a:p>
        </p:txBody>
      </p:sp>
    </p:spTree>
    <p:extLst>
      <p:ext uri="{BB962C8B-B14F-4D97-AF65-F5344CB8AC3E}">
        <p14:creationId xmlns:p14="http://schemas.microsoft.com/office/powerpoint/2010/main" val="2450638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DoD</a:t>
            </a:r>
            <a:r>
              <a:rPr lang="en-US" baseline="0" dirty="0"/>
              <a:t> Strategy outlines 4 strategic approaches focused around training, development, execution, and partnership.  </a:t>
            </a:r>
          </a:p>
          <a:p>
            <a:endParaRPr lang="en-US" baseline="0" dirty="0"/>
          </a:p>
        </p:txBody>
      </p:sp>
      <p:sp>
        <p:nvSpPr>
          <p:cNvPr id="4" name="Slide Number Placeholder 3"/>
          <p:cNvSpPr>
            <a:spLocks noGrp="1"/>
          </p:cNvSpPr>
          <p:nvPr>
            <p:ph type="sldNum" sz="quarter" idx="10"/>
          </p:nvPr>
        </p:nvSpPr>
        <p:spPr/>
        <p:txBody>
          <a:bodyPr/>
          <a:lstStyle/>
          <a:p>
            <a:fld id="{04E217A4-012A-4BCA-8780-73E8D8C6D31F}" type="slidenum">
              <a:rPr lang="en-US" smtClean="0"/>
              <a:t>6</a:t>
            </a:fld>
            <a:endParaRPr lang="en-US"/>
          </a:p>
        </p:txBody>
      </p:sp>
    </p:spTree>
    <p:extLst>
      <p:ext uri="{BB962C8B-B14F-4D97-AF65-F5344CB8AC3E}">
        <p14:creationId xmlns:p14="http://schemas.microsoft.com/office/powerpoint/2010/main" val="912178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It’s important to outline that the guidance emphasizes that all work be “human-centered”.  That is, a human operator will always be at the center of all operations using AI.  Ultimate decision will always rest with a person.  </a:t>
            </a:r>
          </a:p>
          <a:p>
            <a:endParaRPr lang="en-US" baseline="0" dirty="0"/>
          </a:p>
          <a:p>
            <a:r>
              <a:rPr lang="en-US" baseline="0" dirty="0"/>
              <a:t>Next we’ll discuss how data scientists and data analysts help DoD missions.  </a:t>
            </a:r>
            <a:endParaRPr lang="en-US" dirty="0"/>
          </a:p>
          <a:p>
            <a:endParaRPr lang="en-US" dirty="0"/>
          </a:p>
        </p:txBody>
      </p:sp>
      <p:sp>
        <p:nvSpPr>
          <p:cNvPr id="4" name="Slide Number Placeholder 3"/>
          <p:cNvSpPr>
            <a:spLocks noGrp="1"/>
          </p:cNvSpPr>
          <p:nvPr>
            <p:ph type="sldNum" sz="quarter" idx="10"/>
          </p:nvPr>
        </p:nvSpPr>
        <p:spPr/>
        <p:txBody>
          <a:bodyPr/>
          <a:lstStyle/>
          <a:p>
            <a:fld id="{04E217A4-012A-4BCA-8780-73E8D8C6D31F}" type="slidenum">
              <a:rPr lang="en-US" smtClean="0"/>
              <a:t>7</a:t>
            </a:fld>
            <a:endParaRPr lang="en-US"/>
          </a:p>
        </p:txBody>
      </p:sp>
    </p:spTree>
    <p:extLst>
      <p:ext uri="{BB962C8B-B14F-4D97-AF65-F5344CB8AC3E}">
        <p14:creationId xmlns:p14="http://schemas.microsoft.com/office/powerpoint/2010/main" val="435441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81145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736448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9600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728733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63C584-8AEF-4A43-8713-A662A829C1CE}"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189517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63C584-8AEF-4A43-8713-A662A829C1CE}"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71660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63C584-8AEF-4A43-8713-A662A829C1CE}" type="datetimeFigureOut">
              <a:rPr lang="en-US" smtClean="0"/>
              <a:t>10/3/2023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2661656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0763C584-8AEF-4A43-8713-A662A829C1CE}" type="datetimeFigureOut">
              <a:rPr lang="en-US" smtClean="0"/>
              <a:t>10/3/2023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2257766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63C584-8AEF-4A43-8713-A662A829C1CE}" type="datetimeFigureOut">
              <a:rPr lang="en-US" smtClean="0"/>
              <a:t>10/3/2023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1832597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63C584-8AEF-4A43-8713-A662A829C1CE}"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192467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63C584-8AEF-4A43-8713-A662A829C1CE}"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559594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3C584-8AEF-4A43-8713-A662A829C1CE}" type="datetimeFigureOut">
              <a:rPr lang="en-US" smtClean="0"/>
              <a:t>10/3/2023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2299AA-6EB0-4C14-BE1C-21965C8C6F35}" type="slidenum">
              <a:rPr lang="en-US" smtClean="0"/>
              <a:t>‹#›</a:t>
            </a:fld>
            <a:endParaRPr lang="en-US"/>
          </a:p>
        </p:txBody>
      </p:sp>
    </p:spTree>
    <p:extLst>
      <p:ext uri="{BB962C8B-B14F-4D97-AF65-F5344CB8AC3E}">
        <p14:creationId xmlns:p14="http://schemas.microsoft.com/office/powerpoint/2010/main" val="17894381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Hello World!</a:t>
            </a:r>
            <a:br>
              <a:rPr lang="en-US" dirty="0"/>
            </a:br>
            <a:r>
              <a:rPr lang="en-US" sz="3200" dirty="0"/>
              <a:t>Workshop DSS 220 Fundamentals of Data Science</a:t>
            </a:r>
            <a:endParaRPr lang="en-US" dirty="0"/>
          </a:p>
        </p:txBody>
      </p:sp>
      <p:sp>
        <p:nvSpPr>
          <p:cNvPr id="3" name="Subtitle 2"/>
          <p:cNvSpPr>
            <a:spLocks noGrp="1"/>
          </p:cNvSpPr>
          <p:nvPr>
            <p:ph type="subTitle" idx="1"/>
          </p:nvPr>
        </p:nvSpPr>
        <p:spPr>
          <a:xfrm>
            <a:off x="1524000" y="4468091"/>
            <a:ext cx="9144000" cy="1943099"/>
          </a:xfrm>
        </p:spPr>
        <p:txBody>
          <a:bodyPr/>
          <a:lstStyle/>
          <a:p>
            <a:pPr algn="l"/>
            <a:r>
              <a:rPr lang="en-US" dirty="0"/>
              <a:t>Icebreaker (once we start)</a:t>
            </a:r>
          </a:p>
          <a:p>
            <a:pPr marL="342900" indent="-342900" algn="l">
              <a:buFont typeface="Arial" panose="020B0604020202020204" pitchFamily="34" charset="0"/>
              <a:buChar char="•"/>
            </a:pPr>
            <a:r>
              <a:rPr lang="en-US" dirty="0"/>
              <a:t>Name</a:t>
            </a:r>
          </a:p>
          <a:p>
            <a:pPr marL="342900" indent="-342900" algn="l">
              <a:buFont typeface="Arial" panose="020B0604020202020204" pitchFamily="34" charset="0"/>
              <a:buChar char="•"/>
            </a:pPr>
            <a:r>
              <a:rPr lang="en-US" dirty="0"/>
              <a:t>Unit</a:t>
            </a:r>
          </a:p>
          <a:p>
            <a:pPr marL="342900" indent="-342900" algn="l">
              <a:buFont typeface="Arial" panose="020B0604020202020204" pitchFamily="34" charset="0"/>
              <a:buChar char="•"/>
            </a:pPr>
            <a:r>
              <a:rPr lang="en-US" dirty="0"/>
              <a:t>Why you took this course</a:t>
            </a:r>
          </a:p>
        </p:txBody>
      </p:sp>
    </p:spTree>
    <p:extLst>
      <p:ext uri="{BB962C8B-B14F-4D97-AF65-F5344CB8AC3E}">
        <p14:creationId xmlns:p14="http://schemas.microsoft.com/office/powerpoint/2010/main" val="479257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Welcome!</a:t>
            </a:r>
          </a:p>
        </p:txBody>
      </p:sp>
      <p:grpSp>
        <p:nvGrpSpPr>
          <p:cNvPr id="6" name="Group 5"/>
          <p:cNvGrpSpPr/>
          <p:nvPr/>
        </p:nvGrpSpPr>
        <p:grpSpPr>
          <a:xfrm>
            <a:off x="3966134" y="1871428"/>
            <a:ext cx="4259732" cy="4259732"/>
            <a:chOff x="3704131" y="1871428"/>
            <a:chExt cx="4259732" cy="4259732"/>
          </a:xfrm>
        </p:grpSpPr>
        <p:sp>
          <p:nvSpPr>
            <p:cNvPr id="4" name="Oval 3"/>
            <p:cNvSpPr>
              <a:spLocks noChangeAspect="1"/>
            </p:cNvSpPr>
            <p:nvPr/>
          </p:nvSpPr>
          <p:spPr>
            <a:xfrm>
              <a:off x="3704131" y="1871428"/>
              <a:ext cx="4259732" cy="42597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TextBox 4"/>
            <p:cNvSpPr txBox="1"/>
            <p:nvPr/>
          </p:nvSpPr>
          <p:spPr>
            <a:xfrm>
              <a:off x="4474922" y="2177963"/>
              <a:ext cx="2718147" cy="830997"/>
            </a:xfrm>
            <a:prstGeom prst="rect">
              <a:avLst/>
            </a:prstGeom>
            <a:noFill/>
          </p:spPr>
          <p:txBody>
            <a:bodyPr wrap="square" rtlCol="0">
              <a:spAutoFit/>
            </a:bodyPr>
            <a:lstStyle/>
            <a:p>
              <a:pPr algn="ctr"/>
              <a:r>
                <a:rPr lang="en-US" sz="2400" dirty="0">
                  <a:solidFill>
                    <a:schemeClr val="bg1"/>
                  </a:solidFill>
                </a:rPr>
                <a:t>All Data Science Tools and Methods</a:t>
              </a:r>
            </a:p>
          </p:txBody>
        </p:sp>
      </p:grpSp>
      <p:sp>
        <p:nvSpPr>
          <p:cNvPr id="7" name="Oval 6"/>
          <p:cNvSpPr>
            <a:spLocks noChangeAspect="1"/>
          </p:cNvSpPr>
          <p:nvPr/>
        </p:nvSpPr>
        <p:spPr>
          <a:xfrm>
            <a:off x="5410199" y="3315494"/>
            <a:ext cx="1371600" cy="1371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bg1"/>
                </a:solidFill>
              </a:rPr>
              <a:t>Here</a:t>
            </a:r>
          </a:p>
          <a:p>
            <a:pPr algn="ctr"/>
            <a:r>
              <a:rPr lang="en-US" dirty="0">
                <a:solidFill>
                  <a:schemeClr val="bg1"/>
                </a:solidFill>
              </a:rPr>
              <a:t>Why? Where?</a:t>
            </a:r>
          </a:p>
        </p:txBody>
      </p:sp>
    </p:spTree>
    <p:extLst>
      <p:ext uri="{BB962C8B-B14F-4D97-AF65-F5344CB8AC3E}">
        <p14:creationId xmlns:p14="http://schemas.microsoft.com/office/powerpoint/2010/main" val="3611086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3">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5558489" cy="1325563"/>
          </a:xfrm>
        </p:spPr>
        <p:txBody>
          <a:bodyPr>
            <a:normAutofit/>
          </a:bodyPr>
          <a:lstStyle/>
          <a:p>
            <a:r>
              <a:rPr lang="en-US"/>
              <a:t>Key Terms</a:t>
            </a:r>
          </a:p>
        </p:txBody>
      </p:sp>
      <p:sp>
        <p:nvSpPr>
          <p:cNvPr id="34" name="Freeform: Shape 15">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838200" y="1825625"/>
            <a:ext cx="5558489" cy="4351338"/>
          </a:xfrm>
        </p:spPr>
        <p:txBody>
          <a:bodyPr vert="horz" lIns="91440" tIns="45720" rIns="91440" bIns="45720" rtlCol="0" anchor="t">
            <a:normAutofit/>
          </a:bodyPr>
          <a:lstStyle/>
          <a:p>
            <a:r>
              <a:rPr lang="en-US" dirty="0"/>
              <a:t>Data Science</a:t>
            </a:r>
          </a:p>
          <a:p>
            <a:pPr lvl="1"/>
            <a:r>
              <a:rPr lang="en-US" u="sng" dirty="0">
                <a:solidFill>
                  <a:srgbClr val="FFFFFF"/>
                </a:solidFill>
              </a:rPr>
              <a:t>Creating </a:t>
            </a:r>
            <a:r>
              <a:rPr lang="en-US" dirty="0"/>
              <a:t>and leveraging algorithms, statistical models, custom analyses</a:t>
            </a:r>
          </a:p>
          <a:p>
            <a:r>
              <a:rPr lang="en-US" dirty="0"/>
              <a:t>Data Analytics</a:t>
            </a:r>
            <a:endParaRPr lang="en-US" dirty="0">
              <a:cs typeface="Calibri"/>
            </a:endParaRPr>
          </a:p>
          <a:p>
            <a:pPr lvl="1"/>
            <a:r>
              <a:rPr lang="en-US" dirty="0"/>
              <a:t>Understanding datasets and gleaning insights that can be turned into </a:t>
            </a:r>
            <a:r>
              <a:rPr lang="en-US" u="sng" dirty="0"/>
              <a:t>actions</a:t>
            </a:r>
            <a:endParaRPr lang="en-US" u="sng" dirty="0">
              <a:cs typeface="Calibri"/>
            </a:endParaRPr>
          </a:p>
          <a:p>
            <a:r>
              <a:rPr lang="en-US" dirty="0"/>
              <a:t>Artificial Intelligence</a:t>
            </a:r>
            <a:endParaRPr lang="en-US" dirty="0">
              <a:cs typeface="Calibri"/>
            </a:endParaRPr>
          </a:p>
          <a:p>
            <a:pPr lvl="1"/>
            <a:r>
              <a:rPr lang="en-US" dirty="0"/>
              <a:t>The </a:t>
            </a:r>
            <a:r>
              <a:rPr lang="en-US" u="sng" dirty="0"/>
              <a:t>ability </a:t>
            </a:r>
            <a:r>
              <a:rPr lang="en-US" dirty="0"/>
              <a:t>of machines to perform tasks that normally require human intelligence.</a:t>
            </a:r>
          </a:p>
        </p:txBody>
      </p:sp>
      <p:sp>
        <p:nvSpPr>
          <p:cNvPr id="35" name="Oval 17">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Block Arc 19">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Freeform: Shape 21">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38" name="Straight Connector 23">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9" name="Freeform: Shape 25">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0" name="Arc 27">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 name="Freeform: Shape 29">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6123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57188"/>
            <a:ext cx="10515600" cy="1133499"/>
          </a:xfrm>
        </p:spPr>
        <p:txBody>
          <a:bodyPr>
            <a:normAutofit/>
          </a:bodyPr>
          <a:lstStyle/>
          <a:p>
            <a:r>
              <a:rPr lang="en-US" sz="5200"/>
              <a:t>Key Terms</a:t>
            </a:r>
          </a:p>
        </p:txBody>
      </p:sp>
      <p:graphicFrame>
        <p:nvGraphicFramePr>
          <p:cNvPr id="18" name="Content Placeholder 2">
            <a:extLst>
              <a:ext uri="{FF2B5EF4-FFF2-40B4-BE49-F238E27FC236}">
                <a16:creationId xmlns:a16="http://schemas.microsoft.com/office/drawing/2014/main" id="{23DC4059-E007-8C75-01EB-BC939F4DC294}"/>
              </a:ext>
            </a:extLst>
          </p:cNvPr>
          <p:cNvGraphicFramePr>
            <a:graphicFrameLocks noGrp="1"/>
          </p:cNvGraphicFramePr>
          <p:nvPr>
            <p:ph idx="1"/>
            <p:extLst>
              <p:ext uri="{D42A27DB-BD31-4B8C-83A1-F6EECF244321}">
                <p14:modId xmlns:p14="http://schemas.microsoft.com/office/powerpoint/2010/main" val="3834924969"/>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9210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 and Guidance</a:t>
            </a:r>
          </a:p>
        </p:txBody>
      </p:sp>
      <p:sp>
        <p:nvSpPr>
          <p:cNvPr id="3" name="Content Placeholder 2"/>
          <p:cNvSpPr>
            <a:spLocks noGrp="1"/>
          </p:cNvSpPr>
          <p:nvPr>
            <p:ph idx="1"/>
          </p:nvPr>
        </p:nvSpPr>
        <p:spPr/>
        <p:txBody>
          <a:bodyPr/>
          <a:lstStyle/>
          <a:p>
            <a:r>
              <a:rPr lang="en-US" dirty="0"/>
              <a:t>2020 National AI Initiative Act</a:t>
            </a:r>
          </a:p>
          <a:p>
            <a:r>
              <a:rPr lang="en-US" dirty="0"/>
              <a:t>2018  DoD AI Strategy</a:t>
            </a:r>
          </a:p>
          <a:p>
            <a:pPr lvl="1"/>
            <a:r>
              <a:rPr lang="en-US" dirty="0"/>
              <a:t>2020 DOD Data Strategy</a:t>
            </a:r>
          </a:p>
          <a:p>
            <a:pPr lvl="1"/>
            <a:r>
              <a:rPr lang="en-US" dirty="0"/>
              <a:t>2022 DOD Responsible AI Strategy and Implementation Pathway</a:t>
            </a:r>
          </a:p>
          <a:p>
            <a:pPr lvl="1"/>
            <a:r>
              <a:rPr lang="en-US" dirty="0"/>
              <a:t>2020 DOD AI Education Strategy</a:t>
            </a:r>
          </a:p>
          <a:p>
            <a:pPr lvl="1"/>
            <a:r>
              <a:rPr lang="en-US" dirty="0"/>
              <a:t>2019 Air Force Intelligence Annex to DOD AI Strategy</a:t>
            </a:r>
          </a:p>
          <a:p>
            <a:endParaRPr lang="en-US" dirty="0"/>
          </a:p>
          <a:p>
            <a:endParaRPr lang="en-US" dirty="0"/>
          </a:p>
        </p:txBody>
      </p:sp>
      <p:sp>
        <p:nvSpPr>
          <p:cNvPr id="4" name="Rectangle 3"/>
          <p:cNvSpPr/>
          <p:nvPr/>
        </p:nvSpPr>
        <p:spPr>
          <a:xfrm>
            <a:off x="3537978" y="5073041"/>
            <a:ext cx="4201645"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a:t>AI.gov</a:t>
            </a:r>
          </a:p>
        </p:txBody>
      </p:sp>
    </p:spTree>
    <p:extLst>
      <p:ext uri="{BB962C8B-B14F-4D97-AF65-F5344CB8AC3E}">
        <p14:creationId xmlns:p14="http://schemas.microsoft.com/office/powerpoint/2010/main" val="3936291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dirty="0"/>
              <a:t>Human-Centered DoD Strategy</a:t>
            </a:r>
          </a:p>
        </p:txBody>
      </p:sp>
      <p:sp>
        <p:nvSpPr>
          <p:cNvPr id="12"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Content Placeholder 2">
            <a:extLst>
              <a:ext uri="{FF2B5EF4-FFF2-40B4-BE49-F238E27FC236}">
                <a16:creationId xmlns:a16="http://schemas.microsoft.com/office/drawing/2014/main" id="{1CE8C4A5-1762-3340-4C5E-B657BA58DC60}"/>
              </a:ext>
            </a:extLst>
          </p:cNvPr>
          <p:cNvGraphicFramePr>
            <a:graphicFrameLocks noGrp="1"/>
          </p:cNvGraphicFramePr>
          <p:nvPr>
            <p:ph idx="1"/>
            <p:extLst>
              <p:ext uri="{D42A27DB-BD31-4B8C-83A1-F6EECF244321}">
                <p14:modId xmlns:p14="http://schemas.microsoft.com/office/powerpoint/2010/main" val="948205666"/>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2531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t="11195" b="4322"/>
          <a:stretch/>
        </p:blipFill>
        <p:spPr>
          <a:xfrm>
            <a:off x="20" y="10"/>
            <a:ext cx="12191980" cy="6857990"/>
          </a:xfrm>
          <a:prstGeom prst="rect">
            <a:avLst/>
          </a:prstGeom>
        </p:spPr>
      </p:pic>
      <p:sp>
        <p:nvSpPr>
          <p:cNvPr id="17" name="Rectangle 16">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3875" y="5317240"/>
            <a:ext cx="11210925" cy="744836"/>
          </a:xfrm>
        </p:spPr>
        <p:txBody>
          <a:bodyPr vert="horz" lIns="91440" tIns="45720" rIns="91440" bIns="45720" rtlCol="0" anchor="ctr">
            <a:normAutofit/>
          </a:bodyPr>
          <a:lstStyle/>
          <a:p>
            <a:r>
              <a:rPr lang="en-US" sz="3600">
                <a:solidFill>
                  <a:schemeClr val="tx1">
                    <a:lumMod val="85000"/>
                    <a:lumOff val="15000"/>
                  </a:schemeClr>
                </a:solidFill>
              </a:rPr>
              <a:t>Human-Centered DoD Strategy</a:t>
            </a:r>
          </a:p>
        </p:txBody>
      </p:sp>
      <p:cxnSp>
        <p:nvCxnSpPr>
          <p:cNvPr id="19" name="Straight Connector 18">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30992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181</TotalTime>
  <Words>703</Words>
  <Application>Microsoft Office PowerPoint</Application>
  <PresentationFormat>Widescreen</PresentationFormat>
  <Paragraphs>69</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Hello World! Workshop DSS 220 Fundamentals of Data Science</vt:lpstr>
      <vt:lpstr>Welcome!</vt:lpstr>
      <vt:lpstr>Key Terms</vt:lpstr>
      <vt:lpstr>Key Terms</vt:lpstr>
      <vt:lpstr>Strategy and Guidance</vt:lpstr>
      <vt:lpstr>Human-Centered DoD Strategy</vt:lpstr>
      <vt:lpstr>Human-Centered DoD Strategy</vt:lpstr>
    </vt:vector>
  </TitlesOfParts>
  <Company>AFIT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PATEL, HIREN J Lt Col USAF AETC AFIT/LSS</dc:creator>
  <cp:lastModifiedBy>Hiren Patel</cp:lastModifiedBy>
  <cp:revision>66</cp:revision>
  <dcterms:created xsi:type="dcterms:W3CDTF">2022-11-02T14:37:43Z</dcterms:created>
  <dcterms:modified xsi:type="dcterms:W3CDTF">2023-10-03T12:26:06Z</dcterms:modified>
</cp:coreProperties>
</file>