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56" r:id="rId2"/>
    <p:sldId id="281" r:id="rId3"/>
    <p:sldId id="279" r:id="rId4"/>
    <p:sldId id="265" r:id="rId5"/>
    <p:sldId id="266" r:id="rId6"/>
    <p:sldId id="267" r:id="rId7"/>
    <p:sldId id="268" r:id="rId8"/>
    <p:sldId id="269" r:id="rId9"/>
    <p:sldId id="270"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HIREN J Lt Col USAF AETC AFIT/LSS" userId="df573836-b4bc-4d9d-bd92-07e878188ee4" providerId="ADAL" clId="{417C6054-32C2-4BF7-AC82-AD64F5F7DAB3}"/>
    <pc:docChg chg="custSel addSld modSld">
      <pc:chgData name="PATEL, HIREN J Lt Col USAF AETC AFIT/LSS" userId="df573836-b4bc-4d9d-bd92-07e878188ee4" providerId="ADAL" clId="{417C6054-32C2-4BF7-AC82-AD64F5F7DAB3}" dt="2022-10-05T16:58:08.721" v="14" actId="20577"/>
      <pc:docMkLst>
        <pc:docMk/>
      </pc:docMkLst>
      <pc:sldChg chg="modSp">
        <pc:chgData name="PATEL, HIREN J Lt Col USAF AETC AFIT/LSS" userId="df573836-b4bc-4d9d-bd92-07e878188ee4" providerId="ADAL" clId="{417C6054-32C2-4BF7-AC82-AD64F5F7DAB3}" dt="2022-10-05T16:58:01.314" v="13"/>
        <pc:sldMkLst>
          <pc:docMk/>
          <pc:sldMk cId="635351843" sldId="256"/>
        </pc:sldMkLst>
        <pc:spChg chg="mod">
          <ac:chgData name="PATEL, HIREN J Lt Col USAF AETC AFIT/LSS" userId="df573836-b4bc-4d9d-bd92-07e878188ee4" providerId="ADAL" clId="{417C6054-32C2-4BF7-AC82-AD64F5F7DAB3}" dt="2022-10-05T16:58:01.314" v="13"/>
          <ac:spMkLst>
            <pc:docMk/>
            <pc:sldMk cId="635351843" sldId="256"/>
            <ac:spMk id="2" creationId="{00000000-0000-0000-0000-000000000000}"/>
          </ac:spMkLst>
        </pc:spChg>
        <pc:spChg chg="mod">
          <ac:chgData name="PATEL, HIREN J Lt Col USAF AETC AFIT/LSS" userId="df573836-b4bc-4d9d-bd92-07e878188ee4" providerId="ADAL" clId="{417C6054-32C2-4BF7-AC82-AD64F5F7DAB3}" dt="2022-10-05T16:58:01.314" v="13"/>
          <ac:spMkLst>
            <pc:docMk/>
            <pc:sldMk cId="635351843" sldId="256"/>
            <ac:spMk id="3" creationId="{00000000-0000-0000-0000-000000000000}"/>
          </ac:spMkLst>
        </pc:spChg>
      </pc:sldChg>
      <pc:sldChg chg="modSp">
        <pc:chgData name="PATEL, HIREN J Lt Col USAF AETC AFIT/LSS" userId="df573836-b4bc-4d9d-bd92-07e878188ee4" providerId="ADAL" clId="{417C6054-32C2-4BF7-AC82-AD64F5F7DAB3}" dt="2022-10-05T16:58:01.314" v="13"/>
        <pc:sldMkLst>
          <pc:docMk/>
          <pc:sldMk cId="1977403366" sldId="258"/>
        </pc:sldMkLst>
        <pc:spChg chg="mod">
          <ac:chgData name="PATEL, HIREN J Lt Col USAF AETC AFIT/LSS" userId="df573836-b4bc-4d9d-bd92-07e878188ee4" providerId="ADAL" clId="{417C6054-32C2-4BF7-AC82-AD64F5F7DAB3}" dt="2022-10-05T16:58:01.314" v="13"/>
          <ac:spMkLst>
            <pc:docMk/>
            <pc:sldMk cId="1977403366" sldId="258"/>
            <ac:spMk id="2" creationId="{00000000-0000-0000-0000-000000000000}"/>
          </ac:spMkLst>
        </pc:spChg>
      </pc:sldChg>
      <pc:sldChg chg="modSp">
        <pc:chgData name="PATEL, HIREN J Lt Col USAF AETC AFIT/LSS" userId="df573836-b4bc-4d9d-bd92-07e878188ee4" providerId="ADAL" clId="{417C6054-32C2-4BF7-AC82-AD64F5F7DAB3}" dt="2022-10-05T16:58:01.314" v="13"/>
        <pc:sldMkLst>
          <pc:docMk/>
          <pc:sldMk cId="3650039124" sldId="259"/>
        </pc:sldMkLst>
        <pc:spChg chg="mod">
          <ac:chgData name="PATEL, HIREN J Lt Col USAF AETC AFIT/LSS" userId="df573836-b4bc-4d9d-bd92-07e878188ee4" providerId="ADAL" clId="{417C6054-32C2-4BF7-AC82-AD64F5F7DAB3}" dt="2022-10-05T16:58:01.314" v="13"/>
          <ac:spMkLst>
            <pc:docMk/>
            <pc:sldMk cId="3650039124" sldId="259"/>
            <ac:spMk id="2" creationId="{00000000-0000-0000-0000-000000000000}"/>
          </ac:spMkLst>
        </pc:spChg>
        <pc:spChg chg="mod">
          <ac:chgData name="PATEL, HIREN J Lt Col USAF AETC AFIT/LSS" userId="df573836-b4bc-4d9d-bd92-07e878188ee4" providerId="ADAL" clId="{417C6054-32C2-4BF7-AC82-AD64F5F7DAB3}" dt="2022-10-05T16:58:01.314" v="13"/>
          <ac:spMkLst>
            <pc:docMk/>
            <pc:sldMk cId="3650039124" sldId="259"/>
            <ac:spMk id="3" creationId="{00000000-0000-0000-0000-000000000000}"/>
          </ac:spMkLst>
        </pc:spChg>
      </pc:sldChg>
      <pc:sldChg chg="modSp">
        <pc:chgData name="PATEL, HIREN J Lt Col USAF AETC AFIT/LSS" userId="df573836-b4bc-4d9d-bd92-07e878188ee4" providerId="ADAL" clId="{417C6054-32C2-4BF7-AC82-AD64F5F7DAB3}" dt="2022-10-05T16:58:01.314" v="13"/>
        <pc:sldMkLst>
          <pc:docMk/>
          <pc:sldMk cId="36641111" sldId="262"/>
        </pc:sldMkLst>
        <pc:spChg chg="mod">
          <ac:chgData name="PATEL, HIREN J Lt Col USAF AETC AFIT/LSS" userId="df573836-b4bc-4d9d-bd92-07e878188ee4" providerId="ADAL" clId="{417C6054-32C2-4BF7-AC82-AD64F5F7DAB3}" dt="2022-10-05T16:58:01.314" v="13"/>
          <ac:spMkLst>
            <pc:docMk/>
            <pc:sldMk cId="36641111" sldId="262"/>
            <ac:spMk id="2" creationId="{368F693A-927C-BC73-5D0F-A005D3845339}"/>
          </ac:spMkLst>
        </pc:spChg>
        <pc:spChg chg="mod">
          <ac:chgData name="PATEL, HIREN J Lt Col USAF AETC AFIT/LSS" userId="df573836-b4bc-4d9d-bd92-07e878188ee4" providerId="ADAL" clId="{417C6054-32C2-4BF7-AC82-AD64F5F7DAB3}" dt="2022-10-05T16:58:01.314" v="13"/>
          <ac:spMkLst>
            <pc:docMk/>
            <pc:sldMk cId="36641111" sldId="262"/>
            <ac:spMk id="3" creationId="{87F22D87-AE49-D26D-3539-1B3D83091522}"/>
          </ac:spMkLst>
        </pc:spChg>
      </pc:sldChg>
      <pc:sldChg chg="modSp">
        <pc:chgData name="PATEL, HIREN J Lt Col USAF AETC AFIT/LSS" userId="df573836-b4bc-4d9d-bd92-07e878188ee4" providerId="ADAL" clId="{417C6054-32C2-4BF7-AC82-AD64F5F7DAB3}" dt="2022-10-05T16:58:01.314" v="13"/>
        <pc:sldMkLst>
          <pc:docMk/>
          <pc:sldMk cId="4082009521" sldId="264"/>
        </pc:sldMkLst>
        <pc:spChg chg="mod">
          <ac:chgData name="PATEL, HIREN J Lt Col USAF AETC AFIT/LSS" userId="df573836-b4bc-4d9d-bd92-07e878188ee4" providerId="ADAL" clId="{417C6054-32C2-4BF7-AC82-AD64F5F7DAB3}" dt="2022-10-05T16:58:01.314" v="13"/>
          <ac:spMkLst>
            <pc:docMk/>
            <pc:sldMk cId="4082009521" sldId="264"/>
            <ac:spMk id="2" creationId="{2F4D2C2C-EDE7-E874-BD5E-0726DE07139F}"/>
          </ac:spMkLst>
        </pc:spChg>
        <pc:spChg chg="mod">
          <ac:chgData name="PATEL, HIREN J Lt Col USAF AETC AFIT/LSS" userId="df573836-b4bc-4d9d-bd92-07e878188ee4" providerId="ADAL" clId="{417C6054-32C2-4BF7-AC82-AD64F5F7DAB3}" dt="2022-10-05T16:58:01.314" v="13"/>
          <ac:spMkLst>
            <pc:docMk/>
            <pc:sldMk cId="4082009521" sldId="264"/>
            <ac:spMk id="3" creationId="{F74BDE77-3BF7-3781-7FC7-D7AB8DBE9B92}"/>
          </ac:spMkLst>
        </pc:spChg>
      </pc:sldChg>
      <pc:sldChg chg="modSp">
        <pc:chgData name="PATEL, HIREN J Lt Col USAF AETC AFIT/LSS" userId="df573836-b4bc-4d9d-bd92-07e878188ee4" providerId="ADAL" clId="{417C6054-32C2-4BF7-AC82-AD64F5F7DAB3}" dt="2022-10-05T16:58:01.314" v="13"/>
        <pc:sldMkLst>
          <pc:docMk/>
          <pc:sldMk cId="3222734185" sldId="265"/>
        </pc:sldMkLst>
        <pc:spChg chg="mod">
          <ac:chgData name="PATEL, HIREN J Lt Col USAF AETC AFIT/LSS" userId="df573836-b4bc-4d9d-bd92-07e878188ee4" providerId="ADAL" clId="{417C6054-32C2-4BF7-AC82-AD64F5F7DAB3}" dt="2022-10-05T16:58:01.314" v="13"/>
          <ac:spMkLst>
            <pc:docMk/>
            <pc:sldMk cId="3222734185" sldId="265"/>
            <ac:spMk id="2" creationId="{00000000-0000-0000-0000-000000000000}"/>
          </ac:spMkLst>
        </pc:spChg>
        <pc:spChg chg="mod">
          <ac:chgData name="PATEL, HIREN J Lt Col USAF AETC AFIT/LSS" userId="df573836-b4bc-4d9d-bd92-07e878188ee4" providerId="ADAL" clId="{417C6054-32C2-4BF7-AC82-AD64F5F7DAB3}" dt="2022-10-05T16:58:01.314" v="13"/>
          <ac:spMkLst>
            <pc:docMk/>
            <pc:sldMk cId="3222734185" sldId="265"/>
            <ac:spMk id="3" creationId="{00000000-0000-0000-0000-000000000000}"/>
          </ac:spMkLst>
        </pc:spChg>
      </pc:sldChg>
      <pc:sldChg chg="modSp">
        <pc:chgData name="PATEL, HIREN J Lt Col USAF AETC AFIT/LSS" userId="df573836-b4bc-4d9d-bd92-07e878188ee4" providerId="ADAL" clId="{417C6054-32C2-4BF7-AC82-AD64F5F7DAB3}" dt="2022-10-05T16:58:01.314" v="13"/>
        <pc:sldMkLst>
          <pc:docMk/>
          <pc:sldMk cId="3743358126" sldId="266"/>
        </pc:sldMkLst>
        <pc:spChg chg="mod">
          <ac:chgData name="PATEL, HIREN J Lt Col USAF AETC AFIT/LSS" userId="df573836-b4bc-4d9d-bd92-07e878188ee4" providerId="ADAL" clId="{417C6054-32C2-4BF7-AC82-AD64F5F7DAB3}" dt="2022-10-05T16:58:01.314" v="13"/>
          <ac:spMkLst>
            <pc:docMk/>
            <pc:sldMk cId="3743358126" sldId="266"/>
            <ac:spMk id="2" creationId="{00000000-0000-0000-0000-000000000000}"/>
          </ac:spMkLst>
        </pc:spChg>
        <pc:spChg chg="mod">
          <ac:chgData name="PATEL, HIREN J Lt Col USAF AETC AFIT/LSS" userId="df573836-b4bc-4d9d-bd92-07e878188ee4" providerId="ADAL" clId="{417C6054-32C2-4BF7-AC82-AD64F5F7DAB3}" dt="2022-10-05T16:58:01.314" v="13"/>
          <ac:spMkLst>
            <pc:docMk/>
            <pc:sldMk cId="3743358126" sldId="266"/>
            <ac:spMk id="3" creationId="{00000000-0000-0000-0000-000000000000}"/>
          </ac:spMkLst>
        </pc:spChg>
      </pc:sldChg>
      <pc:sldChg chg="modSp">
        <pc:chgData name="PATEL, HIREN J Lt Col USAF AETC AFIT/LSS" userId="df573836-b4bc-4d9d-bd92-07e878188ee4" providerId="ADAL" clId="{417C6054-32C2-4BF7-AC82-AD64F5F7DAB3}" dt="2022-10-05T16:58:01.314" v="13"/>
        <pc:sldMkLst>
          <pc:docMk/>
          <pc:sldMk cId="2659865162" sldId="267"/>
        </pc:sldMkLst>
        <pc:spChg chg="mod">
          <ac:chgData name="PATEL, HIREN J Lt Col USAF AETC AFIT/LSS" userId="df573836-b4bc-4d9d-bd92-07e878188ee4" providerId="ADAL" clId="{417C6054-32C2-4BF7-AC82-AD64F5F7DAB3}" dt="2022-10-05T16:58:01.314" v="13"/>
          <ac:spMkLst>
            <pc:docMk/>
            <pc:sldMk cId="2659865162" sldId="267"/>
            <ac:spMk id="2" creationId="{00000000-0000-0000-0000-000000000000}"/>
          </ac:spMkLst>
        </pc:spChg>
        <pc:spChg chg="mod">
          <ac:chgData name="PATEL, HIREN J Lt Col USAF AETC AFIT/LSS" userId="df573836-b4bc-4d9d-bd92-07e878188ee4" providerId="ADAL" clId="{417C6054-32C2-4BF7-AC82-AD64F5F7DAB3}" dt="2022-10-05T16:58:01.314" v="13"/>
          <ac:spMkLst>
            <pc:docMk/>
            <pc:sldMk cId="2659865162" sldId="267"/>
            <ac:spMk id="3" creationId="{00000000-0000-0000-0000-000000000000}"/>
          </ac:spMkLst>
        </pc:spChg>
      </pc:sldChg>
      <pc:sldChg chg="modSp">
        <pc:chgData name="PATEL, HIREN J Lt Col USAF AETC AFIT/LSS" userId="df573836-b4bc-4d9d-bd92-07e878188ee4" providerId="ADAL" clId="{417C6054-32C2-4BF7-AC82-AD64F5F7DAB3}" dt="2022-10-05T16:58:01.314" v="13"/>
        <pc:sldMkLst>
          <pc:docMk/>
          <pc:sldMk cId="1945622669" sldId="268"/>
        </pc:sldMkLst>
        <pc:spChg chg="mod">
          <ac:chgData name="PATEL, HIREN J Lt Col USAF AETC AFIT/LSS" userId="df573836-b4bc-4d9d-bd92-07e878188ee4" providerId="ADAL" clId="{417C6054-32C2-4BF7-AC82-AD64F5F7DAB3}" dt="2022-10-05T16:58:01.314" v="13"/>
          <ac:spMkLst>
            <pc:docMk/>
            <pc:sldMk cId="1945622669" sldId="268"/>
            <ac:spMk id="2" creationId="{00000000-0000-0000-0000-000000000000}"/>
          </ac:spMkLst>
        </pc:spChg>
        <pc:spChg chg="mod">
          <ac:chgData name="PATEL, HIREN J Lt Col USAF AETC AFIT/LSS" userId="df573836-b4bc-4d9d-bd92-07e878188ee4" providerId="ADAL" clId="{417C6054-32C2-4BF7-AC82-AD64F5F7DAB3}" dt="2022-10-05T16:58:01.314" v="13"/>
          <ac:spMkLst>
            <pc:docMk/>
            <pc:sldMk cId="1945622669" sldId="268"/>
            <ac:spMk id="3" creationId="{00000000-0000-0000-0000-000000000000}"/>
          </ac:spMkLst>
        </pc:spChg>
      </pc:sldChg>
      <pc:sldChg chg="modSp">
        <pc:chgData name="PATEL, HIREN J Lt Col USAF AETC AFIT/LSS" userId="df573836-b4bc-4d9d-bd92-07e878188ee4" providerId="ADAL" clId="{417C6054-32C2-4BF7-AC82-AD64F5F7DAB3}" dt="2022-10-05T16:58:01.314" v="13"/>
        <pc:sldMkLst>
          <pc:docMk/>
          <pc:sldMk cId="3193455940" sldId="269"/>
        </pc:sldMkLst>
        <pc:spChg chg="mod">
          <ac:chgData name="PATEL, HIREN J Lt Col USAF AETC AFIT/LSS" userId="df573836-b4bc-4d9d-bd92-07e878188ee4" providerId="ADAL" clId="{417C6054-32C2-4BF7-AC82-AD64F5F7DAB3}" dt="2022-10-05T16:58:01.314" v="13"/>
          <ac:spMkLst>
            <pc:docMk/>
            <pc:sldMk cId="3193455940" sldId="269"/>
            <ac:spMk id="2" creationId="{00000000-0000-0000-0000-000000000000}"/>
          </ac:spMkLst>
        </pc:spChg>
        <pc:spChg chg="mod">
          <ac:chgData name="PATEL, HIREN J Lt Col USAF AETC AFIT/LSS" userId="df573836-b4bc-4d9d-bd92-07e878188ee4" providerId="ADAL" clId="{417C6054-32C2-4BF7-AC82-AD64F5F7DAB3}" dt="2022-10-05T16:58:01.314" v="13"/>
          <ac:spMkLst>
            <pc:docMk/>
            <pc:sldMk cId="3193455940" sldId="269"/>
            <ac:spMk id="3" creationId="{00000000-0000-0000-0000-000000000000}"/>
          </ac:spMkLst>
        </pc:spChg>
      </pc:sldChg>
      <pc:sldChg chg="modSp">
        <pc:chgData name="PATEL, HIREN J Lt Col USAF AETC AFIT/LSS" userId="df573836-b4bc-4d9d-bd92-07e878188ee4" providerId="ADAL" clId="{417C6054-32C2-4BF7-AC82-AD64F5F7DAB3}" dt="2022-10-05T16:58:01.314" v="13"/>
        <pc:sldMkLst>
          <pc:docMk/>
          <pc:sldMk cId="1851906897" sldId="271"/>
        </pc:sldMkLst>
        <pc:spChg chg="mod">
          <ac:chgData name="PATEL, HIREN J Lt Col USAF AETC AFIT/LSS" userId="df573836-b4bc-4d9d-bd92-07e878188ee4" providerId="ADAL" clId="{417C6054-32C2-4BF7-AC82-AD64F5F7DAB3}" dt="2022-10-05T16:58:01.314" v="13"/>
          <ac:spMkLst>
            <pc:docMk/>
            <pc:sldMk cId="1851906897" sldId="271"/>
            <ac:spMk id="2" creationId="{00000000-0000-0000-0000-000000000000}"/>
          </ac:spMkLst>
        </pc:spChg>
        <pc:spChg chg="mod">
          <ac:chgData name="PATEL, HIREN J Lt Col USAF AETC AFIT/LSS" userId="df573836-b4bc-4d9d-bd92-07e878188ee4" providerId="ADAL" clId="{417C6054-32C2-4BF7-AC82-AD64F5F7DAB3}" dt="2022-10-05T16:58:01.314" v="13"/>
          <ac:spMkLst>
            <pc:docMk/>
            <pc:sldMk cId="1851906897" sldId="271"/>
            <ac:spMk id="4" creationId="{F09B5771-0D64-AF02-7949-937E682063BB}"/>
          </ac:spMkLst>
        </pc:spChg>
      </pc:sldChg>
      <pc:sldChg chg="modSp">
        <pc:chgData name="PATEL, HIREN J Lt Col USAF AETC AFIT/LSS" userId="df573836-b4bc-4d9d-bd92-07e878188ee4" providerId="ADAL" clId="{417C6054-32C2-4BF7-AC82-AD64F5F7DAB3}" dt="2022-10-05T16:58:01.314" v="13"/>
        <pc:sldMkLst>
          <pc:docMk/>
          <pc:sldMk cId="1365084206" sldId="272"/>
        </pc:sldMkLst>
        <pc:spChg chg="mod">
          <ac:chgData name="PATEL, HIREN J Lt Col USAF AETC AFIT/LSS" userId="df573836-b4bc-4d9d-bd92-07e878188ee4" providerId="ADAL" clId="{417C6054-32C2-4BF7-AC82-AD64F5F7DAB3}" dt="2022-10-05T16:58:01.314" v="13"/>
          <ac:spMkLst>
            <pc:docMk/>
            <pc:sldMk cId="1365084206" sldId="272"/>
            <ac:spMk id="2" creationId="{CB1A8BB9-C053-502B-F8CB-F6A540F8A0BD}"/>
          </ac:spMkLst>
        </pc:spChg>
        <pc:spChg chg="mod">
          <ac:chgData name="PATEL, HIREN J Lt Col USAF AETC AFIT/LSS" userId="df573836-b4bc-4d9d-bd92-07e878188ee4" providerId="ADAL" clId="{417C6054-32C2-4BF7-AC82-AD64F5F7DAB3}" dt="2022-10-05T16:58:01.314" v="13"/>
          <ac:spMkLst>
            <pc:docMk/>
            <pc:sldMk cId="1365084206" sldId="272"/>
            <ac:spMk id="3" creationId="{0DF0C095-0233-E1A3-2550-3312A2EBE253}"/>
          </ac:spMkLst>
        </pc:spChg>
      </pc:sldChg>
      <pc:sldChg chg="modSp">
        <pc:chgData name="PATEL, HIREN J Lt Col USAF AETC AFIT/LSS" userId="df573836-b4bc-4d9d-bd92-07e878188ee4" providerId="ADAL" clId="{417C6054-32C2-4BF7-AC82-AD64F5F7DAB3}" dt="2022-10-05T16:58:01.314" v="13"/>
        <pc:sldMkLst>
          <pc:docMk/>
          <pc:sldMk cId="1531268580" sldId="273"/>
        </pc:sldMkLst>
        <pc:spChg chg="mod">
          <ac:chgData name="PATEL, HIREN J Lt Col USAF AETC AFIT/LSS" userId="df573836-b4bc-4d9d-bd92-07e878188ee4" providerId="ADAL" clId="{417C6054-32C2-4BF7-AC82-AD64F5F7DAB3}" dt="2022-10-05T16:58:01.314" v="13"/>
          <ac:spMkLst>
            <pc:docMk/>
            <pc:sldMk cId="1531268580" sldId="273"/>
            <ac:spMk id="2" creationId="{6BAC56E9-6D70-85BC-8FF0-FA8FD70D117A}"/>
          </ac:spMkLst>
        </pc:spChg>
        <pc:graphicFrameChg chg="mod">
          <ac:chgData name="PATEL, HIREN J Lt Col USAF AETC AFIT/LSS" userId="df573836-b4bc-4d9d-bd92-07e878188ee4" providerId="ADAL" clId="{417C6054-32C2-4BF7-AC82-AD64F5F7DAB3}" dt="2022-10-05T16:58:01.314" v="13"/>
          <ac:graphicFrameMkLst>
            <pc:docMk/>
            <pc:sldMk cId="1531268580" sldId="273"/>
            <ac:graphicFrameMk id="4" creationId="{C887FBFC-FB0F-92F1-7651-B577DFAE2683}"/>
          </ac:graphicFrameMkLst>
        </pc:graphicFrameChg>
      </pc:sldChg>
      <pc:sldChg chg="modSp">
        <pc:chgData name="PATEL, HIREN J Lt Col USAF AETC AFIT/LSS" userId="df573836-b4bc-4d9d-bd92-07e878188ee4" providerId="ADAL" clId="{417C6054-32C2-4BF7-AC82-AD64F5F7DAB3}" dt="2022-10-05T16:58:01.314" v="13"/>
        <pc:sldMkLst>
          <pc:docMk/>
          <pc:sldMk cId="216503081" sldId="274"/>
        </pc:sldMkLst>
        <pc:spChg chg="mod">
          <ac:chgData name="PATEL, HIREN J Lt Col USAF AETC AFIT/LSS" userId="df573836-b4bc-4d9d-bd92-07e878188ee4" providerId="ADAL" clId="{417C6054-32C2-4BF7-AC82-AD64F5F7DAB3}" dt="2022-10-05T16:58:01.314" v="13"/>
          <ac:spMkLst>
            <pc:docMk/>
            <pc:sldMk cId="216503081" sldId="274"/>
            <ac:spMk id="2" creationId="{6BAC56E9-6D70-85BC-8FF0-FA8FD70D117A}"/>
          </ac:spMkLst>
        </pc:spChg>
      </pc:sldChg>
      <pc:sldChg chg="modSp">
        <pc:chgData name="PATEL, HIREN J Lt Col USAF AETC AFIT/LSS" userId="df573836-b4bc-4d9d-bd92-07e878188ee4" providerId="ADAL" clId="{417C6054-32C2-4BF7-AC82-AD64F5F7DAB3}" dt="2022-10-05T16:58:01.314" v="13"/>
        <pc:sldMkLst>
          <pc:docMk/>
          <pc:sldMk cId="2168601555" sldId="275"/>
        </pc:sldMkLst>
        <pc:spChg chg="mod">
          <ac:chgData name="PATEL, HIREN J Lt Col USAF AETC AFIT/LSS" userId="df573836-b4bc-4d9d-bd92-07e878188ee4" providerId="ADAL" clId="{417C6054-32C2-4BF7-AC82-AD64F5F7DAB3}" dt="2022-10-05T16:58:01.314" v="13"/>
          <ac:spMkLst>
            <pc:docMk/>
            <pc:sldMk cId="2168601555" sldId="275"/>
            <ac:spMk id="2" creationId="{6BAC56E9-6D70-85BC-8FF0-FA8FD70D117A}"/>
          </ac:spMkLst>
        </pc:spChg>
        <pc:graphicFrameChg chg="mod">
          <ac:chgData name="PATEL, HIREN J Lt Col USAF AETC AFIT/LSS" userId="df573836-b4bc-4d9d-bd92-07e878188ee4" providerId="ADAL" clId="{417C6054-32C2-4BF7-AC82-AD64F5F7DAB3}" dt="2022-10-05T16:58:01.314" v="13"/>
          <ac:graphicFrameMkLst>
            <pc:docMk/>
            <pc:sldMk cId="2168601555" sldId="275"/>
            <ac:graphicFrameMk id="4" creationId="{C887FBFC-FB0F-92F1-7651-B577DFAE2683}"/>
          </ac:graphicFrameMkLst>
        </pc:graphicFrameChg>
      </pc:sldChg>
      <pc:sldChg chg="modSp">
        <pc:chgData name="PATEL, HIREN J Lt Col USAF AETC AFIT/LSS" userId="df573836-b4bc-4d9d-bd92-07e878188ee4" providerId="ADAL" clId="{417C6054-32C2-4BF7-AC82-AD64F5F7DAB3}" dt="2022-10-05T16:58:01.314" v="13"/>
        <pc:sldMkLst>
          <pc:docMk/>
          <pc:sldMk cId="2255459323" sldId="276"/>
        </pc:sldMkLst>
        <pc:spChg chg="mod">
          <ac:chgData name="PATEL, HIREN J Lt Col USAF AETC AFIT/LSS" userId="df573836-b4bc-4d9d-bd92-07e878188ee4" providerId="ADAL" clId="{417C6054-32C2-4BF7-AC82-AD64F5F7DAB3}" dt="2022-10-05T16:58:01.314" v="13"/>
          <ac:spMkLst>
            <pc:docMk/>
            <pc:sldMk cId="2255459323" sldId="276"/>
            <ac:spMk id="2" creationId="{972D7E4B-79CA-565F-A4A0-4F1E187D43F0}"/>
          </ac:spMkLst>
        </pc:spChg>
      </pc:sldChg>
      <pc:sldChg chg="modSp">
        <pc:chgData name="PATEL, HIREN J Lt Col USAF AETC AFIT/LSS" userId="df573836-b4bc-4d9d-bd92-07e878188ee4" providerId="ADAL" clId="{417C6054-32C2-4BF7-AC82-AD64F5F7DAB3}" dt="2022-10-05T16:58:01.314" v="13"/>
        <pc:sldMkLst>
          <pc:docMk/>
          <pc:sldMk cId="3780298342" sldId="279"/>
        </pc:sldMkLst>
        <pc:spChg chg="mod">
          <ac:chgData name="PATEL, HIREN J Lt Col USAF AETC AFIT/LSS" userId="df573836-b4bc-4d9d-bd92-07e878188ee4" providerId="ADAL" clId="{417C6054-32C2-4BF7-AC82-AD64F5F7DAB3}" dt="2022-10-05T16:58:01.314" v="13"/>
          <ac:spMkLst>
            <pc:docMk/>
            <pc:sldMk cId="3780298342" sldId="279"/>
            <ac:spMk id="2" creationId="{4EEF988A-EBEC-27DC-FF5F-692B08E55F9F}"/>
          </ac:spMkLst>
        </pc:spChg>
      </pc:sldChg>
      <pc:sldChg chg="addSp delSp modSp new mod setBg setClrOvrMap delDesignElem">
        <pc:chgData name="PATEL, HIREN J Lt Col USAF AETC AFIT/LSS" userId="df573836-b4bc-4d9d-bd92-07e878188ee4" providerId="ADAL" clId="{417C6054-32C2-4BF7-AC82-AD64F5F7DAB3}" dt="2022-10-05T16:58:08.721" v="14" actId="20577"/>
        <pc:sldMkLst>
          <pc:docMk/>
          <pc:sldMk cId="758963870" sldId="280"/>
        </pc:sldMkLst>
        <pc:spChg chg="mod">
          <ac:chgData name="PATEL, HIREN J Lt Col USAF AETC AFIT/LSS" userId="df573836-b4bc-4d9d-bd92-07e878188ee4" providerId="ADAL" clId="{417C6054-32C2-4BF7-AC82-AD64F5F7DAB3}" dt="2022-10-05T16:58:08.721" v="14" actId="20577"/>
          <ac:spMkLst>
            <pc:docMk/>
            <pc:sldMk cId="758963870" sldId="280"/>
            <ac:spMk id="2" creationId="{4A6F2C10-D3D0-EA8F-2922-449804574001}"/>
          </ac:spMkLst>
        </pc:spChg>
        <pc:spChg chg="del">
          <ac:chgData name="PATEL, HIREN J Lt Col USAF AETC AFIT/LSS" userId="df573836-b4bc-4d9d-bd92-07e878188ee4" providerId="ADAL" clId="{417C6054-32C2-4BF7-AC82-AD64F5F7DAB3}" dt="2022-10-05T16:57:30.513" v="10" actId="26606"/>
          <ac:spMkLst>
            <pc:docMk/>
            <pc:sldMk cId="758963870" sldId="280"/>
            <ac:spMk id="3" creationId="{ADDB78F5-DEDB-B7D8-232A-6C94CF751DC7}"/>
          </ac:spMkLst>
        </pc:spChg>
        <pc:spChg chg="add del">
          <ac:chgData name="PATEL, HIREN J Lt Col USAF AETC AFIT/LSS" userId="df573836-b4bc-4d9d-bd92-07e878188ee4" providerId="ADAL" clId="{417C6054-32C2-4BF7-AC82-AD64F5F7DAB3}" dt="2022-10-05T16:58:01.314" v="13"/>
          <ac:spMkLst>
            <pc:docMk/>
            <pc:sldMk cId="758963870" sldId="280"/>
            <ac:spMk id="10" creationId="{5B32A67F-3598-4A13-8552-DA884FFCCE57}"/>
          </ac:spMkLst>
        </pc:spChg>
        <pc:spChg chg="add del">
          <ac:chgData name="PATEL, HIREN J Lt Col USAF AETC AFIT/LSS" userId="df573836-b4bc-4d9d-bd92-07e878188ee4" providerId="ADAL" clId="{417C6054-32C2-4BF7-AC82-AD64F5F7DAB3}" dt="2022-10-05T16:58:01.314" v="13"/>
          <ac:spMkLst>
            <pc:docMk/>
            <pc:sldMk cId="758963870" sldId="280"/>
            <ac:spMk id="12" creationId="{BCC55ACC-A2F6-403C-A3A4-D59B3734D45F}"/>
          </ac:spMkLst>
        </pc:spChg>
        <pc:spChg chg="add del">
          <ac:chgData name="PATEL, HIREN J Lt Col USAF AETC AFIT/LSS" userId="df573836-b4bc-4d9d-bd92-07e878188ee4" providerId="ADAL" clId="{417C6054-32C2-4BF7-AC82-AD64F5F7DAB3}" dt="2022-10-05T16:58:01.314" v="13"/>
          <ac:spMkLst>
            <pc:docMk/>
            <pc:sldMk cId="758963870" sldId="280"/>
            <ac:spMk id="14" creationId="{598EBA13-C937-430B-9523-439FE21096E6}"/>
          </ac:spMkLst>
        </pc:spChg>
        <pc:picChg chg="add">
          <ac:chgData name="PATEL, HIREN J Lt Col USAF AETC AFIT/LSS" userId="df573836-b4bc-4d9d-bd92-07e878188ee4" providerId="ADAL" clId="{417C6054-32C2-4BF7-AC82-AD64F5F7DAB3}" dt="2022-10-05T16:57:30.513" v="10" actId="26606"/>
          <ac:picMkLst>
            <pc:docMk/>
            <pc:sldMk cId="758963870" sldId="280"/>
            <ac:picMk id="7" creationId="{5361BA39-1208-4EA5-F027-1B3D70D05E54}"/>
          </ac:picMkLst>
        </pc:picChg>
      </pc:sldChg>
    </pc:docChg>
  </pc:docChgLst>
  <pc:docChgLst>
    <pc:chgData name="PATEL, HIREN J Lt Col USAF AETC AFIT/LSS" userId="df573836-b4bc-4d9d-bd92-07e878188ee4" providerId="ADAL" clId="{CF3E2772-1CBA-4F6D-8F73-9A378C88528C}"/>
    <pc:docChg chg="modSld">
      <pc:chgData name="PATEL, HIREN J Lt Col USAF AETC AFIT/LSS" userId="df573836-b4bc-4d9d-bd92-07e878188ee4" providerId="ADAL" clId="{CF3E2772-1CBA-4F6D-8F73-9A378C88528C}" dt="2022-09-21T20:24:40.295" v="1"/>
      <pc:docMkLst>
        <pc:docMk/>
      </pc:docMkLst>
      <pc:sldChg chg="modSp">
        <pc:chgData name="PATEL, HIREN J Lt Col USAF AETC AFIT/LSS" userId="df573836-b4bc-4d9d-bd92-07e878188ee4" providerId="ADAL" clId="{CF3E2772-1CBA-4F6D-8F73-9A378C88528C}" dt="2022-09-21T20:24:40.295" v="1"/>
        <pc:sldMkLst>
          <pc:docMk/>
          <pc:sldMk cId="635351843" sldId="256"/>
        </pc:sldMkLst>
        <pc:spChg chg="mod">
          <ac:chgData name="PATEL, HIREN J Lt Col USAF AETC AFIT/LSS" userId="df573836-b4bc-4d9d-bd92-07e878188ee4" providerId="ADAL" clId="{CF3E2772-1CBA-4F6D-8F73-9A378C88528C}" dt="2022-09-21T20:24:40.295" v="1"/>
          <ac:spMkLst>
            <pc:docMk/>
            <pc:sldMk cId="635351843" sldId="256"/>
            <ac:spMk id="2" creationId="{00000000-0000-0000-0000-000000000000}"/>
          </ac:spMkLst>
        </pc:spChg>
        <pc:spChg chg="mod">
          <ac:chgData name="PATEL, HIREN J Lt Col USAF AETC AFIT/LSS" userId="df573836-b4bc-4d9d-bd92-07e878188ee4" providerId="ADAL" clId="{CF3E2772-1CBA-4F6D-8F73-9A378C88528C}" dt="2022-09-21T20:24:40.295" v="1"/>
          <ac:spMkLst>
            <pc:docMk/>
            <pc:sldMk cId="635351843" sldId="256"/>
            <ac:spMk id="3" creationId="{00000000-0000-0000-0000-000000000000}"/>
          </ac:spMkLst>
        </pc:spChg>
      </pc:sldChg>
      <pc:sldChg chg="modSp">
        <pc:chgData name="PATEL, HIREN J Lt Col USAF AETC AFIT/LSS" userId="df573836-b4bc-4d9d-bd92-07e878188ee4" providerId="ADAL" clId="{CF3E2772-1CBA-4F6D-8F73-9A378C88528C}" dt="2022-09-21T20:24:40.295" v="1"/>
        <pc:sldMkLst>
          <pc:docMk/>
          <pc:sldMk cId="3924230587" sldId="257"/>
        </pc:sldMkLst>
        <pc:spChg chg="mod">
          <ac:chgData name="PATEL, HIREN J Lt Col USAF AETC AFIT/LSS" userId="df573836-b4bc-4d9d-bd92-07e878188ee4" providerId="ADAL" clId="{CF3E2772-1CBA-4F6D-8F73-9A378C88528C}" dt="2022-09-21T20:24:40.295" v="1"/>
          <ac:spMkLst>
            <pc:docMk/>
            <pc:sldMk cId="3924230587" sldId="257"/>
            <ac:spMk id="2" creationId="{00000000-0000-0000-0000-000000000000}"/>
          </ac:spMkLst>
        </pc:spChg>
        <pc:spChg chg="mod">
          <ac:chgData name="PATEL, HIREN J Lt Col USAF AETC AFIT/LSS" userId="df573836-b4bc-4d9d-bd92-07e878188ee4" providerId="ADAL" clId="{CF3E2772-1CBA-4F6D-8F73-9A378C88528C}" dt="2022-09-21T20:24:40.295" v="1"/>
          <ac:spMkLst>
            <pc:docMk/>
            <pc:sldMk cId="3924230587" sldId="257"/>
            <ac:spMk id="3" creationId="{00000000-0000-0000-0000-000000000000}"/>
          </ac:spMkLst>
        </pc:spChg>
      </pc:sldChg>
      <pc:sldChg chg="modSp">
        <pc:chgData name="PATEL, HIREN J Lt Col USAF AETC AFIT/LSS" userId="df573836-b4bc-4d9d-bd92-07e878188ee4" providerId="ADAL" clId="{CF3E2772-1CBA-4F6D-8F73-9A378C88528C}" dt="2022-09-21T20:24:40.295" v="1"/>
        <pc:sldMkLst>
          <pc:docMk/>
          <pc:sldMk cId="1977403366" sldId="258"/>
        </pc:sldMkLst>
        <pc:spChg chg="mod">
          <ac:chgData name="PATEL, HIREN J Lt Col USAF AETC AFIT/LSS" userId="df573836-b4bc-4d9d-bd92-07e878188ee4" providerId="ADAL" clId="{CF3E2772-1CBA-4F6D-8F73-9A378C88528C}" dt="2022-09-21T20:24:40.295" v="1"/>
          <ac:spMkLst>
            <pc:docMk/>
            <pc:sldMk cId="1977403366" sldId="258"/>
            <ac:spMk id="2" creationId="{00000000-0000-0000-0000-000000000000}"/>
          </ac:spMkLst>
        </pc:spChg>
      </pc:sldChg>
      <pc:sldChg chg="modSp">
        <pc:chgData name="PATEL, HIREN J Lt Col USAF AETC AFIT/LSS" userId="df573836-b4bc-4d9d-bd92-07e878188ee4" providerId="ADAL" clId="{CF3E2772-1CBA-4F6D-8F73-9A378C88528C}" dt="2022-09-21T20:24:40.295" v="1"/>
        <pc:sldMkLst>
          <pc:docMk/>
          <pc:sldMk cId="3650039124" sldId="259"/>
        </pc:sldMkLst>
        <pc:spChg chg="mod">
          <ac:chgData name="PATEL, HIREN J Lt Col USAF AETC AFIT/LSS" userId="df573836-b4bc-4d9d-bd92-07e878188ee4" providerId="ADAL" clId="{CF3E2772-1CBA-4F6D-8F73-9A378C88528C}" dt="2022-09-21T20:24:40.295" v="1"/>
          <ac:spMkLst>
            <pc:docMk/>
            <pc:sldMk cId="3650039124" sldId="259"/>
            <ac:spMk id="2" creationId="{00000000-0000-0000-0000-000000000000}"/>
          </ac:spMkLst>
        </pc:spChg>
        <pc:spChg chg="mod">
          <ac:chgData name="PATEL, HIREN J Lt Col USAF AETC AFIT/LSS" userId="df573836-b4bc-4d9d-bd92-07e878188ee4" providerId="ADAL" clId="{CF3E2772-1CBA-4F6D-8F73-9A378C88528C}" dt="2022-09-21T20:24:40.295" v="1"/>
          <ac:spMkLst>
            <pc:docMk/>
            <pc:sldMk cId="3650039124" sldId="259"/>
            <ac:spMk id="3" creationId="{00000000-0000-0000-0000-000000000000}"/>
          </ac:spMkLst>
        </pc:spChg>
      </pc:sldChg>
      <pc:sldChg chg="modSp">
        <pc:chgData name="PATEL, HIREN J Lt Col USAF AETC AFIT/LSS" userId="df573836-b4bc-4d9d-bd92-07e878188ee4" providerId="ADAL" clId="{CF3E2772-1CBA-4F6D-8F73-9A378C88528C}" dt="2022-09-21T20:24:40.295" v="1"/>
        <pc:sldMkLst>
          <pc:docMk/>
          <pc:sldMk cId="1215277032" sldId="260"/>
        </pc:sldMkLst>
        <pc:spChg chg="mod">
          <ac:chgData name="PATEL, HIREN J Lt Col USAF AETC AFIT/LSS" userId="df573836-b4bc-4d9d-bd92-07e878188ee4" providerId="ADAL" clId="{CF3E2772-1CBA-4F6D-8F73-9A378C88528C}" dt="2022-09-21T20:24:40.295" v="1"/>
          <ac:spMkLst>
            <pc:docMk/>
            <pc:sldMk cId="1215277032" sldId="260"/>
            <ac:spMk id="2" creationId="{00000000-0000-0000-0000-000000000000}"/>
          </ac:spMkLst>
        </pc:spChg>
        <pc:spChg chg="mod">
          <ac:chgData name="PATEL, HIREN J Lt Col USAF AETC AFIT/LSS" userId="df573836-b4bc-4d9d-bd92-07e878188ee4" providerId="ADAL" clId="{CF3E2772-1CBA-4F6D-8F73-9A378C88528C}" dt="2022-09-21T20:24:40.295" v="1"/>
          <ac:spMkLst>
            <pc:docMk/>
            <pc:sldMk cId="1215277032" sldId="260"/>
            <ac:spMk id="3" creationId="{00000000-0000-0000-0000-000000000000}"/>
          </ac:spMkLst>
        </pc:spChg>
      </pc:sldChg>
    </pc:docChg>
  </pc:docChgLst>
  <pc:docChgLst>
    <pc:chgData name="PATEL, HIREN J Lt Col USAF AETC AFIT/LSS" userId="df573836-b4bc-4d9d-bd92-07e878188ee4" providerId="ADAL" clId="{A39473DA-26F7-4835-AA98-8A286E5B7DB4}"/>
    <pc:docChg chg="custSel modSld">
      <pc:chgData name="PATEL, HIREN J Lt Col USAF AETC AFIT/LSS" userId="df573836-b4bc-4d9d-bd92-07e878188ee4" providerId="ADAL" clId="{A39473DA-26F7-4835-AA98-8A286E5B7DB4}" dt="2022-09-30T19:12:45.341" v="27" actId="20577"/>
      <pc:docMkLst>
        <pc:docMk/>
      </pc:docMkLst>
      <pc:sldChg chg="addSp modSp mod setBg">
        <pc:chgData name="PATEL, HIREN J Lt Col USAF AETC AFIT/LSS" userId="df573836-b4bc-4d9d-bd92-07e878188ee4" providerId="ADAL" clId="{A39473DA-26F7-4835-AA98-8A286E5B7DB4}" dt="2022-09-30T19:12:45.341" v="27" actId="20577"/>
        <pc:sldMkLst>
          <pc:docMk/>
          <pc:sldMk cId="1215277032" sldId="260"/>
        </pc:sldMkLst>
        <pc:spChg chg="mod">
          <ac:chgData name="PATEL, HIREN J Lt Col USAF AETC AFIT/LSS" userId="df573836-b4bc-4d9d-bd92-07e878188ee4" providerId="ADAL" clId="{A39473DA-26F7-4835-AA98-8A286E5B7DB4}" dt="2022-09-30T19:12:31.944" v="25" actId="26606"/>
          <ac:spMkLst>
            <pc:docMk/>
            <pc:sldMk cId="1215277032" sldId="260"/>
            <ac:spMk id="2" creationId="{00000000-0000-0000-0000-000000000000}"/>
          </ac:spMkLst>
        </pc:spChg>
        <pc:spChg chg="mod">
          <ac:chgData name="PATEL, HIREN J Lt Col USAF AETC AFIT/LSS" userId="df573836-b4bc-4d9d-bd92-07e878188ee4" providerId="ADAL" clId="{A39473DA-26F7-4835-AA98-8A286E5B7DB4}" dt="2022-09-30T19:12:45.341" v="27" actId="20577"/>
          <ac:spMkLst>
            <pc:docMk/>
            <pc:sldMk cId="1215277032" sldId="260"/>
            <ac:spMk id="3" creationId="{00000000-0000-0000-0000-000000000000}"/>
          </ac:spMkLst>
        </pc:spChg>
        <pc:spChg chg="add">
          <ac:chgData name="PATEL, HIREN J Lt Col USAF AETC AFIT/LSS" userId="df573836-b4bc-4d9d-bd92-07e878188ee4" providerId="ADAL" clId="{A39473DA-26F7-4835-AA98-8A286E5B7DB4}" dt="2022-09-30T19:12:31.944" v="25" actId="26606"/>
          <ac:spMkLst>
            <pc:docMk/>
            <pc:sldMk cId="1215277032" sldId="260"/>
            <ac:spMk id="8" creationId="{100EDD19-6802-4EC3-95CE-CFFAB042CFD6}"/>
          </ac:spMkLst>
        </pc:spChg>
        <pc:spChg chg="add">
          <ac:chgData name="PATEL, HIREN J Lt Col USAF AETC AFIT/LSS" userId="df573836-b4bc-4d9d-bd92-07e878188ee4" providerId="ADAL" clId="{A39473DA-26F7-4835-AA98-8A286E5B7DB4}" dt="2022-09-30T19:12:31.944" v="25" actId="26606"/>
          <ac:spMkLst>
            <pc:docMk/>
            <pc:sldMk cId="1215277032" sldId="260"/>
            <ac:spMk id="10" creationId="{DB17E863-922E-4C26-BD64-E8FD41D28661}"/>
          </ac:spMkLst>
        </pc:spChg>
      </pc:sldChg>
      <pc:sldChg chg="addSp delSp modSp mod modAnim">
        <pc:chgData name="PATEL, HIREN J Lt Col USAF AETC AFIT/LSS" userId="df573836-b4bc-4d9d-bd92-07e878188ee4" providerId="ADAL" clId="{A39473DA-26F7-4835-AA98-8A286E5B7DB4}" dt="2022-09-30T19:11:56.711" v="24" actId="14100"/>
        <pc:sldMkLst>
          <pc:docMk/>
          <pc:sldMk cId="1725119674" sldId="263"/>
        </pc:sldMkLst>
        <pc:spChg chg="del">
          <ac:chgData name="PATEL, HIREN J Lt Col USAF AETC AFIT/LSS" userId="df573836-b4bc-4d9d-bd92-07e878188ee4" providerId="ADAL" clId="{A39473DA-26F7-4835-AA98-8A286E5B7DB4}" dt="2022-09-30T19:11:26.822" v="7" actId="478"/>
          <ac:spMkLst>
            <pc:docMk/>
            <pc:sldMk cId="1725119674" sldId="263"/>
            <ac:spMk id="2" creationId="{E5192A14-C21A-1A5B-4EEA-3272C545718E}"/>
          </ac:spMkLst>
        </pc:spChg>
        <pc:spChg chg="add del mod">
          <ac:chgData name="PATEL, HIREN J Lt Col USAF AETC AFIT/LSS" userId="df573836-b4bc-4d9d-bd92-07e878188ee4" providerId="ADAL" clId="{A39473DA-26F7-4835-AA98-8A286E5B7DB4}" dt="2022-09-30T19:11:42.354" v="13" actId="478"/>
          <ac:spMkLst>
            <pc:docMk/>
            <pc:sldMk cId="1725119674" sldId="263"/>
            <ac:spMk id="5" creationId="{2F1D1516-9A2C-8A36-8574-6B55DF4D04DA}"/>
          </ac:spMkLst>
        </pc:spChg>
        <pc:picChg chg="add mod">
          <ac:chgData name="PATEL, HIREN J Lt Col USAF AETC AFIT/LSS" userId="df573836-b4bc-4d9d-bd92-07e878188ee4" providerId="ADAL" clId="{A39473DA-26F7-4835-AA98-8A286E5B7DB4}" dt="2022-09-30T19:11:56.711" v="24" actId="14100"/>
          <ac:picMkLst>
            <pc:docMk/>
            <pc:sldMk cId="1725119674" sldId="263"/>
            <ac:picMk id="3" creationId="{BC6CBBCB-3F87-D976-ACB4-51EA23140EFE}"/>
          </ac:picMkLst>
        </pc:picChg>
      </pc:sldChg>
    </pc:docChg>
  </pc:docChgLst>
  <pc:docChgLst>
    <pc:chgData name="PATEL, HIREN J Lt Col USAF AETC AFIT/LSS" userId="df573836-b4bc-4d9d-bd92-07e878188ee4" providerId="ADAL" clId="{D4638EB5-88A4-4D27-A86B-4A6C14F712E7}"/>
    <pc:docChg chg="delSld">
      <pc:chgData name="PATEL, HIREN J Lt Col USAF AETC AFIT/LSS" userId="df573836-b4bc-4d9d-bd92-07e878188ee4" providerId="ADAL" clId="{D4638EB5-88A4-4D27-A86B-4A6C14F712E7}" dt="2022-10-07T13:35:42.571" v="0" actId="47"/>
      <pc:docMkLst>
        <pc:docMk/>
      </pc:docMkLst>
      <pc:sldChg chg="del">
        <pc:chgData name="PATEL, HIREN J Lt Col USAF AETC AFIT/LSS" userId="df573836-b4bc-4d9d-bd92-07e878188ee4" providerId="ADAL" clId="{D4638EB5-88A4-4D27-A86B-4A6C14F712E7}" dt="2022-10-07T13:35:42.571" v="0" actId="47"/>
        <pc:sldMkLst>
          <pc:docMk/>
          <pc:sldMk cId="1725119674" sldId="263"/>
        </pc:sldMkLst>
      </pc:sldChg>
    </pc:docChg>
  </pc:docChgLst>
  <pc:docChgLst>
    <pc:chgData name="PATEL, HIREN J Lt Col USAF AETC AFIT/LSS" userId="S::hiren.patel@us.af.mil::df573836-b4bc-4d9d-bd92-07e878188ee4" providerId="AD" clId="Web-{ED547CB1-AF87-78DD-039C-7453D720ECE8}"/>
    <pc:docChg chg="addSld modSld">
      <pc:chgData name="PATEL, HIREN J Lt Col USAF AETC AFIT/LSS" userId="S::hiren.patel@us.af.mil::df573836-b4bc-4d9d-bd92-07e878188ee4" providerId="AD" clId="Web-{ED547CB1-AF87-78DD-039C-7453D720ECE8}" dt="2022-10-03T15:06:55.053" v="290"/>
      <pc:docMkLst>
        <pc:docMk/>
      </pc:docMkLst>
      <pc:sldChg chg="modSp">
        <pc:chgData name="PATEL, HIREN J Lt Col USAF AETC AFIT/LSS" userId="S::hiren.patel@us.af.mil::df573836-b4bc-4d9d-bd92-07e878188ee4" providerId="AD" clId="Web-{ED547CB1-AF87-78DD-039C-7453D720ECE8}" dt="2022-10-03T13:18:15.672" v="239"/>
        <pc:sldMkLst>
          <pc:docMk/>
          <pc:sldMk cId="4082009521" sldId="264"/>
        </pc:sldMkLst>
        <pc:spChg chg="mod">
          <ac:chgData name="PATEL, HIREN J Lt Col USAF AETC AFIT/LSS" userId="S::hiren.patel@us.af.mil::df573836-b4bc-4d9d-bd92-07e878188ee4" providerId="AD" clId="Web-{ED547CB1-AF87-78DD-039C-7453D720ECE8}" dt="2022-10-03T13:18:15.672" v="239"/>
          <ac:spMkLst>
            <pc:docMk/>
            <pc:sldMk cId="4082009521" sldId="264"/>
            <ac:spMk id="3" creationId="{F74BDE77-3BF7-3781-7FC7-D7AB8DBE9B92}"/>
          </ac:spMkLst>
        </pc:spChg>
      </pc:sldChg>
      <pc:sldChg chg="addSp delSp modSp">
        <pc:chgData name="PATEL, HIREN J Lt Col USAF AETC AFIT/LSS" userId="S::hiren.patel@us.af.mil::df573836-b4bc-4d9d-bd92-07e878188ee4" providerId="AD" clId="Web-{ED547CB1-AF87-78DD-039C-7453D720ECE8}" dt="2022-10-03T15:06:55.053" v="290"/>
        <pc:sldMkLst>
          <pc:docMk/>
          <pc:sldMk cId="1851906897" sldId="271"/>
        </pc:sldMkLst>
        <pc:spChg chg="mod">
          <ac:chgData name="PATEL, HIREN J Lt Col USAF AETC AFIT/LSS" userId="S::hiren.patel@us.af.mil::df573836-b4bc-4d9d-bd92-07e878188ee4" providerId="AD" clId="Web-{ED547CB1-AF87-78DD-039C-7453D720ECE8}" dt="2022-10-03T15:05:59.802" v="284" actId="20577"/>
          <ac:spMkLst>
            <pc:docMk/>
            <pc:sldMk cId="1851906897" sldId="271"/>
            <ac:spMk id="2" creationId="{00000000-0000-0000-0000-000000000000}"/>
          </ac:spMkLst>
        </pc:spChg>
        <pc:spChg chg="mod">
          <ac:chgData name="PATEL, HIREN J Lt Col USAF AETC AFIT/LSS" userId="S::hiren.patel@us.af.mil::df573836-b4bc-4d9d-bd92-07e878188ee4" providerId="AD" clId="Web-{ED547CB1-AF87-78DD-039C-7453D720ECE8}" dt="2022-10-03T15:06:10.646" v="288" actId="20577"/>
          <ac:spMkLst>
            <pc:docMk/>
            <pc:sldMk cId="1851906897" sldId="271"/>
            <ac:spMk id="3" creationId="{00000000-0000-0000-0000-000000000000}"/>
          </ac:spMkLst>
        </pc:spChg>
        <pc:graphicFrameChg chg="add del mod modGraphic">
          <ac:chgData name="PATEL, HIREN J Lt Col USAF AETC AFIT/LSS" userId="S::hiren.patel@us.af.mil::df573836-b4bc-4d9d-bd92-07e878188ee4" providerId="AD" clId="Web-{ED547CB1-AF87-78DD-039C-7453D720ECE8}" dt="2022-10-03T15:06:55.053" v="290"/>
          <ac:graphicFrameMkLst>
            <pc:docMk/>
            <pc:sldMk cId="1851906897" sldId="271"/>
            <ac:graphicFrameMk id="5" creationId="{E39ADB98-1ACD-620E-B8CD-43EE2079CF74}"/>
          </ac:graphicFrameMkLst>
        </pc:graphicFrameChg>
      </pc:sldChg>
      <pc:sldChg chg="addSp delSp modSp new">
        <pc:chgData name="PATEL, HIREN J Lt Col USAF AETC AFIT/LSS" userId="S::hiren.patel@us.af.mil::df573836-b4bc-4d9d-bd92-07e878188ee4" providerId="AD" clId="Web-{ED547CB1-AF87-78DD-039C-7453D720ECE8}" dt="2022-10-03T14:58:33.202" v="263"/>
        <pc:sldMkLst>
          <pc:docMk/>
          <pc:sldMk cId="3738032013" sldId="277"/>
        </pc:sldMkLst>
        <pc:spChg chg="mod">
          <ac:chgData name="PATEL, HIREN J Lt Col USAF AETC AFIT/LSS" userId="S::hiren.patel@us.af.mil::df573836-b4bc-4d9d-bd92-07e878188ee4" providerId="AD" clId="Web-{ED547CB1-AF87-78DD-039C-7453D720ECE8}" dt="2022-10-03T14:56:17.513" v="251" actId="20577"/>
          <ac:spMkLst>
            <pc:docMk/>
            <pc:sldMk cId="3738032013" sldId="277"/>
            <ac:spMk id="2" creationId="{30E2B7FC-A5C3-6383-0A3F-3B1289148568}"/>
          </ac:spMkLst>
        </pc:spChg>
        <pc:spChg chg="del">
          <ac:chgData name="PATEL, HIREN J Lt Col USAF AETC AFIT/LSS" userId="S::hiren.patel@us.af.mil::df573836-b4bc-4d9d-bd92-07e878188ee4" providerId="AD" clId="Web-{ED547CB1-AF87-78DD-039C-7453D720ECE8}" dt="2022-10-03T14:56:26.763" v="252"/>
          <ac:spMkLst>
            <pc:docMk/>
            <pc:sldMk cId="3738032013" sldId="277"/>
            <ac:spMk id="3" creationId="{E6613490-EA50-7D99-617A-B92FEDA565E9}"/>
          </ac:spMkLst>
        </pc:spChg>
        <pc:picChg chg="add del mod">
          <ac:chgData name="PATEL, HIREN J Lt Col USAF AETC AFIT/LSS" userId="S::hiren.patel@us.af.mil::df573836-b4bc-4d9d-bd92-07e878188ee4" providerId="AD" clId="Web-{ED547CB1-AF87-78DD-039C-7453D720ECE8}" dt="2022-10-03T14:58:31.390" v="262"/>
          <ac:picMkLst>
            <pc:docMk/>
            <pc:sldMk cId="3738032013" sldId="277"/>
            <ac:picMk id="4" creationId="{D3CECB7B-5581-928E-F68C-54BCB8835638}"/>
          </ac:picMkLst>
        </pc:picChg>
        <pc:picChg chg="add mod">
          <ac:chgData name="PATEL, HIREN J Lt Col USAF AETC AFIT/LSS" userId="S::hiren.patel@us.af.mil::df573836-b4bc-4d9d-bd92-07e878188ee4" providerId="AD" clId="Web-{ED547CB1-AF87-78DD-039C-7453D720ECE8}" dt="2022-10-03T14:58:33.202" v="263"/>
          <ac:picMkLst>
            <pc:docMk/>
            <pc:sldMk cId="3738032013" sldId="277"/>
            <ac:picMk id="5" creationId="{8E886680-9811-39FC-0A15-6980244CEFF1}"/>
          </ac:picMkLst>
        </pc:picChg>
      </pc:sldChg>
    </pc:docChg>
  </pc:docChgLst>
  <pc:docChgLst>
    <pc:chgData name="PATEL, HIREN J Lt Col USAF AETC AFIT/LSS" userId="S::hiren.patel@us.af.mil::df573836-b4bc-4d9d-bd92-07e878188ee4" providerId="AD" clId="Web-{A17F302C-5B79-436B-B34D-99FAAF52A8D8}"/>
    <pc:docChg chg="modSld">
      <pc:chgData name="PATEL, HIREN J Lt Col USAF AETC AFIT/LSS" userId="S::hiren.patel@us.af.mil::df573836-b4bc-4d9d-bd92-07e878188ee4" providerId="AD" clId="Web-{A17F302C-5B79-436B-B34D-99FAAF52A8D8}" dt="2022-09-30T19:06:30.931" v="63"/>
      <pc:docMkLst>
        <pc:docMk/>
      </pc:docMkLst>
      <pc:sldChg chg="addSp delSp modSp mod setBg">
        <pc:chgData name="PATEL, HIREN J Lt Col USAF AETC AFIT/LSS" userId="S::hiren.patel@us.af.mil::df573836-b4bc-4d9d-bd92-07e878188ee4" providerId="AD" clId="Web-{A17F302C-5B79-436B-B34D-99FAAF52A8D8}" dt="2022-09-30T19:04:32.788" v="58" actId="20577"/>
        <pc:sldMkLst>
          <pc:docMk/>
          <pc:sldMk cId="3320530031" sldId="261"/>
        </pc:sldMkLst>
        <pc:spChg chg="mod">
          <ac:chgData name="PATEL, HIREN J Lt Col USAF AETC AFIT/LSS" userId="S::hiren.patel@us.af.mil::df573836-b4bc-4d9d-bd92-07e878188ee4" providerId="AD" clId="Web-{A17F302C-5B79-436B-B34D-99FAAF52A8D8}" dt="2022-09-30T18:46:59.852" v="1"/>
          <ac:spMkLst>
            <pc:docMk/>
            <pc:sldMk cId="3320530031" sldId="261"/>
            <ac:spMk id="2" creationId="{E421485E-AEE1-279A-775A-86EB00DA20AC}"/>
          </ac:spMkLst>
        </pc:spChg>
        <pc:spChg chg="add del mod">
          <ac:chgData name="PATEL, HIREN J Lt Col USAF AETC AFIT/LSS" userId="S::hiren.patel@us.af.mil::df573836-b4bc-4d9d-bd92-07e878188ee4" providerId="AD" clId="Web-{A17F302C-5B79-436B-B34D-99FAAF52A8D8}" dt="2022-09-30T19:04:32.788" v="58" actId="20577"/>
          <ac:spMkLst>
            <pc:docMk/>
            <pc:sldMk cId="3320530031" sldId="261"/>
            <ac:spMk id="3" creationId="{15AA1FBF-86A8-FD3F-89C6-D56BB9EDC3A2}"/>
          </ac:spMkLst>
        </pc:spChg>
        <pc:spChg chg="add del">
          <ac:chgData name="PATEL, HIREN J Lt Col USAF AETC AFIT/LSS" userId="S::hiren.patel@us.af.mil::df573836-b4bc-4d9d-bd92-07e878188ee4" providerId="AD" clId="Web-{A17F302C-5B79-436B-B34D-99FAAF52A8D8}" dt="2022-09-30T18:46:59.852" v="1"/>
          <ac:spMkLst>
            <pc:docMk/>
            <pc:sldMk cId="3320530031" sldId="261"/>
            <ac:spMk id="9" creationId="{2E442304-DDBD-4F7B-8017-36BCC863FB40}"/>
          </ac:spMkLst>
        </pc:spChg>
        <pc:spChg chg="add del">
          <ac:chgData name="PATEL, HIREN J Lt Col USAF AETC AFIT/LSS" userId="S::hiren.patel@us.af.mil::df573836-b4bc-4d9d-bd92-07e878188ee4" providerId="AD" clId="Web-{A17F302C-5B79-436B-B34D-99FAAF52A8D8}" dt="2022-09-30T18:46:59.852" v="1"/>
          <ac:spMkLst>
            <pc:docMk/>
            <pc:sldMk cId="3320530031" sldId="261"/>
            <ac:spMk id="11" creationId="{5E107275-3853-46FD-A241-DE4355A42675}"/>
          </ac:spMkLst>
        </pc:spChg>
        <pc:graphicFrameChg chg="add del">
          <ac:chgData name="PATEL, HIREN J Lt Col USAF AETC AFIT/LSS" userId="S::hiren.patel@us.af.mil::df573836-b4bc-4d9d-bd92-07e878188ee4" providerId="AD" clId="Web-{A17F302C-5B79-436B-B34D-99FAAF52A8D8}" dt="2022-09-30T18:46:59.852" v="1"/>
          <ac:graphicFrameMkLst>
            <pc:docMk/>
            <pc:sldMk cId="3320530031" sldId="261"/>
            <ac:graphicFrameMk id="5" creationId="{EFAFC5B6-F889-34E4-FBC3-2421CD8EEEAF}"/>
          </ac:graphicFrameMkLst>
        </pc:graphicFrameChg>
      </pc:sldChg>
      <pc:sldChg chg="addSp delSp modSp">
        <pc:chgData name="PATEL, HIREN J Lt Col USAF AETC AFIT/LSS" userId="S::hiren.patel@us.af.mil::df573836-b4bc-4d9d-bd92-07e878188ee4" providerId="AD" clId="Web-{A17F302C-5B79-436B-B34D-99FAAF52A8D8}" dt="2022-09-30T19:06:30.931" v="63"/>
        <pc:sldMkLst>
          <pc:docMk/>
          <pc:sldMk cId="1725119674" sldId="263"/>
        </pc:sldMkLst>
        <pc:spChg chg="del">
          <ac:chgData name="PATEL, HIREN J Lt Col USAF AETC AFIT/LSS" userId="S::hiren.patel@us.af.mil::df573836-b4bc-4d9d-bd92-07e878188ee4" providerId="AD" clId="Web-{A17F302C-5B79-436B-B34D-99FAAF52A8D8}" dt="2022-09-30T19:04:40.820" v="59"/>
          <ac:spMkLst>
            <pc:docMk/>
            <pc:sldMk cId="1725119674" sldId="263"/>
            <ac:spMk id="3" creationId="{1E9D0BEE-8CD2-D222-8367-2BD855C61DA0}"/>
          </ac:spMkLst>
        </pc:spChg>
        <pc:spChg chg="add del mod">
          <ac:chgData name="PATEL, HIREN J Lt Col USAF AETC AFIT/LSS" userId="S::hiren.patel@us.af.mil::df573836-b4bc-4d9d-bd92-07e878188ee4" providerId="AD" clId="Web-{A17F302C-5B79-436B-B34D-99FAAF52A8D8}" dt="2022-09-30T19:04:42.648" v="60"/>
          <ac:spMkLst>
            <pc:docMk/>
            <pc:sldMk cId="1725119674" sldId="263"/>
            <ac:spMk id="5" creationId="{33083E33-99F6-F0DE-9608-72FBB43280C4}"/>
          </ac:spMkLst>
        </pc:spChg>
        <pc:spChg chg="add del mod">
          <ac:chgData name="PATEL, HIREN J Lt Col USAF AETC AFIT/LSS" userId="S::hiren.patel@us.af.mil::df573836-b4bc-4d9d-bd92-07e878188ee4" providerId="AD" clId="Web-{A17F302C-5B79-436B-B34D-99FAAF52A8D8}" dt="2022-09-30T19:06:30.931" v="63"/>
          <ac:spMkLst>
            <pc:docMk/>
            <pc:sldMk cId="1725119674" sldId="263"/>
            <ac:spMk id="6" creationId="{9F942CA9-6BEA-D87D-6F44-9BFD136F52AE}"/>
          </ac:spMkLst>
        </pc:spChg>
      </pc:sldChg>
    </pc:docChg>
  </pc:docChgLst>
  <pc:docChgLst>
    <pc:chgData name="PATEL, HIREN J Lt Col USAF AETC AFIT/LSS" userId="df573836-b4bc-4d9d-bd92-07e878188ee4" providerId="ADAL" clId="{C2112591-5B89-454E-BFCC-424B5F2DD383}"/>
    <pc:docChg chg="undo custSel modSld modMainMaster">
      <pc:chgData name="PATEL, HIREN J Lt Col USAF AETC AFIT/LSS" userId="df573836-b4bc-4d9d-bd92-07e878188ee4" providerId="ADAL" clId="{C2112591-5B89-454E-BFCC-424B5F2DD383}" dt="2022-10-06T17:52:14.911" v="9" actId="120"/>
      <pc:docMkLst>
        <pc:docMk/>
      </pc:docMkLst>
      <pc:sldChg chg="modSp mod">
        <pc:chgData name="PATEL, HIREN J Lt Col USAF AETC AFIT/LSS" userId="df573836-b4bc-4d9d-bd92-07e878188ee4" providerId="ADAL" clId="{C2112591-5B89-454E-BFCC-424B5F2DD383}" dt="2022-10-06T17:52:14.911" v="9" actId="120"/>
        <pc:sldMkLst>
          <pc:docMk/>
          <pc:sldMk cId="4082009521" sldId="264"/>
        </pc:sldMkLst>
        <pc:spChg chg="mod">
          <ac:chgData name="PATEL, HIREN J Lt Col USAF AETC AFIT/LSS" userId="df573836-b4bc-4d9d-bd92-07e878188ee4" providerId="ADAL" clId="{C2112591-5B89-454E-BFCC-424B5F2DD383}" dt="2022-10-06T17:52:14.911" v="9" actId="120"/>
          <ac:spMkLst>
            <pc:docMk/>
            <pc:sldMk cId="4082009521" sldId="264"/>
            <ac:spMk id="3" creationId="{F74BDE77-3BF7-3781-7FC7-D7AB8DBE9B92}"/>
          </ac:spMkLst>
        </pc:spChg>
      </pc:sldChg>
      <pc:sldMasterChg chg="modSldLayout">
        <pc:chgData name="PATEL, HIREN J Lt Col USAF AETC AFIT/LSS" userId="df573836-b4bc-4d9d-bd92-07e878188ee4" providerId="ADAL" clId="{C2112591-5B89-454E-BFCC-424B5F2DD383}" dt="2022-10-06T17:50:36.901" v="0" actId="122"/>
        <pc:sldMasterMkLst>
          <pc:docMk/>
          <pc:sldMasterMk cId="2615960286" sldId="2147483702"/>
        </pc:sldMasterMkLst>
        <pc:sldLayoutChg chg="modSp">
          <pc:chgData name="PATEL, HIREN J Lt Col USAF AETC AFIT/LSS" userId="df573836-b4bc-4d9d-bd92-07e878188ee4" providerId="ADAL" clId="{C2112591-5B89-454E-BFCC-424B5F2DD383}" dt="2022-10-06T17:50:36.901" v="0" actId="122"/>
          <pc:sldLayoutMkLst>
            <pc:docMk/>
            <pc:sldMasterMk cId="2615960286" sldId="2147483702"/>
            <pc:sldLayoutMk cId="3284197358" sldId="2147483704"/>
          </pc:sldLayoutMkLst>
          <pc:spChg chg="mod">
            <ac:chgData name="PATEL, HIREN J Lt Col USAF AETC AFIT/LSS" userId="df573836-b4bc-4d9d-bd92-07e878188ee4" providerId="ADAL" clId="{C2112591-5B89-454E-BFCC-424B5F2DD383}" dt="2022-10-06T17:50:36.901" v="0" actId="122"/>
            <ac:spMkLst>
              <pc:docMk/>
              <pc:sldMasterMk cId="2615960286" sldId="2147483702"/>
              <pc:sldLayoutMk cId="3284197358" sldId="2147483704"/>
              <ac:spMk id="2" creationId="{00000000-0000-0000-0000-000000000000}"/>
            </ac:spMkLst>
          </pc:spChg>
        </pc:sldLayoutChg>
      </pc:sldMasterChg>
    </pc:docChg>
  </pc:docChgLst>
  <pc:docChgLst>
    <pc:chgData name="PATEL, HIREN J Lt Col USAF AETC AFIT/LSS" userId="S::hiren.patel@us.af.mil::df573836-b4bc-4d9d-bd92-07e878188ee4" providerId="AD" clId="Web-{BAB11112-2A64-4DFA-8AA6-584B7E1AAAE0}"/>
    <pc:docChg chg="addSld delSld modSld sldOrd">
      <pc:chgData name="PATEL, HIREN J Lt Col USAF AETC AFIT/LSS" userId="S::hiren.patel@us.af.mil::df573836-b4bc-4d9d-bd92-07e878188ee4" providerId="AD" clId="Web-{BAB11112-2A64-4DFA-8AA6-584B7E1AAAE0}" dt="2022-10-04T20:24:56.793" v="1406" actId="20577"/>
      <pc:docMkLst>
        <pc:docMk/>
      </pc:docMkLst>
      <pc:sldChg chg="addSp delSp modSp mod setBg">
        <pc:chgData name="PATEL, HIREN J Lt Col USAF AETC AFIT/LSS" userId="S::hiren.patel@us.af.mil::df573836-b4bc-4d9d-bd92-07e878188ee4" providerId="AD" clId="Web-{BAB11112-2A64-4DFA-8AA6-584B7E1AAAE0}" dt="2022-10-04T19:25:53.772" v="1113"/>
        <pc:sldMkLst>
          <pc:docMk/>
          <pc:sldMk cId="635351843" sldId="256"/>
        </pc:sldMkLst>
        <pc:spChg chg="mod">
          <ac:chgData name="PATEL, HIREN J Lt Col USAF AETC AFIT/LSS" userId="S::hiren.patel@us.af.mil::df573836-b4bc-4d9d-bd92-07e878188ee4" providerId="AD" clId="Web-{BAB11112-2A64-4DFA-8AA6-584B7E1AAAE0}" dt="2022-10-04T19:25:53.772" v="1113"/>
          <ac:spMkLst>
            <pc:docMk/>
            <pc:sldMk cId="635351843" sldId="256"/>
            <ac:spMk id="2" creationId="{00000000-0000-0000-0000-000000000000}"/>
          </ac:spMkLst>
        </pc:spChg>
        <pc:spChg chg="mod">
          <ac:chgData name="PATEL, HIREN J Lt Col USAF AETC AFIT/LSS" userId="S::hiren.patel@us.af.mil::df573836-b4bc-4d9d-bd92-07e878188ee4" providerId="AD" clId="Web-{BAB11112-2A64-4DFA-8AA6-584B7E1AAAE0}" dt="2022-10-04T19:25:53.772" v="1113"/>
          <ac:spMkLst>
            <pc:docMk/>
            <pc:sldMk cId="635351843" sldId="256"/>
            <ac:spMk id="3" creationId="{00000000-0000-0000-0000-000000000000}"/>
          </ac:spMkLst>
        </pc:spChg>
        <pc:spChg chg="add del">
          <ac:chgData name="PATEL, HIREN J Lt Col USAF AETC AFIT/LSS" userId="S::hiren.patel@us.af.mil::df573836-b4bc-4d9d-bd92-07e878188ee4" providerId="AD" clId="Web-{BAB11112-2A64-4DFA-8AA6-584B7E1AAAE0}" dt="2022-10-04T19:25:53.772" v="1113"/>
          <ac:spMkLst>
            <pc:docMk/>
            <pc:sldMk cId="635351843" sldId="256"/>
            <ac:spMk id="8" creationId="{6F5A5072-7B47-4D32-B52A-4EBBF590B8A5}"/>
          </ac:spMkLst>
        </pc:spChg>
        <pc:spChg chg="add del">
          <ac:chgData name="PATEL, HIREN J Lt Col USAF AETC AFIT/LSS" userId="S::hiren.patel@us.af.mil::df573836-b4bc-4d9d-bd92-07e878188ee4" providerId="AD" clId="Web-{BAB11112-2A64-4DFA-8AA6-584B7E1AAAE0}" dt="2022-10-04T19:25:53.772" v="1113"/>
          <ac:spMkLst>
            <pc:docMk/>
            <pc:sldMk cId="635351843" sldId="256"/>
            <ac:spMk id="10" creationId="{9715DAF0-AE1B-46C9-8A6B-DB2AA05AB91D}"/>
          </ac:spMkLst>
        </pc:spChg>
        <pc:spChg chg="add del">
          <ac:chgData name="PATEL, HIREN J Lt Col USAF AETC AFIT/LSS" userId="S::hiren.patel@us.af.mil::df573836-b4bc-4d9d-bd92-07e878188ee4" providerId="AD" clId="Web-{BAB11112-2A64-4DFA-8AA6-584B7E1AAAE0}" dt="2022-10-04T19:25:53.772" v="1113"/>
          <ac:spMkLst>
            <pc:docMk/>
            <pc:sldMk cId="635351843" sldId="256"/>
            <ac:spMk id="12" creationId="{6016219D-510E-4184-9090-6D5578A87BD1}"/>
          </ac:spMkLst>
        </pc:spChg>
        <pc:spChg chg="add del">
          <ac:chgData name="PATEL, HIREN J Lt Col USAF AETC AFIT/LSS" userId="S::hiren.patel@us.af.mil::df573836-b4bc-4d9d-bd92-07e878188ee4" providerId="AD" clId="Web-{BAB11112-2A64-4DFA-8AA6-584B7E1AAAE0}" dt="2022-10-04T19:25:53.772" v="1113"/>
          <ac:spMkLst>
            <pc:docMk/>
            <pc:sldMk cId="635351843" sldId="256"/>
            <ac:spMk id="14" creationId="{AFF4A713-7B75-4B21-90D7-5AB19547C728}"/>
          </ac:spMkLst>
        </pc:spChg>
        <pc:spChg chg="add del">
          <ac:chgData name="PATEL, HIREN J Lt Col USAF AETC AFIT/LSS" userId="S::hiren.patel@us.af.mil::df573836-b4bc-4d9d-bd92-07e878188ee4" providerId="AD" clId="Web-{BAB11112-2A64-4DFA-8AA6-584B7E1AAAE0}" dt="2022-10-04T19:25:53.772" v="1113"/>
          <ac:spMkLst>
            <pc:docMk/>
            <pc:sldMk cId="635351843" sldId="256"/>
            <ac:spMk id="16" creationId="{DC631C0B-6DA6-4E57-8231-CE32B3434A7E}"/>
          </ac:spMkLst>
        </pc:spChg>
        <pc:spChg chg="add del">
          <ac:chgData name="PATEL, HIREN J Lt Col USAF AETC AFIT/LSS" userId="S::hiren.patel@us.af.mil::df573836-b4bc-4d9d-bd92-07e878188ee4" providerId="AD" clId="Web-{BAB11112-2A64-4DFA-8AA6-584B7E1AAAE0}" dt="2022-10-04T19:25:53.772" v="1113"/>
          <ac:spMkLst>
            <pc:docMk/>
            <pc:sldMk cId="635351843" sldId="256"/>
            <ac:spMk id="18" creationId="{C29501E6-A978-4A61-9689-9085AF97A53A}"/>
          </ac:spMkLst>
        </pc:spChg>
      </pc:sldChg>
      <pc:sldChg chg="addSp delSp modSp add del mod setBg">
        <pc:chgData name="PATEL, HIREN J Lt Col USAF AETC AFIT/LSS" userId="S::hiren.patel@us.af.mil::df573836-b4bc-4d9d-bd92-07e878188ee4" providerId="AD" clId="Web-{BAB11112-2A64-4DFA-8AA6-584B7E1AAAE0}" dt="2022-10-04T19:28:41.951" v="1128"/>
        <pc:sldMkLst>
          <pc:docMk/>
          <pc:sldMk cId="1215277032" sldId="260"/>
        </pc:sldMkLst>
        <pc:spChg chg="mod">
          <ac:chgData name="PATEL, HIREN J Lt Col USAF AETC AFIT/LSS" userId="S::hiren.patel@us.af.mil::df573836-b4bc-4d9d-bd92-07e878188ee4" providerId="AD" clId="Web-{BAB11112-2A64-4DFA-8AA6-584B7E1AAAE0}" dt="2022-10-04T19:04:19.320" v="968"/>
          <ac:spMkLst>
            <pc:docMk/>
            <pc:sldMk cId="1215277032" sldId="260"/>
            <ac:spMk id="2" creationId="{00000000-0000-0000-0000-000000000000}"/>
          </ac:spMkLst>
        </pc:spChg>
        <pc:spChg chg="add del mod">
          <ac:chgData name="PATEL, HIREN J Lt Col USAF AETC AFIT/LSS" userId="S::hiren.patel@us.af.mil::df573836-b4bc-4d9d-bd92-07e878188ee4" providerId="AD" clId="Web-{BAB11112-2A64-4DFA-8AA6-584B7E1AAAE0}" dt="2022-10-04T19:06:49.952" v="1034"/>
          <ac:spMkLst>
            <pc:docMk/>
            <pc:sldMk cId="1215277032" sldId="260"/>
            <ac:spMk id="3" creationId="{00000000-0000-0000-0000-000000000000}"/>
          </ac:spMkLst>
        </pc:spChg>
        <pc:spChg chg="add del">
          <ac:chgData name="PATEL, HIREN J Lt Col USAF AETC AFIT/LSS" userId="S::hiren.patel@us.af.mil::df573836-b4bc-4d9d-bd92-07e878188ee4" providerId="AD" clId="Web-{BAB11112-2A64-4DFA-8AA6-584B7E1AAAE0}" dt="2022-10-04T19:03:51.491" v="966"/>
          <ac:spMkLst>
            <pc:docMk/>
            <pc:sldMk cId="1215277032" sldId="260"/>
            <ac:spMk id="4" creationId="{3358913C-A3E0-A6E5-59F6-3B00E81A41FA}"/>
          </ac:spMkLst>
        </pc:spChg>
        <pc:spChg chg="add del">
          <ac:chgData name="PATEL, HIREN J Lt Col USAF AETC AFIT/LSS" userId="S::hiren.patel@us.af.mil::df573836-b4bc-4d9d-bd92-07e878188ee4" providerId="AD" clId="Web-{BAB11112-2A64-4DFA-8AA6-584B7E1AAAE0}" dt="2022-10-04T19:04:19.320" v="968"/>
          <ac:spMkLst>
            <pc:docMk/>
            <pc:sldMk cId="1215277032" sldId="260"/>
            <ac:spMk id="8" creationId="{100EDD19-6802-4EC3-95CE-CFFAB042CFD6}"/>
          </ac:spMkLst>
        </pc:spChg>
        <pc:spChg chg="add del">
          <ac:chgData name="PATEL, HIREN J Lt Col USAF AETC AFIT/LSS" userId="S::hiren.patel@us.af.mil::df573836-b4bc-4d9d-bd92-07e878188ee4" providerId="AD" clId="Web-{BAB11112-2A64-4DFA-8AA6-584B7E1AAAE0}" dt="2022-10-04T19:04:19.320" v="968"/>
          <ac:spMkLst>
            <pc:docMk/>
            <pc:sldMk cId="1215277032" sldId="260"/>
            <ac:spMk id="10" creationId="{DB17E863-922E-4C26-BD64-E8FD41D28661}"/>
          </ac:spMkLst>
        </pc:spChg>
        <pc:spChg chg="add del mod">
          <ac:chgData name="PATEL, HIREN J Lt Col USAF AETC AFIT/LSS" userId="S::hiren.patel@us.af.mil::df573836-b4bc-4d9d-bd92-07e878188ee4" providerId="AD" clId="Web-{BAB11112-2A64-4DFA-8AA6-584B7E1AAAE0}" dt="2022-10-04T19:03:26.396" v="958"/>
          <ac:spMkLst>
            <pc:docMk/>
            <pc:sldMk cId="1215277032" sldId="260"/>
            <ac:spMk id="14" creationId="{26E7439F-0E42-7276-6BAA-E2656C835AAD}"/>
          </ac:spMkLst>
        </pc:spChg>
        <pc:spChg chg="add del">
          <ac:chgData name="PATEL, HIREN J Lt Col USAF AETC AFIT/LSS" userId="S::hiren.patel@us.af.mil::df573836-b4bc-4d9d-bd92-07e878188ee4" providerId="AD" clId="Web-{BAB11112-2A64-4DFA-8AA6-584B7E1AAAE0}" dt="2022-10-04T19:04:19.320" v="968"/>
          <ac:spMkLst>
            <pc:docMk/>
            <pc:sldMk cId="1215277032" sldId="260"/>
            <ac:spMk id="16" creationId="{345A976A-8DE3-4B67-B94B-2044FDD12899}"/>
          </ac:spMkLst>
        </pc:spChg>
        <pc:spChg chg="add del">
          <ac:chgData name="PATEL, HIREN J Lt Col USAF AETC AFIT/LSS" userId="S::hiren.patel@us.af.mil::df573836-b4bc-4d9d-bd92-07e878188ee4" providerId="AD" clId="Web-{BAB11112-2A64-4DFA-8AA6-584B7E1AAAE0}" dt="2022-10-04T19:04:19.320" v="968"/>
          <ac:spMkLst>
            <pc:docMk/>
            <pc:sldMk cId="1215277032" sldId="260"/>
            <ac:spMk id="18" creationId="{6EAAA1B9-2DDB-49C9-A037-A523D2F13C15}"/>
          </ac:spMkLst>
        </pc:spChg>
        <pc:spChg chg="add del mod">
          <ac:chgData name="PATEL, HIREN J Lt Col USAF AETC AFIT/LSS" userId="S::hiren.patel@us.af.mil::df573836-b4bc-4d9d-bd92-07e878188ee4" providerId="AD" clId="Web-{BAB11112-2A64-4DFA-8AA6-584B7E1AAAE0}" dt="2022-10-04T19:09:28.241" v="1098"/>
          <ac:spMkLst>
            <pc:docMk/>
            <pc:sldMk cId="1215277032" sldId="260"/>
            <ac:spMk id="65" creationId="{3F187B30-B584-E87C-4B8C-83A2E4C232AD}"/>
          </ac:spMkLst>
        </pc:spChg>
        <pc:spChg chg="add del mod">
          <ac:chgData name="PATEL, HIREN J Lt Col USAF AETC AFIT/LSS" userId="S::hiren.patel@us.af.mil::df573836-b4bc-4d9d-bd92-07e878188ee4" providerId="AD" clId="Web-{BAB11112-2A64-4DFA-8AA6-584B7E1AAAE0}" dt="2022-10-04T19:09:28.241" v="1097"/>
          <ac:spMkLst>
            <pc:docMk/>
            <pc:sldMk cId="1215277032" sldId="260"/>
            <ac:spMk id="66" creationId="{D32F9761-B164-28A4-3897-0195AEEE50D3}"/>
          </ac:spMkLst>
        </pc:spChg>
        <pc:spChg chg="add del mod">
          <ac:chgData name="PATEL, HIREN J Lt Col USAF AETC AFIT/LSS" userId="S::hiren.patel@us.af.mil::df573836-b4bc-4d9d-bd92-07e878188ee4" providerId="AD" clId="Web-{BAB11112-2A64-4DFA-8AA6-584B7E1AAAE0}" dt="2022-10-04T19:09:28.241" v="1096"/>
          <ac:spMkLst>
            <pc:docMk/>
            <pc:sldMk cId="1215277032" sldId="260"/>
            <ac:spMk id="67" creationId="{5319FA20-2FEC-BC7F-E079-BC48B74E8994}"/>
          </ac:spMkLst>
        </pc:spChg>
        <pc:spChg chg="add del mod">
          <ac:chgData name="PATEL, HIREN J Lt Col USAF AETC AFIT/LSS" userId="S::hiren.patel@us.af.mil::df573836-b4bc-4d9d-bd92-07e878188ee4" providerId="AD" clId="Web-{BAB11112-2A64-4DFA-8AA6-584B7E1AAAE0}" dt="2022-10-04T19:09:28.241" v="1095"/>
          <ac:spMkLst>
            <pc:docMk/>
            <pc:sldMk cId="1215277032" sldId="260"/>
            <ac:spMk id="68" creationId="{63CA8A18-A1DF-8386-F3B5-7C8B83D8D5F3}"/>
          </ac:spMkLst>
        </pc:spChg>
        <pc:spChg chg="add del mod">
          <ac:chgData name="PATEL, HIREN J Lt Col USAF AETC AFIT/LSS" userId="S::hiren.patel@us.af.mil::df573836-b4bc-4d9d-bd92-07e878188ee4" providerId="AD" clId="Web-{BAB11112-2A64-4DFA-8AA6-584B7E1AAAE0}" dt="2022-10-04T19:09:28.241" v="1094"/>
          <ac:spMkLst>
            <pc:docMk/>
            <pc:sldMk cId="1215277032" sldId="260"/>
            <ac:spMk id="69" creationId="{4A285584-72DB-5235-472E-82EA3A2433C6}"/>
          </ac:spMkLst>
        </pc:spChg>
        <pc:spChg chg="add del mod">
          <ac:chgData name="PATEL, HIREN J Lt Col USAF AETC AFIT/LSS" userId="S::hiren.patel@us.af.mil::df573836-b4bc-4d9d-bd92-07e878188ee4" providerId="AD" clId="Web-{BAB11112-2A64-4DFA-8AA6-584B7E1AAAE0}" dt="2022-10-04T19:05:45.527" v="1029"/>
          <ac:spMkLst>
            <pc:docMk/>
            <pc:sldMk cId="1215277032" sldId="260"/>
            <ac:spMk id="70" creationId="{EE0F66E2-3F44-DE55-FB1F-74D388C20C50}"/>
          </ac:spMkLst>
        </pc:spChg>
        <pc:spChg chg="add del mod">
          <ac:chgData name="PATEL, HIREN J Lt Col USAF AETC AFIT/LSS" userId="S::hiren.patel@us.af.mil::df573836-b4bc-4d9d-bd92-07e878188ee4" providerId="AD" clId="Web-{BAB11112-2A64-4DFA-8AA6-584B7E1AAAE0}" dt="2022-10-04T19:06:53.577" v="1035"/>
          <ac:spMkLst>
            <pc:docMk/>
            <pc:sldMk cId="1215277032" sldId="260"/>
            <ac:spMk id="72" creationId="{1F800EA7-1F94-9C2C-8EBD-D319316E6474}"/>
          </ac:spMkLst>
        </pc:spChg>
        <pc:spChg chg="add del">
          <ac:chgData name="PATEL, HIREN J Lt Col USAF AETC AFIT/LSS" userId="S::hiren.patel@us.af.mil::df573836-b4bc-4d9d-bd92-07e878188ee4" providerId="AD" clId="Web-{BAB11112-2A64-4DFA-8AA6-584B7E1AAAE0}" dt="2022-10-04T19:27:19.979" v="1119"/>
          <ac:spMkLst>
            <pc:docMk/>
            <pc:sldMk cId="1215277032" sldId="260"/>
            <ac:spMk id="196" creationId="{40FCF932-F868-D5FE-148F-5D265C71FB33}"/>
          </ac:spMkLst>
        </pc:spChg>
        <pc:grpChg chg="add del">
          <ac:chgData name="PATEL, HIREN J Lt Col USAF AETC AFIT/LSS" userId="S::hiren.patel@us.af.mil::df573836-b4bc-4d9d-bd92-07e878188ee4" providerId="AD" clId="Web-{BAB11112-2A64-4DFA-8AA6-584B7E1AAAE0}" dt="2022-10-04T19:04:19.320" v="968"/>
          <ac:grpSpMkLst>
            <pc:docMk/>
            <pc:sldMk cId="1215277032" sldId="260"/>
            <ac:grpSpMk id="20" creationId="{B441F8D5-EBCE-4FB9-91A9-3425971C1F99}"/>
          </ac:grpSpMkLst>
        </pc:grpChg>
        <pc:grpChg chg="add del">
          <ac:chgData name="PATEL, HIREN J Lt Col USAF AETC AFIT/LSS" userId="S::hiren.patel@us.af.mil::df573836-b4bc-4d9d-bd92-07e878188ee4" providerId="AD" clId="Web-{BAB11112-2A64-4DFA-8AA6-584B7E1AAAE0}" dt="2022-10-04T19:04:19.320" v="968"/>
          <ac:grpSpMkLst>
            <pc:docMk/>
            <pc:sldMk cId="1215277032" sldId="260"/>
            <ac:grpSpMk id="26" creationId="{08701F99-7E4C-4B92-A4B5-307CDFB7A4DE}"/>
          </ac:grpSpMkLst>
        </pc:grpChg>
        <pc:graphicFrameChg chg="add del mod modGraphic">
          <ac:chgData name="PATEL, HIREN J Lt Col USAF AETC AFIT/LSS" userId="S::hiren.patel@us.af.mil::df573836-b4bc-4d9d-bd92-07e878188ee4" providerId="AD" clId="Web-{BAB11112-2A64-4DFA-8AA6-584B7E1AAAE0}" dt="2022-10-04T19:03:49.428" v="965"/>
          <ac:graphicFrameMkLst>
            <pc:docMk/>
            <pc:sldMk cId="1215277032" sldId="260"/>
            <ac:graphicFrameMk id="5" creationId="{78053006-2466-D988-220D-8EDAA0395260}"/>
          </ac:graphicFrameMkLst>
        </pc:graphicFrameChg>
        <pc:graphicFrameChg chg="add del">
          <ac:chgData name="PATEL, HIREN J Lt Col USAF AETC AFIT/LSS" userId="S::hiren.patel@us.af.mil::df573836-b4bc-4d9d-bd92-07e878188ee4" providerId="AD" clId="Web-{BAB11112-2A64-4DFA-8AA6-584B7E1AAAE0}" dt="2022-10-04T19:04:19.320" v="968"/>
          <ac:graphicFrameMkLst>
            <pc:docMk/>
            <pc:sldMk cId="1215277032" sldId="260"/>
            <ac:graphicFrameMk id="12" creationId="{5B0ED67A-F486-E5EA-FD3A-BA641953BF79}"/>
          </ac:graphicFrameMkLst>
        </pc:graphicFrameChg>
        <pc:graphicFrameChg chg="add">
          <ac:chgData name="PATEL, HIREN J Lt Col USAF AETC AFIT/LSS" userId="S::hiren.patel@us.af.mil::df573836-b4bc-4d9d-bd92-07e878188ee4" providerId="AD" clId="Web-{BAB11112-2A64-4DFA-8AA6-584B7E1AAAE0}" dt="2022-10-04T19:09:29.069" v="1099"/>
          <ac:graphicFrameMkLst>
            <pc:docMk/>
            <pc:sldMk cId="1215277032" sldId="260"/>
            <ac:graphicFrameMk id="74" creationId="{03FFDE60-BB88-2C01-3A1B-3E9A1320B515}"/>
          </ac:graphicFrameMkLst>
        </pc:graphicFrameChg>
      </pc:sldChg>
      <pc:sldChg chg="addSp delSp modSp mod setBg">
        <pc:chgData name="PATEL, HIREN J Lt Col USAF AETC AFIT/LSS" userId="S::hiren.patel@us.af.mil::df573836-b4bc-4d9d-bd92-07e878188ee4" providerId="AD" clId="Web-{BAB11112-2A64-4DFA-8AA6-584B7E1AAAE0}" dt="2022-10-04T19:26:51.931" v="1117" actId="14100"/>
        <pc:sldMkLst>
          <pc:docMk/>
          <pc:sldMk cId="3320530031" sldId="261"/>
        </pc:sldMkLst>
        <pc:spChg chg="mod">
          <ac:chgData name="PATEL, HIREN J Lt Col USAF AETC AFIT/LSS" userId="S::hiren.patel@us.af.mil::df573836-b4bc-4d9d-bd92-07e878188ee4" providerId="AD" clId="Web-{BAB11112-2A64-4DFA-8AA6-584B7E1AAAE0}" dt="2022-10-04T19:26:17.742" v="1116" actId="1076"/>
          <ac:spMkLst>
            <pc:docMk/>
            <pc:sldMk cId="3320530031" sldId="261"/>
            <ac:spMk id="2" creationId="{E421485E-AEE1-279A-775A-86EB00DA20AC}"/>
          </ac:spMkLst>
        </pc:spChg>
        <pc:spChg chg="mod">
          <ac:chgData name="PATEL, HIREN J Lt Col USAF AETC AFIT/LSS" userId="S::hiren.patel@us.af.mil::df573836-b4bc-4d9d-bd92-07e878188ee4" providerId="AD" clId="Web-{BAB11112-2A64-4DFA-8AA6-584B7E1AAAE0}" dt="2022-10-04T19:26:51.931" v="1117" actId="14100"/>
          <ac:spMkLst>
            <pc:docMk/>
            <pc:sldMk cId="3320530031" sldId="261"/>
            <ac:spMk id="3" creationId="{15AA1FBF-86A8-FD3F-89C6-D56BB9EDC3A2}"/>
          </ac:spMkLst>
        </pc:spChg>
        <pc:spChg chg="add del">
          <ac:chgData name="PATEL, HIREN J Lt Col USAF AETC AFIT/LSS" userId="S::hiren.patel@us.af.mil::df573836-b4bc-4d9d-bd92-07e878188ee4" providerId="AD" clId="Web-{BAB11112-2A64-4DFA-8AA6-584B7E1AAAE0}" dt="2022-10-04T19:25:50.928" v="1112"/>
          <ac:spMkLst>
            <pc:docMk/>
            <pc:sldMk cId="3320530031" sldId="261"/>
            <ac:spMk id="8" creationId="{09588DA8-065E-4F6F-8EFD-43104AB2E0CF}"/>
          </ac:spMkLst>
        </pc:spChg>
        <pc:spChg chg="add del">
          <ac:chgData name="PATEL, HIREN J Lt Col USAF AETC AFIT/LSS" userId="S::hiren.patel@us.af.mil::df573836-b4bc-4d9d-bd92-07e878188ee4" providerId="AD" clId="Web-{BAB11112-2A64-4DFA-8AA6-584B7E1AAAE0}" dt="2022-10-04T19:25:50.928" v="1112"/>
          <ac:spMkLst>
            <pc:docMk/>
            <pc:sldMk cId="3320530031" sldId="261"/>
            <ac:spMk id="10" creationId="{C4285719-470E-454C-AF62-8323075F1F5B}"/>
          </ac:spMkLst>
        </pc:spChg>
        <pc:spChg chg="add del">
          <ac:chgData name="PATEL, HIREN J Lt Col USAF AETC AFIT/LSS" userId="S::hiren.patel@us.af.mil::df573836-b4bc-4d9d-bd92-07e878188ee4" providerId="AD" clId="Web-{BAB11112-2A64-4DFA-8AA6-584B7E1AAAE0}" dt="2022-10-04T19:25:50.928" v="1112"/>
          <ac:spMkLst>
            <pc:docMk/>
            <pc:sldMk cId="3320530031" sldId="261"/>
            <ac:spMk id="12" creationId="{CD9FE4EF-C4D8-49A0-B2FF-81D8DB7D8A24}"/>
          </ac:spMkLst>
        </pc:spChg>
        <pc:spChg chg="add del">
          <ac:chgData name="PATEL, HIREN J Lt Col USAF AETC AFIT/LSS" userId="S::hiren.patel@us.af.mil::df573836-b4bc-4d9d-bd92-07e878188ee4" providerId="AD" clId="Web-{BAB11112-2A64-4DFA-8AA6-584B7E1AAAE0}" dt="2022-10-04T19:25:50.928" v="1112"/>
          <ac:spMkLst>
            <pc:docMk/>
            <pc:sldMk cId="3320530031" sldId="261"/>
            <ac:spMk id="14" creationId="{4300840D-0A0B-4512-BACA-B439D5B9C57C}"/>
          </ac:spMkLst>
        </pc:spChg>
        <pc:spChg chg="add del">
          <ac:chgData name="PATEL, HIREN J Lt Col USAF AETC AFIT/LSS" userId="S::hiren.patel@us.af.mil::df573836-b4bc-4d9d-bd92-07e878188ee4" providerId="AD" clId="Web-{BAB11112-2A64-4DFA-8AA6-584B7E1AAAE0}" dt="2022-10-04T19:25:50.928" v="1112"/>
          <ac:spMkLst>
            <pc:docMk/>
            <pc:sldMk cId="3320530031" sldId="261"/>
            <ac:spMk id="16" creationId="{D2B78728-A580-49A7-84F9-6EF6F583ADE0}"/>
          </ac:spMkLst>
        </pc:spChg>
        <pc:spChg chg="add del">
          <ac:chgData name="PATEL, HIREN J Lt Col USAF AETC AFIT/LSS" userId="S::hiren.patel@us.af.mil::df573836-b4bc-4d9d-bd92-07e878188ee4" providerId="AD" clId="Web-{BAB11112-2A64-4DFA-8AA6-584B7E1AAAE0}" dt="2022-10-04T19:25:50.928" v="1112"/>
          <ac:spMkLst>
            <pc:docMk/>
            <pc:sldMk cId="3320530031" sldId="261"/>
            <ac:spMk id="18" creationId="{38FAA1A1-D861-433F-88FA-1E9D6FD31D11}"/>
          </ac:spMkLst>
        </pc:spChg>
        <pc:spChg chg="add del">
          <ac:chgData name="PATEL, HIREN J Lt Col USAF AETC AFIT/LSS" userId="S::hiren.patel@us.af.mil::df573836-b4bc-4d9d-bd92-07e878188ee4" providerId="AD" clId="Web-{BAB11112-2A64-4DFA-8AA6-584B7E1AAAE0}" dt="2022-10-04T19:25:50.928" v="1112"/>
          <ac:spMkLst>
            <pc:docMk/>
            <pc:sldMk cId="3320530031" sldId="261"/>
            <ac:spMk id="20" creationId="{8D71EDA1-87BF-4D5D-AB79-F346FD19278A}"/>
          </ac:spMkLst>
        </pc:spChg>
      </pc:sldChg>
      <pc:sldChg chg="modSp">
        <pc:chgData name="PATEL, HIREN J Lt Col USAF AETC AFIT/LSS" userId="S::hiren.patel@us.af.mil::df573836-b4bc-4d9d-bd92-07e878188ee4" providerId="AD" clId="Web-{BAB11112-2A64-4DFA-8AA6-584B7E1AAAE0}" dt="2022-10-04T19:29:16.687" v="1129"/>
        <pc:sldMkLst>
          <pc:docMk/>
          <pc:sldMk cId="3222734185" sldId="265"/>
        </pc:sldMkLst>
        <pc:spChg chg="mod">
          <ac:chgData name="PATEL, HIREN J Lt Col USAF AETC AFIT/LSS" userId="S::hiren.patel@us.af.mil::df573836-b4bc-4d9d-bd92-07e878188ee4" providerId="AD" clId="Web-{BAB11112-2A64-4DFA-8AA6-584B7E1AAAE0}" dt="2022-10-04T19:29:16.687" v="1129"/>
          <ac:spMkLst>
            <pc:docMk/>
            <pc:sldMk cId="3222734185" sldId="265"/>
            <ac:spMk id="3" creationId="{00000000-0000-0000-0000-000000000000}"/>
          </ac:spMkLst>
        </pc:spChg>
      </pc:sldChg>
      <pc:sldChg chg="modSp">
        <pc:chgData name="PATEL, HIREN J Lt Col USAF AETC AFIT/LSS" userId="S::hiren.patel@us.af.mil::df573836-b4bc-4d9d-bd92-07e878188ee4" providerId="AD" clId="Web-{BAB11112-2A64-4DFA-8AA6-584B7E1AAAE0}" dt="2022-10-04T19:29:25.360" v="1130"/>
        <pc:sldMkLst>
          <pc:docMk/>
          <pc:sldMk cId="3743358126" sldId="266"/>
        </pc:sldMkLst>
        <pc:spChg chg="mod">
          <ac:chgData name="PATEL, HIREN J Lt Col USAF AETC AFIT/LSS" userId="S::hiren.patel@us.af.mil::df573836-b4bc-4d9d-bd92-07e878188ee4" providerId="AD" clId="Web-{BAB11112-2A64-4DFA-8AA6-584B7E1AAAE0}" dt="2022-10-04T19:29:25.360" v="1130"/>
          <ac:spMkLst>
            <pc:docMk/>
            <pc:sldMk cId="3743358126" sldId="266"/>
            <ac:spMk id="3" creationId="{00000000-0000-0000-0000-000000000000}"/>
          </ac:spMkLst>
        </pc:spChg>
      </pc:sldChg>
      <pc:sldChg chg="modSp modNotes">
        <pc:chgData name="PATEL, HIREN J Lt Col USAF AETC AFIT/LSS" userId="S::hiren.patel@us.af.mil::df573836-b4bc-4d9d-bd92-07e878188ee4" providerId="AD" clId="Web-{BAB11112-2A64-4DFA-8AA6-584B7E1AAAE0}" dt="2022-10-04T19:29:30.907" v="1131"/>
        <pc:sldMkLst>
          <pc:docMk/>
          <pc:sldMk cId="2659865162" sldId="267"/>
        </pc:sldMkLst>
        <pc:spChg chg="mod">
          <ac:chgData name="PATEL, HIREN J Lt Col USAF AETC AFIT/LSS" userId="S::hiren.patel@us.af.mil::df573836-b4bc-4d9d-bd92-07e878188ee4" providerId="AD" clId="Web-{BAB11112-2A64-4DFA-8AA6-584B7E1AAAE0}" dt="2022-10-04T19:29:30.907" v="1131"/>
          <ac:spMkLst>
            <pc:docMk/>
            <pc:sldMk cId="2659865162" sldId="267"/>
            <ac:spMk id="3" creationId="{00000000-0000-0000-0000-000000000000}"/>
          </ac:spMkLst>
        </pc:spChg>
      </pc:sldChg>
      <pc:sldChg chg="modSp modNotes">
        <pc:chgData name="PATEL, HIREN J Lt Col USAF AETC AFIT/LSS" userId="S::hiren.patel@us.af.mil::df573836-b4bc-4d9d-bd92-07e878188ee4" providerId="AD" clId="Web-{BAB11112-2A64-4DFA-8AA6-584B7E1AAAE0}" dt="2022-10-04T19:29:37.001" v="1132"/>
        <pc:sldMkLst>
          <pc:docMk/>
          <pc:sldMk cId="1945622669" sldId="268"/>
        </pc:sldMkLst>
        <pc:spChg chg="mod">
          <ac:chgData name="PATEL, HIREN J Lt Col USAF AETC AFIT/LSS" userId="S::hiren.patel@us.af.mil::df573836-b4bc-4d9d-bd92-07e878188ee4" providerId="AD" clId="Web-{BAB11112-2A64-4DFA-8AA6-584B7E1AAAE0}" dt="2022-10-04T19:29:37.001" v="1132"/>
          <ac:spMkLst>
            <pc:docMk/>
            <pc:sldMk cId="1945622669" sldId="268"/>
            <ac:spMk id="3" creationId="{00000000-0000-0000-0000-000000000000}"/>
          </ac:spMkLst>
        </pc:spChg>
      </pc:sldChg>
      <pc:sldChg chg="modSp modNotes">
        <pc:chgData name="PATEL, HIREN J Lt Col USAF AETC AFIT/LSS" userId="S::hiren.patel@us.af.mil::df573836-b4bc-4d9d-bd92-07e878188ee4" providerId="AD" clId="Web-{BAB11112-2A64-4DFA-8AA6-584B7E1AAAE0}" dt="2022-10-04T19:29:44.095" v="1133"/>
        <pc:sldMkLst>
          <pc:docMk/>
          <pc:sldMk cId="3193455940" sldId="269"/>
        </pc:sldMkLst>
        <pc:spChg chg="mod">
          <ac:chgData name="PATEL, HIREN J Lt Col USAF AETC AFIT/LSS" userId="S::hiren.patel@us.af.mil::df573836-b4bc-4d9d-bd92-07e878188ee4" providerId="AD" clId="Web-{BAB11112-2A64-4DFA-8AA6-584B7E1AAAE0}" dt="2022-10-04T19:29:44.095" v="1133"/>
          <ac:spMkLst>
            <pc:docMk/>
            <pc:sldMk cId="3193455940" sldId="269"/>
            <ac:spMk id="3" creationId="{00000000-0000-0000-0000-000000000000}"/>
          </ac:spMkLst>
        </pc:spChg>
      </pc:sldChg>
      <pc:sldChg chg="modSp">
        <pc:chgData name="PATEL, HIREN J Lt Col USAF AETC AFIT/LSS" userId="S::hiren.patel@us.af.mil::df573836-b4bc-4d9d-bd92-07e878188ee4" providerId="AD" clId="Web-{BAB11112-2A64-4DFA-8AA6-584B7E1AAAE0}" dt="2022-10-04T19:31:10.990" v="1138"/>
        <pc:sldMkLst>
          <pc:docMk/>
          <pc:sldMk cId="4289821394" sldId="270"/>
        </pc:sldMkLst>
        <pc:spChg chg="mod">
          <ac:chgData name="PATEL, HIREN J Lt Col USAF AETC AFIT/LSS" userId="S::hiren.patel@us.af.mil::df573836-b4bc-4d9d-bd92-07e878188ee4" providerId="AD" clId="Web-{BAB11112-2A64-4DFA-8AA6-584B7E1AAAE0}" dt="2022-10-04T19:30:58.942" v="1137"/>
          <ac:spMkLst>
            <pc:docMk/>
            <pc:sldMk cId="4289821394" sldId="270"/>
            <ac:spMk id="2" creationId="{12DE5222-2274-E6F9-05ED-D66BDFADDAE2}"/>
          </ac:spMkLst>
        </pc:spChg>
        <pc:spChg chg="mod">
          <ac:chgData name="PATEL, HIREN J Lt Col USAF AETC AFIT/LSS" userId="S::hiren.patel@us.af.mil::df573836-b4bc-4d9d-bd92-07e878188ee4" providerId="AD" clId="Web-{BAB11112-2A64-4DFA-8AA6-584B7E1AAAE0}" dt="2022-10-04T19:31:10.990" v="1138"/>
          <ac:spMkLst>
            <pc:docMk/>
            <pc:sldMk cId="4289821394" sldId="270"/>
            <ac:spMk id="3" creationId="{CCC921DF-8ED5-7DD7-0DCE-D9D98FED71F9}"/>
          </ac:spMkLst>
        </pc:spChg>
      </pc:sldChg>
      <pc:sldChg chg="addSp delSp modSp modNotes">
        <pc:chgData name="PATEL, HIREN J Lt Col USAF AETC AFIT/LSS" userId="S::hiren.patel@us.af.mil::df573836-b4bc-4d9d-bd92-07e878188ee4" providerId="AD" clId="Web-{BAB11112-2A64-4DFA-8AA6-584B7E1AAAE0}" dt="2022-10-04T19:37:26.742" v="1275"/>
        <pc:sldMkLst>
          <pc:docMk/>
          <pc:sldMk cId="1851906897" sldId="271"/>
        </pc:sldMkLst>
        <pc:spChg chg="del">
          <ac:chgData name="PATEL, HIREN J Lt Col USAF AETC AFIT/LSS" userId="S::hiren.patel@us.af.mil::df573836-b4bc-4d9d-bd92-07e878188ee4" providerId="AD" clId="Web-{BAB11112-2A64-4DFA-8AA6-584B7E1AAAE0}" dt="2022-10-04T19:34:30.327" v="1142"/>
          <ac:spMkLst>
            <pc:docMk/>
            <pc:sldMk cId="1851906897" sldId="271"/>
            <ac:spMk id="3" creationId="{00000000-0000-0000-0000-000000000000}"/>
          </ac:spMkLst>
        </pc:spChg>
        <pc:spChg chg="add del mod">
          <ac:chgData name="PATEL, HIREN J Lt Col USAF AETC AFIT/LSS" userId="S::hiren.patel@us.af.mil::df573836-b4bc-4d9d-bd92-07e878188ee4" providerId="AD" clId="Web-{BAB11112-2A64-4DFA-8AA6-584B7E1AAAE0}" dt="2022-10-04T19:34:52.485" v="1144"/>
          <ac:spMkLst>
            <pc:docMk/>
            <pc:sldMk cId="1851906897" sldId="271"/>
            <ac:spMk id="15" creationId="{D4315350-8EA6-6489-5344-E243494AB837}"/>
          </ac:spMkLst>
        </pc:spChg>
        <pc:graphicFrameChg chg="add">
          <ac:chgData name="PATEL, HIREN J Lt Col USAF AETC AFIT/LSS" userId="S::hiren.patel@us.af.mil::df573836-b4bc-4d9d-bd92-07e878188ee4" providerId="AD" clId="Web-{BAB11112-2A64-4DFA-8AA6-584B7E1AAAE0}" dt="2022-10-04T19:34:06.061" v="1141"/>
          <ac:graphicFrameMkLst>
            <pc:docMk/>
            <pc:sldMk cId="1851906897" sldId="271"/>
            <ac:graphicFrameMk id="6" creationId="{FA2B5A44-6C71-7CF6-F3C1-BB2F3FF92ABD}"/>
          </ac:graphicFrameMkLst>
        </pc:graphicFrameChg>
      </pc:sldChg>
      <pc:sldChg chg="ord">
        <pc:chgData name="PATEL, HIREN J Lt Col USAF AETC AFIT/LSS" userId="S::hiren.patel@us.af.mil::df573836-b4bc-4d9d-bd92-07e878188ee4" providerId="AD" clId="Web-{BAB11112-2A64-4DFA-8AA6-584B7E1AAAE0}" dt="2022-10-04T19:38:18.135" v="1321"/>
        <pc:sldMkLst>
          <pc:docMk/>
          <pc:sldMk cId="1365084206" sldId="272"/>
        </pc:sldMkLst>
      </pc:sldChg>
      <pc:sldChg chg="modSp">
        <pc:chgData name="PATEL, HIREN J Lt Col USAF AETC AFIT/LSS" userId="S::hiren.patel@us.af.mil::df573836-b4bc-4d9d-bd92-07e878188ee4" providerId="AD" clId="Web-{BAB11112-2A64-4DFA-8AA6-584B7E1AAAE0}" dt="2022-10-04T20:24:56.793" v="1406" actId="20577"/>
        <pc:sldMkLst>
          <pc:docMk/>
          <pc:sldMk cId="2255459323" sldId="276"/>
        </pc:sldMkLst>
        <pc:spChg chg="mod">
          <ac:chgData name="PATEL, HIREN J Lt Col USAF AETC AFIT/LSS" userId="S::hiren.patel@us.af.mil::df573836-b4bc-4d9d-bd92-07e878188ee4" providerId="AD" clId="Web-{BAB11112-2A64-4DFA-8AA6-584B7E1AAAE0}" dt="2022-10-04T20:23:24.633" v="1398" actId="14100"/>
          <ac:spMkLst>
            <pc:docMk/>
            <pc:sldMk cId="2255459323" sldId="276"/>
            <ac:spMk id="5" creationId="{9F75B194-C082-E03D-D620-23F05FEE34AF}"/>
          </ac:spMkLst>
        </pc:spChg>
        <pc:spChg chg="mod">
          <ac:chgData name="PATEL, HIREN J Lt Col USAF AETC AFIT/LSS" userId="S::hiren.patel@us.af.mil::df573836-b4bc-4d9d-bd92-07e878188ee4" providerId="AD" clId="Web-{BAB11112-2A64-4DFA-8AA6-584B7E1AAAE0}" dt="2022-10-04T20:24:56.793" v="1406" actId="20577"/>
          <ac:spMkLst>
            <pc:docMk/>
            <pc:sldMk cId="2255459323" sldId="276"/>
            <ac:spMk id="6" creationId="{BA11A114-F24C-16FF-5CF2-C416574FB685}"/>
          </ac:spMkLst>
        </pc:spChg>
        <pc:spChg chg="mod">
          <ac:chgData name="PATEL, HIREN J Lt Col USAF AETC AFIT/LSS" userId="S::hiren.patel@us.af.mil::df573836-b4bc-4d9d-bd92-07e878188ee4" providerId="AD" clId="Web-{BAB11112-2A64-4DFA-8AA6-584B7E1AAAE0}" dt="2022-10-04T20:24:33.792" v="1402"/>
          <ac:spMkLst>
            <pc:docMk/>
            <pc:sldMk cId="2255459323" sldId="276"/>
            <ac:spMk id="7" creationId="{03E49D2F-3460-57F8-8EAA-539B7DEBCC92}"/>
          </ac:spMkLst>
        </pc:spChg>
        <pc:spChg chg="mod">
          <ac:chgData name="PATEL, HIREN J Lt Col USAF AETC AFIT/LSS" userId="S::hiren.patel@us.af.mil::df573836-b4bc-4d9d-bd92-07e878188ee4" providerId="AD" clId="Web-{BAB11112-2A64-4DFA-8AA6-584B7E1AAAE0}" dt="2022-10-04T20:24:33.839" v="1403"/>
          <ac:spMkLst>
            <pc:docMk/>
            <pc:sldMk cId="2255459323" sldId="276"/>
            <ac:spMk id="8" creationId="{1E406C6C-BC35-C4B5-F0D8-D132A42519DE}"/>
          </ac:spMkLst>
        </pc:spChg>
        <pc:spChg chg="mod">
          <ac:chgData name="PATEL, HIREN J Lt Col USAF AETC AFIT/LSS" userId="S::hiren.patel@us.af.mil::df573836-b4bc-4d9d-bd92-07e878188ee4" providerId="AD" clId="Web-{BAB11112-2A64-4DFA-8AA6-584B7E1AAAE0}" dt="2022-10-04T20:24:33.886" v="1404"/>
          <ac:spMkLst>
            <pc:docMk/>
            <pc:sldMk cId="2255459323" sldId="276"/>
            <ac:spMk id="9" creationId="{02DB0DBE-1D7A-5038-142E-8D2A2D6B4D59}"/>
          </ac:spMkLst>
        </pc:spChg>
        <pc:graphicFrameChg chg="mod modGraphic">
          <ac:chgData name="PATEL, HIREN J Lt Col USAF AETC AFIT/LSS" userId="S::hiren.patel@us.af.mil::df573836-b4bc-4d9d-bd92-07e878188ee4" providerId="AD" clId="Web-{BAB11112-2A64-4DFA-8AA6-584B7E1AAAE0}" dt="2022-10-04T20:23:17.288" v="1397"/>
          <ac:graphicFrameMkLst>
            <pc:docMk/>
            <pc:sldMk cId="2255459323" sldId="276"/>
            <ac:graphicFrameMk id="4" creationId="{A4B9E057-09F8-0332-A36C-3117DB99826E}"/>
          </ac:graphicFrameMkLst>
        </pc:graphicFrameChg>
      </pc:sldChg>
      <pc:sldChg chg="modNotes">
        <pc:chgData name="PATEL, HIREN J Lt Col USAF AETC AFIT/LSS" userId="S::hiren.patel@us.af.mil::df573836-b4bc-4d9d-bd92-07e878188ee4" providerId="AD" clId="Web-{BAB11112-2A64-4DFA-8AA6-584B7E1AAAE0}" dt="2022-10-04T19:38:01.744" v="1320"/>
        <pc:sldMkLst>
          <pc:docMk/>
          <pc:sldMk cId="3738032013" sldId="277"/>
        </pc:sldMkLst>
      </pc:sldChg>
      <pc:sldChg chg="addSp delSp modSp add del replId">
        <pc:chgData name="PATEL, HIREN J Lt Col USAF AETC AFIT/LSS" userId="S::hiren.patel@us.af.mil::df573836-b4bc-4d9d-bd92-07e878188ee4" providerId="AD" clId="Web-{BAB11112-2A64-4DFA-8AA6-584B7E1AAAE0}" dt="2022-10-04T19:28:41.951" v="1127"/>
        <pc:sldMkLst>
          <pc:docMk/>
          <pc:sldMk cId="1471327246" sldId="278"/>
        </pc:sldMkLst>
        <pc:spChg chg="mod">
          <ac:chgData name="PATEL, HIREN J Lt Col USAF AETC AFIT/LSS" userId="S::hiren.patel@us.af.mil::df573836-b4bc-4d9d-bd92-07e878188ee4" providerId="AD" clId="Web-{BAB11112-2A64-4DFA-8AA6-584B7E1AAAE0}" dt="2022-10-04T19:09:16.834" v="1093"/>
          <ac:spMkLst>
            <pc:docMk/>
            <pc:sldMk cId="1471327246" sldId="278"/>
            <ac:spMk id="2" creationId="{00000000-0000-0000-0000-000000000000}"/>
          </ac:spMkLst>
        </pc:spChg>
        <pc:spChg chg="add del mod">
          <ac:chgData name="PATEL, HIREN J Lt Col USAF AETC AFIT/LSS" userId="S::hiren.patel@us.af.mil::df573836-b4bc-4d9d-bd92-07e878188ee4" providerId="AD" clId="Web-{BAB11112-2A64-4DFA-8AA6-584B7E1AAAE0}" dt="2022-10-04T19:09:16.834" v="1093"/>
          <ac:spMkLst>
            <pc:docMk/>
            <pc:sldMk cId="1471327246" sldId="278"/>
            <ac:spMk id="3" creationId="{A82D78F5-2892-8343-F67F-9D79760F1314}"/>
          </ac:spMkLst>
        </pc:spChg>
        <pc:spChg chg="del">
          <ac:chgData name="PATEL, HIREN J Lt Col USAF AETC AFIT/LSS" userId="S::hiren.patel@us.af.mil::df573836-b4bc-4d9d-bd92-07e878188ee4" providerId="AD" clId="Web-{BAB11112-2A64-4DFA-8AA6-584B7E1AAAE0}" dt="2022-10-04T19:09:16.834" v="1093"/>
          <ac:spMkLst>
            <pc:docMk/>
            <pc:sldMk cId="1471327246" sldId="278"/>
            <ac:spMk id="8" creationId="{100EDD19-6802-4EC3-95CE-CFFAB042CFD6}"/>
          </ac:spMkLst>
        </pc:spChg>
        <pc:spChg chg="del">
          <ac:chgData name="PATEL, HIREN J Lt Col USAF AETC AFIT/LSS" userId="S::hiren.patel@us.af.mil::df573836-b4bc-4d9d-bd92-07e878188ee4" providerId="AD" clId="Web-{BAB11112-2A64-4DFA-8AA6-584B7E1AAAE0}" dt="2022-10-04T19:09:16.834" v="1093"/>
          <ac:spMkLst>
            <pc:docMk/>
            <pc:sldMk cId="1471327246" sldId="278"/>
            <ac:spMk id="10" creationId="{DB17E863-922E-4C26-BD64-E8FD41D28661}"/>
          </ac:spMkLst>
        </pc:spChg>
        <pc:spChg chg="add">
          <ac:chgData name="PATEL, HIREN J Lt Col USAF AETC AFIT/LSS" userId="S::hiren.patel@us.af.mil::df573836-b4bc-4d9d-bd92-07e878188ee4" providerId="AD" clId="Web-{BAB11112-2A64-4DFA-8AA6-584B7E1AAAE0}" dt="2022-10-04T19:09:16.834" v="1093"/>
          <ac:spMkLst>
            <pc:docMk/>
            <pc:sldMk cId="1471327246" sldId="278"/>
            <ac:spMk id="16" creationId="{BACC6370-2D7E-4714-9D71-7542949D7D5D}"/>
          </ac:spMkLst>
        </pc:spChg>
        <pc:spChg chg="add">
          <ac:chgData name="PATEL, HIREN J Lt Col USAF AETC AFIT/LSS" userId="S::hiren.patel@us.af.mil::df573836-b4bc-4d9d-bd92-07e878188ee4" providerId="AD" clId="Web-{BAB11112-2A64-4DFA-8AA6-584B7E1AAAE0}" dt="2022-10-04T19:09:16.834" v="1093"/>
          <ac:spMkLst>
            <pc:docMk/>
            <pc:sldMk cId="1471327246" sldId="278"/>
            <ac:spMk id="18" creationId="{F68B3F68-107C-434F-AA38-110D5EA91B85}"/>
          </ac:spMkLst>
        </pc:spChg>
        <pc:spChg chg="add">
          <ac:chgData name="PATEL, HIREN J Lt Col USAF AETC AFIT/LSS" userId="S::hiren.patel@us.af.mil::df573836-b4bc-4d9d-bd92-07e878188ee4" providerId="AD" clId="Web-{BAB11112-2A64-4DFA-8AA6-584B7E1AAAE0}" dt="2022-10-04T19:09:16.834" v="1093"/>
          <ac:spMkLst>
            <pc:docMk/>
            <pc:sldMk cId="1471327246" sldId="278"/>
            <ac:spMk id="20" creationId="{AAD0DBB9-1A4B-4391-81D4-CB19F9AB918A}"/>
          </ac:spMkLst>
        </pc:spChg>
        <pc:spChg chg="add">
          <ac:chgData name="PATEL, HIREN J Lt Col USAF AETC AFIT/LSS" userId="S::hiren.patel@us.af.mil::df573836-b4bc-4d9d-bd92-07e878188ee4" providerId="AD" clId="Web-{BAB11112-2A64-4DFA-8AA6-584B7E1AAAE0}" dt="2022-10-04T19:09:16.834" v="1093"/>
          <ac:spMkLst>
            <pc:docMk/>
            <pc:sldMk cId="1471327246" sldId="278"/>
            <ac:spMk id="22" creationId="{063BBA22-50EA-4C4D-BE05-F1CE4E63AA56}"/>
          </ac:spMkLst>
        </pc:spChg>
        <pc:spChg chg="del">
          <ac:chgData name="PATEL, HIREN J Lt Col USAF AETC AFIT/LSS" userId="S::hiren.patel@us.af.mil::df573836-b4bc-4d9d-bd92-07e878188ee4" providerId="AD" clId="Web-{BAB11112-2A64-4DFA-8AA6-584B7E1AAAE0}" dt="2022-10-04T19:08:18.769" v="1054"/>
          <ac:spMkLst>
            <pc:docMk/>
            <pc:sldMk cId="1471327246" sldId="278"/>
            <ac:spMk id="65" creationId="{3F187B30-B584-E87C-4B8C-83A2E4C232AD}"/>
          </ac:spMkLst>
        </pc:spChg>
        <pc:spChg chg="del">
          <ac:chgData name="PATEL, HIREN J Lt Col USAF AETC AFIT/LSS" userId="S::hiren.patel@us.af.mil::df573836-b4bc-4d9d-bd92-07e878188ee4" providerId="AD" clId="Web-{BAB11112-2A64-4DFA-8AA6-584B7E1AAAE0}" dt="2022-10-04T19:08:18.769" v="1053"/>
          <ac:spMkLst>
            <pc:docMk/>
            <pc:sldMk cId="1471327246" sldId="278"/>
            <ac:spMk id="66" creationId="{D32F9761-B164-28A4-3897-0195AEEE50D3}"/>
          </ac:spMkLst>
        </pc:spChg>
        <pc:spChg chg="del">
          <ac:chgData name="PATEL, HIREN J Lt Col USAF AETC AFIT/LSS" userId="S::hiren.patel@us.af.mil::df573836-b4bc-4d9d-bd92-07e878188ee4" providerId="AD" clId="Web-{BAB11112-2A64-4DFA-8AA6-584B7E1AAAE0}" dt="2022-10-04T19:08:18.769" v="1052"/>
          <ac:spMkLst>
            <pc:docMk/>
            <pc:sldMk cId="1471327246" sldId="278"/>
            <ac:spMk id="67" creationId="{5319FA20-2FEC-BC7F-E079-BC48B74E8994}"/>
          </ac:spMkLst>
        </pc:spChg>
        <pc:spChg chg="del">
          <ac:chgData name="PATEL, HIREN J Lt Col USAF AETC AFIT/LSS" userId="S::hiren.patel@us.af.mil::df573836-b4bc-4d9d-bd92-07e878188ee4" providerId="AD" clId="Web-{BAB11112-2A64-4DFA-8AA6-584B7E1AAAE0}" dt="2022-10-04T19:08:18.769" v="1051"/>
          <ac:spMkLst>
            <pc:docMk/>
            <pc:sldMk cId="1471327246" sldId="278"/>
            <ac:spMk id="68" creationId="{63CA8A18-A1DF-8386-F3B5-7C8B83D8D5F3}"/>
          </ac:spMkLst>
        </pc:spChg>
        <pc:spChg chg="del">
          <ac:chgData name="PATEL, HIREN J Lt Col USAF AETC AFIT/LSS" userId="S::hiren.patel@us.af.mil::df573836-b4bc-4d9d-bd92-07e878188ee4" providerId="AD" clId="Web-{BAB11112-2A64-4DFA-8AA6-584B7E1AAAE0}" dt="2022-10-04T19:08:18.769" v="1050"/>
          <ac:spMkLst>
            <pc:docMk/>
            <pc:sldMk cId="1471327246" sldId="278"/>
            <ac:spMk id="69" creationId="{4A285584-72DB-5235-472E-82EA3A2433C6}"/>
          </ac:spMkLst>
        </pc:spChg>
        <pc:graphicFrameChg chg="add">
          <ac:chgData name="PATEL, HIREN J Lt Col USAF AETC AFIT/LSS" userId="S::hiren.patel@us.af.mil::df573836-b4bc-4d9d-bd92-07e878188ee4" providerId="AD" clId="Web-{BAB11112-2A64-4DFA-8AA6-584B7E1AAAE0}" dt="2022-10-04T19:09:16.834" v="1093"/>
          <ac:graphicFrameMkLst>
            <pc:docMk/>
            <pc:sldMk cId="1471327246" sldId="278"/>
            <ac:graphicFrameMk id="12" creationId="{6E2AE60D-D53F-05CA-C269-92F6A2A497FB}"/>
          </ac:graphicFrameMkLst>
        </pc:graphicFrameChg>
      </pc:sldChg>
      <pc:sldChg chg="addSp delSp modSp new">
        <pc:chgData name="PATEL, HIREN J Lt Col USAF AETC AFIT/LSS" userId="S::hiren.patel@us.af.mil::df573836-b4bc-4d9d-bd92-07e878188ee4" providerId="AD" clId="Web-{BAB11112-2A64-4DFA-8AA6-584B7E1AAAE0}" dt="2022-10-04T19:28:22.826" v="1126"/>
        <pc:sldMkLst>
          <pc:docMk/>
          <pc:sldMk cId="3780298342" sldId="279"/>
        </pc:sldMkLst>
        <pc:spChg chg="mod">
          <ac:chgData name="PATEL, HIREN J Lt Col USAF AETC AFIT/LSS" userId="S::hiren.patel@us.af.mil::df573836-b4bc-4d9d-bd92-07e878188ee4" providerId="AD" clId="Web-{BAB11112-2A64-4DFA-8AA6-584B7E1AAAE0}" dt="2022-10-04T19:28:05.762" v="1122" actId="20577"/>
          <ac:spMkLst>
            <pc:docMk/>
            <pc:sldMk cId="3780298342" sldId="279"/>
            <ac:spMk id="2" creationId="{4EEF988A-EBEC-27DC-FF5F-692B08E55F9F}"/>
          </ac:spMkLst>
        </pc:spChg>
        <pc:spChg chg="del">
          <ac:chgData name="PATEL, HIREN J Lt Col USAF AETC AFIT/LSS" userId="S::hiren.patel@us.af.mil::df573836-b4bc-4d9d-bd92-07e878188ee4" providerId="AD" clId="Web-{BAB11112-2A64-4DFA-8AA6-584B7E1AAAE0}" dt="2022-10-04T19:28:20.810" v="1125"/>
          <ac:spMkLst>
            <pc:docMk/>
            <pc:sldMk cId="3780298342" sldId="279"/>
            <ac:spMk id="3" creationId="{CEB8F7BF-FD96-7FF7-BCD1-C610E9E66890}"/>
          </ac:spMkLst>
        </pc:spChg>
        <pc:graphicFrameChg chg="add del">
          <ac:chgData name="PATEL, HIREN J Lt Col USAF AETC AFIT/LSS" userId="S::hiren.patel@us.af.mil::df573836-b4bc-4d9d-bd92-07e878188ee4" providerId="AD" clId="Web-{BAB11112-2A64-4DFA-8AA6-584B7E1AAAE0}" dt="2022-10-04T19:28:17.950" v="1124"/>
          <ac:graphicFrameMkLst>
            <pc:docMk/>
            <pc:sldMk cId="3780298342" sldId="279"/>
            <ac:graphicFrameMk id="5" creationId="{482C3CE0-B5C2-99BC-4D1A-1D9ADF95D743}"/>
          </ac:graphicFrameMkLst>
        </pc:graphicFrameChg>
        <pc:graphicFrameChg chg="add">
          <ac:chgData name="PATEL, HIREN J Lt Col USAF AETC AFIT/LSS" userId="S::hiren.patel@us.af.mil::df573836-b4bc-4d9d-bd92-07e878188ee4" providerId="AD" clId="Web-{BAB11112-2A64-4DFA-8AA6-584B7E1AAAE0}" dt="2022-10-04T19:28:22.826" v="1126"/>
          <ac:graphicFrameMkLst>
            <pc:docMk/>
            <pc:sldMk cId="3780298342" sldId="279"/>
            <ac:graphicFrameMk id="18" creationId="{F66889C8-9A74-61B9-93C6-29CF8228CA78}"/>
          </ac:graphicFrameMkLst>
        </pc:graphicFrameChg>
      </pc:sldChg>
      <pc:sldChg chg="addSp delSp modSp add del mod replId setBg setClrOvrMap">
        <pc:chgData name="PATEL, HIREN J Lt Col USAF AETC AFIT/LSS" userId="S::hiren.patel@us.af.mil::df573836-b4bc-4d9d-bd92-07e878188ee4" providerId="AD" clId="Web-{BAB11112-2A64-4DFA-8AA6-584B7E1AAAE0}" dt="2022-10-04T19:37:28.227" v="1276"/>
        <pc:sldMkLst>
          <pc:docMk/>
          <pc:sldMk cId="2443773696" sldId="280"/>
        </pc:sldMkLst>
        <pc:spChg chg="mod">
          <ac:chgData name="PATEL, HIREN J Lt Col USAF AETC AFIT/LSS" userId="S::hiren.patel@us.af.mil::df573836-b4bc-4d9d-bd92-07e878188ee4" providerId="AD" clId="Web-{BAB11112-2A64-4DFA-8AA6-584B7E1AAAE0}" dt="2022-10-04T19:33:58.795" v="1140"/>
          <ac:spMkLst>
            <pc:docMk/>
            <pc:sldMk cId="2443773696" sldId="280"/>
            <ac:spMk id="2" creationId="{00000000-0000-0000-0000-000000000000}"/>
          </ac:spMkLst>
        </pc:spChg>
        <pc:spChg chg="del">
          <ac:chgData name="PATEL, HIREN J Lt Col USAF AETC AFIT/LSS" userId="S::hiren.patel@us.af.mil::df573836-b4bc-4d9d-bd92-07e878188ee4" providerId="AD" clId="Web-{BAB11112-2A64-4DFA-8AA6-584B7E1AAAE0}" dt="2022-10-04T19:33:58.795" v="1140"/>
          <ac:spMkLst>
            <pc:docMk/>
            <pc:sldMk cId="2443773696" sldId="280"/>
            <ac:spMk id="3" creationId="{00000000-0000-0000-0000-000000000000}"/>
          </ac:spMkLst>
        </pc:spChg>
        <pc:spChg chg="mod">
          <ac:chgData name="PATEL, HIREN J Lt Col USAF AETC AFIT/LSS" userId="S::hiren.patel@us.af.mil::df573836-b4bc-4d9d-bd92-07e878188ee4" providerId="AD" clId="Web-{BAB11112-2A64-4DFA-8AA6-584B7E1AAAE0}" dt="2022-10-04T19:33:58.795" v="1140"/>
          <ac:spMkLst>
            <pc:docMk/>
            <pc:sldMk cId="2443773696" sldId="280"/>
            <ac:spMk id="4" creationId="{F09B5771-0D64-AF02-7949-937E682063BB}"/>
          </ac:spMkLst>
        </pc:spChg>
        <pc:spChg chg="add">
          <ac:chgData name="PATEL, HIREN J Lt Col USAF AETC AFIT/LSS" userId="S::hiren.patel@us.af.mil::df573836-b4bc-4d9d-bd92-07e878188ee4" providerId="AD" clId="Web-{BAB11112-2A64-4DFA-8AA6-584B7E1AAAE0}" dt="2022-10-04T19:33:58.795" v="1140"/>
          <ac:spMkLst>
            <pc:docMk/>
            <pc:sldMk cId="2443773696" sldId="280"/>
            <ac:spMk id="10" creationId="{2B566528-1B12-4246-9431-5C2D7D081168}"/>
          </ac:spMkLst>
        </pc:spChg>
        <pc:spChg chg="add">
          <ac:chgData name="PATEL, HIREN J Lt Col USAF AETC AFIT/LSS" userId="S::hiren.patel@us.af.mil::df573836-b4bc-4d9d-bd92-07e878188ee4" providerId="AD" clId="Web-{BAB11112-2A64-4DFA-8AA6-584B7E1AAAE0}" dt="2022-10-04T19:33:58.795" v="1140"/>
          <ac:spMkLst>
            <pc:docMk/>
            <pc:sldMk cId="2443773696" sldId="280"/>
            <ac:spMk id="12" creationId="{2E80C965-DB6D-4F81-9E9E-B027384D0BD6}"/>
          </ac:spMkLst>
        </pc:spChg>
        <pc:spChg chg="add">
          <ac:chgData name="PATEL, HIREN J Lt Col USAF AETC AFIT/LSS" userId="S::hiren.patel@us.af.mil::df573836-b4bc-4d9d-bd92-07e878188ee4" providerId="AD" clId="Web-{BAB11112-2A64-4DFA-8AA6-584B7E1AAAE0}" dt="2022-10-04T19:33:58.795" v="1140"/>
          <ac:spMkLst>
            <pc:docMk/>
            <pc:sldMk cId="2443773696" sldId="280"/>
            <ac:spMk id="14" creationId="{A580F890-B085-4E95-96AA-55AEBEC5CE6E}"/>
          </ac:spMkLst>
        </pc:spChg>
        <pc:spChg chg="add">
          <ac:chgData name="PATEL, HIREN J Lt Col USAF AETC AFIT/LSS" userId="S::hiren.patel@us.af.mil::df573836-b4bc-4d9d-bd92-07e878188ee4" providerId="AD" clId="Web-{BAB11112-2A64-4DFA-8AA6-584B7E1AAAE0}" dt="2022-10-04T19:33:58.795" v="1140"/>
          <ac:spMkLst>
            <pc:docMk/>
            <pc:sldMk cId="2443773696" sldId="280"/>
            <ac:spMk id="16" creationId="{D3F51FEB-38FB-4F6C-9F7B-2F2AFAB65463}"/>
          </ac:spMkLst>
        </pc:spChg>
        <pc:spChg chg="add">
          <ac:chgData name="PATEL, HIREN J Lt Col USAF AETC AFIT/LSS" userId="S::hiren.patel@us.af.mil::df573836-b4bc-4d9d-bd92-07e878188ee4" providerId="AD" clId="Web-{BAB11112-2A64-4DFA-8AA6-584B7E1AAAE0}" dt="2022-10-04T19:33:58.795" v="1140"/>
          <ac:spMkLst>
            <pc:docMk/>
            <pc:sldMk cId="2443773696" sldId="280"/>
            <ac:spMk id="18" creationId="{1E547BA6-BAE0-43BB-A7CA-60F69CE252F0}"/>
          </ac:spMkLst>
        </pc:spChg>
        <pc:graphicFrameChg chg="add">
          <ac:chgData name="PATEL, HIREN J Lt Col USAF AETC AFIT/LSS" userId="S::hiren.patel@us.af.mil::df573836-b4bc-4d9d-bd92-07e878188ee4" providerId="AD" clId="Web-{BAB11112-2A64-4DFA-8AA6-584B7E1AAAE0}" dt="2022-10-04T19:33:58.795" v="1140"/>
          <ac:graphicFrameMkLst>
            <pc:docMk/>
            <pc:sldMk cId="2443773696" sldId="280"/>
            <ac:graphicFrameMk id="6" creationId="{C8E1B68B-2B92-7F12-8F03-34BF3B3C0D03}"/>
          </ac:graphicFrameMkLst>
        </pc:graphicFrameChg>
      </pc:sldChg>
    </pc:docChg>
  </pc:docChgLst>
  <pc:docChgLst>
    <pc:chgData name="PATEL, HIREN J Lt Col USAF AETC AFIT/LSS" userId="S::hiren.patel@us.af.mil::df573836-b4bc-4d9d-bd92-07e878188ee4" providerId="AD" clId="Web-{DD94E97B-3AD2-A0BE-C313-7DCE49676509}"/>
    <pc:docChg chg="modSld">
      <pc:chgData name="PATEL, HIREN J Lt Col USAF AETC AFIT/LSS" userId="S::hiren.patel@us.af.mil::df573836-b4bc-4d9d-bd92-07e878188ee4" providerId="AD" clId="Web-{DD94E97B-3AD2-A0BE-C313-7DCE49676509}" dt="2022-09-22T20:24:30.449" v="230" actId="20577"/>
      <pc:docMkLst>
        <pc:docMk/>
      </pc:docMkLst>
      <pc:sldChg chg="modSp">
        <pc:chgData name="PATEL, HIREN J Lt Col USAF AETC AFIT/LSS" userId="S::hiren.patel@us.af.mil::df573836-b4bc-4d9d-bd92-07e878188ee4" providerId="AD" clId="Web-{DD94E97B-3AD2-A0BE-C313-7DCE49676509}" dt="2022-09-22T20:24:30.449" v="230" actId="20577"/>
        <pc:sldMkLst>
          <pc:docMk/>
          <pc:sldMk cId="1365084206" sldId="272"/>
        </pc:sldMkLst>
        <pc:spChg chg="mod">
          <ac:chgData name="PATEL, HIREN J Lt Col USAF AETC AFIT/LSS" userId="S::hiren.patel@us.af.mil::df573836-b4bc-4d9d-bd92-07e878188ee4" providerId="AD" clId="Web-{DD94E97B-3AD2-A0BE-C313-7DCE49676509}" dt="2022-09-22T20:24:30.449" v="230" actId="20577"/>
          <ac:spMkLst>
            <pc:docMk/>
            <pc:sldMk cId="1365084206" sldId="272"/>
            <ac:spMk id="3" creationId="{0DF0C095-0233-E1A3-2550-3312A2EBE253}"/>
          </ac:spMkLst>
        </pc:spChg>
      </pc:sldChg>
    </pc:docChg>
  </pc:docChgLst>
  <pc:docChgLst>
    <pc:chgData name="PATEL, HIREN J Lt Col USAF AETC AFIT/LSS" userId="S::hiren.patel@us.af.mil::df573836-b4bc-4d9d-bd92-07e878188ee4" providerId="AD" clId="Web-{829A7EE6-03B9-2365-3F3D-C4A4FEF95446}"/>
    <pc:docChg chg="addSld modSld sldOrd">
      <pc:chgData name="PATEL, HIREN J Lt Col USAF AETC AFIT/LSS" userId="S::hiren.patel@us.af.mil::df573836-b4bc-4d9d-bd92-07e878188ee4" providerId="AD" clId="Web-{829A7EE6-03B9-2365-3F3D-C4A4FEF95446}" dt="2022-09-22T12:32:10.703" v="637" actId="20577"/>
      <pc:docMkLst>
        <pc:docMk/>
      </pc:docMkLst>
      <pc:sldChg chg="modSp">
        <pc:chgData name="PATEL, HIREN J Lt Col USAF AETC AFIT/LSS" userId="S::hiren.patel@us.af.mil::df573836-b4bc-4d9d-bd92-07e878188ee4" providerId="AD" clId="Web-{829A7EE6-03B9-2365-3F3D-C4A4FEF95446}" dt="2022-09-22T11:02:24.005" v="16" actId="20577"/>
        <pc:sldMkLst>
          <pc:docMk/>
          <pc:sldMk cId="1215277032" sldId="260"/>
        </pc:sldMkLst>
        <pc:spChg chg="mod">
          <ac:chgData name="PATEL, HIREN J Lt Col USAF AETC AFIT/LSS" userId="S::hiren.patel@us.af.mil::df573836-b4bc-4d9d-bd92-07e878188ee4" providerId="AD" clId="Web-{829A7EE6-03B9-2365-3F3D-C4A4FEF95446}" dt="2022-09-22T11:02:24.005" v="16" actId="20577"/>
          <ac:spMkLst>
            <pc:docMk/>
            <pc:sldMk cId="1215277032" sldId="260"/>
            <ac:spMk id="3" creationId="{00000000-0000-0000-0000-000000000000}"/>
          </ac:spMkLst>
        </pc:spChg>
      </pc:sldChg>
      <pc:sldChg chg="modSp new">
        <pc:chgData name="PATEL, HIREN J Lt Col USAF AETC AFIT/LSS" userId="S::hiren.patel@us.af.mil::df573836-b4bc-4d9d-bd92-07e878188ee4" providerId="AD" clId="Web-{829A7EE6-03B9-2365-3F3D-C4A4FEF95446}" dt="2022-09-22T11:02:15.677" v="13" actId="20577"/>
        <pc:sldMkLst>
          <pc:docMk/>
          <pc:sldMk cId="4082009521" sldId="264"/>
        </pc:sldMkLst>
        <pc:spChg chg="mod">
          <ac:chgData name="PATEL, HIREN J Lt Col USAF AETC AFIT/LSS" userId="S::hiren.patel@us.af.mil::df573836-b4bc-4d9d-bd92-07e878188ee4" providerId="AD" clId="Web-{829A7EE6-03B9-2365-3F3D-C4A4FEF95446}" dt="2022-09-22T11:01:59.442" v="5" actId="20577"/>
          <ac:spMkLst>
            <pc:docMk/>
            <pc:sldMk cId="4082009521" sldId="264"/>
            <ac:spMk id="2" creationId="{2F4D2C2C-EDE7-E874-BD5E-0726DE07139F}"/>
          </ac:spMkLst>
        </pc:spChg>
        <pc:spChg chg="mod">
          <ac:chgData name="PATEL, HIREN J Lt Col USAF AETC AFIT/LSS" userId="S::hiren.patel@us.af.mil::df573836-b4bc-4d9d-bd92-07e878188ee4" providerId="AD" clId="Web-{829A7EE6-03B9-2365-3F3D-C4A4FEF95446}" dt="2022-09-22T11:02:15.677" v="13" actId="20577"/>
          <ac:spMkLst>
            <pc:docMk/>
            <pc:sldMk cId="4082009521" sldId="264"/>
            <ac:spMk id="3" creationId="{F74BDE77-3BF7-3781-7FC7-D7AB8DBE9B92}"/>
          </ac:spMkLst>
        </pc:spChg>
      </pc:sldChg>
      <pc:sldChg chg="addSp delSp modSp add replId modNotes">
        <pc:chgData name="PATEL, HIREN J Lt Col USAF AETC AFIT/LSS" userId="S::hiren.patel@us.af.mil::df573836-b4bc-4d9d-bd92-07e878188ee4" providerId="AD" clId="Web-{829A7EE6-03B9-2365-3F3D-C4A4FEF95446}" dt="2022-09-22T12:05:38.307" v="212"/>
        <pc:sldMkLst>
          <pc:docMk/>
          <pc:sldMk cId="3222734185" sldId="265"/>
        </pc:sldMkLst>
        <pc:spChg chg="mod">
          <ac:chgData name="PATEL, HIREN J Lt Col USAF AETC AFIT/LSS" userId="S::hiren.patel@us.af.mil::df573836-b4bc-4d9d-bd92-07e878188ee4" providerId="AD" clId="Web-{829A7EE6-03B9-2365-3F3D-C4A4FEF95446}" dt="2022-09-22T11:02:59.521" v="23" actId="20577"/>
          <ac:spMkLst>
            <pc:docMk/>
            <pc:sldMk cId="3222734185" sldId="265"/>
            <ac:spMk id="3" creationId="{00000000-0000-0000-0000-000000000000}"/>
          </ac:spMkLst>
        </pc:spChg>
        <pc:spChg chg="add mod">
          <ac:chgData name="PATEL, HIREN J Lt Col USAF AETC AFIT/LSS" userId="S::hiren.patel@us.af.mil::df573836-b4bc-4d9d-bd92-07e878188ee4" providerId="AD" clId="Web-{829A7EE6-03B9-2365-3F3D-C4A4FEF95446}" dt="2022-09-22T12:04:45.538" v="209"/>
          <ac:spMkLst>
            <pc:docMk/>
            <pc:sldMk cId="3222734185" sldId="265"/>
            <ac:spMk id="4" creationId="{72F72C33-95B8-E626-C243-4AF5E2F4ECDB}"/>
          </ac:spMkLst>
        </pc:spChg>
        <pc:spChg chg="add mod">
          <ac:chgData name="PATEL, HIREN J Lt Col USAF AETC AFIT/LSS" userId="S::hiren.patel@us.af.mil::df573836-b4bc-4d9d-bd92-07e878188ee4" providerId="AD" clId="Web-{829A7EE6-03B9-2365-3F3D-C4A4FEF95446}" dt="2022-09-22T12:05:38.307" v="212"/>
          <ac:spMkLst>
            <pc:docMk/>
            <pc:sldMk cId="3222734185" sldId="265"/>
            <ac:spMk id="5" creationId="{9D1C34C6-57FB-A081-6A31-533E7105640C}"/>
          </ac:spMkLst>
        </pc:spChg>
        <pc:spChg chg="add del">
          <ac:chgData name="PATEL, HIREN J Lt Col USAF AETC AFIT/LSS" userId="S::hiren.patel@us.af.mil::df573836-b4bc-4d9d-bd92-07e878188ee4" providerId="AD" clId="Web-{829A7EE6-03B9-2365-3F3D-C4A4FEF95446}" dt="2022-09-22T12:03:50.239" v="208"/>
          <ac:spMkLst>
            <pc:docMk/>
            <pc:sldMk cId="3222734185" sldId="265"/>
            <ac:spMk id="6" creationId="{BCAE9A1C-4266-47F9-17C5-D571FC734D1C}"/>
          </ac:spMkLst>
        </pc:spChg>
      </pc:sldChg>
      <pc:sldChg chg="addSp modSp add replId">
        <pc:chgData name="PATEL, HIREN J Lt Col USAF AETC AFIT/LSS" userId="S::hiren.patel@us.af.mil::df573836-b4bc-4d9d-bd92-07e878188ee4" providerId="AD" clId="Web-{829A7EE6-03B9-2365-3F3D-C4A4FEF95446}" dt="2022-09-22T12:14:13.131" v="300" actId="20577"/>
        <pc:sldMkLst>
          <pc:docMk/>
          <pc:sldMk cId="3743358126" sldId="266"/>
        </pc:sldMkLst>
        <pc:spChg chg="mod">
          <ac:chgData name="PATEL, HIREN J Lt Col USAF AETC AFIT/LSS" userId="S::hiren.patel@us.af.mil::df573836-b4bc-4d9d-bd92-07e878188ee4" providerId="AD" clId="Web-{829A7EE6-03B9-2365-3F3D-C4A4FEF95446}" dt="2022-09-22T12:06:05.761" v="216" actId="20577"/>
          <ac:spMkLst>
            <pc:docMk/>
            <pc:sldMk cId="3743358126" sldId="266"/>
            <ac:spMk id="3" creationId="{00000000-0000-0000-0000-000000000000}"/>
          </ac:spMkLst>
        </pc:spChg>
        <pc:spChg chg="add">
          <ac:chgData name="PATEL, HIREN J Lt Col USAF AETC AFIT/LSS" userId="S::hiren.patel@us.af.mil::df573836-b4bc-4d9d-bd92-07e878188ee4" providerId="AD" clId="Web-{829A7EE6-03B9-2365-3F3D-C4A4FEF95446}" dt="2022-09-22T12:05:46.370" v="213"/>
          <ac:spMkLst>
            <pc:docMk/>
            <pc:sldMk cId="3743358126" sldId="266"/>
            <ac:spMk id="5" creationId="{78E689F0-F798-63B7-6FC7-788F093B88C9}"/>
          </ac:spMkLst>
        </pc:spChg>
        <pc:spChg chg="add mod">
          <ac:chgData name="PATEL, HIREN J Lt Col USAF AETC AFIT/LSS" userId="S::hiren.patel@us.af.mil::df573836-b4bc-4d9d-bd92-07e878188ee4" providerId="AD" clId="Web-{829A7EE6-03B9-2365-3F3D-C4A4FEF95446}" dt="2022-09-22T12:14:13.131" v="300" actId="20577"/>
          <ac:spMkLst>
            <pc:docMk/>
            <pc:sldMk cId="3743358126" sldId="266"/>
            <ac:spMk id="7" creationId="{BF596891-DD16-DC2F-7119-E92CB14D3D3D}"/>
          </ac:spMkLst>
        </pc:spChg>
      </pc:sldChg>
      <pc:sldChg chg="addSp modSp add ord replId modNotes">
        <pc:chgData name="PATEL, HIREN J Lt Col USAF AETC AFIT/LSS" userId="S::hiren.patel@us.af.mil::df573836-b4bc-4d9d-bd92-07e878188ee4" providerId="AD" clId="Web-{829A7EE6-03B9-2365-3F3D-C4A4FEF95446}" dt="2022-09-22T12:28:09.722" v="495"/>
        <pc:sldMkLst>
          <pc:docMk/>
          <pc:sldMk cId="2659865162" sldId="267"/>
        </pc:sldMkLst>
        <pc:spChg chg="mod">
          <ac:chgData name="PATEL, HIREN J Lt Col USAF AETC AFIT/LSS" userId="S::hiren.patel@us.af.mil::df573836-b4bc-4d9d-bd92-07e878188ee4" providerId="AD" clId="Web-{829A7EE6-03B9-2365-3F3D-C4A4FEF95446}" dt="2022-09-22T12:14:30.710" v="304" actId="20577"/>
          <ac:spMkLst>
            <pc:docMk/>
            <pc:sldMk cId="2659865162" sldId="267"/>
            <ac:spMk id="3" creationId="{00000000-0000-0000-0000-000000000000}"/>
          </ac:spMkLst>
        </pc:spChg>
        <pc:spChg chg="add">
          <ac:chgData name="PATEL, HIREN J Lt Col USAF AETC AFIT/LSS" userId="S::hiren.patel@us.af.mil::df573836-b4bc-4d9d-bd92-07e878188ee4" providerId="AD" clId="Web-{829A7EE6-03B9-2365-3F3D-C4A4FEF95446}" dt="2022-09-22T12:14:23.631" v="301"/>
          <ac:spMkLst>
            <pc:docMk/>
            <pc:sldMk cId="2659865162" sldId="267"/>
            <ac:spMk id="5" creationId="{1B9CF373-F3DD-5D5B-A3C2-9AB23F88EFC8}"/>
          </ac:spMkLst>
        </pc:spChg>
        <pc:spChg chg="add mod">
          <ac:chgData name="PATEL, HIREN J Lt Col USAF AETC AFIT/LSS" userId="S::hiren.patel@us.af.mil::df573836-b4bc-4d9d-bd92-07e878188ee4" providerId="AD" clId="Web-{829A7EE6-03B9-2365-3F3D-C4A4FEF95446}" dt="2022-09-22T12:24:10.084" v="416" actId="20577"/>
          <ac:spMkLst>
            <pc:docMk/>
            <pc:sldMk cId="2659865162" sldId="267"/>
            <ac:spMk id="7" creationId="{9EA600CE-0C9A-9A9F-4FE2-C1E4C9FC23B9}"/>
          </ac:spMkLst>
        </pc:spChg>
      </pc:sldChg>
      <pc:sldChg chg="addSp modSp add ord replId modNotes">
        <pc:chgData name="PATEL, HIREN J Lt Col USAF AETC AFIT/LSS" userId="S::hiren.patel@us.af.mil::df573836-b4bc-4d9d-bd92-07e878188ee4" providerId="AD" clId="Web-{829A7EE6-03B9-2365-3F3D-C4A4FEF95446}" dt="2022-09-22T12:28:17.988" v="499"/>
        <pc:sldMkLst>
          <pc:docMk/>
          <pc:sldMk cId="1945622669" sldId="268"/>
        </pc:sldMkLst>
        <pc:spChg chg="mod">
          <ac:chgData name="PATEL, HIREN J Lt Col USAF AETC AFIT/LSS" userId="S::hiren.patel@us.af.mil::df573836-b4bc-4d9d-bd92-07e878188ee4" providerId="AD" clId="Web-{829A7EE6-03B9-2365-3F3D-C4A4FEF95446}" dt="2022-09-22T12:24:25.991" v="420" actId="20577"/>
          <ac:spMkLst>
            <pc:docMk/>
            <pc:sldMk cId="1945622669" sldId="268"/>
            <ac:spMk id="3" creationId="{00000000-0000-0000-0000-000000000000}"/>
          </ac:spMkLst>
        </pc:spChg>
        <pc:spChg chg="add">
          <ac:chgData name="PATEL, HIREN J Lt Col USAF AETC AFIT/LSS" userId="S::hiren.patel@us.af.mil::df573836-b4bc-4d9d-bd92-07e878188ee4" providerId="AD" clId="Web-{829A7EE6-03B9-2365-3F3D-C4A4FEF95446}" dt="2022-09-22T12:24:19.413" v="417"/>
          <ac:spMkLst>
            <pc:docMk/>
            <pc:sldMk cId="1945622669" sldId="268"/>
            <ac:spMk id="5" creationId="{151DF0EF-5517-2348-44F8-3BF07983B022}"/>
          </ac:spMkLst>
        </pc:spChg>
        <pc:spChg chg="add mod">
          <ac:chgData name="PATEL, HIREN J Lt Col USAF AETC AFIT/LSS" userId="S::hiren.patel@us.af.mil::df573836-b4bc-4d9d-bd92-07e878188ee4" providerId="AD" clId="Web-{829A7EE6-03B9-2365-3F3D-C4A4FEF95446}" dt="2022-09-22T12:26:31.279" v="464" actId="20577"/>
          <ac:spMkLst>
            <pc:docMk/>
            <pc:sldMk cId="1945622669" sldId="268"/>
            <ac:spMk id="7" creationId="{05B0EB0A-AEAF-EFC2-74DF-42A6319DD53C}"/>
          </ac:spMkLst>
        </pc:spChg>
      </pc:sldChg>
      <pc:sldChg chg="addSp delSp modSp add replId modNotes">
        <pc:chgData name="PATEL, HIREN J Lt Col USAF AETC AFIT/LSS" userId="S::hiren.patel@us.af.mil::df573836-b4bc-4d9d-bd92-07e878188ee4" providerId="AD" clId="Web-{829A7EE6-03B9-2365-3F3D-C4A4FEF95446}" dt="2022-09-22T12:32:10.703" v="637" actId="20577"/>
        <pc:sldMkLst>
          <pc:docMk/>
          <pc:sldMk cId="3193455940" sldId="269"/>
        </pc:sldMkLst>
        <pc:spChg chg="mod">
          <ac:chgData name="PATEL, HIREN J Lt Col USAF AETC AFIT/LSS" userId="S::hiren.patel@us.af.mil::df573836-b4bc-4d9d-bd92-07e878188ee4" providerId="AD" clId="Web-{829A7EE6-03B9-2365-3F3D-C4A4FEF95446}" dt="2022-09-22T12:28:27.410" v="501" actId="20577"/>
          <ac:spMkLst>
            <pc:docMk/>
            <pc:sldMk cId="3193455940" sldId="269"/>
            <ac:spMk id="3" creationId="{00000000-0000-0000-0000-000000000000}"/>
          </ac:spMkLst>
        </pc:spChg>
        <pc:spChg chg="add del mod">
          <ac:chgData name="PATEL, HIREN J Lt Col USAF AETC AFIT/LSS" userId="S::hiren.patel@us.af.mil::df573836-b4bc-4d9d-bd92-07e878188ee4" providerId="AD" clId="Web-{829A7EE6-03B9-2365-3F3D-C4A4FEF95446}" dt="2022-09-22T12:28:31.707" v="505"/>
          <ac:spMkLst>
            <pc:docMk/>
            <pc:sldMk cId="3193455940" sldId="269"/>
            <ac:spMk id="4" creationId="{1BAF2729-7871-76D1-A896-91935101EE51}"/>
          </ac:spMkLst>
        </pc:spChg>
        <pc:spChg chg="add">
          <ac:chgData name="PATEL, HIREN J Lt Col USAF AETC AFIT/LSS" userId="S::hiren.patel@us.af.mil::df573836-b4bc-4d9d-bd92-07e878188ee4" providerId="AD" clId="Web-{829A7EE6-03B9-2365-3F3D-C4A4FEF95446}" dt="2022-09-22T12:28:39.677" v="506"/>
          <ac:spMkLst>
            <pc:docMk/>
            <pc:sldMk cId="3193455940" sldId="269"/>
            <ac:spMk id="6" creationId="{7EA66902-84C2-DF64-F138-4929ED7006A9}"/>
          </ac:spMkLst>
        </pc:spChg>
        <pc:spChg chg="add mod">
          <ac:chgData name="PATEL, HIREN J Lt Col USAF AETC AFIT/LSS" userId="S::hiren.patel@us.af.mil::df573836-b4bc-4d9d-bd92-07e878188ee4" providerId="AD" clId="Web-{829A7EE6-03B9-2365-3F3D-C4A4FEF95446}" dt="2022-09-22T12:32:10.703" v="637" actId="20577"/>
          <ac:spMkLst>
            <pc:docMk/>
            <pc:sldMk cId="3193455940" sldId="269"/>
            <ac:spMk id="8" creationId="{F4034787-3367-2528-33AA-D4F2461648AD}"/>
          </ac:spMkLst>
        </pc:spChg>
      </pc:sldChg>
    </pc:docChg>
  </pc:docChgLst>
  <pc:docChgLst>
    <pc:chgData name="PATEL, HIREN J Lt Col USAF AETC AFIT/LSS" userId="df573836-b4bc-4d9d-bd92-07e878188ee4" providerId="ADAL" clId="{9934D330-7C4E-47C9-8BE6-9FEEB5FD2BFC}"/>
    <pc:docChg chg="custSel modSld">
      <pc:chgData name="PATEL, HIREN J Lt Col USAF AETC AFIT/LSS" userId="df573836-b4bc-4d9d-bd92-07e878188ee4" providerId="ADAL" clId="{9934D330-7C4E-47C9-8BE6-9FEEB5FD2BFC}" dt="2022-09-21T12:44:34.898" v="90" actId="1035"/>
      <pc:docMkLst>
        <pc:docMk/>
      </pc:docMkLst>
      <pc:sldChg chg="addSp modSp mod">
        <pc:chgData name="PATEL, HIREN J Lt Col USAF AETC AFIT/LSS" userId="df573836-b4bc-4d9d-bd92-07e878188ee4" providerId="ADAL" clId="{9934D330-7C4E-47C9-8BE6-9FEEB5FD2BFC}" dt="2022-09-21T12:44:34.898" v="90" actId="1035"/>
        <pc:sldMkLst>
          <pc:docMk/>
          <pc:sldMk cId="1215277032" sldId="260"/>
        </pc:sldMkLst>
        <pc:spChg chg="add mod">
          <ac:chgData name="PATEL, HIREN J Lt Col USAF AETC AFIT/LSS" userId="df573836-b4bc-4d9d-bd92-07e878188ee4" providerId="ADAL" clId="{9934D330-7C4E-47C9-8BE6-9FEEB5FD2BFC}" dt="2022-09-21T12:44:34.898" v="90" actId="1035"/>
          <ac:spMkLst>
            <pc:docMk/>
            <pc:sldMk cId="1215277032" sldId="260"/>
            <ac:spMk id="4" creationId="{79853C14-3FA6-D60C-EC65-E13C8DD98E25}"/>
          </ac:spMkLst>
        </pc:spChg>
      </pc:sldChg>
    </pc:docChg>
  </pc:docChgLst>
  <pc:docChgLst>
    <pc:chgData name="Hiren Patel" userId="2304375fbe5c3cea" providerId="LiveId" clId="{82928D18-31B0-4E11-B71A-A48CE5037387}"/>
    <pc:docChg chg="undo custSel addSld delSld modSld sldOrd">
      <pc:chgData name="Hiren Patel" userId="2304375fbe5c3cea" providerId="LiveId" clId="{82928D18-31B0-4E11-B71A-A48CE5037387}" dt="2024-01-08T15:15:34.808" v="60" actId="20577"/>
      <pc:docMkLst>
        <pc:docMk/>
      </pc:docMkLst>
      <pc:sldChg chg="modSp mod">
        <pc:chgData name="Hiren Patel" userId="2304375fbe5c3cea" providerId="LiveId" clId="{82928D18-31B0-4E11-B71A-A48CE5037387}" dt="2024-01-08T15:15:34.808" v="60" actId="20577"/>
        <pc:sldMkLst>
          <pc:docMk/>
          <pc:sldMk cId="635351843" sldId="256"/>
        </pc:sldMkLst>
        <pc:spChg chg="mod">
          <ac:chgData name="Hiren Patel" userId="2304375fbe5c3cea" providerId="LiveId" clId="{82928D18-31B0-4E11-B71A-A48CE5037387}" dt="2024-01-08T15:15:34.808" v="60" actId="20577"/>
          <ac:spMkLst>
            <pc:docMk/>
            <pc:sldMk cId="635351843" sldId="256"/>
            <ac:spMk id="2" creationId="{00000000-0000-0000-0000-000000000000}"/>
          </ac:spMkLst>
        </pc:spChg>
        <pc:spChg chg="mod">
          <ac:chgData name="Hiren Patel" userId="2304375fbe5c3cea" providerId="LiveId" clId="{82928D18-31B0-4E11-B71A-A48CE5037387}" dt="2024-01-08T15:01:44.516" v="29" actId="20577"/>
          <ac:spMkLst>
            <pc:docMk/>
            <pc:sldMk cId="635351843" sldId="256"/>
            <ac:spMk id="3" creationId="{00000000-0000-0000-0000-000000000000}"/>
          </ac:spMkLst>
        </pc:spChg>
      </pc:sldChg>
      <pc:sldChg chg="del">
        <pc:chgData name="Hiren Patel" userId="2304375fbe5c3cea" providerId="LiveId" clId="{82928D18-31B0-4E11-B71A-A48CE5037387}" dt="2024-01-08T15:11:46.109" v="53" actId="47"/>
        <pc:sldMkLst>
          <pc:docMk/>
          <pc:sldMk cId="1977403366" sldId="258"/>
        </pc:sldMkLst>
      </pc:sldChg>
      <pc:sldChg chg="del">
        <pc:chgData name="Hiren Patel" userId="2304375fbe5c3cea" providerId="LiveId" clId="{82928D18-31B0-4E11-B71A-A48CE5037387}" dt="2024-01-08T15:11:46.109" v="53" actId="47"/>
        <pc:sldMkLst>
          <pc:docMk/>
          <pc:sldMk cId="3650039124" sldId="259"/>
        </pc:sldMkLst>
      </pc:sldChg>
      <pc:sldChg chg="del">
        <pc:chgData name="Hiren Patel" userId="2304375fbe5c3cea" providerId="LiveId" clId="{82928D18-31B0-4E11-B71A-A48CE5037387}" dt="2024-01-08T15:01:24.939" v="0" actId="47"/>
        <pc:sldMkLst>
          <pc:docMk/>
          <pc:sldMk cId="3320530031" sldId="261"/>
        </pc:sldMkLst>
      </pc:sldChg>
      <pc:sldChg chg="del">
        <pc:chgData name="Hiren Patel" userId="2304375fbe5c3cea" providerId="LiveId" clId="{82928D18-31B0-4E11-B71A-A48CE5037387}" dt="2024-01-08T15:11:46.109" v="53" actId="47"/>
        <pc:sldMkLst>
          <pc:docMk/>
          <pc:sldMk cId="36641111" sldId="262"/>
        </pc:sldMkLst>
      </pc:sldChg>
      <pc:sldChg chg="del">
        <pc:chgData name="Hiren Patel" userId="2304375fbe5c3cea" providerId="LiveId" clId="{82928D18-31B0-4E11-B71A-A48CE5037387}" dt="2024-01-08T15:11:46.109" v="53" actId="47"/>
        <pc:sldMkLst>
          <pc:docMk/>
          <pc:sldMk cId="1851906897" sldId="271"/>
        </pc:sldMkLst>
      </pc:sldChg>
      <pc:sldChg chg="del">
        <pc:chgData name="Hiren Patel" userId="2304375fbe5c3cea" providerId="LiveId" clId="{82928D18-31B0-4E11-B71A-A48CE5037387}" dt="2024-01-08T15:11:46.109" v="53" actId="47"/>
        <pc:sldMkLst>
          <pc:docMk/>
          <pc:sldMk cId="1365084206" sldId="272"/>
        </pc:sldMkLst>
      </pc:sldChg>
      <pc:sldChg chg="del">
        <pc:chgData name="Hiren Patel" userId="2304375fbe5c3cea" providerId="LiveId" clId="{82928D18-31B0-4E11-B71A-A48CE5037387}" dt="2024-01-08T15:11:46.109" v="53" actId="47"/>
        <pc:sldMkLst>
          <pc:docMk/>
          <pc:sldMk cId="1531268580" sldId="273"/>
        </pc:sldMkLst>
      </pc:sldChg>
      <pc:sldChg chg="del">
        <pc:chgData name="Hiren Patel" userId="2304375fbe5c3cea" providerId="LiveId" clId="{82928D18-31B0-4E11-B71A-A48CE5037387}" dt="2024-01-08T15:11:46.109" v="53" actId="47"/>
        <pc:sldMkLst>
          <pc:docMk/>
          <pc:sldMk cId="216503081" sldId="274"/>
        </pc:sldMkLst>
      </pc:sldChg>
      <pc:sldChg chg="del">
        <pc:chgData name="Hiren Patel" userId="2304375fbe5c3cea" providerId="LiveId" clId="{82928D18-31B0-4E11-B71A-A48CE5037387}" dt="2024-01-08T15:11:46.109" v="53" actId="47"/>
        <pc:sldMkLst>
          <pc:docMk/>
          <pc:sldMk cId="2168601555" sldId="275"/>
        </pc:sldMkLst>
      </pc:sldChg>
      <pc:sldChg chg="del">
        <pc:chgData name="Hiren Patel" userId="2304375fbe5c3cea" providerId="LiveId" clId="{82928D18-31B0-4E11-B71A-A48CE5037387}" dt="2024-01-08T15:11:46.109" v="53" actId="47"/>
        <pc:sldMkLst>
          <pc:docMk/>
          <pc:sldMk cId="2255459323" sldId="276"/>
        </pc:sldMkLst>
      </pc:sldChg>
      <pc:sldChg chg="del">
        <pc:chgData name="Hiren Patel" userId="2304375fbe5c3cea" providerId="LiveId" clId="{82928D18-31B0-4E11-B71A-A48CE5037387}" dt="2024-01-08T15:11:46.109" v="53" actId="47"/>
        <pc:sldMkLst>
          <pc:docMk/>
          <pc:sldMk cId="3738032013" sldId="277"/>
        </pc:sldMkLst>
      </pc:sldChg>
      <pc:sldChg chg="del">
        <pc:chgData name="Hiren Patel" userId="2304375fbe5c3cea" providerId="LiveId" clId="{82928D18-31B0-4E11-B71A-A48CE5037387}" dt="2024-01-08T15:11:46.109" v="53" actId="47"/>
        <pc:sldMkLst>
          <pc:docMk/>
          <pc:sldMk cId="758963870" sldId="280"/>
        </pc:sldMkLst>
      </pc:sldChg>
      <pc:sldChg chg="addSp delSp modSp new mod ord">
        <pc:chgData name="Hiren Patel" userId="2304375fbe5c3cea" providerId="LiveId" clId="{82928D18-31B0-4E11-B71A-A48CE5037387}" dt="2024-01-08T15:15:26.809" v="59"/>
        <pc:sldMkLst>
          <pc:docMk/>
          <pc:sldMk cId="1850193306" sldId="281"/>
        </pc:sldMkLst>
        <pc:spChg chg="add del">
          <ac:chgData name="Hiren Patel" userId="2304375fbe5c3cea" providerId="LiveId" clId="{82928D18-31B0-4E11-B71A-A48CE5037387}" dt="2024-01-08T15:05:12.775" v="39" actId="478"/>
          <ac:spMkLst>
            <pc:docMk/>
            <pc:sldMk cId="1850193306" sldId="281"/>
            <ac:spMk id="2" creationId="{D665177A-E4E9-FD60-D493-0B529CE9794B}"/>
          </ac:spMkLst>
        </pc:spChg>
        <pc:spChg chg="add del">
          <ac:chgData name="Hiren Patel" userId="2304375fbe5c3cea" providerId="LiveId" clId="{82928D18-31B0-4E11-B71A-A48CE5037387}" dt="2024-01-08T15:02:04.895" v="33" actId="478"/>
          <ac:spMkLst>
            <pc:docMk/>
            <pc:sldMk cId="1850193306" sldId="281"/>
            <ac:spMk id="3" creationId="{C7FC6D2D-E8BD-0413-83B2-B4A07792D2CD}"/>
          </ac:spMkLst>
        </pc:spChg>
        <pc:graphicFrameChg chg="add del mod">
          <ac:chgData name="Hiren Patel" userId="2304375fbe5c3cea" providerId="LiveId" clId="{82928D18-31B0-4E11-B71A-A48CE5037387}" dt="2024-01-08T15:02:33.828" v="36" actId="478"/>
          <ac:graphicFrameMkLst>
            <pc:docMk/>
            <pc:sldMk cId="1850193306" sldId="281"/>
            <ac:graphicFrameMk id="4" creationId="{61224FAF-7A51-D744-22EC-90C1764862D5}"/>
          </ac:graphicFrameMkLst>
        </pc:graphicFrameChg>
        <pc:picChg chg="add mod">
          <ac:chgData name="Hiren Patel" userId="2304375fbe5c3cea" providerId="LiveId" clId="{82928D18-31B0-4E11-B71A-A48CE5037387}" dt="2024-01-08T15:05:18.141" v="52" actId="1035"/>
          <ac:picMkLst>
            <pc:docMk/>
            <pc:sldMk cId="1850193306" sldId="281"/>
            <ac:picMk id="6" creationId="{3E34D9CE-5B78-BF90-DD13-29B74EB3BC17}"/>
          </ac:picMkLst>
        </pc:picChg>
        <pc:cxnChg chg="add mod">
          <ac:chgData name="Hiren Patel" userId="2304375fbe5c3cea" providerId="LiveId" clId="{82928D18-31B0-4E11-B71A-A48CE5037387}" dt="2024-01-08T15:15:04.727" v="57" actId="1582"/>
          <ac:cxnSpMkLst>
            <pc:docMk/>
            <pc:sldMk cId="1850193306" sldId="281"/>
            <ac:cxnSpMk id="8" creationId="{EC14E94F-F82F-5F8D-073E-47B56741FF2D}"/>
          </ac:cxnSpMkLst>
        </pc:cxnChg>
        <pc:cxnChg chg="add mod">
          <ac:chgData name="Hiren Patel" userId="2304375fbe5c3cea" providerId="LiveId" clId="{82928D18-31B0-4E11-B71A-A48CE5037387}" dt="2024-01-08T15:15:04.727" v="57" actId="1582"/>
          <ac:cxnSpMkLst>
            <pc:docMk/>
            <pc:sldMk cId="1850193306" sldId="281"/>
            <ac:cxnSpMk id="10" creationId="{6C80B79A-F220-3759-D172-BCD8795A0EB5}"/>
          </ac:cxnSpMkLst>
        </pc:cxnChg>
      </pc:sldChg>
    </pc:docChg>
  </pc:docChgLst>
  <pc:docChgLst>
    <pc:chgData name="PATEL, HIREN J Lt Col USAF AETC AFIT/LSS" userId="df573836-b4bc-4d9d-bd92-07e878188ee4" providerId="ADAL" clId="{9DF1576D-893C-44AD-BBE3-612F3059F902}"/>
    <pc:docChg chg="undo custSel addSld modSld">
      <pc:chgData name="PATEL, HIREN J Lt Col USAF AETC AFIT/LSS" userId="df573836-b4bc-4d9d-bd92-07e878188ee4" providerId="ADAL" clId="{9DF1576D-893C-44AD-BBE3-612F3059F902}" dt="2022-10-03T20:06:40.866" v="397" actId="478"/>
      <pc:docMkLst>
        <pc:docMk/>
      </pc:docMkLst>
      <pc:sldChg chg="addSp delSp modSp mod setBg modShow">
        <pc:chgData name="PATEL, HIREN J Lt Col USAF AETC AFIT/LSS" userId="df573836-b4bc-4d9d-bd92-07e878188ee4" providerId="ADAL" clId="{9DF1576D-893C-44AD-BBE3-612F3059F902}" dt="2022-10-03T20:04:41.701" v="396" actId="12"/>
        <pc:sldMkLst>
          <pc:docMk/>
          <pc:sldMk cId="1851906897" sldId="271"/>
        </pc:sldMkLst>
        <pc:spChg chg="mod">
          <ac:chgData name="PATEL, HIREN J Lt Col USAF AETC AFIT/LSS" userId="df573836-b4bc-4d9d-bd92-07e878188ee4" providerId="ADAL" clId="{9DF1576D-893C-44AD-BBE3-612F3059F902}" dt="2022-10-03T20:04:14.008" v="395" actId="26606"/>
          <ac:spMkLst>
            <pc:docMk/>
            <pc:sldMk cId="1851906897" sldId="271"/>
            <ac:spMk id="2" creationId="{00000000-0000-0000-0000-000000000000}"/>
          </ac:spMkLst>
        </pc:spChg>
        <pc:spChg chg="add del mod">
          <ac:chgData name="PATEL, HIREN J Lt Col USAF AETC AFIT/LSS" userId="df573836-b4bc-4d9d-bd92-07e878188ee4" providerId="ADAL" clId="{9DF1576D-893C-44AD-BBE3-612F3059F902}" dt="2022-10-03T20:04:41.701" v="396" actId="12"/>
          <ac:spMkLst>
            <pc:docMk/>
            <pc:sldMk cId="1851906897" sldId="271"/>
            <ac:spMk id="3" creationId="{00000000-0000-0000-0000-000000000000}"/>
          </ac:spMkLst>
        </pc:spChg>
        <pc:spChg chg="mod">
          <ac:chgData name="PATEL, HIREN J Lt Col USAF AETC AFIT/LSS" userId="df573836-b4bc-4d9d-bd92-07e878188ee4" providerId="ADAL" clId="{9DF1576D-893C-44AD-BBE3-612F3059F902}" dt="2022-10-03T20:04:14.008" v="395" actId="26606"/>
          <ac:spMkLst>
            <pc:docMk/>
            <pc:sldMk cId="1851906897" sldId="271"/>
            <ac:spMk id="4" creationId="{F09B5771-0D64-AF02-7949-937E682063BB}"/>
          </ac:spMkLst>
        </pc:spChg>
        <pc:spChg chg="add del">
          <ac:chgData name="PATEL, HIREN J Lt Col USAF AETC AFIT/LSS" userId="df573836-b4bc-4d9d-bd92-07e878188ee4" providerId="ADAL" clId="{9DF1576D-893C-44AD-BBE3-612F3059F902}" dt="2022-10-03T20:04:14.008" v="395" actId="26606"/>
          <ac:spMkLst>
            <pc:docMk/>
            <pc:sldMk cId="1851906897" sldId="271"/>
            <ac:spMk id="10" creationId="{5C8908E2-EE49-44D2-9428-A28D2312A8D5}"/>
          </ac:spMkLst>
        </pc:spChg>
        <pc:spChg chg="add del">
          <ac:chgData name="PATEL, HIREN J Lt Col USAF AETC AFIT/LSS" userId="df573836-b4bc-4d9d-bd92-07e878188ee4" providerId="ADAL" clId="{9DF1576D-893C-44AD-BBE3-612F3059F902}" dt="2022-10-03T20:04:14.008" v="395" actId="26606"/>
          <ac:spMkLst>
            <pc:docMk/>
            <pc:sldMk cId="1851906897" sldId="271"/>
            <ac:spMk id="16" creationId="{7449A6C7-D15F-4AA5-BFA5-71A404B47016}"/>
          </ac:spMkLst>
        </pc:spChg>
        <pc:spChg chg="add del">
          <ac:chgData name="PATEL, HIREN J Lt Col USAF AETC AFIT/LSS" userId="df573836-b4bc-4d9d-bd92-07e878188ee4" providerId="ADAL" clId="{9DF1576D-893C-44AD-BBE3-612F3059F902}" dt="2022-10-03T20:04:14.008" v="395" actId="26606"/>
          <ac:spMkLst>
            <pc:docMk/>
            <pc:sldMk cId="1851906897" sldId="271"/>
            <ac:spMk id="18" creationId="{ED888B23-07FA-482A-96DF-47E31AF1A603}"/>
          </ac:spMkLst>
        </pc:spChg>
        <pc:grpChg chg="add del">
          <ac:chgData name="PATEL, HIREN J Lt Col USAF AETC AFIT/LSS" userId="df573836-b4bc-4d9d-bd92-07e878188ee4" providerId="ADAL" clId="{9DF1576D-893C-44AD-BBE3-612F3059F902}" dt="2022-10-03T20:04:14.008" v="395" actId="26606"/>
          <ac:grpSpMkLst>
            <pc:docMk/>
            <pc:sldMk cId="1851906897" sldId="271"/>
            <ac:grpSpMk id="12" creationId="{05314994-6337-4875-8CF5-652CAFE8342C}"/>
          </ac:grpSpMkLst>
        </pc:grpChg>
        <pc:graphicFrameChg chg="add del">
          <ac:chgData name="PATEL, HIREN J Lt Col USAF AETC AFIT/LSS" userId="df573836-b4bc-4d9d-bd92-07e878188ee4" providerId="ADAL" clId="{9DF1576D-893C-44AD-BBE3-612F3059F902}" dt="2022-10-03T20:04:14.008" v="395" actId="26606"/>
          <ac:graphicFrameMkLst>
            <pc:docMk/>
            <pc:sldMk cId="1851906897" sldId="271"/>
            <ac:graphicFrameMk id="6" creationId="{3F30E855-7004-13B0-AF9B-16C120E05FAB}"/>
          </ac:graphicFrameMkLst>
        </pc:graphicFrameChg>
      </pc:sldChg>
      <pc:sldChg chg="addSp delSp modSp new mod">
        <pc:chgData name="PATEL, HIREN J Lt Col USAF AETC AFIT/LSS" userId="df573836-b4bc-4d9d-bd92-07e878188ee4" providerId="ADAL" clId="{9DF1576D-893C-44AD-BBE3-612F3059F902}" dt="2022-10-03T14:35:25.311" v="209" actId="20577"/>
        <pc:sldMkLst>
          <pc:docMk/>
          <pc:sldMk cId="1531268580" sldId="273"/>
        </pc:sldMkLst>
        <pc:spChg chg="mod">
          <ac:chgData name="PATEL, HIREN J Lt Col USAF AETC AFIT/LSS" userId="df573836-b4bc-4d9d-bd92-07e878188ee4" providerId="ADAL" clId="{9DF1576D-893C-44AD-BBE3-612F3059F902}" dt="2022-10-03T14:35:25.311" v="209" actId="20577"/>
          <ac:spMkLst>
            <pc:docMk/>
            <pc:sldMk cId="1531268580" sldId="273"/>
            <ac:spMk id="2" creationId="{6BAC56E9-6D70-85BC-8FF0-FA8FD70D117A}"/>
          </ac:spMkLst>
        </pc:spChg>
        <pc:spChg chg="del">
          <ac:chgData name="PATEL, HIREN J Lt Col USAF AETC AFIT/LSS" userId="df573836-b4bc-4d9d-bd92-07e878188ee4" providerId="ADAL" clId="{9DF1576D-893C-44AD-BBE3-612F3059F902}" dt="2022-10-03T13:46:11.399" v="2" actId="3680"/>
          <ac:spMkLst>
            <pc:docMk/>
            <pc:sldMk cId="1531268580" sldId="273"/>
            <ac:spMk id="3" creationId="{B9BB35F2-0A97-16EF-BF34-D84BDC8DE26E}"/>
          </ac:spMkLst>
        </pc:spChg>
        <pc:graphicFrameChg chg="add mod ord modGraphic">
          <ac:chgData name="PATEL, HIREN J Lt Col USAF AETC AFIT/LSS" userId="df573836-b4bc-4d9d-bd92-07e878188ee4" providerId="ADAL" clId="{9DF1576D-893C-44AD-BBE3-612F3059F902}" dt="2022-10-03T13:47:40.299" v="13" actId="113"/>
          <ac:graphicFrameMkLst>
            <pc:docMk/>
            <pc:sldMk cId="1531268580" sldId="273"/>
            <ac:graphicFrameMk id="4" creationId="{C887FBFC-FB0F-92F1-7651-B577DFAE2683}"/>
          </ac:graphicFrameMkLst>
        </pc:graphicFrameChg>
        <pc:graphicFrameChg chg="add del mod">
          <ac:chgData name="PATEL, HIREN J Lt Col USAF AETC AFIT/LSS" userId="df573836-b4bc-4d9d-bd92-07e878188ee4" providerId="ADAL" clId="{9DF1576D-893C-44AD-BBE3-612F3059F902}" dt="2022-10-03T13:46:22.450" v="4" actId="478"/>
          <ac:graphicFrameMkLst>
            <pc:docMk/>
            <pc:sldMk cId="1531268580" sldId="273"/>
            <ac:graphicFrameMk id="5" creationId="{AA797999-6AF6-4B7A-848F-92259921E559}"/>
          </ac:graphicFrameMkLst>
        </pc:graphicFrameChg>
        <pc:graphicFrameChg chg="add del mod">
          <ac:chgData name="PATEL, HIREN J Lt Col USAF AETC AFIT/LSS" userId="df573836-b4bc-4d9d-bd92-07e878188ee4" providerId="ADAL" clId="{9DF1576D-893C-44AD-BBE3-612F3059F902}" dt="2022-10-03T13:48:57.783" v="15"/>
          <ac:graphicFrameMkLst>
            <pc:docMk/>
            <pc:sldMk cId="1531268580" sldId="273"/>
            <ac:graphicFrameMk id="6" creationId="{288B949C-7FB8-7272-D720-72AB8218DAEC}"/>
          </ac:graphicFrameMkLst>
        </pc:graphicFrameChg>
      </pc:sldChg>
      <pc:sldChg chg="addSp delSp modSp add mod">
        <pc:chgData name="PATEL, HIREN J Lt Col USAF AETC AFIT/LSS" userId="df573836-b4bc-4d9d-bd92-07e878188ee4" providerId="ADAL" clId="{9DF1576D-893C-44AD-BBE3-612F3059F902}" dt="2022-10-03T20:06:40.866" v="397" actId="478"/>
        <pc:sldMkLst>
          <pc:docMk/>
          <pc:sldMk cId="216503081" sldId="274"/>
        </pc:sldMkLst>
        <pc:spChg chg="mod">
          <ac:chgData name="PATEL, HIREN J Lt Col USAF AETC AFIT/LSS" userId="df573836-b4bc-4d9d-bd92-07e878188ee4" providerId="ADAL" clId="{9DF1576D-893C-44AD-BBE3-612F3059F902}" dt="2022-10-03T14:35:32.266" v="222" actId="20577"/>
          <ac:spMkLst>
            <pc:docMk/>
            <pc:sldMk cId="216503081" sldId="274"/>
            <ac:spMk id="2" creationId="{6BAC56E9-6D70-85BC-8FF0-FA8FD70D117A}"/>
          </ac:spMkLst>
        </pc:spChg>
        <pc:spChg chg="add del mod">
          <ac:chgData name="PATEL, HIREN J Lt Col USAF AETC AFIT/LSS" userId="df573836-b4bc-4d9d-bd92-07e878188ee4" providerId="ADAL" clId="{9DF1576D-893C-44AD-BBE3-612F3059F902}" dt="2022-10-03T14:00:06.120" v="87" actId="478"/>
          <ac:spMkLst>
            <pc:docMk/>
            <pc:sldMk cId="216503081" sldId="274"/>
            <ac:spMk id="5" creationId="{DDA9CE9D-E08F-6747-DEF0-0D1D58781DF0}"/>
          </ac:spMkLst>
        </pc:spChg>
        <pc:spChg chg="add del mod">
          <ac:chgData name="PATEL, HIREN J Lt Col USAF AETC AFIT/LSS" userId="df573836-b4bc-4d9d-bd92-07e878188ee4" providerId="ADAL" clId="{9DF1576D-893C-44AD-BBE3-612F3059F902}" dt="2022-10-03T20:06:40.866" v="397" actId="478"/>
          <ac:spMkLst>
            <pc:docMk/>
            <pc:sldMk cId="216503081" sldId="274"/>
            <ac:spMk id="8" creationId="{A0FE9D4D-708B-9C5D-790B-7EAB0BD73913}"/>
          </ac:spMkLst>
        </pc:spChg>
        <pc:graphicFrameChg chg="add mod modGraphic">
          <ac:chgData name="PATEL, HIREN J Lt Col USAF AETC AFIT/LSS" userId="df573836-b4bc-4d9d-bd92-07e878188ee4" providerId="ADAL" clId="{9DF1576D-893C-44AD-BBE3-612F3059F902}" dt="2022-10-03T13:54:00.576" v="60" actId="113"/>
          <ac:graphicFrameMkLst>
            <pc:docMk/>
            <pc:sldMk cId="216503081" sldId="274"/>
            <ac:graphicFrameMk id="3" creationId="{73F93468-2B44-DD7D-31A0-9B225ED898F2}"/>
          </ac:graphicFrameMkLst>
        </pc:graphicFrameChg>
        <pc:graphicFrameChg chg="del">
          <ac:chgData name="PATEL, HIREN J Lt Col USAF AETC AFIT/LSS" userId="df573836-b4bc-4d9d-bd92-07e878188ee4" providerId="ADAL" clId="{9DF1576D-893C-44AD-BBE3-612F3059F902}" dt="2022-10-03T14:00:10.548" v="88" actId="478"/>
          <ac:graphicFrameMkLst>
            <pc:docMk/>
            <pc:sldMk cId="216503081" sldId="274"/>
            <ac:graphicFrameMk id="4" creationId="{C887FBFC-FB0F-92F1-7651-B577DFAE2683}"/>
          </ac:graphicFrameMkLst>
        </pc:graphicFrameChg>
        <pc:graphicFrameChg chg="add del mod">
          <ac:chgData name="PATEL, HIREN J Lt Col USAF AETC AFIT/LSS" userId="df573836-b4bc-4d9d-bd92-07e878188ee4" providerId="ADAL" clId="{9DF1576D-893C-44AD-BBE3-612F3059F902}" dt="2022-10-03T13:54:24.761" v="62"/>
          <ac:graphicFrameMkLst>
            <pc:docMk/>
            <pc:sldMk cId="216503081" sldId="274"/>
            <ac:graphicFrameMk id="6" creationId="{41C509D9-D9FD-0EC2-A402-84F774B9B6F9}"/>
          </ac:graphicFrameMkLst>
        </pc:graphicFrameChg>
      </pc:sldChg>
      <pc:sldChg chg="addSp delSp modSp add mod">
        <pc:chgData name="PATEL, HIREN J Lt Col USAF AETC AFIT/LSS" userId="df573836-b4bc-4d9d-bd92-07e878188ee4" providerId="ADAL" clId="{9DF1576D-893C-44AD-BBE3-612F3059F902}" dt="2022-10-03T14:35:55.368" v="235"/>
        <pc:sldMkLst>
          <pc:docMk/>
          <pc:sldMk cId="2168601555" sldId="275"/>
        </pc:sldMkLst>
        <pc:spChg chg="mod">
          <ac:chgData name="PATEL, HIREN J Lt Col USAF AETC AFIT/LSS" userId="df573836-b4bc-4d9d-bd92-07e878188ee4" providerId="ADAL" clId="{9DF1576D-893C-44AD-BBE3-612F3059F902}" dt="2022-10-03T14:35:55.368" v="235"/>
          <ac:spMkLst>
            <pc:docMk/>
            <pc:sldMk cId="2168601555" sldId="275"/>
            <ac:spMk id="2" creationId="{6BAC56E9-6D70-85BC-8FF0-FA8FD70D117A}"/>
          </ac:spMkLst>
        </pc:spChg>
        <pc:spChg chg="del">
          <ac:chgData name="PATEL, HIREN J Lt Col USAF AETC AFIT/LSS" userId="df573836-b4bc-4d9d-bd92-07e878188ee4" providerId="ADAL" clId="{9DF1576D-893C-44AD-BBE3-612F3059F902}" dt="2022-10-03T13:54:37.673" v="64" actId="478"/>
          <ac:spMkLst>
            <pc:docMk/>
            <pc:sldMk cId="2168601555" sldId="275"/>
            <ac:spMk id="5" creationId="{DDA9CE9D-E08F-6747-DEF0-0D1D58781DF0}"/>
          </ac:spMkLst>
        </pc:spChg>
        <pc:spChg chg="add mod">
          <ac:chgData name="PATEL, HIREN J Lt Col USAF AETC AFIT/LSS" userId="df573836-b4bc-4d9d-bd92-07e878188ee4" providerId="ADAL" clId="{9DF1576D-893C-44AD-BBE3-612F3059F902}" dt="2022-10-03T13:55:04.198" v="68" actId="207"/>
          <ac:spMkLst>
            <pc:docMk/>
            <pc:sldMk cId="2168601555" sldId="275"/>
            <ac:spMk id="6" creationId="{E4FF4D88-A249-9660-7E72-E4C3302F40AC}"/>
          </ac:spMkLst>
        </pc:spChg>
        <pc:spChg chg="add mod">
          <ac:chgData name="PATEL, HIREN J Lt Col USAF AETC AFIT/LSS" userId="df573836-b4bc-4d9d-bd92-07e878188ee4" providerId="ADAL" clId="{9DF1576D-893C-44AD-BBE3-612F3059F902}" dt="2022-10-03T14:03:02.351" v="95" actId="14100"/>
          <ac:spMkLst>
            <pc:docMk/>
            <pc:sldMk cId="2168601555" sldId="275"/>
            <ac:spMk id="7" creationId="{BE95B399-2317-53B6-B802-4FEEE93DCC79}"/>
          </ac:spMkLst>
        </pc:spChg>
        <pc:spChg chg="add mod">
          <ac:chgData name="PATEL, HIREN J Lt Col USAF AETC AFIT/LSS" userId="df573836-b4bc-4d9d-bd92-07e878188ee4" providerId="ADAL" clId="{9DF1576D-893C-44AD-BBE3-612F3059F902}" dt="2022-10-03T14:03:30.397" v="154" actId="1038"/>
          <ac:spMkLst>
            <pc:docMk/>
            <pc:sldMk cId="2168601555" sldId="275"/>
            <ac:spMk id="8" creationId="{042AA07F-BDD0-86D3-079B-A7AA01C8A236}"/>
          </ac:spMkLst>
        </pc:spChg>
      </pc:sldChg>
      <pc:sldChg chg="addSp delSp modSp new mod">
        <pc:chgData name="PATEL, HIREN J Lt Col USAF AETC AFIT/LSS" userId="df573836-b4bc-4d9d-bd92-07e878188ee4" providerId="ADAL" clId="{9DF1576D-893C-44AD-BBE3-612F3059F902}" dt="2022-10-03T14:38:52.194" v="290" actId="207"/>
        <pc:sldMkLst>
          <pc:docMk/>
          <pc:sldMk cId="2255459323" sldId="276"/>
        </pc:sldMkLst>
        <pc:spChg chg="mod">
          <ac:chgData name="PATEL, HIREN J Lt Col USAF AETC AFIT/LSS" userId="df573836-b4bc-4d9d-bd92-07e878188ee4" providerId="ADAL" clId="{9DF1576D-893C-44AD-BBE3-612F3059F902}" dt="2022-10-03T14:35:47.272" v="234" actId="20577"/>
          <ac:spMkLst>
            <pc:docMk/>
            <pc:sldMk cId="2255459323" sldId="276"/>
            <ac:spMk id="2" creationId="{972D7E4B-79CA-565F-A4A0-4F1E187D43F0}"/>
          </ac:spMkLst>
        </pc:spChg>
        <pc:spChg chg="del">
          <ac:chgData name="PATEL, HIREN J Lt Col USAF AETC AFIT/LSS" userId="df573836-b4bc-4d9d-bd92-07e878188ee4" providerId="ADAL" clId="{9DF1576D-893C-44AD-BBE3-612F3059F902}" dt="2022-10-03T13:57:48.277" v="70" actId="3680"/>
          <ac:spMkLst>
            <pc:docMk/>
            <pc:sldMk cId="2255459323" sldId="276"/>
            <ac:spMk id="3" creationId="{E361425C-8A8D-6645-2FDF-E9021B0BCB4C}"/>
          </ac:spMkLst>
        </pc:spChg>
        <pc:spChg chg="add mod">
          <ac:chgData name="PATEL, HIREN J Lt Col USAF AETC AFIT/LSS" userId="df573836-b4bc-4d9d-bd92-07e878188ee4" providerId="ADAL" clId="{9DF1576D-893C-44AD-BBE3-612F3059F902}" dt="2022-10-03T14:29:12.976" v="157" actId="14100"/>
          <ac:spMkLst>
            <pc:docMk/>
            <pc:sldMk cId="2255459323" sldId="276"/>
            <ac:spMk id="5" creationId="{9F75B194-C082-E03D-D620-23F05FEE34AF}"/>
          </ac:spMkLst>
        </pc:spChg>
        <pc:spChg chg="add mod">
          <ac:chgData name="PATEL, HIREN J Lt Col USAF AETC AFIT/LSS" userId="df573836-b4bc-4d9d-bd92-07e878188ee4" providerId="ADAL" clId="{9DF1576D-893C-44AD-BBE3-612F3059F902}" dt="2022-10-03T14:36:36.037" v="273" actId="403"/>
          <ac:spMkLst>
            <pc:docMk/>
            <pc:sldMk cId="2255459323" sldId="276"/>
            <ac:spMk id="6" creationId="{BA11A114-F24C-16FF-5CF2-C416574FB685}"/>
          </ac:spMkLst>
        </pc:spChg>
        <pc:spChg chg="add mod">
          <ac:chgData name="PATEL, HIREN J Lt Col USAF AETC AFIT/LSS" userId="df573836-b4bc-4d9d-bd92-07e878188ee4" providerId="ADAL" clId="{9DF1576D-893C-44AD-BBE3-612F3059F902}" dt="2022-10-03T14:38:52.194" v="290" actId="207"/>
          <ac:spMkLst>
            <pc:docMk/>
            <pc:sldMk cId="2255459323" sldId="276"/>
            <ac:spMk id="7" creationId="{03E49D2F-3460-57F8-8EAA-539B7DEBCC92}"/>
          </ac:spMkLst>
        </pc:spChg>
        <pc:spChg chg="add mod">
          <ac:chgData name="PATEL, HIREN J Lt Col USAF AETC AFIT/LSS" userId="df573836-b4bc-4d9d-bd92-07e878188ee4" providerId="ADAL" clId="{9DF1576D-893C-44AD-BBE3-612F3059F902}" dt="2022-10-03T14:38:52.194" v="290" actId="207"/>
          <ac:spMkLst>
            <pc:docMk/>
            <pc:sldMk cId="2255459323" sldId="276"/>
            <ac:spMk id="8" creationId="{1E406C6C-BC35-C4B5-F0D8-D132A42519DE}"/>
          </ac:spMkLst>
        </pc:spChg>
        <pc:spChg chg="add mod">
          <ac:chgData name="PATEL, HIREN J Lt Col USAF AETC AFIT/LSS" userId="df573836-b4bc-4d9d-bd92-07e878188ee4" providerId="ADAL" clId="{9DF1576D-893C-44AD-BBE3-612F3059F902}" dt="2022-10-03T14:38:52.194" v="290" actId="207"/>
          <ac:spMkLst>
            <pc:docMk/>
            <pc:sldMk cId="2255459323" sldId="276"/>
            <ac:spMk id="9" creationId="{02DB0DBE-1D7A-5038-142E-8D2A2D6B4D59}"/>
          </ac:spMkLst>
        </pc:spChg>
        <pc:graphicFrameChg chg="add mod ord modGraphic">
          <ac:chgData name="PATEL, HIREN J Lt Col USAF AETC AFIT/LSS" userId="df573836-b4bc-4d9d-bd92-07e878188ee4" providerId="ADAL" clId="{9DF1576D-893C-44AD-BBE3-612F3059F902}" dt="2022-10-03T13:59:43.952" v="86" actId="255"/>
          <ac:graphicFrameMkLst>
            <pc:docMk/>
            <pc:sldMk cId="2255459323" sldId="276"/>
            <ac:graphicFrameMk id="4" creationId="{A4B9E057-09F8-0332-A36C-3117DB99826E}"/>
          </ac:graphicFrameMkLst>
        </pc:graphicFrameChg>
      </pc:sldChg>
      <pc:sldChg chg="addSp delSp modSp mod">
        <pc:chgData name="PATEL, HIREN J Lt Col USAF AETC AFIT/LSS" userId="df573836-b4bc-4d9d-bd92-07e878188ee4" providerId="ADAL" clId="{9DF1576D-893C-44AD-BBE3-612F3059F902}" dt="2022-10-03T15:00:38.476" v="393" actId="1038"/>
        <pc:sldMkLst>
          <pc:docMk/>
          <pc:sldMk cId="3738032013" sldId="277"/>
        </pc:sldMkLst>
        <pc:spChg chg="del">
          <ac:chgData name="PATEL, HIREN J Lt Col USAF AETC AFIT/LSS" userId="df573836-b4bc-4d9d-bd92-07e878188ee4" providerId="ADAL" clId="{9DF1576D-893C-44AD-BBE3-612F3059F902}" dt="2022-10-03T14:59:39.132" v="295" actId="478"/>
          <ac:spMkLst>
            <pc:docMk/>
            <pc:sldMk cId="3738032013" sldId="277"/>
            <ac:spMk id="2" creationId="{30E2B7FC-A5C3-6383-0A3F-3B1289148568}"/>
          </ac:spMkLst>
        </pc:spChg>
        <pc:spChg chg="add del mod">
          <ac:chgData name="PATEL, HIREN J Lt Col USAF AETC AFIT/LSS" userId="df573836-b4bc-4d9d-bd92-07e878188ee4" providerId="ADAL" clId="{9DF1576D-893C-44AD-BBE3-612F3059F902}" dt="2022-10-03T14:59:44.495" v="296" actId="478"/>
          <ac:spMkLst>
            <pc:docMk/>
            <pc:sldMk cId="3738032013" sldId="277"/>
            <ac:spMk id="7" creationId="{841E621B-3679-8F3E-B5B5-092B4052E23E}"/>
          </ac:spMkLst>
        </pc:spChg>
        <pc:picChg chg="mod">
          <ac:chgData name="PATEL, HIREN J Lt Col USAF AETC AFIT/LSS" userId="df573836-b4bc-4d9d-bd92-07e878188ee4" providerId="ADAL" clId="{9DF1576D-893C-44AD-BBE3-612F3059F902}" dt="2022-10-03T15:00:38.476" v="393" actId="1038"/>
          <ac:picMkLst>
            <pc:docMk/>
            <pc:sldMk cId="3738032013" sldId="277"/>
            <ac:picMk id="5" creationId="{8E886680-9811-39FC-0A15-6980244CEFF1}"/>
          </ac:picMkLst>
        </pc:picChg>
      </pc:sldChg>
    </pc:docChg>
  </pc:docChgLst>
  <pc:docChgLst>
    <pc:chgData name="PATEL, HIREN J Lt Col USAF AETC AFIT/LSS" userId="S::hiren.patel@us.af.mil::df573836-b4bc-4d9d-bd92-07e878188ee4" providerId="AD" clId="Web-{E7F8EEFE-00FA-5D30-9B2C-AE7C8CCAD7D7}"/>
    <pc:docChg chg="modSld">
      <pc:chgData name="PATEL, HIREN J Lt Col USAF AETC AFIT/LSS" userId="S::hiren.patel@us.af.mil::df573836-b4bc-4d9d-bd92-07e878188ee4" providerId="AD" clId="Web-{E7F8EEFE-00FA-5D30-9B2C-AE7C8CCAD7D7}" dt="2022-10-04T18:25:45.863" v="790"/>
      <pc:docMkLst>
        <pc:docMk/>
      </pc:docMkLst>
      <pc:sldChg chg="modNotes">
        <pc:chgData name="PATEL, HIREN J Lt Col USAF AETC AFIT/LSS" userId="S::hiren.patel@us.af.mil::df573836-b4bc-4d9d-bd92-07e878188ee4" providerId="AD" clId="Web-{E7F8EEFE-00FA-5D30-9B2C-AE7C8CCAD7D7}" dt="2022-10-04T18:17:22.779" v="68"/>
        <pc:sldMkLst>
          <pc:docMk/>
          <pc:sldMk cId="635351843" sldId="256"/>
        </pc:sldMkLst>
      </pc:sldChg>
      <pc:sldChg chg="modNotes">
        <pc:chgData name="PATEL, HIREN J Lt Col USAF AETC AFIT/LSS" userId="S::hiren.patel@us.af.mil::df573836-b4bc-4d9d-bd92-07e878188ee4" providerId="AD" clId="Web-{E7F8EEFE-00FA-5D30-9B2C-AE7C8CCAD7D7}" dt="2022-10-04T18:21:29.704" v="437"/>
        <pc:sldMkLst>
          <pc:docMk/>
          <pc:sldMk cId="1215277032" sldId="260"/>
        </pc:sldMkLst>
      </pc:sldChg>
      <pc:sldChg chg="modNotes">
        <pc:chgData name="PATEL, HIREN J Lt Col USAF AETC AFIT/LSS" userId="S::hiren.patel@us.af.mil::df573836-b4bc-4d9d-bd92-07e878188ee4" providerId="AD" clId="Web-{E7F8EEFE-00FA-5D30-9B2C-AE7C8CCAD7D7}" dt="2022-10-04T18:18:26.405" v="191"/>
        <pc:sldMkLst>
          <pc:docMk/>
          <pc:sldMk cId="3320530031" sldId="261"/>
        </pc:sldMkLst>
      </pc:sldChg>
      <pc:sldChg chg="modNotes">
        <pc:chgData name="PATEL, HIREN J Lt Col USAF AETC AFIT/LSS" userId="S::hiren.patel@us.af.mil::df573836-b4bc-4d9d-bd92-07e878188ee4" providerId="AD" clId="Web-{E7F8EEFE-00FA-5D30-9B2C-AE7C8CCAD7D7}" dt="2022-10-04T18:19:19.077" v="253"/>
        <pc:sldMkLst>
          <pc:docMk/>
          <pc:sldMk cId="1725119674" sldId="263"/>
        </pc:sldMkLst>
      </pc:sldChg>
      <pc:sldChg chg="modNotes">
        <pc:chgData name="PATEL, HIREN J Lt Col USAF AETC AFIT/LSS" userId="S::hiren.patel@us.af.mil::df573836-b4bc-4d9d-bd92-07e878188ee4" providerId="AD" clId="Web-{E7F8EEFE-00FA-5D30-9B2C-AE7C8CCAD7D7}" dt="2022-10-04T18:23:59.737" v="596"/>
        <pc:sldMkLst>
          <pc:docMk/>
          <pc:sldMk cId="3222734185" sldId="265"/>
        </pc:sldMkLst>
      </pc:sldChg>
      <pc:sldChg chg="modNotes">
        <pc:chgData name="PATEL, HIREN J Lt Col USAF AETC AFIT/LSS" userId="S::hiren.patel@us.af.mil::df573836-b4bc-4d9d-bd92-07e878188ee4" providerId="AD" clId="Web-{E7F8EEFE-00FA-5D30-9B2C-AE7C8CCAD7D7}" dt="2022-10-04T18:25:34.675" v="778"/>
        <pc:sldMkLst>
          <pc:docMk/>
          <pc:sldMk cId="3743358126" sldId="266"/>
        </pc:sldMkLst>
      </pc:sldChg>
      <pc:sldChg chg="modNotes">
        <pc:chgData name="PATEL, HIREN J Lt Col USAF AETC AFIT/LSS" userId="S::hiren.patel@us.af.mil::df573836-b4bc-4d9d-bd92-07e878188ee4" providerId="AD" clId="Web-{E7F8EEFE-00FA-5D30-9B2C-AE7C8CCAD7D7}" dt="2022-10-04T18:25:45.863" v="790"/>
        <pc:sldMkLst>
          <pc:docMk/>
          <pc:sldMk cId="2659865162" sldId="267"/>
        </pc:sldMkLst>
      </pc:sldChg>
    </pc:docChg>
  </pc:docChgLst>
  <pc:docChgLst>
    <pc:chgData name="PATEL, HIREN J Lt Col USAF AETC AFIT/LSS" userId="df573836-b4bc-4d9d-bd92-07e878188ee4" providerId="ADAL" clId="{B921F710-DA95-4B30-893C-20CE2F851A2B}"/>
    <pc:docChg chg="undo custSel addSld delSld modSld modMainMaster">
      <pc:chgData name="PATEL, HIREN J Lt Col USAF AETC AFIT/LSS" userId="df573836-b4bc-4d9d-bd92-07e878188ee4" providerId="ADAL" clId="{B921F710-DA95-4B30-893C-20CE2F851A2B}" dt="2022-09-22T20:11:30.466" v="354" actId="20577"/>
      <pc:docMkLst>
        <pc:docMk/>
      </pc:docMkLst>
      <pc:sldChg chg="modSp mod">
        <pc:chgData name="PATEL, HIREN J Lt Col USAF AETC AFIT/LSS" userId="df573836-b4bc-4d9d-bd92-07e878188ee4" providerId="ADAL" clId="{B921F710-DA95-4B30-893C-20CE2F851A2B}" dt="2022-09-22T12:44:14.408" v="302" actId="122"/>
        <pc:sldMkLst>
          <pc:docMk/>
          <pc:sldMk cId="1215277032" sldId="260"/>
        </pc:sldMkLst>
        <pc:spChg chg="mod">
          <ac:chgData name="PATEL, HIREN J Lt Col USAF AETC AFIT/LSS" userId="df573836-b4bc-4d9d-bd92-07e878188ee4" providerId="ADAL" clId="{B921F710-DA95-4B30-893C-20CE2F851A2B}" dt="2022-09-22T12:44:14.408" v="302" actId="122"/>
          <ac:spMkLst>
            <pc:docMk/>
            <pc:sldMk cId="1215277032" sldId="260"/>
            <ac:spMk id="2" creationId="{00000000-0000-0000-0000-000000000000}"/>
          </ac:spMkLst>
        </pc:spChg>
      </pc:sldChg>
      <pc:sldChg chg="modSp mod">
        <pc:chgData name="PATEL, HIREN J Lt Col USAF AETC AFIT/LSS" userId="df573836-b4bc-4d9d-bd92-07e878188ee4" providerId="ADAL" clId="{B921F710-DA95-4B30-893C-20CE2F851A2B}" dt="2022-09-22T12:44:18.073" v="304" actId="122"/>
        <pc:sldMkLst>
          <pc:docMk/>
          <pc:sldMk cId="3320530031" sldId="261"/>
        </pc:sldMkLst>
        <pc:spChg chg="mod">
          <ac:chgData name="PATEL, HIREN J Lt Col USAF AETC AFIT/LSS" userId="df573836-b4bc-4d9d-bd92-07e878188ee4" providerId="ADAL" clId="{B921F710-DA95-4B30-893C-20CE2F851A2B}" dt="2022-09-22T12:44:18.073" v="304" actId="122"/>
          <ac:spMkLst>
            <pc:docMk/>
            <pc:sldMk cId="3320530031" sldId="261"/>
            <ac:spMk id="2" creationId="{E421485E-AEE1-279A-775A-86EB00DA20AC}"/>
          </ac:spMkLst>
        </pc:spChg>
      </pc:sldChg>
      <pc:sldChg chg="modSp mod">
        <pc:chgData name="PATEL, HIREN J Lt Col USAF AETC AFIT/LSS" userId="df573836-b4bc-4d9d-bd92-07e878188ee4" providerId="ADAL" clId="{B921F710-DA95-4B30-893C-20CE2F851A2B}" dt="2022-09-22T12:44:16.792" v="303" actId="122"/>
        <pc:sldMkLst>
          <pc:docMk/>
          <pc:sldMk cId="1725119674" sldId="263"/>
        </pc:sldMkLst>
        <pc:spChg chg="mod">
          <ac:chgData name="PATEL, HIREN J Lt Col USAF AETC AFIT/LSS" userId="df573836-b4bc-4d9d-bd92-07e878188ee4" providerId="ADAL" clId="{B921F710-DA95-4B30-893C-20CE2F851A2B}" dt="2022-09-22T12:44:16.792" v="303" actId="122"/>
          <ac:spMkLst>
            <pc:docMk/>
            <pc:sldMk cId="1725119674" sldId="263"/>
            <ac:spMk id="2" creationId="{E5192A14-C21A-1A5B-4EEA-3272C545718E}"/>
          </ac:spMkLst>
        </pc:spChg>
      </pc:sldChg>
      <pc:sldChg chg="modSp mod">
        <pc:chgData name="PATEL, HIREN J Lt Col USAF AETC AFIT/LSS" userId="df573836-b4bc-4d9d-bd92-07e878188ee4" providerId="ADAL" clId="{B921F710-DA95-4B30-893C-20CE2F851A2B}" dt="2022-09-22T12:44:13.473" v="301" actId="122"/>
        <pc:sldMkLst>
          <pc:docMk/>
          <pc:sldMk cId="3222734185" sldId="265"/>
        </pc:sldMkLst>
        <pc:spChg chg="mod">
          <ac:chgData name="PATEL, HIREN J Lt Col USAF AETC AFIT/LSS" userId="df573836-b4bc-4d9d-bd92-07e878188ee4" providerId="ADAL" clId="{B921F710-DA95-4B30-893C-20CE2F851A2B}" dt="2022-09-22T12:44:13.473" v="301" actId="122"/>
          <ac:spMkLst>
            <pc:docMk/>
            <pc:sldMk cId="3222734185" sldId="265"/>
            <ac:spMk id="2" creationId="{00000000-0000-0000-0000-000000000000}"/>
          </ac:spMkLst>
        </pc:spChg>
        <pc:spChg chg="mod">
          <ac:chgData name="PATEL, HIREN J Lt Col USAF AETC AFIT/LSS" userId="df573836-b4bc-4d9d-bd92-07e878188ee4" providerId="ADAL" clId="{B921F710-DA95-4B30-893C-20CE2F851A2B}" dt="2022-09-22T12:37:56.847" v="53" actId="255"/>
          <ac:spMkLst>
            <pc:docMk/>
            <pc:sldMk cId="3222734185" sldId="265"/>
            <ac:spMk id="4" creationId="{72F72C33-95B8-E626-C243-4AF5E2F4ECDB}"/>
          </ac:spMkLst>
        </pc:spChg>
        <pc:spChg chg="mod">
          <ac:chgData name="PATEL, HIREN J Lt Col USAF AETC AFIT/LSS" userId="df573836-b4bc-4d9d-bd92-07e878188ee4" providerId="ADAL" clId="{B921F710-DA95-4B30-893C-20CE2F851A2B}" dt="2022-09-22T12:37:56.847" v="53" actId="255"/>
          <ac:spMkLst>
            <pc:docMk/>
            <pc:sldMk cId="3222734185" sldId="265"/>
            <ac:spMk id="5" creationId="{9D1C34C6-57FB-A081-6A31-533E7105640C}"/>
          </ac:spMkLst>
        </pc:spChg>
      </pc:sldChg>
      <pc:sldChg chg="addSp delSp modSp mod">
        <pc:chgData name="PATEL, HIREN J Lt Col USAF AETC AFIT/LSS" userId="df573836-b4bc-4d9d-bd92-07e878188ee4" providerId="ADAL" clId="{B921F710-DA95-4B30-893C-20CE2F851A2B}" dt="2022-09-22T12:38:15.558" v="54" actId="255"/>
        <pc:sldMkLst>
          <pc:docMk/>
          <pc:sldMk cId="3743358126" sldId="266"/>
        </pc:sldMkLst>
        <pc:spChg chg="del mod">
          <ac:chgData name="PATEL, HIREN J Lt Col USAF AETC AFIT/LSS" userId="df573836-b4bc-4d9d-bd92-07e878188ee4" providerId="ADAL" clId="{B921F710-DA95-4B30-893C-20CE2F851A2B}" dt="2022-09-22T12:37:07.754" v="45" actId="478"/>
          <ac:spMkLst>
            <pc:docMk/>
            <pc:sldMk cId="3743358126" sldId="266"/>
            <ac:spMk id="5" creationId="{78E689F0-F798-63B7-6FC7-788F093B88C9}"/>
          </ac:spMkLst>
        </pc:spChg>
        <pc:spChg chg="add mod">
          <ac:chgData name="PATEL, HIREN J Lt Col USAF AETC AFIT/LSS" userId="df573836-b4bc-4d9d-bd92-07e878188ee4" providerId="ADAL" clId="{B921F710-DA95-4B30-893C-20CE2F851A2B}" dt="2022-09-22T12:38:15.558" v="54" actId="255"/>
          <ac:spMkLst>
            <pc:docMk/>
            <pc:sldMk cId="3743358126" sldId="266"/>
            <ac:spMk id="6" creationId="{65F7B83B-0DEF-7D00-9EAA-1964772C3B52}"/>
          </ac:spMkLst>
        </pc:spChg>
        <pc:spChg chg="mod">
          <ac:chgData name="PATEL, HIREN J Lt Col USAF AETC AFIT/LSS" userId="df573836-b4bc-4d9d-bd92-07e878188ee4" providerId="ADAL" clId="{B921F710-DA95-4B30-893C-20CE2F851A2B}" dt="2022-09-22T12:38:15.558" v="54" actId="255"/>
          <ac:spMkLst>
            <pc:docMk/>
            <pc:sldMk cId="3743358126" sldId="266"/>
            <ac:spMk id="7" creationId="{BF596891-DD16-DC2F-7119-E92CB14D3D3D}"/>
          </ac:spMkLst>
        </pc:spChg>
      </pc:sldChg>
      <pc:sldChg chg="addSp delSp modSp mod">
        <pc:chgData name="PATEL, HIREN J Lt Col USAF AETC AFIT/LSS" userId="df573836-b4bc-4d9d-bd92-07e878188ee4" providerId="ADAL" clId="{B921F710-DA95-4B30-893C-20CE2F851A2B}" dt="2022-09-22T12:38:23.485" v="55" actId="255"/>
        <pc:sldMkLst>
          <pc:docMk/>
          <pc:sldMk cId="2659865162" sldId="267"/>
        </pc:sldMkLst>
        <pc:spChg chg="del">
          <ac:chgData name="PATEL, HIREN J Lt Col USAF AETC AFIT/LSS" userId="df573836-b4bc-4d9d-bd92-07e878188ee4" providerId="ADAL" clId="{B921F710-DA95-4B30-893C-20CE2F851A2B}" dt="2022-09-22T12:37:12.739" v="47" actId="478"/>
          <ac:spMkLst>
            <pc:docMk/>
            <pc:sldMk cId="2659865162" sldId="267"/>
            <ac:spMk id="5" creationId="{1B9CF373-F3DD-5D5B-A3C2-9AB23F88EFC8}"/>
          </ac:spMkLst>
        </pc:spChg>
        <pc:spChg chg="add mod">
          <ac:chgData name="PATEL, HIREN J Lt Col USAF AETC AFIT/LSS" userId="df573836-b4bc-4d9d-bd92-07e878188ee4" providerId="ADAL" clId="{B921F710-DA95-4B30-893C-20CE2F851A2B}" dt="2022-09-22T12:38:23.485" v="55" actId="255"/>
          <ac:spMkLst>
            <pc:docMk/>
            <pc:sldMk cId="2659865162" sldId="267"/>
            <ac:spMk id="6" creationId="{D862F416-AB8F-DE80-E636-1F5E1D24E33C}"/>
          </ac:spMkLst>
        </pc:spChg>
        <pc:spChg chg="mod">
          <ac:chgData name="PATEL, HIREN J Lt Col USAF AETC AFIT/LSS" userId="df573836-b4bc-4d9d-bd92-07e878188ee4" providerId="ADAL" clId="{B921F710-DA95-4B30-893C-20CE2F851A2B}" dt="2022-09-22T12:38:23.485" v="55" actId="255"/>
          <ac:spMkLst>
            <pc:docMk/>
            <pc:sldMk cId="2659865162" sldId="267"/>
            <ac:spMk id="7" creationId="{9EA600CE-0C9A-9A9F-4FE2-C1E4C9FC23B9}"/>
          </ac:spMkLst>
        </pc:spChg>
      </pc:sldChg>
      <pc:sldChg chg="addSp delSp modSp mod">
        <pc:chgData name="PATEL, HIREN J Lt Col USAF AETC AFIT/LSS" userId="df573836-b4bc-4d9d-bd92-07e878188ee4" providerId="ADAL" clId="{B921F710-DA95-4B30-893C-20CE2F851A2B}" dt="2022-09-22T12:38:33.054" v="56" actId="255"/>
        <pc:sldMkLst>
          <pc:docMk/>
          <pc:sldMk cId="1945622669" sldId="268"/>
        </pc:sldMkLst>
        <pc:spChg chg="del">
          <ac:chgData name="PATEL, HIREN J Lt Col USAF AETC AFIT/LSS" userId="df573836-b4bc-4d9d-bd92-07e878188ee4" providerId="ADAL" clId="{B921F710-DA95-4B30-893C-20CE2F851A2B}" dt="2022-09-22T12:37:17.779" v="49" actId="478"/>
          <ac:spMkLst>
            <pc:docMk/>
            <pc:sldMk cId="1945622669" sldId="268"/>
            <ac:spMk id="5" creationId="{151DF0EF-5517-2348-44F8-3BF07983B022}"/>
          </ac:spMkLst>
        </pc:spChg>
        <pc:spChg chg="add mod">
          <ac:chgData name="PATEL, HIREN J Lt Col USAF AETC AFIT/LSS" userId="df573836-b4bc-4d9d-bd92-07e878188ee4" providerId="ADAL" clId="{B921F710-DA95-4B30-893C-20CE2F851A2B}" dt="2022-09-22T12:38:33.054" v="56" actId="255"/>
          <ac:spMkLst>
            <pc:docMk/>
            <pc:sldMk cId="1945622669" sldId="268"/>
            <ac:spMk id="6" creationId="{77CC7030-711A-D761-7906-38D4854A4F39}"/>
          </ac:spMkLst>
        </pc:spChg>
        <pc:spChg chg="mod">
          <ac:chgData name="PATEL, HIREN J Lt Col USAF AETC AFIT/LSS" userId="df573836-b4bc-4d9d-bd92-07e878188ee4" providerId="ADAL" clId="{B921F710-DA95-4B30-893C-20CE2F851A2B}" dt="2022-09-22T12:38:33.054" v="56" actId="255"/>
          <ac:spMkLst>
            <pc:docMk/>
            <pc:sldMk cId="1945622669" sldId="268"/>
            <ac:spMk id="7" creationId="{05B0EB0A-AEAF-EFC2-74DF-42A6319DD53C}"/>
          </ac:spMkLst>
        </pc:spChg>
      </pc:sldChg>
      <pc:sldChg chg="addSp delSp modSp mod">
        <pc:chgData name="PATEL, HIREN J Lt Col USAF AETC AFIT/LSS" userId="df573836-b4bc-4d9d-bd92-07e878188ee4" providerId="ADAL" clId="{B921F710-DA95-4B30-893C-20CE2F851A2B}" dt="2022-09-22T12:38:39.895" v="57" actId="255"/>
        <pc:sldMkLst>
          <pc:docMk/>
          <pc:sldMk cId="3193455940" sldId="269"/>
        </pc:sldMkLst>
        <pc:spChg chg="del">
          <ac:chgData name="PATEL, HIREN J Lt Col USAF AETC AFIT/LSS" userId="df573836-b4bc-4d9d-bd92-07e878188ee4" providerId="ADAL" clId="{B921F710-DA95-4B30-893C-20CE2F851A2B}" dt="2022-09-22T12:37:22.508" v="51" actId="478"/>
          <ac:spMkLst>
            <pc:docMk/>
            <pc:sldMk cId="3193455940" sldId="269"/>
            <ac:spMk id="6" creationId="{7EA66902-84C2-DF64-F138-4929ED7006A9}"/>
          </ac:spMkLst>
        </pc:spChg>
        <pc:spChg chg="add mod">
          <ac:chgData name="PATEL, HIREN J Lt Col USAF AETC AFIT/LSS" userId="df573836-b4bc-4d9d-bd92-07e878188ee4" providerId="ADAL" clId="{B921F710-DA95-4B30-893C-20CE2F851A2B}" dt="2022-09-22T12:38:39.895" v="57" actId="255"/>
          <ac:spMkLst>
            <pc:docMk/>
            <pc:sldMk cId="3193455940" sldId="269"/>
            <ac:spMk id="7" creationId="{4F0BDD16-B4DD-3F84-AA2D-287340D329A0}"/>
          </ac:spMkLst>
        </pc:spChg>
        <pc:spChg chg="mod">
          <ac:chgData name="PATEL, HIREN J Lt Col USAF AETC AFIT/LSS" userId="df573836-b4bc-4d9d-bd92-07e878188ee4" providerId="ADAL" clId="{B921F710-DA95-4B30-893C-20CE2F851A2B}" dt="2022-09-22T12:38:39.895" v="57" actId="255"/>
          <ac:spMkLst>
            <pc:docMk/>
            <pc:sldMk cId="3193455940" sldId="269"/>
            <ac:spMk id="8" creationId="{F4034787-3367-2528-33AA-D4F2461648AD}"/>
          </ac:spMkLst>
        </pc:spChg>
      </pc:sldChg>
      <pc:sldChg chg="modSp new mod">
        <pc:chgData name="PATEL, HIREN J Lt Col USAF AETC AFIT/LSS" userId="df573836-b4bc-4d9d-bd92-07e878188ee4" providerId="ADAL" clId="{B921F710-DA95-4B30-893C-20CE2F851A2B}" dt="2022-09-22T19:57:21.237" v="310" actId="20577"/>
        <pc:sldMkLst>
          <pc:docMk/>
          <pc:sldMk cId="4289821394" sldId="270"/>
        </pc:sldMkLst>
        <pc:spChg chg="mod">
          <ac:chgData name="PATEL, HIREN J Lt Col USAF AETC AFIT/LSS" userId="df573836-b4bc-4d9d-bd92-07e878188ee4" providerId="ADAL" clId="{B921F710-DA95-4B30-893C-20CE2F851A2B}" dt="2022-09-22T19:57:21.237" v="310" actId="20577"/>
          <ac:spMkLst>
            <pc:docMk/>
            <pc:sldMk cId="4289821394" sldId="270"/>
            <ac:spMk id="2" creationId="{12DE5222-2274-E6F9-05ED-D66BDFADDAE2}"/>
          </ac:spMkLst>
        </pc:spChg>
        <pc:spChg chg="mod">
          <ac:chgData name="PATEL, HIREN J Lt Col USAF AETC AFIT/LSS" userId="df573836-b4bc-4d9d-bd92-07e878188ee4" providerId="ADAL" clId="{B921F710-DA95-4B30-893C-20CE2F851A2B}" dt="2022-09-22T12:43:28.223" v="296" actId="122"/>
          <ac:spMkLst>
            <pc:docMk/>
            <pc:sldMk cId="4289821394" sldId="270"/>
            <ac:spMk id="3" creationId="{CCC921DF-8ED5-7DD7-0DCE-D9D98FED71F9}"/>
          </ac:spMkLst>
        </pc:spChg>
      </pc:sldChg>
      <pc:sldChg chg="add">
        <pc:chgData name="PATEL, HIREN J Lt Col USAF AETC AFIT/LSS" userId="df573836-b4bc-4d9d-bd92-07e878188ee4" providerId="ADAL" clId="{B921F710-DA95-4B30-893C-20CE2F851A2B}" dt="2022-09-22T19:59:24.434" v="329"/>
        <pc:sldMkLst>
          <pc:docMk/>
          <pc:sldMk cId="1851906897" sldId="271"/>
        </pc:sldMkLst>
      </pc:sldChg>
      <pc:sldChg chg="modSp new del mod">
        <pc:chgData name="PATEL, HIREN J Lt Col USAF AETC AFIT/LSS" userId="df573836-b4bc-4d9d-bd92-07e878188ee4" providerId="ADAL" clId="{B921F710-DA95-4B30-893C-20CE2F851A2B}" dt="2022-09-22T19:59:19.827" v="328" actId="47"/>
        <pc:sldMkLst>
          <pc:docMk/>
          <pc:sldMk cId="2508279512" sldId="271"/>
        </pc:sldMkLst>
        <pc:spChg chg="mod">
          <ac:chgData name="PATEL, HIREN J Lt Col USAF AETC AFIT/LSS" userId="df573836-b4bc-4d9d-bd92-07e878188ee4" providerId="ADAL" clId="{B921F710-DA95-4B30-893C-20CE2F851A2B}" dt="2022-09-22T19:58:49.219" v="327" actId="20577"/>
          <ac:spMkLst>
            <pc:docMk/>
            <pc:sldMk cId="2508279512" sldId="271"/>
            <ac:spMk id="2" creationId="{597A8806-4E70-E1B8-351E-2DBD41CB7E0B}"/>
          </ac:spMkLst>
        </pc:spChg>
      </pc:sldChg>
      <pc:sldChg chg="modSp new mod">
        <pc:chgData name="PATEL, HIREN J Lt Col USAF AETC AFIT/LSS" userId="df573836-b4bc-4d9d-bd92-07e878188ee4" providerId="ADAL" clId="{B921F710-DA95-4B30-893C-20CE2F851A2B}" dt="2022-09-22T20:11:30.466" v="354" actId="20577"/>
        <pc:sldMkLst>
          <pc:docMk/>
          <pc:sldMk cId="1365084206" sldId="272"/>
        </pc:sldMkLst>
        <pc:spChg chg="mod">
          <ac:chgData name="PATEL, HIREN J Lt Col USAF AETC AFIT/LSS" userId="df573836-b4bc-4d9d-bd92-07e878188ee4" providerId="ADAL" clId="{B921F710-DA95-4B30-893C-20CE2F851A2B}" dt="2022-09-22T20:11:30.466" v="354" actId="20577"/>
          <ac:spMkLst>
            <pc:docMk/>
            <pc:sldMk cId="1365084206" sldId="272"/>
            <ac:spMk id="2" creationId="{CB1A8BB9-C053-502B-F8CB-F6A540F8A0BD}"/>
          </ac:spMkLst>
        </pc:spChg>
      </pc:sldChg>
      <pc:sldMasterChg chg="modSldLayout">
        <pc:chgData name="PATEL, HIREN J Lt Col USAF AETC AFIT/LSS" userId="df573836-b4bc-4d9d-bd92-07e878188ee4" providerId="ADAL" clId="{B921F710-DA95-4B30-893C-20CE2F851A2B}" dt="2022-09-22T12:44:57.088" v="305" actId="122"/>
        <pc:sldMasterMkLst>
          <pc:docMk/>
          <pc:sldMasterMk cId="3989556904" sldId="2147483690"/>
        </pc:sldMasterMkLst>
        <pc:sldLayoutChg chg="modSp">
          <pc:chgData name="PATEL, HIREN J Lt Col USAF AETC AFIT/LSS" userId="df573836-b4bc-4d9d-bd92-07e878188ee4" providerId="ADAL" clId="{B921F710-DA95-4B30-893C-20CE2F851A2B}" dt="2022-09-22T12:44:57.088" v="305" actId="122"/>
          <pc:sldLayoutMkLst>
            <pc:docMk/>
            <pc:sldMasterMk cId="3989556904" sldId="2147483690"/>
            <pc:sldLayoutMk cId="3144859706" sldId="2147483692"/>
          </pc:sldLayoutMkLst>
          <pc:spChg chg="mod">
            <ac:chgData name="PATEL, HIREN J Lt Col USAF AETC AFIT/LSS" userId="df573836-b4bc-4d9d-bd92-07e878188ee4" providerId="ADAL" clId="{B921F710-DA95-4B30-893C-20CE2F851A2B}" dt="2022-09-22T12:44:57.088" v="305" actId="122"/>
            <ac:spMkLst>
              <pc:docMk/>
              <pc:sldMasterMk cId="3989556904" sldId="2147483690"/>
              <pc:sldLayoutMk cId="3144859706" sldId="2147483692"/>
              <ac:spMk id="2" creationId="{00000000-0000-0000-0000-000000000000}"/>
            </ac:spMkLst>
          </pc:spChg>
        </pc:sldLayoutChg>
      </pc:sldMasterChg>
    </pc:docChg>
  </pc:docChgLst>
  <pc:docChgLst>
    <pc:chgData name="PATEL, HIREN J Lt Col USAF AETC AFIT/LSS" userId="S::hiren.patel@us.af.mil::df573836-b4bc-4d9d-bd92-07e878188ee4" providerId="AD" clId="Web-{8B38CEDE-0A4E-7DA7-1142-E6D38789E022}"/>
    <pc:docChg chg="addSld delSld modSld sldOrd">
      <pc:chgData name="PATEL, HIREN J Lt Col USAF AETC AFIT/LSS" userId="S::hiren.patel@us.af.mil::df573836-b4bc-4d9d-bd92-07e878188ee4" providerId="AD" clId="Web-{8B38CEDE-0A4E-7DA7-1142-E6D38789E022}" dt="2022-09-21T20:49:25.648" v="584"/>
      <pc:docMkLst>
        <pc:docMk/>
      </pc:docMkLst>
      <pc:sldChg chg="modSp">
        <pc:chgData name="PATEL, HIREN J Lt Col USAF AETC AFIT/LSS" userId="S::hiren.patel@us.af.mil::df573836-b4bc-4d9d-bd92-07e878188ee4" providerId="AD" clId="Web-{8B38CEDE-0A4E-7DA7-1142-E6D38789E022}" dt="2022-09-21T20:27:02.228" v="35" actId="20577"/>
        <pc:sldMkLst>
          <pc:docMk/>
          <pc:sldMk cId="635351843" sldId="256"/>
        </pc:sldMkLst>
        <pc:spChg chg="mod">
          <ac:chgData name="PATEL, HIREN J Lt Col USAF AETC AFIT/LSS" userId="S::hiren.patel@us.af.mil::df573836-b4bc-4d9d-bd92-07e878188ee4" providerId="AD" clId="Web-{8B38CEDE-0A4E-7DA7-1142-E6D38789E022}" dt="2022-09-21T20:27:02.228" v="35" actId="20577"/>
          <ac:spMkLst>
            <pc:docMk/>
            <pc:sldMk cId="635351843" sldId="256"/>
            <ac:spMk id="2" creationId="{00000000-0000-0000-0000-000000000000}"/>
          </ac:spMkLst>
        </pc:spChg>
        <pc:spChg chg="mod">
          <ac:chgData name="PATEL, HIREN J Lt Col USAF AETC AFIT/LSS" userId="S::hiren.patel@us.af.mil::df573836-b4bc-4d9d-bd92-07e878188ee4" providerId="AD" clId="Web-{8B38CEDE-0A4E-7DA7-1142-E6D38789E022}" dt="2022-09-21T20:26:48.180" v="2" actId="20577"/>
          <ac:spMkLst>
            <pc:docMk/>
            <pc:sldMk cId="635351843" sldId="256"/>
            <ac:spMk id="3" creationId="{00000000-0000-0000-0000-000000000000}"/>
          </ac:spMkLst>
        </pc:spChg>
      </pc:sldChg>
      <pc:sldChg chg="del">
        <pc:chgData name="PATEL, HIREN J Lt Col USAF AETC AFIT/LSS" userId="S::hiren.patel@us.af.mil::df573836-b4bc-4d9d-bd92-07e878188ee4" providerId="AD" clId="Web-{8B38CEDE-0A4E-7DA7-1142-E6D38789E022}" dt="2022-09-21T20:31:02.088" v="129"/>
        <pc:sldMkLst>
          <pc:docMk/>
          <pc:sldMk cId="3924230587" sldId="257"/>
        </pc:sldMkLst>
      </pc:sldChg>
      <pc:sldChg chg="ord">
        <pc:chgData name="PATEL, HIREN J Lt Col USAF AETC AFIT/LSS" userId="S::hiren.patel@us.af.mil::df573836-b4bc-4d9d-bd92-07e878188ee4" providerId="AD" clId="Web-{8B38CEDE-0A4E-7DA7-1142-E6D38789E022}" dt="2022-09-21T20:31:08.401" v="130"/>
        <pc:sldMkLst>
          <pc:docMk/>
          <pc:sldMk cId="1977403366" sldId="258"/>
        </pc:sldMkLst>
      </pc:sldChg>
      <pc:sldChg chg="ord">
        <pc:chgData name="PATEL, HIREN J Lt Col USAF AETC AFIT/LSS" userId="S::hiren.patel@us.af.mil::df573836-b4bc-4d9d-bd92-07e878188ee4" providerId="AD" clId="Web-{8B38CEDE-0A4E-7DA7-1142-E6D38789E022}" dt="2022-09-21T20:33:12.769" v="148"/>
        <pc:sldMkLst>
          <pc:docMk/>
          <pc:sldMk cId="3650039124" sldId="259"/>
        </pc:sldMkLst>
      </pc:sldChg>
      <pc:sldChg chg="delSp modSp">
        <pc:chgData name="PATEL, HIREN J Lt Col USAF AETC AFIT/LSS" userId="S::hiren.patel@us.af.mil::df573836-b4bc-4d9d-bd92-07e878188ee4" providerId="AD" clId="Web-{8B38CEDE-0A4E-7DA7-1142-E6D38789E022}" dt="2022-09-21T20:32:00.655" v="147" actId="20577"/>
        <pc:sldMkLst>
          <pc:docMk/>
          <pc:sldMk cId="1215277032" sldId="260"/>
        </pc:sldMkLst>
        <pc:spChg chg="mod">
          <ac:chgData name="PATEL, HIREN J Lt Col USAF AETC AFIT/LSS" userId="S::hiren.patel@us.af.mil::df573836-b4bc-4d9d-bd92-07e878188ee4" providerId="AD" clId="Web-{8B38CEDE-0A4E-7DA7-1142-E6D38789E022}" dt="2022-09-21T20:32:00.655" v="147" actId="20577"/>
          <ac:spMkLst>
            <pc:docMk/>
            <pc:sldMk cId="1215277032" sldId="260"/>
            <ac:spMk id="3" creationId="{00000000-0000-0000-0000-000000000000}"/>
          </ac:spMkLst>
        </pc:spChg>
        <pc:spChg chg="del">
          <ac:chgData name="PATEL, HIREN J Lt Col USAF AETC AFIT/LSS" userId="S::hiren.patel@us.af.mil::df573836-b4bc-4d9d-bd92-07e878188ee4" providerId="AD" clId="Web-{8B38CEDE-0A4E-7DA7-1142-E6D38789E022}" dt="2022-09-21T20:31:35.012" v="136"/>
          <ac:spMkLst>
            <pc:docMk/>
            <pc:sldMk cId="1215277032" sldId="260"/>
            <ac:spMk id="4" creationId="{79853C14-3FA6-D60C-EC65-E13C8DD98E25}"/>
          </ac:spMkLst>
        </pc:spChg>
      </pc:sldChg>
      <pc:sldChg chg="modSp new">
        <pc:chgData name="PATEL, HIREN J Lt Col USAF AETC AFIT/LSS" userId="S::hiren.patel@us.af.mil::df573836-b4bc-4d9d-bd92-07e878188ee4" providerId="AD" clId="Web-{8B38CEDE-0A4E-7DA7-1142-E6D38789E022}" dt="2022-09-21T20:30:55.275" v="128" actId="20577"/>
        <pc:sldMkLst>
          <pc:docMk/>
          <pc:sldMk cId="3320530031" sldId="261"/>
        </pc:sldMkLst>
        <pc:spChg chg="mod">
          <ac:chgData name="PATEL, HIREN J Lt Col USAF AETC AFIT/LSS" userId="S::hiren.patel@us.af.mil::df573836-b4bc-4d9d-bd92-07e878188ee4" providerId="AD" clId="Web-{8B38CEDE-0A4E-7DA7-1142-E6D38789E022}" dt="2022-09-21T20:30:05.522" v="54" actId="20577"/>
          <ac:spMkLst>
            <pc:docMk/>
            <pc:sldMk cId="3320530031" sldId="261"/>
            <ac:spMk id="2" creationId="{E421485E-AEE1-279A-775A-86EB00DA20AC}"/>
          </ac:spMkLst>
        </pc:spChg>
        <pc:spChg chg="mod">
          <ac:chgData name="PATEL, HIREN J Lt Col USAF AETC AFIT/LSS" userId="S::hiren.patel@us.af.mil::df573836-b4bc-4d9d-bd92-07e878188ee4" providerId="AD" clId="Web-{8B38CEDE-0A4E-7DA7-1142-E6D38789E022}" dt="2022-09-21T20:30:55.275" v="128" actId="20577"/>
          <ac:spMkLst>
            <pc:docMk/>
            <pc:sldMk cId="3320530031" sldId="261"/>
            <ac:spMk id="3" creationId="{15AA1FBF-86A8-FD3F-89C6-D56BB9EDC3A2}"/>
          </ac:spMkLst>
        </pc:spChg>
      </pc:sldChg>
      <pc:sldChg chg="modSp new">
        <pc:chgData name="PATEL, HIREN J Lt Col USAF AETC AFIT/LSS" userId="S::hiren.patel@us.af.mil::df573836-b4bc-4d9d-bd92-07e878188ee4" providerId="AD" clId="Web-{8B38CEDE-0A4E-7DA7-1142-E6D38789E022}" dt="2022-09-21T20:31:29.434" v="135" actId="20577"/>
        <pc:sldMkLst>
          <pc:docMk/>
          <pc:sldMk cId="36641111" sldId="262"/>
        </pc:sldMkLst>
        <pc:spChg chg="mod">
          <ac:chgData name="PATEL, HIREN J Lt Col USAF AETC AFIT/LSS" userId="S::hiren.patel@us.af.mil::df573836-b4bc-4d9d-bd92-07e878188ee4" providerId="AD" clId="Web-{8B38CEDE-0A4E-7DA7-1142-E6D38789E022}" dt="2022-09-21T20:31:29.434" v="135" actId="20577"/>
          <ac:spMkLst>
            <pc:docMk/>
            <pc:sldMk cId="36641111" sldId="262"/>
            <ac:spMk id="2" creationId="{368F693A-927C-BC73-5D0F-A005D3845339}"/>
          </ac:spMkLst>
        </pc:spChg>
      </pc:sldChg>
      <pc:sldChg chg="modSp new modNotes">
        <pc:chgData name="PATEL, HIREN J Lt Col USAF AETC AFIT/LSS" userId="S::hiren.patel@us.af.mil::df573836-b4bc-4d9d-bd92-07e878188ee4" providerId="AD" clId="Web-{8B38CEDE-0A4E-7DA7-1142-E6D38789E022}" dt="2022-09-21T20:49:25.648" v="584"/>
        <pc:sldMkLst>
          <pc:docMk/>
          <pc:sldMk cId="1725119674" sldId="263"/>
        </pc:sldMkLst>
        <pc:spChg chg="mod">
          <ac:chgData name="PATEL, HIREN J Lt Col USAF AETC AFIT/LSS" userId="S::hiren.patel@us.af.mil::df573836-b4bc-4d9d-bd92-07e878188ee4" providerId="AD" clId="Web-{8B38CEDE-0A4E-7DA7-1142-E6D38789E022}" dt="2022-09-21T20:37:31.224" v="163" actId="20577"/>
          <ac:spMkLst>
            <pc:docMk/>
            <pc:sldMk cId="1725119674" sldId="263"/>
            <ac:spMk id="2" creationId="{E5192A14-C21A-1A5B-4EEA-3272C545718E}"/>
          </ac:spMkLst>
        </pc:spChg>
        <pc:spChg chg="mod">
          <ac:chgData name="PATEL, HIREN J Lt Col USAF AETC AFIT/LSS" userId="S::hiren.patel@us.af.mil::df573836-b4bc-4d9d-bd92-07e878188ee4" providerId="AD" clId="Web-{8B38CEDE-0A4E-7DA7-1142-E6D38789E022}" dt="2022-09-21T20:39:09.309" v="225" actId="20577"/>
          <ac:spMkLst>
            <pc:docMk/>
            <pc:sldMk cId="1725119674" sldId="263"/>
            <ac:spMk id="3" creationId="{1E9D0BEE-8CD2-D222-8367-2BD855C61DA0}"/>
          </ac:spMkLst>
        </pc:spChg>
      </pc:sldChg>
    </pc:docChg>
  </pc:docChgLst>
  <pc:docChgLst>
    <pc:chgData name="PATEL, HIREN J Lt Col USAF AETC AFIT/LSS" userId="S::hiren.patel@us.af.mil::df573836-b4bc-4d9d-bd92-07e878188ee4" providerId="AD" clId="Web-{DA6D9680-A5D2-E7A4-D91C-420070359A1B}"/>
    <pc:docChg chg="modSld">
      <pc:chgData name="PATEL, HIREN J Lt Col USAF AETC AFIT/LSS" userId="S::hiren.patel@us.af.mil::df573836-b4bc-4d9d-bd92-07e878188ee4" providerId="AD" clId="Web-{DA6D9680-A5D2-E7A4-D91C-420070359A1B}" dt="2022-10-05T19:01:59.054" v="85"/>
      <pc:docMkLst>
        <pc:docMk/>
      </pc:docMkLst>
      <pc:sldChg chg="modNotes">
        <pc:chgData name="PATEL, HIREN J Lt Col USAF AETC AFIT/LSS" userId="S::hiren.patel@us.af.mil::df573836-b4bc-4d9d-bd92-07e878188ee4" providerId="AD" clId="Web-{DA6D9680-A5D2-E7A4-D91C-420070359A1B}" dt="2022-10-05T19:01:59.054" v="85"/>
        <pc:sldMkLst>
          <pc:docMk/>
          <pc:sldMk cId="3780298342" sldId="279"/>
        </pc:sldMkLst>
      </pc:sldChg>
    </pc:docChg>
  </pc:docChgLst>
  <pc:docChgLst>
    <pc:chgData name="PATEL, HIREN J Lt Col USAF AETC AFIT/LSS" userId="S::hiren.patel@us.af.mil::df573836-b4bc-4d9d-bd92-07e878188ee4" providerId="AD" clId="Web-{611EAC8B-CCC1-BD23-F817-E8258FDB1DFA}"/>
    <pc:docChg chg="modSld">
      <pc:chgData name="PATEL, HIREN J Lt Col USAF AETC AFIT/LSS" userId="S::hiren.patel@us.af.mil::df573836-b4bc-4d9d-bd92-07e878188ee4" providerId="AD" clId="Web-{611EAC8B-CCC1-BD23-F817-E8258FDB1DFA}" dt="2022-10-03T12:31:08.477" v="1"/>
      <pc:docMkLst>
        <pc:docMk/>
      </pc:docMkLst>
      <pc:sldChg chg="modSp">
        <pc:chgData name="PATEL, HIREN J Lt Col USAF AETC AFIT/LSS" userId="S::hiren.patel@us.af.mil::df573836-b4bc-4d9d-bd92-07e878188ee4" providerId="AD" clId="Web-{611EAC8B-CCC1-BD23-F817-E8258FDB1DFA}" dt="2022-10-03T12:31:08.477" v="1"/>
        <pc:sldMkLst>
          <pc:docMk/>
          <pc:sldMk cId="1215277032" sldId="260"/>
        </pc:sldMkLst>
        <pc:spChg chg="mod">
          <ac:chgData name="PATEL, HIREN J Lt Col USAF AETC AFIT/LSS" userId="S::hiren.patel@us.af.mil::df573836-b4bc-4d9d-bd92-07e878188ee4" providerId="AD" clId="Web-{611EAC8B-CCC1-BD23-F817-E8258FDB1DFA}" dt="2022-10-03T12:31:08.477" v="1"/>
          <ac:spMkLst>
            <pc:docMk/>
            <pc:sldMk cId="1215277032" sldId="260"/>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13BE61-DECF-4B14-B264-55B84E02AFE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6FD220-FCCE-49D2-B512-5B75739BCF25}">
      <dgm:prSet/>
      <dgm:spPr/>
      <dgm:t>
        <a:bodyPr/>
        <a:lstStyle/>
        <a:p>
          <a:r>
            <a:rPr lang="en-US"/>
            <a:t>Specific</a:t>
          </a:r>
        </a:p>
      </dgm:t>
    </dgm:pt>
    <dgm:pt modelId="{AE17967A-7CA0-486B-8CEE-FB3139A50B5C}" type="parTrans" cxnId="{F6923F31-A6F5-44A7-B7EA-8A776CA78302}">
      <dgm:prSet/>
      <dgm:spPr/>
      <dgm:t>
        <a:bodyPr/>
        <a:lstStyle/>
        <a:p>
          <a:endParaRPr lang="en-US"/>
        </a:p>
      </dgm:t>
    </dgm:pt>
    <dgm:pt modelId="{E67EFF18-862A-4931-ACE9-CC86745D5C40}" type="sibTrans" cxnId="{F6923F31-A6F5-44A7-B7EA-8A776CA78302}">
      <dgm:prSet/>
      <dgm:spPr/>
      <dgm:t>
        <a:bodyPr/>
        <a:lstStyle/>
        <a:p>
          <a:endParaRPr lang="en-US"/>
        </a:p>
      </dgm:t>
    </dgm:pt>
    <dgm:pt modelId="{7F1CA10D-C2D9-431A-99AD-CEB227FF50B0}">
      <dgm:prSet/>
      <dgm:spPr/>
      <dgm:t>
        <a:bodyPr/>
        <a:lstStyle/>
        <a:p>
          <a:r>
            <a:rPr lang="en-US"/>
            <a:t>Measurable</a:t>
          </a:r>
        </a:p>
      </dgm:t>
    </dgm:pt>
    <dgm:pt modelId="{F72C1433-24E0-4034-822C-EF98577C536A}" type="parTrans" cxnId="{6634C049-C0C2-4999-94EF-DE849F3801A4}">
      <dgm:prSet/>
      <dgm:spPr/>
      <dgm:t>
        <a:bodyPr/>
        <a:lstStyle/>
        <a:p>
          <a:endParaRPr lang="en-US"/>
        </a:p>
      </dgm:t>
    </dgm:pt>
    <dgm:pt modelId="{CC1A81B5-53A1-4D56-BFFF-1E5953B655FA}" type="sibTrans" cxnId="{6634C049-C0C2-4999-94EF-DE849F3801A4}">
      <dgm:prSet/>
      <dgm:spPr/>
      <dgm:t>
        <a:bodyPr/>
        <a:lstStyle/>
        <a:p>
          <a:endParaRPr lang="en-US"/>
        </a:p>
      </dgm:t>
    </dgm:pt>
    <dgm:pt modelId="{4B2F1A4B-0506-4780-ABE8-2EA6A576B0B5}">
      <dgm:prSet/>
      <dgm:spPr/>
      <dgm:t>
        <a:bodyPr/>
        <a:lstStyle/>
        <a:p>
          <a:r>
            <a:rPr lang="en-US"/>
            <a:t>Action-Oriented</a:t>
          </a:r>
        </a:p>
      </dgm:t>
    </dgm:pt>
    <dgm:pt modelId="{561BD475-6CDC-47FD-8B75-7EEE73A19020}" type="parTrans" cxnId="{6B92A478-2F66-45DF-86E2-A5DC5602BB7F}">
      <dgm:prSet/>
      <dgm:spPr/>
      <dgm:t>
        <a:bodyPr/>
        <a:lstStyle/>
        <a:p>
          <a:endParaRPr lang="en-US"/>
        </a:p>
      </dgm:t>
    </dgm:pt>
    <dgm:pt modelId="{FC2451BC-1648-4372-A8C5-55C58F15190A}" type="sibTrans" cxnId="{6B92A478-2F66-45DF-86E2-A5DC5602BB7F}">
      <dgm:prSet/>
      <dgm:spPr/>
      <dgm:t>
        <a:bodyPr/>
        <a:lstStyle/>
        <a:p>
          <a:endParaRPr lang="en-US"/>
        </a:p>
      </dgm:t>
    </dgm:pt>
    <dgm:pt modelId="{BBECA250-86C0-4559-A34D-506E026F30F0}">
      <dgm:prSet/>
      <dgm:spPr/>
      <dgm:t>
        <a:bodyPr/>
        <a:lstStyle/>
        <a:p>
          <a:r>
            <a:rPr lang="en-US"/>
            <a:t>Relevant</a:t>
          </a:r>
        </a:p>
      </dgm:t>
    </dgm:pt>
    <dgm:pt modelId="{617CDCD0-6889-4F7C-9276-CDAAB797DA0A}" type="parTrans" cxnId="{2D3FF7B8-52C2-438F-B634-BE4414AD6531}">
      <dgm:prSet/>
      <dgm:spPr/>
      <dgm:t>
        <a:bodyPr/>
        <a:lstStyle/>
        <a:p>
          <a:endParaRPr lang="en-US"/>
        </a:p>
      </dgm:t>
    </dgm:pt>
    <dgm:pt modelId="{7496F34E-449A-4D3A-AB4D-5D9A7EEA0085}" type="sibTrans" cxnId="{2D3FF7B8-52C2-438F-B634-BE4414AD6531}">
      <dgm:prSet/>
      <dgm:spPr/>
      <dgm:t>
        <a:bodyPr/>
        <a:lstStyle/>
        <a:p>
          <a:endParaRPr lang="en-US"/>
        </a:p>
      </dgm:t>
    </dgm:pt>
    <dgm:pt modelId="{2B53A081-2D51-4C4C-AEDF-157440A9C688}">
      <dgm:prSet/>
      <dgm:spPr/>
      <dgm:t>
        <a:bodyPr/>
        <a:lstStyle/>
        <a:p>
          <a:r>
            <a:rPr lang="en-US"/>
            <a:t>Time-bound</a:t>
          </a:r>
        </a:p>
      </dgm:t>
    </dgm:pt>
    <dgm:pt modelId="{E96B04FC-5E27-414E-9F28-479B5026EF79}" type="parTrans" cxnId="{AE4C3160-B705-42DC-A117-FECDEBEBAC0C}">
      <dgm:prSet/>
      <dgm:spPr/>
      <dgm:t>
        <a:bodyPr/>
        <a:lstStyle/>
        <a:p>
          <a:endParaRPr lang="en-US"/>
        </a:p>
      </dgm:t>
    </dgm:pt>
    <dgm:pt modelId="{2C4A0A0B-5033-4E26-9C0C-5D4738E942EE}" type="sibTrans" cxnId="{AE4C3160-B705-42DC-A117-FECDEBEBAC0C}">
      <dgm:prSet/>
      <dgm:spPr/>
      <dgm:t>
        <a:bodyPr/>
        <a:lstStyle/>
        <a:p>
          <a:endParaRPr lang="en-US"/>
        </a:p>
      </dgm:t>
    </dgm:pt>
    <dgm:pt modelId="{9C6DEC6B-A769-480D-9C20-812D8485FEF2}" type="pres">
      <dgm:prSet presAssocID="{0613BE61-DECF-4B14-B264-55B84E02AFED}" presName="root" presStyleCnt="0">
        <dgm:presLayoutVars>
          <dgm:dir/>
          <dgm:resizeHandles val="exact"/>
        </dgm:presLayoutVars>
      </dgm:prSet>
      <dgm:spPr/>
    </dgm:pt>
    <dgm:pt modelId="{5DA3D1FE-6427-4697-A16E-0209E32019C1}" type="pres">
      <dgm:prSet presAssocID="{636FD220-FCCE-49D2-B512-5B75739BCF25}" presName="compNode" presStyleCnt="0"/>
      <dgm:spPr/>
    </dgm:pt>
    <dgm:pt modelId="{0BD936BD-4B9A-481D-9660-4BD677AB365D}" type="pres">
      <dgm:prSet presAssocID="{636FD220-FCCE-49D2-B512-5B75739BCF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A09B275B-E00D-4AC3-B32B-A8FC0A7C7761}" type="pres">
      <dgm:prSet presAssocID="{636FD220-FCCE-49D2-B512-5B75739BCF25}" presName="spaceRect" presStyleCnt="0"/>
      <dgm:spPr/>
    </dgm:pt>
    <dgm:pt modelId="{6E174935-CBC3-42F9-8116-2C44AB2B6749}" type="pres">
      <dgm:prSet presAssocID="{636FD220-FCCE-49D2-B512-5B75739BCF25}" presName="textRect" presStyleLbl="revTx" presStyleIdx="0" presStyleCnt="5">
        <dgm:presLayoutVars>
          <dgm:chMax val="1"/>
          <dgm:chPref val="1"/>
        </dgm:presLayoutVars>
      </dgm:prSet>
      <dgm:spPr/>
    </dgm:pt>
    <dgm:pt modelId="{6959C776-D3B1-4E07-A6FA-EC13F68E5BA9}" type="pres">
      <dgm:prSet presAssocID="{E67EFF18-862A-4931-ACE9-CC86745D5C40}" presName="sibTrans" presStyleCnt="0"/>
      <dgm:spPr/>
    </dgm:pt>
    <dgm:pt modelId="{5000626F-5744-4B45-9B66-DAFF62AEE6B9}" type="pres">
      <dgm:prSet presAssocID="{7F1CA10D-C2D9-431A-99AD-CEB227FF50B0}" presName="compNode" presStyleCnt="0"/>
      <dgm:spPr/>
    </dgm:pt>
    <dgm:pt modelId="{A989A2F8-2F9A-473E-806D-05D55C472B26}" type="pres">
      <dgm:prSet presAssocID="{7F1CA10D-C2D9-431A-99AD-CEB227FF50B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180FE01-CED7-4B03-992A-B8775050F739}" type="pres">
      <dgm:prSet presAssocID="{7F1CA10D-C2D9-431A-99AD-CEB227FF50B0}" presName="spaceRect" presStyleCnt="0"/>
      <dgm:spPr/>
    </dgm:pt>
    <dgm:pt modelId="{63505475-B79C-4D26-874F-544B2A85B685}" type="pres">
      <dgm:prSet presAssocID="{7F1CA10D-C2D9-431A-99AD-CEB227FF50B0}" presName="textRect" presStyleLbl="revTx" presStyleIdx="1" presStyleCnt="5">
        <dgm:presLayoutVars>
          <dgm:chMax val="1"/>
          <dgm:chPref val="1"/>
        </dgm:presLayoutVars>
      </dgm:prSet>
      <dgm:spPr/>
    </dgm:pt>
    <dgm:pt modelId="{DAD9DA34-71FC-468C-A2A0-D0AB49BA6074}" type="pres">
      <dgm:prSet presAssocID="{CC1A81B5-53A1-4D56-BFFF-1E5953B655FA}" presName="sibTrans" presStyleCnt="0"/>
      <dgm:spPr/>
    </dgm:pt>
    <dgm:pt modelId="{3AA8AC94-CB18-4F79-ADC1-203FB6A8D8B1}" type="pres">
      <dgm:prSet presAssocID="{4B2F1A4B-0506-4780-ABE8-2EA6A576B0B5}" presName="compNode" presStyleCnt="0"/>
      <dgm:spPr/>
    </dgm:pt>
    <dgm:pt modelId="{A8C81208-A3DB-4716-A5CC-897D7445919A}" type="pres">
      <dgm:prSet presAssocID="{4B2F1A4B-0506-4780-ABE8-2EA6A576B0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F97B534D-597C-41B6-91E7-7C21A1A36C1E}" type="pres">
      <dgm:prSet presAssocID="{4B2F1A4B-0506-4780-ABE8-2EA6A576B0B5}" presName="spaceRect" presStyleCnt="0"/>
      <dgm:spPr/>
    </dgm:pt>
    <dgm:pt modelId="{EC8A9DBA-6405-4988-86A5-DF21254DC519}" type="pres">
      <dgm:prSet presAssocID="{4B2F1A4B-0506-4780-ABE8-2EA6A576B0B5}" presName="textRect" presStyleLbl="revTx" presStyleIdx="2" presStyleCnt="5">
        <dgm:presLayoutVars>
          <dgm:chMax val="1"/>
          <dgm:chPref val="1"/>
        </dgm:presLayoutVars>
      </dgm:prSet>
      <dgm:spPr/>
    </dgm:pt>
    <dgm:pt modelId="{AB87EB02-A082-42A2-9C8B-F0D15B393E72}" type="pres">
      <dgm:prSet presAssocID="{FC2451BC-1648-4372-A8C5-55C58F15190A}" presName="sibTrans" presStyleCnt="0"/>
      <dgm:spPr/>
    </dgm:pt>
    <dgm:pt modelId="{41E670DC-8332-4D38-B84B-3F685F9810C0}" type="pres">
      <dgm:prSet presAssocID="{BBECA250-86C0-4559-A34D-506E026F30F0}" presName="compNode" presStyleCnt="0"/>
      <dgm:spPr/>
    </dgm:pt>
    <dgm:pt modelId="{DFB52DAC-8C89-4196-8268-A3FBA4E56C6A}" type="pres">
      <dgm:prSet presAssocID="{BBECA250-86C0-4559-A34D-506E026F30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E189FB70-1EEE-448C-B852-A3095FB0DFF1}" type="pres">
      <dgm:prSet presAssocID="{BBECA250-86C0-4559-A34D-506E026F30F0}" presName="spaceRect" presStyleCnt="0"/>
      <dgm:spPr/>
    </dgm:pt>
    <dgm:pt modelId="{CC41E234-BAB7-4D85-BB68-F3B1360BB9C4}" type="pres">
      <dgm:prSet presAssocID="{BBECA250-86C0-4559-A34D-506E026F30F0}" presName="textRect" presStyleLbl="revTx" presStyleIdx="3" presStyleCnt="5">
        <dgm:presLayoutVars>
          <dgm:chMax val="1"/>
          <dgm:chPref val="1"/>
        </dgm:presLayoutVars>
      </dgm:prSet>
      <dgm:spPr/>
    </dgm:pt>
    <dgm:pt modelId="{D3E06264-FC50-4F67-AAFF-92D4E87D53D5}" type="pres">
      <dgm:prSet presAssocID="{7496F34E-449A-4D3A-AB4D-5D9A7EEA0085}" presName="sibTrans" presStyleCnt="0"/>
      <dgm:spPr/>
    </dgm:pt>
    <dgm:pt modelId="{54E75B34-3EDA-4F24-8107-3EA2CB03BE35}" type="pres">
      <dgm:prSet presAssocID="{2B53A081-2D51-4C4C-AEDF-157440A9C688}" presName="compNode" presStyleCnt="0"/>
      <dgm:spPr/>
    </dgm:pt>
    <dgm:pt modelId="{AC5F8AC9-6E71-4AA9-97BA-C569DC0C7190}" type="pres">
      <dgm:prSet presAssocID="{2B53A081-2D51-4C4C-AEDF-157440A9C68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7D351B69-8048-49AE-AC48-C9947D5C8946}" type="pres">
      <dgm:prSet presAssocID="{2B53A081-2D51-4C4C-AEDF-157440A9C688}" presName="spaceRect" presStyleCnt="0"/>
      <dgm:spPr/>
    </dgm:pt>
    <dgm:pt modelId="{7B0E3756-919C-46C6-B057-D81522C0762F}" type="pres">
      <dgm:prSet presAssocID="{2B53A081-2D51-4C4C-AEDF-157440A9C688}" presName="textRect" presStyleLbl="revTx" presStyleIdx="4" presStyleCnt="5">
        <dgm:presLayoutVars>
          <dgm:chMax val="1"/>
          <dgm:chPref val="1"/>
        </dgm:presLayoutVars>
      </dgm:prSet>
      <dgm:spPr/>
    </dgm:pt>
  </dgm:ptLst>
  <dgm:cxnLst>
    <dgm:cxn modelId="{D6670E0C-DB5A-42DA-BAD5-69CD7888D322}" type="presOf" srcId="{BBECA250-86C0-4559-A34D-506E026F30F0}" destId="{CC41E234-BAB7-4D85-BB68-F3B1360BB9C4}" srcOrd="0" destOrd="0" presId="urn:microsoft.com/office/officeart/2018/2/layout/IconLabelList"/>
    <dgm:cxn modelId="{93BEC62A-7F07-4B84-B0E5-01CAD53BAEF1}" type="presOf" srcId="{2B53A081-2D51-4C4C-AEDF-157440A9C688}" destId="{7B0E3756-919C-46C6-B057-D81522C0762F}" srcOrd="0" destOrd="0" presId="urn:microsoft.com/office/officeart/2018/2/layout/IconLabelList"/>
    <dgm:cxn modelId="{F6923F31-A6F5-44A7-B7EA-8A776CA78302}" srcId="{0613BE61-DECF-4B14-B264-55B84E02AFED}" destId="{636FD220-FCCE-49D2-B512-5B75739BCF25}" srcOrd="0" destOrd="0" parTransId="{AE17967A-7CA0-486B-8CEE-FB3139A50B5C}" sibTransId="{E67EFF18-862A-4931-ACE9-CC86745D5C40}"/>
    <dgm:cxn modelId="{3AE0E338-DA09-479C-9C0D-FB5D3E22AF98}" type="presOf" srcId="{636FD220-FCCE-49D2-B512-5B75739BCF25}" destId="{6E174935-CBC3-42F9-8116-2C44AB2B6749}" srcOrd="0" destOrd="0" presId="urn:microsoft.com/office/officeart/2018/2/layout/IconLabelList"/>
    <dgm:cxn modelId="{93E9E139-0C5F-4B27-B231-9C78551EF5AA}" type="presOf" srcId="{7F1CA10D-C2D9-431A-99AD-CEB227FF50B0}" destId="{63505475-B79C-4D26-874F-544B2A85B685}" srcOrd="0" destOrd="0" presId="urn:microsoft.com/office/officeart/2018/2/layout/IconLabelList"/>
    <dgm:cxn modelId="{AE4C3160-B705-42DC-A117-FECDEBEBAC0C}" srcId="{0613BE61-DECF-4B14-B264-55B84E02AFED}" destId="{2B53A081-2D51-4C4C-AEDF-157440A9C688}" srcOrd="4" destOrd="0" parTransId="{E96B04FC-5E27-414E-9F28-479B5026EF79}" sibTransId="{2C4A0A0B-5033-4E26-9C0C-5D4738E942EE}"/>
    <dgm:cxn modelId="{6634C049-C0C2-4999-94EF-DE849F3801A4}" srcId="{0613BE61-DECF-4B14-B264-55B84E02AFED}" destId="{7F1CA10D-C2D9-431A-99AD-CEB227FF50B0}" srcOrd="1" destOrd="0" parTransId="{F72C1433-24E0-4034-822C-EF98577C536A}" sibTransId="{CC1A81B5-53A1-4D56-BFFF-1E5953B655FA}"/>
    <dgm:cxn modelId="{6B92A478-2F66-45DF-86E2-A5DC5602BB7F}" srcId="{0613BE61-DECF-4B14-B264-55B84E02AFED}" destId="{4B2F1A4B-0506-4780-ABE8-2EA6A576B0B5}" srcOrd="2" destOrd="0" parTransId="{561BD475-6CDC-47FD-8B75-7EEE73A19020}" sibTransId="{FC2451BC-1648-4372-A8C5-55C58F15190A}"/>
    <dgm:cxn modelId="{E66FBEA1-553A-4657-8468-B74D02841C25}" type="presOf" srcId="{4B2F1A4B-0506-4780-ABE8-2EA6A576B0B5}" destId="{EC8A9DBA-6405-4988-86A5-DF21254DC519}" srcOrd="0" destOrd="0" presId="urn:microsoft.com/office/officeart/2018/2/layout/IconLabelList"/>
    <dgm:cxn modelId="{2D3FF7B8-52C2-438F-B634-BE4414AD6531}" srcId="{0613BE61-DECF-4B14-B264-55B84E02AFED}" destId="{BBECA250-86C0-4559-A34D-506E026F30F0}" srcOrd="3" destOrd="0" parTransId="{617CDCD0-6889-4F7C-9276-CDAAB797DA0A}" sibTransId="{7496F34E-449A-4D3A-AB4D-5D9A7EEA0085}"/>
    <dgm:cxn modelId="{C93FAFC1-AB48-460B-A0D0-50B1BD39F1B3}" type="presOf" srcId="{0613BE61-DECF-4B14-B264-55B84E02AFED}" destId="{9C6DEC6B-A769-480D-9C20-812D8485FEF2}" srcOrd="0" destOrd="0" presId="urn:microsoft.com/office/officeart/2018/2/layout/IconLabelList"/>
    <dgm:cxn modelId="{0CD474DB-BD34-4A31-B1CA-2BBCD7A87C44}" type="presParOf" srcId="{9C6DEC6B-A769-480D-9C20-812D8485FEF2}" destId="{5DA3D1FE-6427-4697-A16E-0209E32019C1}" srcOrd="0" destOrd="0" presId="urn:microsoft.com/office/officeart/2018/2/layout/IconLabelList"/>
    <dgm:cxn modelId="{DE2E70A4-BFBE-4E81-8548-CB34564FD0E5}" type="presParOf" srcId="{5DA3D1FE-6427-4697-A16E-0209E32019C1}" destId="{0BD936BD-4B9A-481D-9660-4BD677AB365D}" srcOrd="0" destOrd="0" presId="urn:microsoft.com/office/officeart/2018/2/layout/IconLabelList"/>
    <dgm:cxn modelId="{92588265-39A7-45C0-9C58-DF53B251CF2E}" type="presParOf" srcId="{5DA3D1FE-6427-4697-A16E-0209E32019C1}" destId="{A09B275B-E00D-4AC3-B32B-A8FC0A7C7761}" srcOrd="1" destOrd="0" presId="urn:microsoft.com/office/officeart/2018/2/layout/IconLabelList"/>
    <dgm:cxn modelId="{8C72AECC-B4C9-46C7-9DDE-1C0517831F05}" type="presParOf" srcId="{5DA3D1FE-6427-4697-A16E-0209E32019C1}" destId="{6E174935-CBC3-42F9-8116-2C44AB2B6749}" srcOrd="2" destOrd="0" presId="urn:microsoft.com/office/officeart/2018/2/layout/IconLabelList"/>
    <dgm:cxn modelId="{36D2C47F-B915-4256-97A7-7B2BE5A4682A}" type="presParOf" srcId="{9C6DEC6B-A769-480D-9C20-812D8485FEF2}" destId="{6959C776-D3B1-4E07-A6FA-EC13F68E5BA9}" srcOrd="1" destOrd="0" presId="urn:microsoft.com/office/officeart/2018/2/layout/IconLabelList"/>
    <dgm:cxn modelId="{CB8307D1-BCB0-4766-9392-D47F22202197}" type="presParOf" srcId="{9C6DEC6B-A769-480D-9C20-812D8485FEF2}" destId="{5000626F-5744-4B45-9B66-DAFF62AEE6B9}" srcOrd="2" destOrd="0" presId="urn:microsoft.com/office/officeart/2018/2/layout/IconLabelList"/>
    <dgm:cxn modelId="{7E1E1F78-EF6B-4CDD-B33E-BE428E25B52D}" type="presParOf" srcId="{5000626F-5744-4B45-9B66-DAFF62AEE6B9}" destId="{A989A2F8-2F9A-473E-806D-05D55C472B26}" srcOrd="0" destOrd="0" presId="urn:microsoft.com/office/officeart/2018/2/layout/IconLabelList"/>
    <dgm:cxn modelId="{DC8FD457-C090-4F72-93DB-969FFAF7B51D}" type="presParOf" srcId="{5000626F-5744-4B45-9B66-DAFF62AEE6B9}" destId="{1180FE01-CED7-4B03-992A-B8775050F739}" srcOrd="1" destOrd="0" presId="urn:microsoft.com/office/officeart/2018/2/layout/IconLabelList"/>
    <dgm:cxn modelId="{CE394E77-3C98-4393-807C-00658C983F3F}" type="presParOf" srcId="{5000626F-5744-4B45-9B66-DAFF62AEE6B9}" destId="{63505475-B79C-4D26-874F-544B2A85B685}" srcOrd="2" destOrd="0" presId="urn:microsoft.com/office/officeart/2018/2/layout/IconLabelList"/>
    <dgm:cxn modelId="{48FF929F-0BF4-486F-851D-09B7E7C4C8A2}" type="presParOf" srcId="{9C6DEC6B-A769-480D-9C20-812D8485FEF2}" destId="{DAD9DA34-71FC-468C-A2A0-D0AB49BA6074}" srcOrd="3" destOrd="0" presId="urn:microsoft.com/office/officeart/2018/2/layout/IconLabelList"/>
    <dgm:cxn modelId="{3EA586CA-BC60-4358-8212-7DD7080137C3}" type="presParOf" srcId="{9C6DEC6B-A769-480D-9C20-812D8485FEF2}" destId="{3AA8AC94-CB18-4F79-ADC1-203FB6A8D8B1}" srcOrd="4" destOrd="0" presId="urn:microsoft.com/office/officeart/2018/2/layout/IconLabelList"/>
    <dgm:cxn modelId="{683BF28E-882F-45A6-9ADE-8D2DAFF6A812}" type="presParOf" srcId="{3AA8AC94-CB18-4F79-ADC1-203FB6A8D8B1}" destId="{A8C81208-A3DB-4716-A5CC-897D7445919A}" srcOrd="0" destOrd="0" presId="urn:microsoft.com/office/officeart/2018/2/layout/IconLabelList"/>
    <dgm:cxn modelId="{CE04FC5A-F58F-4BA9-89B3-EC21C4824FEB}" type="presParOf" srcId="{3AA8AC94-CB18-4F79-ADC1-203FB6A8D8B1}" destId="{F97B534D-597C-41B6-91E7-7C21A1A36C1E}" srcOrd="1" destOrd="0" presId="urn:microsoft.com/office/officeart/2018/2/layout/IconLabelList"/>
    <dgm:cxn modelId="{F3F62032-1FB9-4D0D-97C6-9C45E5DAA1AC}" type="presParOf" srcId="{3AA8AC94-CB18-4F79-ADC1-203FB6A8D8B1}" destId="{EC8A9DBA-6405-4988-86A5-DF21254DC519}" srcOrd="2" destOrd="0" presId="urn:microsoft.com/office/officeart/2018/2/layout/IconLabelList"/>
    <dgm:cxn modelId="{B4334780-650D-4D2F-9E40-E61AF99FE844}" type="presParOf" srcId="{9C6DEC6B-A769-480D-9C20-812D8485FEF2}" destId="{AB87EB02-A082-42A2-9C8B-F0D15B393E72}" srcOrd="5" destOrd="0" presId="urn:microsoft.com/office/officeart/2018/2/layout/IconLabelList"/>
    <dgm:cxn modelId="{090A724A-FE10-4F33-AD54-A5DCF9BEFEF9}" type="presParOf" srcId="{9C6DEC6B-A769-480D-9C20-812D8485FEF2}" destId="{41E670DC-8332-4D38-B84B-3F685F9810C0}" srcOrd="6" destOrd="0" presId="urn:microsoft.com/office/officeart/2018/2/layout/IconLabelList"/>
    <dgm:cxn modelId="{9C5A617E-37F8-4468-A05E-6114A8CA2B6B}" type="presParOf" srcId="{41E670DC-8332-4D38-B84B-3F685F9810C0}" destId="{DFB52DAC-8C89-4196-8268-A3FBA4E56C6A}" srcOrd="0" destOrd="0" presId="urn:microsoft.com/office/officeart/2018/2/layout/IconLabelList"/>
    <dgm:cxn modelId="{3AACD679-43F1-44C0-84FD-AE8482E397EE}" type="presParOf" srcId="{41E670DC-8332-4D38-B84B-3F685F9810C0}" destId="{E189FB70-1EEE-448C-B852-A3095FB0DFF1}" srcOrd="1" destOrd="0" presId="urn:microsoft.com/office/officeart/2018/2/layout/IconLabelList"/>
    <dgm:cxn modelId="{D5C93FE0-C174-4C2E-957A-7DEB8675C852}" type="presParOf" srcId="{41E670DC-8332-4D38-B84B-3F685F9810C0}" destId="{CC41E234-BAB7-4D85-BB68-F3B1360BB9C4}" srcOrd="2" destOrd="0" presId="urn:microsoft.com/office/officeart/2018/2/layout/IconLabelList"/>
    <dgm:cxn modelId="{FFDE691B-F456-4C2D-AEEE-DED8B7006E8F}" type="presParOf" srcId="{9C6DEC6B-A769-480D-9C20-812D8485FEF2}" destId="{D3E06264-FC50-4F67-AAFF-92D4E87D53D5}" srcOrd="7" destOrd="0" presId="urn:microsoft.com/office/officeart/2018/2/layout/IconLabelList"/>
    <dgm:cxn modelId="{F1537B33-0E17-42AC-8696-7262A9496D6D}" type="presParOf" srcId="{9C6DEC6B-A769-480D-9C20-812D8485FEF2}" destId="{54E75B34-3EDA-4F24-8107-3EA2CB03BE35}" srcOrd="8" destOrd="0" presId="urn:microsoft.com/office/officeart/2018/2/layout/IconLabelList"/>
    <dgm:cxn modelId="{0E0ABD53-7B8B-4777-9B8A-A373732785CD}" type="presParOf" srcId="{54E75B34-3EDA-4F24-8107-3EA2CB03BE35}" destId="{AC5F8AC9-6E71-4AA9-97BA-C569DC0C7190}" srcOrd="0" destOrd="0" presId="urn:microsoft.com/office/officeart/2018/2/layout/IconLabelList"/>
    <dgm:cxn modelId="{12C599B0-FDCB-4896-B917-2C3A1CC55D42}" type="presParOf" srcId="{54E75B34-3EDA-4F24-8107-3EA2CB03BE35}" destId="{7D351B69-8048-49AE-AC48-C9947D5C8946}" srcOrd="1" destOrd="0" presId="urn:microsoft.com/office/officeart/2018/2/layout/IconLabelList"/>
    <dgm:cxn modelId="{2ACE97C6-3ED1-4239-A0FA-6264DF88329B}" type="presParOf" srcId="{54E75B34-3EDA-4F24-8107-3EA2CB03BE35}" destId="{7B0E3756-919C-46C6-B057-D81522C0762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936BD-4B9A-481D-9660-4BD677AB365D}">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174935-CBC3-42F9-8116-2C44AB2B6749}">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Specific</a:t>
          </a:r>
        </a:p>
      </dsp:txBody>
      <dsp:txXfrm>
        <a:off x="333914" y="2276522"/>
        <a:ext cx="1800000" cy="720000"/>
      </dsp:txXfrm>
    </dsp:sp>
    <dsp:sp modelId="{A989A2F8-2F9A-473E-806D-05D55C472B26}">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05475-B79C-4D26-874F-544B2A85B685}">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Measurable</a:t>
          </a:r>
        </a:p>
      </dsp:txBody>
      <dsp:txXfrm>
        <a:off x="2448914" y="2276522"/>
        <a:ext cx="1800000" cy="720000"/>
      </dsp:txXfrm>
    </dsp:sp>
    <dsp:sp modelId="{A8C81208-A3DB-4716-A5CC-897D7445919A}">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A9DBA-6405-4988-86A5-DF21254DC519}">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Action-Oriented</a:t>
          </a:r>
        </a:p>
      </dsp:txBody>
      <dsp:txXfrm>
        <a:off x="4563914" y="2276522"/>
        <a:ext cx="1800000" cy="720000"/>
      </dsp:txXfrm>
    </dsp:sp>
    <dsp:sp modelId="{DFB52DAC-8C89-4196-8268-A3FBA4E56C6A}">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41E234-BAB7-4D85-BB68-F3B1360BB9C4}">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Relevant</a:t>
          </a:r>
        </a:p>
      </dsp:txBody>
      <dsp:txXfrm>
        <a:off x="6678914" y="2276522"/>
        <a:ext cx="1800000" cy="720000"/>
      </dsp:txXfrm>
    </dsp:sp>
    <dsp:sp modelId="{AC5F8AC9-6E71-4AA9-97BA-C569DC0C7190}">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0E3756-919C-46C6-B057-D81522C0762F}">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Time-bound</a:t>
          </a:r>
        </a:p>
      </dsp:txBody>
      <dsp:txXfrm>
        <a:off x="8793914" y="227652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361C2-EF66-4787-A619-E840C783F065}"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FCED3-F7BC-4D2F-8EE8-716E28D8BD0C}" type="slidenum">
              <a:rPr lang="en-US" smtClean="0"/>
              <a:t>‹#›</a:t>
            </a:fld>
            <a:endParaRPr lang="en-US"/>
          </a:p>
        </p:txBody>
      </p:sp>
    </p:spTree>
    <p:extLst>
      <p:ext uri="{BB962C8B-B14F-4D97-AF65-F5344CB8AC3E}">
        <p14:creationId xmlns:p14="http://schemas.microsoft.com/office/powerpoint/2010/main" val="296699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Welcome back.  In the last lecture, I went over the 5 steps of the Data Science Workflow.  </a:t>
            </a:r>
          </a:p>
          <a:p>
            <a:endParaRPr lang="en-US">
              <a:cs typeface="Calibri"/>
            </a:endParaRPr>
          </a:p>
          <a:p>
            <a:r>
              <a:rPr lang="en-US">
                <a:cs typeface="Calibri"/>
              </a:rPr>
              <a:t>Here we're going to cover the first two stages.</a:t>
            </a:r>
          </a:p>
        </p:txBody>
      </p:sp>
      <p:sp>
        <p:nvSpPr>
          <p:cNvPr id="4" name="Slide Number Placeholder 3"/>
          <p:cNvSpPr>
            <a:spLocks noGrp="1"/>
          </p:cNvSpPr>
          <p:nvPr>
            <p:ph type="sldNum" sz="quarter" idx="5"/>
          </p:nvPr>
        </p:nvSpPr>
        <p:spPr/>
        <p:txBody>
          <a:bodyPr/>
          <a:lstStyle/>
          <a:p>
            <a:fld id="{9A0FCED3-F7BC-4D2F-8EE8-716E28D8BD0C}" type="slidenum">
              <a:rPr lang="en-US" smtClean="0"/>
              <a:t>1</a:t>
            </a:fld>
            <a:endParaRPr lang="en-US"/>
          </a:p>
        </p:txBody>
      </p:sp>
    </p:spTree>
    <p:extLst>
      <p:ext uri="{BB962C8B-B14F-4D97-AF65-F5344CB8AC3E}">
        <p14:creationId xmlns:p14="http://schemas.microsoft.com/office/powerpoint/2010/main" val="202227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SMART questions are those that are: </a:t>
            </a:r>
          </a:p>
          <a:p>
            <a:r>
              <a:rPr lang="en-US">
                <a:cs typeface="Calibri"/>
              </a:rPr>
              <a:t>- Specific</a:t>
            </a:r>
          </a:p>
          <a:p>
            <a:r>
              <a:rPr lang="en-US">
                <a:cs typeface="Calibri"/>
              </a:rPr>
              <a:t>- Measurable</a:t>
            </a:r>
          </a:p>
          <a:p>
            <a:r>
              <a:rPr lang="en-US">
                <a:cs typeface="Calibri"/>
              </a:rPr>
              <a:t>- Action Oriented</a:t>
            </a:r>
          </a:p>
          <a:p>
            <a:r>
              <a:rPr lang="en-US">
                <a:cs typeface="Calibri"/>
              </a:rPr>
              <a:t>- Relevant</a:t>
            </a:r>
          </a:p>
          <a:p>
            <a:r>
              <a:rPr lang="en-US">
                <a:cs typeface="Calibri"/>
              </a:rPr>
              <a:t>- Time-bound</a:t>
            </a:r>
          </a:p>
        </p:txBody>
      </p:sp>
      <p:sp>
        <p:nvSpPr>
          <p:cNvPr id="4" name="Slide Number Placeholder 3"/>
          <p:cNvSpPr>
            <a:spLocks noGrp="1"/>
          </p:cNvSpPr>
          <p:nvPr>
            <p:ph type="sldNum" sz="quarter" idx="5"/>
          </p:nvPr>
        </p:nvSpPr>
        <p:spPr/>
        <p:txBody>
          <a:bodyPr/>
          <a:lstStyle/>
          <a:p>
            <a:fld id="{9A0FCED3-F7BC-4D2F-8EE8-716E28D8BD0C}" type="slidenum">
              <a:rPr lang="en-US" smtClean="0"/>
              <a:t>3</a:t>
            </a:fld>
            <a:endParaRPr lang="en-US"/>
          </a:p>
        </p:txBody>
      </p:sp>
    </p:spTree>
    <p:extLst>
      <p:ext uri="{BB962C8B-B14F-4D97-AF65-F5344CB8AC3E}">
        <p14:creationId xmlns:p14="http://schemas.microsoft.com/office/powerpoint/2010/main" val="2365586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Specific</a:t>
            </a:r>
            <a:r>
              <a:rPr lang="en-US"/>
              <a:t>: Does the question focus on a particular feature or variable?</a:t>
            </a:r>
          </a:p>
          <a:p>
            <a:endParaRPr lang="en-US">
              <a:cs typeface="Calibri"/>
            </a:endParaRPr>
          </a:p>
          <a:p>
            <a:r>
              <a:rPr lang="en-US">
                <a:cs typeface="Calibri"/>
              </a:rPr>
              <a:t>Here, we see that the goal is to derive ways to decrease engine maintenance.  In relation to this goal, a specific question could be "what are the top 3 engine parts that are hardest to replace?".</a:t>
            </a:r>
          </a:p>
          <a:p>
            <a:endParaRPr lang="en-US">
              <a:cs typeface="Calibri"/>
            </a:endParaRPr>
          </a:p>
          <a:p>
            <a:r>
              <a:rPr lang="en-US">
                <a:cs typeface="Calibri"/>
              </a:rPr>
              <a:t>Asking why an engine fails is not specific because it could be for a variety of reasons, any of which could be correct but not the whole answer.  </a:t>
            </a:r>
          </a:p>
          <a:p>
            <a:endParaRPr lang="en-US">
              <a:cs typeface="Calibri"/>
            </a:endParaRPr>
          </a:p>
        </p:txBody>
      </p:sp>
      <p:sp>
        <p:nvSpPr>
          <p:cNvPr id="4" name="Slide Number Placeholder 3"/>
          <p:cNvSpPr>
            <a:spLocks noGrp="1"/>
          </p:cNvSpPr>
          <p:nvPr>
            <p:ph type="sldNum" sz="quarter" idx="5"/>
          </p:nvPr>
        </p:nvSpPr>
        <p:spPr/>
        <p:txBody>
          <a:bodyPr/>
          <a:lstStyle/>
          <a:p>
            <a:fld id="{9A0FCED3-F7BC-4D2F-8EE8-716E28D8BD0C}" type="slidenum">
              <a:rPr lang="en-US" smtClean="0"/>
              <a:t>4</a:t>
            </a:fld>
            <a:endParaRPr lang="en-US"/>
          </a:p>
        </p:txBody>
      </p:sp>
    </p:spTree>
    <p:extLst>
      <p:ext uri="{BB962C8B-B14F-4D97-AF65-F5344CB8AC3E}">
        <p14:creationId xmlns:p14="http://schemas.microsoft.com/office/powerpoint/2010/main" val="151227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a:t>
            </a:r>
            <a:r>
              <a:rPr lang="en-US" err="1">
                <a:cs typeface="Calibri"/>
              </a:rPr>
              <a:t>measureble</a:t>
            </a:r>
            <a:r>
              <a:rPr lang="en-US">
                <a:cs typeface="Calibri"/>
              </a:rPr>
              <a:t> question for this goal results in a quantitative answer.  Here, we can definitively find an answer for how much the critical part would cost.  </a:t>
            </a:r>
          </a:p>
          <a:p>
            <a:endParaRPr lang="en-US">
              <a:cs typeface="Calibri"/>
            </a:endParaRPr>
          </a:p>
          <a:p>
            <a:r>
              <a:rPr lang="en-US">
                <a:cs typeface="Calibri"/>
              </a:rPr>
              <a:t>A non-measurable question would be asking if the engine can work without this part.  The answer could be yes or no, but that's not a measurement, which is what we want for a data science project.</a:t>
            </a:r>
          </a:p>
        </p:txBody>
      </p:sp>
      <p:sp>
        <p:nvSpPr>
          <p:cNvPr id="4" name="Slide Number Placeholder 3"/>
          <p:cNvSpPr>
            <a:spLocks noGrp="1"/>
          </p:cNvSpPr>
          <p:nvPr>
            <p:ph type="sldNum" sz="quarter" idx="5"/>
          </p:nvPr>
        </p:nvSpPr>
        <p:spPr/>
        <p:txBody>
          <a:bodyPr/>
          <a:lstStyle/>
          <a:p>
            <a:fld id="{9A0FCED3-F7BC-4D2F-8EE8-716E28D8BD0C}" type="slidenum">
              <a:rPr lang="en-US" smtClean="0"/>
              <a:t>5</a:t>
            </a:fld>
            <a:endParaRPr lang="en-US"/>
          </a:p>
        </p:txBody>
      </p:sp>
    </p:spTree>
    <p:extLst>
      <p:ext uri="{BB962C8B-B14F-4D97-AF65-F5344CB8AC3E}">
        <p14:creationId xmlns:p14="http://schemas.microsoft.com/office/powerpoint/2010/main" val="319166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Action oriented questions are questions that encourage change based on a particular action.  So you ask if a particular action will lead to a state change.  </a:t>
            </a:r>
          </a:p>
          <a:p>
            <a:endParaRPr lang="en-US">
              <a:cs typeface="Calibri"/>
            </a:endParaRPr>
          </a:p>
          <a:p>
            <a:r>
              <a:rPr lang="en-US">
                <a:cs typeface="Calibri"/>
              </a:rPr>
              <a:t>In our case, we want to see if we can change design features to reduce the Mean Time Between Failures by 10%.  This question is aligned with our overall goal.  </a:t>
            </a:r>
          </a:p>
          <a:p>
            <a:endParaRPr lang="en-US">
              <a:cs typeface="Calibri"/>
            </a:endParaRPr>
          </a:p>
          <a:p>
            <a:r>
              <a:rPr lang="en-US">
                <a:cs typeface="Calibri"/>
              </a:rPr>
              <a:t>An example of a question that is not action oriented is to ask how to improve engine reliability, but not narrow that down to a particular action that might cause this effect.</a:t>
            </a:r>
          </a:p>
        </p:txBody>
      </p:sp>
      <p:sp>
        <p:nvSpPr>
          <p:cNvPr id="4" name="Slide Number Placeholder 3"/>
          <p:cNvSpPr>
            <a:spLocks noGrp="1"/>
          </p:cNvSpPr>
          <p:nvPr>
            <p:ph type="sldNum" sz="quarter" idx="5"/>
          </p:nvPr>
        </p:nvSpPr>
        <p:spPr/>
        <p:txBody>
          <a:bodyPr/>
          <a:lstStyle/>
          <a:p>
            <a:fld id="{9A0FCED3-F7BC-4D2F-8EE8-716E28D8BD0C}" type="slidenum">
              <a:rPr lang="en-US" smtClean="0"/>
              <a:t>6</a:t>
            </a:fld>
            <a:endParaRPr lang="en-US"/>
          </a:p>
        </p:txBody>
      </p:sp>
    </p:spTree>
    <p:extLst>
      <p:ext uri="{BB962C8B-B14F-4D97-AF65-F5344CB8AC3E}">
        <p14:creationId xmlns:p14="http://schemas.microsoft.com/office/powerpoint/2010/main" val="108246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Non-relevant – answer will not help attain the goal.  It's easy to do this during a data science project.  To some extent, you need to be able to explore and look for out of the box ways to reach your goal.</a:t>
            </a:r>
          </a:p>
          <a:p>
            <a:endParaRPr lang="en-US">
              <a:cs typeface="Calibri"/>
            </a:endParaRPr>
          </a:p>
          <a:p>
            <a:r>
              <a:rPr lang="en-US">
                <a:cs typeface="Calibri"/>
              </a:rPr>
              <a:t>However, if you go so far off the tangent that you are no longer aligned to your overall goal, then you need to adjust.  </a:t>
            </a:r>
          </a:p>
          <a:p>
            <a:endParaRPr lang="en-US">
              <a:cs typeface="Calibri"/>
            </a:endParaRPr>
          </a:p>
          <a:p>
            <a:r>
              <a:rPr lang="en-US">
                <a:cs typeface="Calibri"/>
              </a:rPr>
              <a:t>Here, the last question is relevant because reducing MTBF will help decrease overall engine maintenance costs.</a:t>
            </a:r>
          </a:p>
          <a:p>
            <a:endParaRPr lang="en-US">
              <a:cs typeface="Calibri"/>
            </a:endParaRPr>
          </a:p>
          <a:p>
            <a:r>
              <a:rPr lang="en-US">
                <a:cs typeface="Calibri"/>
              </a:rPr>
              <a:t>If, however, you decide to explore other effects like pilot training, that is outside the scope of the project goal.  While it might be worth pursuing, it's best to sideline it until after this project to see if it's a good follow on study.  </a:t>
            </a:r>
          </a:p>
        </p:txBody>
      </p:sp>
      <p:sp>
        <p:nvSpPr>
          <p:cNvPr id="4" name="Slide Number Placeholder 3"/>
          <p:cNvSpPr>
            <a:spLocks noGrp="1"/>
          </p:cNvSpPr>
          <p:nvPr>
            <p:ph type="sldNum" sz="quarter" idx="5"/>
          </p:nvPr>
        </p:nvSpPr>
        <p:spPr/>
        <p:txBody>
          <a:bodyPr/>
          <a:lstStyle/>
          <a:p>
            <a:fld id="{9A0FCED3-F7BC-4D2F-8EE8-716E28D8BD0C}" type="slidenum">
              <a:rPr lang="en-US" smtClean="0"/>
              <a:t>7</a:t>
            </a:fld>
            <a:endParaRPr lang="en-US"/>
          </a:p>
        </p:txBody>
      </p:sp>
    </p:spTree>
    <p:extLst>
      <p:ext uri="{BB962C8B-B14F-4D97-AF65-F5344CB8AC3E}">
        <p14:creationId xmlns:p14="http://schemas.microsoft.com/office/powerpoint/2010/main" val="324962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Finally, </a:t>
            </a:r>
            <a:r>
              <a:rPr lang="en-US" err="1">
                <a:cs typeface="Calibri"/>
              </a:rPr>
              <a:t>tIme</a:t>
            </a:r>
            <a:r>
              <a:rPr lang="en-US">
                <a:cs typeface="Calibri"/>
              </a:rPr>
              <a:t>-bound questions specify the period we want to study.  Bound the timeline helps you determine if you have enough data to meet the goal.  </a:t>
            </a:r>
          </a:p>
          <a:p>
            <a:endParaRPr lang="en-US">
              <a:cs typeface="Calibri"/>
            </a:endParaRPr>
          </a:p>
          <a:p>
            <a:r>
              <a:rPr lang="en-US">
                <a:cs typeface="Calibri"/>
              </a:rPr>
              <a:t>It further forces you to determine what timeline is most relevant for the decision you're trying to make.  After all, you likely want recent data or data from the years this exact engine model was in operation and don't want to go beyond that.</a:t>
            </a:r>
          </a:p>
        </p:txBody>
      </p:sp>
      <p:sp>
        <p:nvSpPr>
          <p:cNvPr id="4" name="Slide Number Placeholder 3"/>
          <p:cNvSpPr>
            <a:spLocks noGrp="1"/>
          </p:cNvSpPr>
          <p:nvPr>
            <p:ph type="sldNum" sz="quarter" idx="5"/>
          </p:nvPr>
        </p:nvSpPr>
        <p:spPr/>
        <p:txBody>
          <a:bodyPr/>
          <a:lstStyle/>
          <a:p>
            <a:fld id="{9A0FCED3-F7BC-4D2F-8EE8-716E28D8BD0C}" type="slidenum">
              <a:rPr lang="en-US" smtClean="0"/>
              <a:t>8</a:t>
            </a:fld>
            <a:endParaRPr lang="en-US"/>
          </a:p>
        </p:txBody>
      </p:sp>
    </p:spTree>
    <p:extLst>
      <p:ext uri="{BB962C8B-B14F-4D97-AF65-F5344CB8AC3E}">
        <p14:creationId xmlns:p14="http://schemas.microsoft.com/office/powerpoint/2010/main" val="343477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54E885-867A-493A-ADB4-08300A4ACF81}"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287138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54E885-867A-493A-ADB4-08300A4ACF81}"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130167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54E885-867A-493A-ADB4-08300A4ACF81}"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66962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54E885-867A-493A-ADB4-08300A4ACF81}"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328419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4E885-867A-493A-ADB4-08300A4ACF81}"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14830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54E885-867A-493A-ADB4-08300A4ACF81}"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7780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54E885-867A-493A-ADB4-08300A4ACF81}"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11861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54E885-867A-493A-ADB4-08300A4ACF81}"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119485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4E885-867A-493A-ADB4-08300A4ACF81}"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49087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54E885-867A-493A-ADB4-08300A4ACF81}"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401407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54E885-867A-493A-ADB4-08300A4ACF81}"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97374-CA51-4DEA-9F64-146A94DE81F7}" type="slidenum">
              <a:rPr lang="en-US" smtClean="0"/>
              <a:t>‹#›</a:t>
            </a:fld>
            <a:endParaRPr lang="en-US"/>
          </a:p>
        </p:txBody>
      </p:sp>
    </p:spTree>
    <p:extLst>
      <p:ext uri="{BB962C8B-B14F-4D97-AF65-F5344CB8AC3E}">
        <p14:creationId xmlns:p14="http://schemas.microsoft.com/office/powerpoint/2010/main" val="222367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4E885-867A-493A-ADB4-08300A4ACF81}" type="datetimeFigureOut">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97374-CA51-4DEA-9F64-146A94DE81F7}" type="slidenum">
              <a:rPr lang="en-US" smtClean="0"/>
              <a:t>‹#›</a:t>
            </a:fld>
            <a:endParaRPr lang="en-US"/>
          </a:p>
        </p:txBody>
      </p:sp>
    </p:spTree>
    <p:extLst>
      <p:ext uri="{BB962C8B-B14F-4D97-AF65-F5344CB8AC3E}">
        <p14:creationId xmlns:p14="http://schemas.microsoft.com/office/powerpoint/2010/main" val="261596028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Questions</a:t>
            </a:r>
          </a:p>
        </p:txBody>
      </p:sp>
      <p:sp>
        <p:nvSpPr>
          <p:cNvPr id="3" name="Subtitle 2"/>
          <p:cNvSpPr>
            <a:spLocks noGrp="1"/>
          </p:cNvSpPr>
          <p:nvPr>
            <p:ph type="subTitle" idx="1"/>
          </p:nvPr>
        </p:nvSpPr>
        <p:spPr/>
        <p:txBody>
          <a:bodyPr vert="horz" lIns="91440" tIns="45720" rIns="91440" bIns="45720" rtlCol="0" anchor="t">
            <a:normAutofit/>
          </a:bodyPr>
          <a:lstStyle/>
          <a:p>
            <a:r>
              <a:rPr lang="en-US" cap="all" dirty="0">
                <a:ea typeface="+mn-lt"/>
                <a:cs typeface="+mn-lt"/>
              </a:rPr>
              <a:t>WK DSS 220, Module 1</a:t>
            </a:r>
            <a:endParaRPr lang="en-US" dirty="0"/>
          </a:p>
        </p:txBody>
      </p:sp>
    </p:spTree>
    <p:extLst>
      <p:ext uri="{BB962C8B-B14F-4D97-AF65-F5344CB8AC3E}">
        <p14:creationId xmlns:p14="http://schemas.microsoft.com/office/powerpoint/2010/main" val="63535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2C2C-EDE7-E874-BD5E-0726DE07139F}"/>
              </a:ext>
            </a:extLst>
          </p:cNvPr>
          <p:cNvSpPr>
            <a:spLocks noGrp="1"/>
          </p:cNvSpPr>
          <p:nvPr>
            <p:ph type="title"/>
          </p:nvPr>
        </p:nvSpPr>
        <p:spPr/>
        <p:txBody>
          <a:bodyPr/>
          <a:lstStyle/>
          <a:p>
            <a:r>
              <a:rPr lang="en-US">
                <a:cs typeface="Calibri Light"/>
              </a:rPr>
              <a:t>Avoid</a:t>
            </a:r>
            <a:endParaRPr lang="en-US"/>
          </a:p>
        </p:txBody>
      </p:sp>
      <p:sp>
        <p:nvSpPr>
          <p:cNvPr id="3" name="Content Placeholder 2">
            <a:extLst>
              <a:ext uri="{FF2B5EF4-FFF2-40B4-BE49-F238E27FC236}">
                <a16:creationId xmlns:a16="http://schemas.microsoft.com/office/drawing/2014/main" id="{F74BDE77-3BF7-3781-7FC7-D7AB8DBE9B92}"/>
              </a:ext>
            </a:extLst>
          </p:cNvPr>
          <p:cNvSpPr>
            <a:spLocks noGrp="1"/>
          </p:cNvSpPr>
          <p:nvPr>
            <p:ph idx="1"/>
          </p:nvPr>
        </p:nvSpPr>
        <p:spPr/>
        <p:txBody>
          <a:bodyPr vert="horz" lIns="91440" tIns="45720" rIns="91440" bIns="45720" rtlCol="0" anchor="t">
            <a:normAutofit/>
          </a:bodyPr>
          <a:lstStyle/>
          <a:p>
            <a:pPr marL="0" indent="0">
              <a:buNone/>
            </a:pPr>
            <a:r>
              <a:rPr lang="en-US" sz="3200" i="1">
                <a:cs typeface="Calibri"/>
              </a:rPr>
              <a:t>Leading: This is the best class ever, isn't it?  ….. ISN'T IT? </a:t>
            </a:r>
            <a:endParaRPr lang="en-US" sz="3200">
              <a:cs typeface="Calibri"/>
            </a:endParaRPr>
          </a:p>
          <a:p>
            <a:pPr marL="0" indent="0">
              <a:buNone/>
            </a:pPr>
            <a:endParaRPr lang="en-US" sz="3200" i="1">
              <a:cs typeface="Calibri"/>
            </a:endParaRPr>
          </a:p>
          <a:p>
            <a:pPr marL="0" indent="0">
              <a:buNone/>
            </a:pPr>
            <a:r>
              <a:rPr lang="en-US" sz="3200" i="1">
                <a:ea typeface="+mn-lt"/>
                <a:cs typeface="+mn-lt"/>
              </a:rPr>
              <a:t>Vague: Do</a:t>
            </a:r>
            <a:r>
              <a:rPr lang="en-US" sz="3200" i="1">
                <a:cs typeface="Calibri"/>
              </a:rPr>
              <a:t> you prefer chocolate or vanilla?  </a:t>
            </a:r>
            <a:endParaRPr lang="en-US" sz="3200">
              <a:cs typeface="Calibri"/>
            </a:endParaRPr>
          </a:p>
          <a:p>
            <a:pPr marL="0" indent="0">
              <a:buNone/>
            </a:pPr>
            <a:endParaRPr lang="en-US" sz="3200" i="1">
              <a:cs typeface="Calibri"/>
            </a:endParaRPr>
          </a:p>
          <a:p>
            <a:pPr marL="0" indent="0">
              <a:buNone/>
            </a:pPr>
            <a:r>
              <a:rPr lang="en-US" sz="3200" i="1">
                <a:ea typeface="+mn-lt"/>
                <a:cs typeface="+mn-lt"/>
              </a:rPr>
              <a:t>Closed Ended: </a:t>
            </a:r>
            <a:r>
              <a:rPr lang="en-US" sz="3200" i="1">
                <a:cs typeface="Calibri"/>
              </a:rPr>
              <a:t>Did you have fun on vacation? </a:t>
            </a:r>
            <a:endParaRPr lang="en-US" sz="3200">
              <a:cs typeface="Calibri"/>
            </a:endParaRPr>
          </a:p>
        </p:txBody>
      </p:sp>
    </p:spTree>
    <p:extLst>
      <p:ext uri="{BB962C8B-B14F-4D97-AF65-F5344CB8AC3E}">
        <p14:creationId xmlns:p14="http://schemas.microsoft.com/office/powerpoint/2010/main" val="408200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34D9CE-5B78-BF90-DD13-29B74EB3BC17}"/>
              </a:ext>
            </a:extLst>
          </p:cNvPr>
          <p:cNvPicPr>
            <a:picLocks noChangeAspect="1"/>
          </p:cNvPicPr>
          <p:nvPr/>
        </p:nvPicPr>
        <p:blipFill>
          <a:blip r:embed="rId2"/>
          <a:stretch>
            <a:fillRect/>
          </a:stretch>
        </p:blipFill>
        <p:spPr>
          <a:xfrm>
            <a:off x="1596436" y="270787"/>
            <a:ext cx="8750553" cy="6316420"/>
          </a:xfrm>
          <a:prstGeom prst="rect">
            <a:avLst/>
          </a:prstGeom>
        </p:spPr>
      </p:pic>
      <p:cxnSp>
        <p:nvCxnSpPr>
          <p:cNvPr id="8" name="Straight Connector 7">
            <a:extLst>
              <a:ext uri="{FF2B5EF4-FFF2-40B4-BE49-F238E27FC236}">
                <a16:creationId xmlns:a16="http://schemas.microsoft.com/office/drawing/2014/main" id="{EC14E94F-F82F-5F8D-073E-47B56741FF2D}"/>
              </a:ext>
            </a:extLst>
          </p:cNvPr>
          <p:cNvCxnSpPr/>
          <p:nvPr/>
        </p:nvCxnSpPr>
        <p:spPr>
          <a:xfrm>
            <a:off x="1811045" y="270787"/>
            <a:ext cx="594804" cy="40391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80B79A-F220-3759-D172-BCD8795A0EB5}"/>
              </a:ext>
            </a:extLst>
          </p:cNvPr>
          <p:cNvCxnSpPr/>
          <p:nvPr/>
        </p:nvCxnSpPr>
        <p:spPr>
          <a:xfrm flipH="1">
            <a:off x="1740023" y="270787"/>
            <a:ext cx="639193" cy="4838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19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988A-EBEC-27DC-FF5F-692B08E55F9F}"/>
              </a:ext>
            </a:extLst>
          </p:cNvPr>
          <p:cNvSpPr>
            <a:spLocks noGrp="1"/>
          </p:cNvSpPr>
          <p:nvPr>
            <p:ph type="title"/>
          </p:nvPr>
        </p:nvSpPr>
        <p:spPr/>
        <p:txBody>
          <a:bodyPr/>
          <a:lstStyle/>
          <a:p>
            <a:r>
              <a:rPr lang="en-US">
                <a:ea typeface="+mj-lt"/>
                <a:cs typeface="+mj-lt"/>
              </a:rPr>
              <a:t>SMART Questions</a:t>
            </a:r>
          </a:p>
        </p:txBody>
      </p:sp>
      <p:graphicFrame>
        <p:nvGraphicFramePr>
          <p:cNvPr id="18" name="TextBox 2">
            <a:extLst>
              <a:ext uri="{FF2B5EF4-FFF2-40B4-BE49-F238E27FC236}">
                <a16:creationId xmlns:a16="http://schemas.microsoft.com/office/drawing/2014/main" id="{F66889C8-9A74-61B9-93C6-29CF8228CA78}"/>
              </a:ext>
            </a:extLst>
          </p:cNvPr>
          <p:cNvGraphicFramePr/>
          <p:nvPr>
            <p:extLst>
              <p:ext uri="{D42A27DB-BD31-4B8C-83A1-F6EECF244321}">
                <p14:modId xmlns:p14="http://schemas.microsoft.com/office/powerpoint/2010/main" val="15782909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29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SMART Questions</a:t>
            </a:r>
          </a:p>
        </p:txBody>
      </p:sp>
      <p:sp>
        <p:nvSpPr>
          <p:cNvPr id="3" name="Content Placeholder 2"/>
          <p:cNvSpPr>
            <a:spLocks noGrp="1"/>
          </p:cNvSpPr>
          <p:nvPr>
            <p:ph idx="1"/>
          </p:nvPr>
        </p:nvSpPr>
        <p:spPr/>
        <p:txBody>
          <a:bodyPr vert="horz" lIns="91440" tIns="45720" rIns="91440" bIns="45720" rtlCol="0" anchor="t">
            <a:normAutofit/>
          </a:bodyPr>
          <a:lstStyle/>
          <a:p>
            <a:pPr lvl="0"/>
            <a:r>
              <a:rPr lang="en-US" sz="3200"/>
              <a:t>Ask SMART questions</a:t>
            </a:r>
          </a:p>
          <a:p>
            <a:pPr lvl="1"/>
            <a:r>
              <a:rPr lang="en-US" sz="2800"/>
              <a:t>Specific</a:t>
            </a:r>
            <a:endParaRPr lang="en-US" sz="2800">
              <a:cs typeface="Calibri"/>
            </a:endParaRPr>
          </a:p>
          <a:p>
            <a:pPr lvl="1"/>
            <a:r>
              <a:rPr lang="en-US" sz="2800">
                <a:solidFill>
                  <a:schemeClr val="bg1">
                    <a:lumMod val="85000"/>
                    <a:lumOff val="15000"/>
                  </a:schemeClr>
                </a:solidFill>
              </a:rPr>
              <a:t>Measurable</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Action oriented</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Relevant</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Timebound</a:t>
            </a:r>
            <a:endParaRPr lang="en-US" sz="2800">
              <a:solidFill>
                <a:schemeClr val="bg1">
                  <a:lumMod val="85000"/>
                  <a:lumOff val="15000"/>
                </a:schemeClr>
              </a:solidFill>
              <a:cs typeface="Calibri"/>
            </a:endParaRPr>
          </a:p>
        </p:txBody>
      </p:sp>
      <p:sp>
        <p:nvSpPr>
          <p:cNvPr id="4" name="Rectangle: Top Corners Rounded 3">
            <a:extLst>
              <a:ext uri="{FF2B5EF4-FFF2-40B4-BE49-F238E27FC236}">
                <a16:creationId xmlns:a16="http://schemas.microsoft.com/office/drawing/2014/main" id="{72F72C33-95B8-E626-C243-4AF5E2F4ECDB}"/>
              </a:ext>
            </a:extLst>
          </p:cNvPr>
          <p:cNvSpPr/>
          <p:nvPr/>
        </p:nvSpPr>
        <p:spPr>
          <a:xfrm>
            <a:off x="4865914" y="1828800"/>
            <a:ext cx="6487885" cy="914400"/>
          </a:xfrm>
          <a:prstGeom prst="round2Same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800">
                <a:cs typeface="Calibri"/>
              </a:rPr>
              <a:t>Goal: What are the best ways to decrease aircraft engine maintenance costs? </a:t>
            </a:r>
            <a:endParaRPr lang="en-US" sz="2800"/>
          </a:p>
        </p:txBody>
      </p:sp>
      <p:sp>
        <p:nvSpPr>
          <p:cNvPr id="5" name="TextBox 4">
            <a:extLst>
              <a:ext uri="{FF2B5EF4-FFF2-40B4-BE49-F238E27FC236}">
                <a16:creationId xmlns:a16="http://schemas.microsoft.com/office/drawing/2014/main" id="{9D1C34C6-57FB-A081-6A31-533E7105640C}"/>
              </a:ext>
            </a:extLst>
          </p:cNvPr>
          <p:cNvSpPr txBox="1"/>
          <p:nvPr/>
        </p:nvSpPr>
        <p:spPr>
          <a:xfrm>
            <a:off x="4867274" y="2918732"/>
            <a:ext cx="6487886" cy="1815882"/>
          </a:xfrm>
          <a:prstGeom prst="rect">
            <a:avLst/>
          </a:prstGeom>
          <a:solidFill>
            <a:schemeClr val="tx1">
              <a:lumMod val="85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Specific:  What are the top three engine parts that are hardest to replace?</a:t>
            </a:r>
            <a:endParaRPr lang="en-US" sz="2800">
              <a:cs typeface="Calibri"/>
            </a:endParaRPr>
          </a:p>
          <a:p>
            <a:endParaRPr lang="en-US" sz="2800">
              <a:cs typeface="Calibri"/>
            </a:endParaRPr>
          </a:p>
          <a:p>
            <a:r>
              <a:rPr lang="en-US" sz="2800"/>
              <a:t>Not Specific: Why does the engine fail?</a:t>
            </a:r>
            <a:endParaRPr lang="en-US" sz="2800">
              <a:cs typeface="Calibri"/>
            </a:endParaRPr>
          </a:p>
        </p:txBody>
      </p:sp>
    </p:spTree>
    <p:extLst>
      <p:ext uri="{BB962C8B-B14F-4D97-AF65-F5344CB8AC3E}">
        <p14:creationId xmlns:p14="http://schemas.microsoft.com/office/powerpoint/2010/main" val="322273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SMART Questions</a:t>
            </a:r>
          </a:p>
        </p:txBody>
      </p:sp>
      <p:sp>
        <p:nvSpPr>
          <p:cNvPr id="3" name="Content Placeholder 2"/>
          <p:cNvSpPr>
            <a:spLocks noGrp="1"/>
          </p:cNvSpPr>
          <p:nvPr>
            <p:ph idx="1"/>
          </p:nvPr>
        </p:nvSpPr>
        <p:spPr/>
        <p:txBody>
          <a:bodyPr vert="horz" lIns="91440" tIns="45720" rIns="91440" bIns="45720" rtlCol="0" anchor="t">
            <a:normAutofit/>
          </a:bodyPr>
          <a:lstStyle/>
          <a:p>
            <a:pPr lvl="0"/>
            <a:r>
              <a:rPr lang="en-US" sz="3200"/>
              <a:t>Ask SMART questions</a:t>
            </a:r>
          </a:p>
          <a:p>
            <a:pPr lvl="1"/>
            <a:r>
              <a:rPr lang="en-US" sz="2800">
                <a:solidFill>
                  <a:schemeClr val="bg1">
                    <a:lumMod val="85000"/>
                    <a:lumOff val="15000"/>
                  </a:schemeClr>
                </a:solidFill>
              </a:rPr>
              <a:t>Specific</a:t>
            </a:r>
            <a:endParaRPr lang="en-US" sz="2800">
              <a:solidFill>
                <a:schemeClr val="bg1">
                  <a:lumMod val="85000"/>
                  <a:lumOff val="15000"/>
                </a:schemeClr>
              </a:solidFill>
              <a:cs typeface="Calibri"/>
            </a:endParaRPr>
          </a:p>
          <a:p>
            <a:pPr lvl="1"/>
            <a:r>
              <a:rPr lang="en-US" sz="2800"/>
              <a:t>Measurable</a:t>
            </a:r>
            <a:endParaRPr lang="en-US" sz="2800">
              <a:cs typeface="Calibri"/>
            </a:endParaRPr>
          </a:p>
          <a:p>
            <a:pPr lvl="1"/>
            <a:r>
              <a:rPr lang="en-US" sz="2800">
                <a:solidFill>
                  <a:schemeClr val="bg1">
                    <a:lumMod val="85000"/>
                    <a:lumOff val="15000"/>
                  </a:schemeClr>
                </a:solidFill>
              </a:rPr>
              <a:t>Action oriented</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Relevant</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Timebound</a:t>
            </a:r>
            <a:endParaRPr lang="en-US" sz="2800">
              <a:solidFill>
                <a:schemeClr val="bg1">
                  <a:lumMod val="85000"/>
                  <a:lumOff val="15000"/>
                </a:schemeClr>
              </a:solidFill>
              <a:cs typeface="Calibri"/>
            </a:endParaRPr>
          </a:p>
        </p:txBody>
      </p:sp>
      <p:sp>
        <p:nvSpPr>
          <p:cNvPr id="7" name="TextBox 6">
            <a:extLst>
              <a:ext uri="{FF2B5EF4-FFF2-40B4-BE49-F238E27FC236}">
                <a16:creationId xmlns:a16="http://schemas.microsoft.com/office/drawing/2014/main" id="{BF596891-DD16-DC2F-7119-E92CB14D3D3D}"/>
              </a:ext>
            </a:extLst>
          </p:cNvPr>
          <p:cNvSpPr txBox="1"/>
          <p:nvPr/>
        </p:nvSpPr>
        <p:spPr>
          <a:xfrm>
            <a:off x="4867274" y="2918732"/>
            <a:ext cx="6487886" cy="2246769"/>
          </a:xfrm>
          <a:prstGeom prst="rect">
            <a:avLst/>
          </a:prstGeom>
          <a:solidFill>
            <a:schemeClr val="tx1">
              <a:lumMod val="85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Measurable:  How much does the most critical part of the engine cost to replace?</a:t>
            </a:r>
            <a:endParaRPr lang="en-US" sz="2800">
              <a:cs typeface="Calibri"/>
            </a:endParaRPr>
          </a:p>
          <a:p>
            <a:endParaRPr lang="en-US" sz="2800">
              <a:cs typeface="Calibri"/>
            </a:endParaRPr>
          </a:p>
          <a:p>
            <a:r>
              <a:rPr lang="en-US" sz="2800"/>
              <a:t>Not Measurable: Can the engine function without this part?</a:t>
            </a:r>
            <a:endParaRPr lang="en-US" sz="2800">
              <a:cs typeface="Calibri"/>
            </a:endParaRPr>
          </a:p>
        </p:txBody>
      </p:sp>
      <p:sp>
        <p:nvSpPr>
          <p:cNvPr id="6" name="Rectangle: Top Corners Rounded 5">
            <a:extLst>
              <a:ext uri="{FF2B5EF4-FFF2-40B4-BE49-F238E27FC236}">
                <a16:creationId xmlns:a16="http://schemas.microsoft.com/office/drawing/2014/main" id="{65F7B83B-0DEF-7D00-9EAA-1964772C3B52}"/>
              </a:ext>
            </a:extLst>
          </p:cNvPr>
          <p:cNvSpPr/>
          <p:nvPr/>
        </p:nvSpPr>
        <p:spPr>
          <a:xfrm>
            <a:off x="4865914" y="1828800"/>
            <a:ext cx="6487885" cy="914400"/>
          </a:xfrm>
          <a:prstGeom prst="round2Same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800">
                <a:cs typeface="Calibri"/>
              </a:rPr>
              <a:t>Goal: What are the best ways to decrease aircraft engine maintenance costs? </a:t>
            </a:r>
            <a:endParaRPr lang="en-US" sz="2800"/>
          </a:p>
        </p:txBody>
      </p:sp>
    </p:spTree>
    <p:extLst>
      <p:ext uri="{BB962C8B-B14F-4D97-AF65-F5344CB8AC3E}">
        <p14:creationId xmlns:p14="http://schemas.microsoft.com/office/powerpoint/2010/main" val="374335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SMART Questions</a:t>
            </a:r>
          </a:p>
        </p:txBody>
      </p:sp>
      <p:sp>
        <p:nvSpPr>
          <p:cNvPr id="3" name="Content Placeholder 2"/>
          <p:cNvSpPr>
            <a:spLocks noGrp="1"/>
          </p:cNvSpPr>
          <p:nvPr>
            <p:ph idx="1"/>
          </p:nvPr>
        </p:nvSpPr>
        <p:spPr/>
        <p:txBody>
          <a:bodyPr vert="horz" lIns="91440" tIns="45720" rIns="91440" bIns="45720" rtlCol="0" anchor="t">
            <a:normAutofit/>
          </a:bodyPr>
          <a:lstStyle/>
          <a:p>
            <a:pPr lvl="0"/>
            <a:r>
              <a:rPr lang="en-US" sz="3200"/>
              <a:t>Ask SMART questions</a:t>
            </a:r>
          </a:p>
          <a:p>
            <a:pPr lvl="1"/>
            <a:r>
              <a:rPr lang="en-US" sz="2800">
                <a:solidFill>
                  <a:schemeClr val="bg1">
                    <a:lumMod val="85000"/>
                    <a:lumOff val="15000"/>
                  </a:schemeClr>
                </a:solidFill>
              </a:rPr>
              <a:t>Specific</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Measurable</a:t>
            </a:r>
            <a:endParaRPr lang="en-US" sz="2800">
              <a:solidFill>
                <a:schemeClr val="bg1">
                  <a:lumMod val="85000"/>
                  <a:lumOff val="15000"/>
                </a:schemeClr>
              </a:solidFill>
              <a:cs typeface="Calibri"/>
            </a:endParaRPr>
          </a:p>
          <a:p>
            <a:pPr lvl="1"/>
            <a:r>
              <a:rPr lang="en-US" sz="2800"/>
              <a:t>Action oriented</a:t>
            </a:r>
          </a:p>
          <a:p>
            <a:pPr lvl="1"/>
            <a:r>
              <a:rPr lang="en-US" sz="2800">
                <a:solidFill>
                  <a:schemeClr val="bg1">
                    <a:lumMod val="85000"/>
                    <a:lumOff val="15000"/>
                  </a:schemeClr>
                </a:solidFill>
              </a:rPr>
              <a:t>Relevant</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Timebound</a:t>
            </a:r>
            <a:endParaRPr lang="en-US" sz="2800">
              <a:solidFill>
                <a:schemeClr val="bg1">
                  <a:lumMod val="85000"/>
                  <a:lumOff val="15000"/>
                </a:schemeClr>
              </a:solidFill>
              <a:cs typeface="Calibri"/>
            </a:endParaRPr>
          </a:p>
        </p:txBody>
      </p:sp>
      <p:sp>
        <p:nvSpPr>
          <p:cNvPr id="7" name="TextBox 6">
            <a:extLst>
              <a:ext uri="{FF2B5EF4-FFF2-40B4-BE49-F238E27FC236}">
                <a16:creationId xmlns:a16="http://schemas.microsoft.com/office/drawing/2014/main" id="{9EA600CE-0C9A-9A9F-4FE2-C1E4C9FC23B9}"/>
              </a:ext>
            </a:extLst>
          </p:cNvPr>
          <p:cNvSpPr txBox="1"/>
          <p:nvPr/>
        </p:nvSpPr>
        <p:spPr>
          <a:xfrm>
            <a:off x="4867274" y="2918732"/>
            <a:ext cx="6487886" cy="2677656"/>
          </a:xfrm>
          <a:prstGeom prst="rect">
            <a:avLst/>
          </a:prstGeom>
          <a:solidFill>
            <a:schemeClr val="tx1">
              <a:lumMod val="85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Action Oriented:  What design features can we improve to increase the Mean Time Between Failures by 10%?</a:t>
            </a:r>
          </a:p>
          <a:p>
            <a:endParaRPr lang="en-US" sz="2800">
              <a:cs typeface="Calibri"/>
            </a:endParaRPr>
          </a:p>
          <a:p>
            <a:r>
              <a:rPr lang="en-US" sz="2800"/>
              <a:t>Not </a:t>
            </a:r>
            <a:r>
              <a:rPr lang="en-US" sz="2800">
                <a:ea typeface="+mn-lt"/>
                <a:cs typeface="+mn-lt"/>
              </a:rPr>
              <a:t>Action Oriented</a:t>
            </a:r>
            <a:r>
              <a:rPr lang="en-US" sz="2800"/>
              <a:t>: How can we improve aircraft engine reliability?</a:t>
            </a:r>
            <a:endParaRPr lang="en-US" sz="2800">
              <a:cs typeface="Calibri"/>
            </a:endParaRPr>
          </a:p>
        </p:txBody>
      </p:sp>
      <p:sp>
        <p:nvSpPr>
          <p:cNvPr id="6" name="Rectangle: Top Corners Rounded 5">
            <a:extLst>
              <a:ext uri="{FF2B5EF4-FFF2-40B4-BE49-F238E27FC236}">
                <a16:creationId xmlns:a16="http://schemas.microsoft.com/office/drawing/2014/main" id="{D862F416-AB8F-DE80-E636-1F5E1D24E33C}"/>
              </a:ext>
            </a:extLst>
          </p:cNvPr>
          <p:cNvSpPr/>
          <p:nvPr/>
        </p:nvSpPr>
        <p:spPr>
          <a:xfrm>
            <a:off x="4865914" y="1828800"/>
            <a:ext cx="6487885" cy="914400"/>
          </a:xfrm>
          <a:prstGeom prst="round2Same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800">
                <a:cs typeface="Calibri"/>
              </a:rPr>
              <a:t>Goal: What are the best ways to decrease aircraft engine maintenance costs? </a:t>
            </a:r>
            <a:endParaRPr lang="en-US" sz="2800"/>
          </a:p>
        </p:txBody>
      </p:sp>
    </p:spTree>
    <p:extLst>
      <p:ext uri="{BB962C8B-B14F-4D97-AF65-F5344CB8AC3E}">
        <p14:creationId xmlns:p14="http://schemas.microsoft.com/office/powerpoint/2010/main" val="265986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SMART Questions</a:t>
            </a:r>
          </a:p>
        </p:txBody>
      </p:sp>
      <p:sp>
        <p:nvSpPr>
          <p:cNvPr id="3" name="Content Placeholder 2"/>
          <p:cNvSpPr>
            <a:spLocks noGrp="1"/>
          </p:cNvSpPr>
          <p:nvPr>
            <p:ph idx="1"/>
          </p:nvPr>
        </p:nvSpPr>
        <p:spPr/>
        <p:txBody>
          <a:bodyPr vert="horz" lIns="91440" tIns="45720" rIns="91440" bIns="45720" rtlCol="0" anchor="t">
            <a:normAutofit/>
          </a:bodyPr>
          <a:lstStyle/>
          <a:p>
            <a:pPr lvl="0"/>
            <a:r>
              <a:rPr lang="en-US" sz="3200"/>
              <a:t>Ask SMART questions</a:t>
            </a:r>
          </a:p>
          <a:p>
            <a:pPr lvl="1"/>
            <a:r>
              <a:rPr lang="en-US" sz="2800">
                <a:solidFill>
                  <a:schemeClr val="bg1">
                    <a:lumMod val="85000"/>
                    <a:lumOff val="15000"/>
                  </a:schemeClr>
                </a:solidFill>
              </a:rPr>
              <a:t>Specific</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Measurable</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Action oriented</a:t>
            </a:r>
            <a:endParaRPr lang="en-US" sz="2800">
              <a:solidFill>
                <a:schemeClr val="bg1">
                  <a:lumMod val="85000"/>
                  <a:lumOff val="15000"/>
                </a:schemeClr>
              </a:solidFill>
              <a:cs typeface="Calibri"/>
            </a:endParaRPr>
          </a:p>
          <a:p>
            <a:pPr lvl="1"/>
            <a:r>
              <a:rPr lang="en-US" sz="2800"/>
              <a:t>Relevant</a:t>
            </a:r>
            <a:endParaRPr lang="en-US" sz="2800">
              <a:cs typeface="Calibri"/>
            </a:endParaRPr>
          </a:p>
          <a:p>
            <a:pPr lvl="1"/>
            <a:r>
              <a:rPr lang="en-US" sz="2800">
                <a:solidFill>
                  <a:schemeClr val="bg1">
                    <a:lumMod val="85000"/>
                    <a:lumOff val="15000"/>
                  </a:schemeClr>
                </a:solidFill>
              </a:rPr>
              <a:t>Timebound</a:t>
            </a:r>
            <a:endParaRPr lang="en-US" sz="2800">
              <a:solidFill>
                <a:schemeClr val="bg1">
                  <a:lumMod val="85000"/>
                  <a:lumOff val="15000"/>
                </a:schemeClr>
              </a:solidFill>
              <a:cs typeface="Calibri"/>
            </a:endParaRPr>
          </a:p>
        </p:txBody>
      </p:sp>
      <p:sp>
        <p:nvSpPr>
          <p:cNvPr id="7" name="TextBox 6">
            <a:extLst>
              <a:ext uri="{FF2B5EF4-FFF2-40B4-BE49-F238E27FC236}">
                <a16:creationId xmlns:a16="http://schemas.microsoft.com/office/drawing/2014/main" id="{05B0EB0A-AEAF-EFC2-74DF-42A6319DD53C}"/>
              </a:ext>
            </a:extLst>
          </p:cNvPr>
          <p:cNvSpPr txBox="1"/>
          <p:nvPr/>
        </p:nvSpPr>
        <p:spPr>
          <a:xfrm>
            <a:off x="4867274" y="2918732"/>
            <a:ext cx="6487886" cy="2677656"/>
          </a:xfrm>
          <a:prstGeom prst="rect">
            <a:avLst/>
          </a:prstGeom>
          <a:solidFill>
            <a:schemeClr val="tx1">
              <a:lumMod val="85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Relevant:  What design features can we improve to increase the Mean Time Between Failures by 10%?</a:t>
            </a:r>
          </a:p>
          <a:p>
            <a:endParaRPr lang="en-US" sz="2800">
              <a:cs typeface="Calibri"/>
            </a:endParaRPr>
          </a:p>
          <a:p>
            <a:r>
              <a:rPr lang="en-US" sz="2800"/>
              <a:t>Not </a:t>
            </a:r>
            <a:r>
              <a:rPr lang="en-US" sz="2800">
                <a:ea typeface="+mn-lt"/>
                <a:cs typeface="+mn-lt"/>
              </a:rPr>
              <a:t>Relevant</a:t>
            </a:r>
            <a:r>
              <a:rPr lang="en-US" sz="2800"/>
              <a:t>: How will increased engine down time affect pilot training?</a:t>
            </a:r>
            <a:endParaRPr lang="en-US" sz="2800">
              <a:cs typeface="Calibri"/>
            </a:endParaRPr>
          </a:p>
        </p:txBody>
      </p:sp>
      <p:sp>
        <p:nvSpPr>
          <p:cNvPr id="6" name="Rectangle: Top Corners Rounded 5">
            <a:extLst>
              <a:ext uri="{FF2B5EF4-FFF2-40B4-BE49-F238E27FC236}">
                <a16:creationId xmlns:a16="http://schemas.microsoft.com/office/drawing/2014/main" id="{77CC7030-711A-D761-7906-38D4854A4F39}"/>
              </a:ext>
            </a:extLst>
          </p:cNvPr>
          <p:cNvSpPr/>
          <p:nvPr/>
        </p:nvSpPr>
        <p:spPr>
          <a:xfrm>
            <a:off x="4865914" y="1828800"/>
            <a:ext cx="6487885" cy="914400"/>
          </a:xfrm>
          <a:prstGeom prst="round2Same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800">
                <a:cs typeface="Calibri"/>
              </a:rPr>
              <a:t>Goal: What are the best ways to decrease aircraft engine maintenance costs? </a:t>
            </a:r>
            <a:endParaRPr lang="en-US" sz="2800"/>
          </a:p>
        </p:txBody>
      </p:sp>
    </p:spTree>
    <p:extLst>
      <p:ext uri="{BB962C8B-B14F-4D97-AF65-F5344CB8AC3E}">
        <p14:creationId xmlns:p14="http://schemas.microsoft.com/office/powerpoint/2010/main" val="194562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SMART Questions</a:t>
            </a:r>
          </a:p>
        </p:txBody>
      </p:sp>
      <p:sp>
        <p:nvSpPr>
          <p:cNvPr id="3" name="Content Placeholder 2"/>
          <p:cNvSpPr>
            <a:spLocks noGrp="1"/>
          </p:cNvSpPr>
          <p:nvPr>
            <p:ph idx="1"/>
          </p:nvPr>
        </p:nvSpPr>
        <p:spPr/>
        <p:txBody>
          <a:bodyPr vert="horz" lIns="91440" tIns="45720" rIns="91440" bIns="45720" rtlCol="0" anchor="t">
            <a:normAutofit/>
          </a:bodyPr>
          <a:lstStyle/>
          <a:p>
            <a:pPr lvl="0"/>
            <a:r>
              <a:rPr lang="en-US" sz="3200"/>
              <a:t>Ask SMART questions</a:t>
            </a:r>
          </a:p>
          <a:p>
            <a:pPr lvl="1"/>
            <a:r>
              <a:rPr lang="en-US" sz="2800">
                <a:solidFill>
                  <a:schemeClr val="bg1">
                    <a:lumMod val="85000"/>
                    <a:lumOff val="15000"/>
                  </a:schemeClr>
                </a:solidFill>
              </a:rPr>
              <a:t>Specific</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Measurable</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Action oriented</a:t>
            </a:r>
            <a:endParaRPr lang="en-US" sz="2800">
              <a:solidFill>
                <a:schemeClr val="bg1">
                  <a:lumMod val="85000"/>
                  <a:lumOff val="15000"/>
                </a:schemeClr>
              </a:solidFill>
              <a:cs typeface="Calibri"/>
            </a:endParaRPr>
          </a:p>
          <a:p>
            <a:pPr lvl="1"/>
            <a:r>
              <a:rPr lang="en-US" sz="2800">
                <a:solidFill>
                  <a:schemeClr val="bg1">
                    <a:lumMod val="85000"/>
                    <a:lumOff val="15000"/>
                  </a:schemeClr>
                </a:solidFill>
              </a:rPr>
              <a:t>Relevant</a:t>
            </a:r>
            <a:endParaRPr lang="en-US" sz="2800">
              <a:solidFill>
                <a:schemeClr val="bg1">
                  <a:lumMod val="85000"/>
                  <a:lumOff val="15000"/>
                </a:schemeClr>
              </a:solidFill>
              <a:cs typeface="Calibri"/>
            </a:endParaRPr>
          </a:p>
          <a:p>
            <a:pPr lvl="1"/>
            <a:r>
              <a:rPr lang="en-US" sz="2800"/>
              <a:t>Timebound</a:t>
            </a:r>
            <a:endParaRPr lang="en-US" sz="2800">
              <a:cs typeface="Calibri"/>
            </a:endParaRPr>
          </a:p>
        </p:txBody>
      </p:sp>
      <p:sp>
        <p:nvSpPr>
          <p:cNvPr id="8" name="TextBox 7">
            <a:extLst>
              <a:ext uri="{FF2B5EF4-FFF2-40B4-BE49-F238E27FC236}">
                <a16:creationId xmlns:a16="http://schemas.microsoft.com/office/drawing/2014/main" id="{F4034787-3367-2528-33AA-D4F2461648AD}"/>
              </a:ext>
            </a:extLst>
          </p:cNvPr>
          <p:cNvSpPr txBox="1"/>
          <p:nvPr/>
        </p:nvSpPr>
        <p:spPr>
          <a:xfrm>
            <a:off x="4867274" y="2918732"/>
            <a:ext cx="6487886" cy="2677656"/>
          </a:xfrm>
          <a:prstGeom prst="rect">
            <a:avLst/>
          </a:prstGeom>
          <a:solidFill>
            <a:schemeClr val="tx1">
              <a:lumMod val="85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Time-bound:  How many times did the most critical part break down in the last three years?</a:t>
            </a:r>
          </a:p>
          <a:p>
            <a:endParaRPr lang="en-US" sz="2800">
              <a:cs typeface="Calibri"/>
            </a:endParaRPr>
          </a:p>
          <a:p>
            <a:r>
              <a:rPr lang="en-US" sz="2800">
                <a:ea typeface="+mn-lt"/>
                <a:cs typeface="+mn-lt"/>
              </a:rPr>
              <a:t>Time-bound</a:t>
            </a:r>
            <a:r>
              <a:rPr lang="en-US" sz="2800"/>
              <a:t>: How often does the most critical part break down?</a:t>
            </a:r>
            <a:endParaRPr lang="en-US" sz="2800">
              <a:cs typeface="Calibri"/>
            </a:endParaRPr>
          </a:p>
        </p:txBody>
      </p:sp>
      <p:sp>
        <p:nvSpPr>
          <p:cNvPr id="7" name="Rectangle: Top Corners Rounded 6">
            <a:extLst>
              <a:ext uri="{FF2B5EF4-FFF2-40B4-BE49-F238E27FC236}">
                <a16:creationId xmlns:a16="http://schemas.microsoft.com/office/drawing/2014/main" id="{4F0BDD16-B4DD-3F84-AA2D-287340D329A0}"/>
              </a:ext>
            </a:extLst>
          </p:cNvPr>
          <p:cNvSpPr/>
          <p:nvPr/>
        </p:nvSpPr>
        <p:spPr>
          <a:xfrm>
            <a:off x="4865914" y="1828800"/>
            <a:ext cx="6487885" cy="914400"/>
          </a:xfrm>
          <a:prstGeom prst="round2Same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800">
                <a:cs typeface="Calibri"/>
              </a:rPr>
              <a:t>Goal: What are the best ways to decrease aircraft engine maintenance costs? </a:t>
            </a:r>
            <a:endParaRPr lang="en-US" sz="2800"/>
          </a:p>
        </p:txBody>
      </p:sp>
    </p:spTree>
    <p:extLst>
      <p:ext uri="{BB962C8B-B14F-4D97-AF65-F5344CB8AC3E}">
        <p14:creationId xmlns:p14="http://schemas.microsoft.com/office/powerpoint/2010/main" val="319345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5222-2274-E6F9-05ED-D66BDFADDAE2}"/>
              </a:ext>
            </a:extLst>
          </p:cNvPr>
          <p:cNvSpPr>
            <a:spLocks noGrp="1"/>
          </p:cNvSpPr>
          <p:nvPr>
            <p:ph type="title"/>
          </p:nvPr>
        </p:nvSpPr>
        <p:spPr>
          <a:xfrm>
            <a:off x="838200" y="365125"/>
            <a:ext cx="4356970" cy="5772302"/>
          </a:xfrm>
        </p:spPr>
        <p:txBody>
          <a:bodyPr>
            <a:normAutofit/>
          </a:bodyPr>
          <a:lstStyle/>
          <a:p>
            <a:r>
              <a:rPr lang="en-US" sz="5400"/>
              <a:t>Is this a SMART Question?</a:t>
            </a:r>
          </a:p>
        </p:txBody>
      </p:sp>
      <p:sp>
        <p:nvSpPr>
          <p:cNvPr id="3" name="Content Placeholder 2">
            <a:extLst>
              <a:ext uri="{FF2B5EF4-FFF2-40B4-BE49-F238E27FC236}">
                <a16:creationId xmlns:a16="http://schemas.microsoft.com/office/drawing/2014/main" id="{CCC921DF-8ED5-7DD7-0DCE-D9D98FED71F9}"/>
              </a:ext>
            </a:extLst>
          </p:cNvPr>
          <p:cNvSpPr>
            <a:spLocks noGrp="1"/>
          </p:cNvSpPr>
          <p:nvPr>
            <p:ph idx="1"/>
          </p:nvPr>
        </p:nvSpPr>
        <p:spPr>
          <a:xfrm>
            <a:off x="5535460" y="364256"/>
            <a:ext cx="5818340" cy="5812707"/>
          </a:xfrm>
        </p:spPr>
        <p:txBody>
          <a:bodyPr vert="horz" lIns="91440" tIns="45720" rIns="91440" bIns="45720" rtlCol="0" anchor="ctr">
            <a:normAutofit/>
          </a:bodyPr>
          <a:lstStyle/>
          <a:p>
            <a:pPr marL="0" indent="0" algn="ctr">
              <a:buNone/>
            </a:pPr>
            <a:r>
              <a:rPr lang="en-US" sz="3200" i="1"/>
              <a:t>Are you satisfied with this course?</a:t>
            </a:r>
          </a:p>
          <a:p>
            <a:pPr marL="0" indent="0" algn="ctr">
              <a:buNone/>
            </a:pPr>
            <a:endParaRPr lang="en-US" sz="3200" i="1"/>
          </a:p>
          <a:p>
            <a:pPr marL="0" indent="0" algn="ctr">
              <a:buNone/>
            </a:pPr>
            <a:r>
              <a:rPr lang="en-US" sz="3200" i="1"/>
              <a:t>What are two improvements to this course that would lead you to recommend it to a colleague?  </a:t>
            </a:r>
          </a:p>
          <a:p>
            <a:pPr algn="ctr"/>
            <a:endParaRPr lang="en-US" sz="3200" i="1"/>
          </a:p>
        </p:txBody>
      </p:sp>
    </p:spTree>
    <p:extLst>
      <p:ext uri="{BB962C8B-B14F-4D97-AF65-F5344CB8AC3E}">
        <p14:creationId xmlns:p14="http://schemas.microsoft.com/office/powerpoint/2010/main" val="4289821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868</Words>
  <Application>Microsoft Office PowerPoint</Application>
  <PresentationFormat>Widescreen</PresentationFormat>
  <Paragraphs>112</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SMART Questions</vt:lpstr>
      <vt:lpstr>PowerPoint Presentation</vt:lpstr>
      <vt:lpstr>SMART Questions</vt:lpstr>
      <vt:lpstr>SMART Questions</vt:lpstr>
      <vt:lpstr>SMART Questions</vt:lpstr>
      <vt:lpstr>SMART Questions</vt:lpstr>
      <vt:lpstr>SMART Questions</vt:lpstr>
      <vt:lpstr>SMART Questions</vt:lpstr>
      <vt:lpstr>Is this a SMART Question?</vt:lpstr>
      <vt:lpstr>Avoid</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the Right Questions</dc:title>
  <dc:creator>PATEL, HIREN J Lt Col USAF AETC AFIT/LSS</dc:creator>
  <cp:lastModifiedBy>Hiren Patel</cp:lastModifiedBy>
  <cp:revision>1</cp:revision>
  <dcterms:created xsi:type="dcterms:W3CDTF">2022-08-24T11:22:15Z</dcterms:created>
  <dcterms:modified xsi:type="dcterms:W3CDTF">2024-01-08T15:15:40Z</dcterms:modified>
</cp:coreProperties>
</file>