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77699-2326-47C7-AF07-88EB859DDD17}" v="310" dt="2022-10-31T17:56:00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55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HIREN J Lt Col USAF AETC AFIT/LSS" userId="S::hiren.patel@us.af.mil::df573836-b4bc-4d9d-bd92-07e878188ee4" providerId="AD" clId="Web-{B5377699-2326-47C7-AF07-88EB859DDD17}"/>
    <pc:docChg chg="addSld delSld modSld addMainMaster delMainMaster">
      <pc:chgData name="PATEL, HIREN J Lt Col USAF AETC AFIT/LSS" userId="S::hiren.patel@us.af.mil::df573836-b4bc-4d9d-bd92-07e878188ee4" providerId="AD" clId="Web-{B5377699-2326-47C7-AF07-88EB859DDD17}" dt="2022-10-31T17:56:00.382" v="271" actId="20577"/>
      <pc:docMkLst>
        <pc:docMk/>
      </pc:docMkLst>
      <pc:sldChg chg="modSp mod modClrScheme chgLayout">
        <pc:chgData name="PATEL, HIREN J Lt Col USAF AETC AFIT/LSS" userId="S::hiren.patel@us.af.mil::df573836-b4bc-4d9d-bd92-07e878188ee4" providerId="AD" clId="Web-{B5377699-2326-47C7-AF07-88EB859DDD17}" dt="2022-10-31T17:16:21.718" v="10" actId="20577"/>
        <pc:sldMkLst>
          <pc:docMk/>
          <pc:sldMk cId="109857222" sldId="256"/>
        </pc:sldMkLst>
        <pc:spChg chg="mod ord">
          <ac:chgData name="PATEL, HIREN J Lt Col USAF AETC AFIT/LSS" userId="S::hiren.patel@us.af.mil::df573836-b4bc-4d9d-bd92-07e878188ee4" providerId="AD" clId="Web-{B5377699-2326-47C7-AF07-88EB859DDD17}" dt="2022-10-31T17:16:15.795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TEL, HIREN J Lt Col USAF AETC AFIT/LSS" userId="S::hiren.patel@us.af.mil::df573836-b4bc-4d9d-bd92-07e878188ee4" providerId="AD" clId="Web-{B5377699-2326-47C7-AF07-88EB859DDD17}" dt="2022-10-31T17:16:21.718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PATEL, HIREN J Lt Col USAF AETC AFIT/LSS" userId="S::hiren.patel@us.af.mil::df573836-b4bc-4d9d-bd92-07e878188ee4" providerId="AD" clId="Web-{B5377699-2326-47C7-AF07-88EB859DDD17}" dt="2022-10-31T17:41:18.358" v="59" actId="20577"/>
        <pc:sldMkLst>
          <pc:docMk/>
          <pc:sldMk cId="1741493079" sldId="257"/>
        </pc:sldMkLst>
        <pc:spChg chg="mod">
          <ac:chgData name="PATEL, HIREN J Lt Col USAF AETC AFIT/LSS" userId="S::hiren.patel@us.af.mil::df573836-b4bc-4d9d-bd92-07e878188ee4" providerId="AD" clId="Web-{B5377699-2326-47C7-AF07-88EB859DDD17}" dt="2022-10-31T17:28:13.112" v="17" actId="20577"/>
          <ac:spMkLst>
            <pc:docMk/>
            <pc:sldMk cId="1741493079" sldId="257"/>
            <ac:spMk id="2" creationId="{6CA855B4-38FF-AE17-E79F-57B5321E3756}"/>
          </ac:spMkLst>
        </pc:spChg>
        <pc:spChg chg="mod">
          <ac:chgData name="PATEL, HIREN J Lt Col USAF AETC AFIT/LSS" userId="S::hiren.patel@us.af.mil::df573836-b4bc-4d9d-bd92-07e878188ee4" providerId="AD" clId="Web-{B5377699-2326-47C7-AF07-88EB859DDD17}" dt="2022-10-31T17:41:18.358" v="59" actId="20577"/>
          <ac:spMkLst>
            <pc:docMk/>
            <pc:sldMk cId="1741493079" sldId="257"/>
            <ac:spMk id="3" creationId="{831D6B98-080B-641D-D744-12E42EC2F122}"/>
          </ac:spMkLst>
        </pc:spChg>
      </pc:sldChg>
      <pc:sldChg chg="addSp delSp modSp new add del">
        <pc:chgData name="PATEL, HIREN J Lt Col USAF AETC AFIT/LSS" userId="S::hiren.patel@us.af.mil::df573836-b4bc-4d9d-bd92-07e878188ee4" providerId="AD" clId="Web-{B5377699-2326-47C7-AF07-88EB859DDD17}" dt="2022-10-31T17:56:00.382" v="271" actId="20577"/>
        <pc:sldMkLst>
          <pc:docMk/>
          <pc:sldMk cId="3892692075" sldId="258"/>
        </pc:sldMkLst>
        <pc:spChg chg="mod">
          <ac:chgData name="PATEL, HIREN J Lt Col USAF AETC AFIT/LSS" userId="S::hiren.patel@us.af.mil::df573836-b4bc-4d9d-bd92-07e878188ee4" providerId="AD" clId="Web-{B5377699-2326-47C7-AF07-88EB859DDD17}" dt="2022-10-31T17:42:29.092" v="68" actId="20577"/>
          <ac:spMkLst>
            <pc:docMk/>
            <pc:sldMk cId="3892692075" sldId="258"/>
            <ac:spMk id="2" creationId="{3CDC1B59-9E8D-E58D-42BA-072D290E8C2E}"/>
          </ac:spMkLst>
        </pc:spChg>
        <pc:spChg chg="mod">
          <ac:chgData name="PATEL, HIREN J Lt Col USAF AETC AFIT/LSS" userId="S::hiren.patel@us.af.mil::df573836-b4bc-4d9d-bd92-07e878188ee4" providerId="AD" clId="Web-{B5377699-2326-47C7-AF07-88EB859DDD17}" dt="2022-10-31T17:56:00.382" v="271" actId="20577"/>
          <ac:spMkLst>
            <pc:docMk/>
            <pc:sldMk cId="3892692075" sldId="258"/>
            <ac:spMk id="3" creationId="{27919077-4AB6-07D0-6FC2-3F0D162B3C3C}"/>
          </ac:spMkLst>
        </pc:spChg>
        <pc:graphicFrameChg chg="add mod modGraphic">
          <ac:chgData name="PATEL, HIREN J Lt Col USAF AETC AFIT/LSS" userId="S::hiren.patel@us.af.mil::df573836-b4bc-4d9d-bd92-07e878188ee4" providerId="AD" clId="Web-{B5377699-2326-47C7-AF07-88EB859DDD17}" dt="2022-10-31T17:46:44.167" v="115"/>
          <ac:graphicFrameMkLst>
            <pc:docMk/>
            <pc:sldMk cId="3892692075" sldId="258"/>
            <ac:graphicFrameMk id="5" creationId="{B5A91AED-9C70-DEAF-1C0A-56F50D09B0C8}"/>
          </ac:graphicFrameMkLst>
        </pc:graphicFrameChg>
        <pc:graphicFrameChg chg="add mod modGraphic">
          <ac:chgData name="PATEL, HIREN J Lt Col USAF AETC AFIT/LSS" userId="S::hiren.patel@us.af.mil::df573836-b4bc-4d9d-bd92-07e878188ee4" providerId="AD" clId="Web-{B5377699-2326-47C7-AF07-88EB859DDD17}" dt="2022-10-31T17:55:46.678" v="258"/>
          <ac:graphicFrameMkLst>
            <pc:docMk/>
            <pc:sldMk cId="3892692075" sldId="258"/>
            <ac:graphicFrameMk id="7" creationId="{D44569CE-499E-B3C4-1917-F58E53A6B536}"/>
          </ac:graphicFrameMkLst>
        </pc:graphicFrameChg>
        <pc:graphicFrameChg chg="add mod modGraphic">
          <ac:chgData name="PATEL, HIREN J Lt Col USAF AETC AFIT/LSS" userId="S::hiren.patel@us.af.mil::df573836-b4bc-4d9d-bd92-07e878188ee4" providerId="AD" clId="Web-{B5377699-2326-47C7-AF07-88EB859DDD17}" dt="2022-10-31T17:51:19.509" v="194"/>
          <ac:graphicFrameMkLst>
            <pc:docMk/>
            <pc:sldMk cId="3892692075" sldId="258"/>
            <ac:graphicFrameMk id="8" creationId="{67C1BF54-4647-2010-64D3-1CA1BD248ABD}"/>
          </ac:graphicFrameMkLst>
        </pc:graphicFrameChg>
        <pc:graphicFrameChg chg="add mod modGraphic">
          <ac:chgData name="PATEL, HIREN J Lt Col USAF AETC AFIT/LSS" userId="S::hiren.patel@us.af.mil::df573836-b4bc-4d9d-bd92-07e878188ee4" providerId="AD" clId="Web-{B5377699-2326-47C7-AF07-88EB859DDD17}" dt="2022-10-31T17:55:56.101" v="270"/>
          <ac:graphicFrameMkLst>
            <pc:docMk/>
            <pc:sldMk cId="3892692075" sldId="258"/>
            <ac:graphicFrameMk id="9" creationId="{C9E4B5FB-8842-D130-3BCA-2ACDF0BC11AC}"/>
          </ac:graphicFrameMkLst>
        </pc:graphicFrameChg>
        <pc:cxnChg chg="add del mod">
          <ac:chgData name="PATEL, HIREN J Lt Col USAF AETC AFIT/LSS" userId="S::hiren.patel@us.af.mil::df573836-b4bc-4d9d-bd92-07e878188ee4" providerId="AD" clId="Web-{B5377699-2326-47C7-AF07-88EB859DDD17}" dt="2022-10-31T17:53:26.546" v="239"/>
          <ac:cxnSpMkLst>
            <pc:docMk/>
            <pc:sldMk cId="3892692075" sldId="258"/>
            <ac:cxnSpMk id="10" creationId="{662A1F7F-9F08-C14C-77BD-64D36F71B643}"/>
          </ac:cxnSpMkLst>
        </pc:cxnChg>
        <pc:cxnChg chg="add del">
          <ac:chgData name="PATEL, HIREN J Lt Col USAF AETC AFIT/LSS" userId="S::hiren.patel@us.af.mil::df573836-b4bc-4d9d-bd92-07e878188ee4" providerId="AD" clId="Web-{B5377699-2326-47C7-AF07-88EB859DDD17}" dt="2022-10-31T17:53:15.046" v="235"/>
          <ac:cxnSpMkLst>
            <pc:docMk/>
            <pc:sldMk cId="3892692075" sldId="258"/>
            <ac:cxnSpMk id="11" creationId="{76D145A7-E154-45EC-FAE0-ABB2F662D13B}"/>
          </ac:cxnSpMkLst>
        </pc:cxnChg>
      </pc:sldChg>
      <pc:sldMasterChg chg="del delSldLayout">
        <pc:chgData name="PATEL, HIREN J Lt Col USAF AETC AFIT/LSS" userId="S::hiren.patel@us.af.mil::df573836-b4bc-4d9d-bd92-07e878188ee4" providerId="AD" clId="Web-{B5377699-2326-47C7-AF07-88EB859DDD17}" dt="2022-10-31T17:15:53.982" v="0"/>
        <pc:sldMasterMkLst>
          <pc:docMk/>
          <pc:sldMasterMk cId="2460954070" sldId="2147483660"/>
        </pc:sldMasterMkLst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ATEL, HIREN J Lt Col USAF AETC AFIT/LSS" userId="S::hiren.patel@us.af.mil::df573836-b4bc-4d9d-bd92-07e878188ee4" providerId="AD" clId="Web-{B5377699-2326-47C7-AF07-88EB859DDD17}" dt="2022-10-31T17:15:53.982" v="0"/>
        <pc:sldMasterMkLst>
          <pc:docMk/>
          <pc:sldMasterMk cId="2442409652" sldId="2147483672"/>
        </pc:sldMasterMkLst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2575895065" sldId="2147483673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1946979152" sldId="2147483674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1572420409" sldId="2147483675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2009051300" sldId="2147483676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2932112018" sldId="2147483677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394243311" sldId="2147483678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1596110944" sldId="2147483679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2488393456" sldId="2147483680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1458340692" sldId="2147483681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3610447754" sldId="2147483682"/>
          </pc:sldLayoutMkLst>
        </pc:sldLayoutChg>
        <pc:sldLayoutChg chg="add mod replId">
          <pc:chgData name="PATEL, HIREN J Lt Col USAF AETC AFIT/LSS" userId="S::hiren.patel@us.af.mil::df573836-b4bc-4d9d-bd92-07e878188ee4" providerId="AD" clId="Web-{B5377699-2326-47C7-AF07-88EB859DDD17}" dt="2022-10-31T17:15:53.982" v="0"/>
          <pc:sldLayoutMkLst>
            <pc:docMk/>
            <pc:sldMasterMk cId="2442409652" sldId="2147483672"/>
            <pc:sldLayoutMk cId="3552060208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2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5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4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09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Pandas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WK DSS 220 Module 2 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5B4-38FF-AE17-E79F-57B5321E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6B98-080B-641D-D744-12E42EC2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Used extensively in data science</a:t>
            </a:r>
          </a:p>
          <a:p>
            <a:r>
              <a:rPr lang="en-US" dirty="0">
                <a:cs typeface="Calibri"/>
              </a:rPr>
              <a:t>1-D data structure = </a:t>
            </a:r>
            <a:r>
              <a:rPr lang="en-US" i="1" dirty="0">
                <a:cs typeface="Calibri"/>
              </a:rPr>
              <a:t>Series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2-D data structure = </a:t>
            </a:r>
            <a:r>
              <a:rPr lang="en-US" i="1" dirty="0" err="1">
                <a:cs typeface="Calibri"/>
              </a:rPr>
              <a:t>Dataframe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14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1B59-9E8D-E58D-42BA-072D290E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Pandas 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9077-4AB6-07D0-6FC2-3F0D162B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Pandas series are 1-D, but they also include indices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index can be reset to whatever number you wish, or even a string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To retrieve data, use the [ ]</a:t>
            </a:r>
            <a:r>
              <a:rPr lang="en-US" i="1" dirty="0">
                <a:cs typeface="Calibri"/>
              </a:rPr>
              <a:t> </a:t>
            </a:r>
            <a:r>
              <a:rPr lang="en-US" dirty="0">
                <a:cs typeface="Calibri"/>
              </a:rPr>
              <a:t>with the index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alibri"/>
              </a:rPr>
              <a:t>Data[OH] --&gt; 101</a:t>
            </a: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A91AED-9C70-DEAF-1C0A-56F50D09B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74976"/>
              </p:ext>
            </p:extLst>
          </p:nvPr>
        </p:nvGraphicFramePr>
        <p:xfrm>
          <a:off x="4408866" y="2370389"/>
          <a:ext cx="40228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19">
                  <a:extLst>
                    <a:ext uri="{9D8B030D-6E8A-4147-A177-3AD203B41FA5}">
                      <a16:colId xmlns:a16="http://schemas.microsoft.com/office/drawing/2014/main" val="670248717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245382512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2043460638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325129912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2​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824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4569CE-499E-B3C4-1917-F58E53A6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23227"/>
              </p:ext>
            </p:extLst>
          </p:nvPr>
        </p:nvGraphicFramePr>
        <p:xfrm>
          <a:off x="4401360" y="2737968"/>
          <a:ext cx="40513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29">
                  <a:extLst>
                    <a:ext uri="{9D8B030D-6E8A-4147-A177-3AD203B41FA5}">
                      <a16:colId xmlns:a16="http://schemas.microsoft.com/office/drawing/2014/main" val="2081631732"/>
                    </a:ext>
                  </a:extLst>
                </a:gridCol>
                <a:gridCol w="1012829">
                  <a:extLst>
                    <a:ext uri="{9D8B030D-6E8A-4147-A177-3AD203B41FA5}">
                      <a16:colId xmlns:a16="http://schemas.microsoft.com/office/drawing/2014/main" val="2361323762"/>
                    </a:ext>
                  </a:extLst>
                </a:gridCol>
                <a:gridCol w="1012829">
                  <a:extLst>
                    <a:ext uri="{9D8B030D-6E8A-4147-A177-3AD203B41FA5}">
                      <a16:colId xmlns:a16="http://schemas.microsoft.com/office/drawing/2014/main" val="1900072757"/>
                    </a:ext>
                  </a:extLst>
                </a:gridCol>
                <a:gridCol w="1012829">
                  <a:extLst>
                    <a:ext uri="{9D8B030D-6E8A-4147-A177-3AD203B41FA5}">
                      <a16:colId xmlns:a16="http://schemas.microsoft.com/office/drawing/2014/main" val="257653296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101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103​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919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C1BF54-4647-2010-64D3-1CA1BD24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13952"/>
              </p:ext>
            </p:extLst>
          </p:nvPr>
        </p:nvGraphicFramePr>
        <p:xfrm>
          <a:off x="4408865" y="4009843"/>
          <a:ext cx="40228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19">
                  <a:extLst>
                    <a:ext uri="{9D8B030D-6E8A-4147-A177-3AD203B41FA5}">
                      <a16:colId xmlns:a16="http://schemas.microsoft.com/office/drawing/2014/main" val="670248717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245382512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2043460638"/>
                    </a:ext>
                  </a:extLst>
                </a:gridCol>
                <a:gridCol w="1005719">
                  <a:extLst>
                    <a:ext uri="{9D8B030D-6E8A-4147-A177-3AD203B41FA5}">
                      <a16:colId xmlns:a16="http://schemas.microsoft.com/office/drawing/2014/main" val="325129912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0824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E4B5FB-8842-D130-3BCA-2ACDF0BC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80911"/>
              </p:ext>
            </p:extLst>
          </p:nvPr>
        </p:nvGraphicFramePr>
        <p:xfrm>
          <a:off x="4401360" y="4388968"/>
          <a:ext cx="4033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89">
                  <a:extLst>
                    <a:ext uri="{9D8B030D-6E8A-4147-A177-3AD203B41FA5}">
                      <a16:colId xmlns:a16="http://schemas.microsoft.com/office/drawing/2014/main" val="2081631732"/>
                    </a:ext>
                  </a:extLst>
                </a:gridCol>
                <a:gridCol w="1008289">
                  <a:extLst>
                    <a:ext uri="{9D8B030D-6E8A-4147-A177-3AD203B41FA5}">
                      <a16:colId xmlns:a16="http://schemas.microsoft.com/office/drawing/2014/main" val="2361323762"/>
                    </a:ext>
                  </a:extLst>
                </a:gridCol>
                <a:gridCol w="1008289">
                  <a:extLst>
                    <a:ext uri="{9D8B030D-6E8A-4147-A177-3AD203B41FA5}">
                      <a16:colId xmlns:a16="http://schemas.microsoft.com/office/drawing/2014/main" val="1900072757"/>
                    </a:ext>
                  </a:extLst>
                </a:gridCol>
                <a:gridCol w="1008289">
                  <a:extLst>
                    <a:ext uri="{9D8B030D-6E8A-4147-A177-3AD203B41FA5}">
                      <a16:colId xmlns:a16="http://schemas.microsoft.com/office/drawing/2014/main" val="257653296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101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102​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103​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9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9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Pandas Fundamentals</vt:lpstr>
      <vt:lpstr>Pandas</vt:lpstr>
      <vt:lpstr>Pandas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Hiren Patel</cp:lastModifiedBy>
  <cp:revision>64</cp:revision>
  <dcterms:created xsi:type="dcterms:W3CDTF">2022-10-31T17:15:02Z</dcterms:created>
  <dcterms:modified xsi:type="dcterms:W3CDTF">2023-10-06T19:25:23Z</dcterms:modified>
</cp:coreProperties>
</file>