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75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CEBA-6360-4EEF-B7F2-0C95D66796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5080-A3A9-4B60-A985-B3A96A75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whole</a:t>
            </a:r>
            <a:r>
              <a:rPr lang="en-US" baseline="0" dirty="0"/>
              <a:t> reason we do data science is to find simple, relevant, and easy to understand stories of mountains of data.  So you can see why data visualization is so important</a:t>
            </a:r>
            <a:r>
              <a:rPr lang="en-US" baseline="0"/>
              <a:t>. 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</a:t>
            </a:r>
            <a:r>
              <a:rPr lang="en-US" baseline="0" dirty="0"/>
              <a:t> usually work with data visualizations during two phases</a:t>
            </a:r>
          </a:p>
          <a:p>
            <a:pPr marL="228600" indent="-228600">
              <a:buAutoNum type="arabicParenR"/>
            </a:pPr>
            <a:r>
              <a:rPr lang="en-US" baseline="0" dirty="0"/>
              <a:t>During exploratory data analysis, you’ll do a lot of plotting that doesn’t need to be polished.</a:t>
            </a:r>
          </a:p>
          <a:p>
            <a:pPr marL="685800" lvl="1" indent="-228600">
              <a:buAutoNum type="arabicParenR"/>
            </a:pPr>
            <a:r>
              <a:rPr lang="en-US" baseline="0" dirty="0"/>
              <a:t>You’re doing work to figure out what the data is telling you, to find that story, to see trends and relationships</a:t>
            </a:r>
          </a:p>
          <a:p>
            <a:pPr marL="685800" lvl="1" indent="-228600">
              <a:buAutoNum type="arabicParenR"/>
            </a:pPr>
            <a:r>
              <a:rPr lang="en-US" baseline="0" dirty="0"/>
              <a:t>You only need to focus on your own viewpoint and that of your peers when deciding on format</a:t>
            </a:r>
          </a:p>
          <a:p>
            <a:pPr marL="228600" lvl="0" indent="-228600">
              <a:buAutoNum type="arabicParenR"/>
            </a:pPr>
            <a:r>
              <a:rPr lang="en-US" baseline="0" dirty="0"/>
              <a:t>At the end of your project, you need to tell the story that you learned from the data.  </a:t>
            </a:r>
          </a:p>
          <a:p>
            <a:pPr marL="685800" lvl="1" indent="-228600">
              <a:buAutoNum type="arabicParenR"/>
            </a:pPr>
            <a:r>
              <a:rPr lang="en-US" baseline="0" dirty="0"/>
              <a:t>You need to think about who your audience is</a:t>
            </a:r>
          </a:p>
          <a:p>
            <a:pPr marL="685800" lvl="1" indent="-228600">
              <a:buAutoNum type="arabicParenR"/>
            </a:pPr>
            <a:r>
              <a:rPr lang="en-US" dirty="0"/>
              <a:t>You</a:t>
            </a:r>
            <a:r>
              <a:rPr lang="en-US" baseline="0" dirty="0"/>
              <a:t> should present your data visualizations that are clear, and easy to understand.</a:t>
            </a:r>
          </a:p>
          <a:p>
            <a:pPr marL="1143000" lvl="2" indent="-228600">
              <a:buAutoNum type="arabicParenR"/>
            </a:pPr>
            <a:r>
              <a:rPr lang="en-US" baseline="0" dirty="0"/>
              <a:t>You audience should be able to get the main point of your visualization within 5 seconds of seeing it, without you narrating</a:t>
            </a:r>
          </a:p>
          <a:p>
            <a:pPr marL="228600" lvl="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</a:t>
            </a:r>
            <a:r>
              <a:rPr lang="en-US" baseline="0" dirty="0"/>
              <a:t> different schools of thought on what goes into making a good data visualization.  </a:t>
            </a:r>
            <a:endParaRPr lang="en-US" dirty="0"/>
          </a:p>
          <a:p>
            <a:r>
              <a:rPr lang="en-US" dirty="0"/>
              <a:t>This visualization</a:t>
            </a:r>
            <a:r>
              <a:rPr lang="en-US" baseline="0" dirty="0"/>
              <a:t> comes from David McCandless (https://www.informationisbeautiful.net/visualizations/what-makes-a-good-data-visualization/)</a:t>
            </a:r>
          </a:p>
          <a:p>
            <a:endParaRPr lang="en-US" dirty="0"/>
          </a:p>
          <a:p>
            <a:r>
              <a:rPr lang="en-US" dirty="0"/>
              <a:t>He</a:t>
            </a:r>
            <a:r>
              <a:rPr lang="en-US" baseline="0" dirty="0"/>
              <a:t> explains that s</a:t>
            </a:r>
            <a:r>
              <a:rPr lang="en-US" dirty="0"/>
              <a:t>uccessful</a:t>
            </a:r>
            <a:r>
              <a:rPr lang="en-US" baseline="0" dirty="0"/>
              <a:t> visualization is an intersection of a Story, Goal, Visual Form, and Information.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clear and compelling narrative or concept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data you are working with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specific objective or function for the visual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beauty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appearance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effective use of metaphor or visual expression)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on, we’ll go over some ideas on how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present well.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chart</a:t>
            </a:r>
            <a:r>
              <a:rPr lang="en-US" baseline="0" dirty="0"/>
              <a:t> you use will depend on what data you have.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7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chart</a:t>
            </a:r>
            <a:r>
              <a:rPr lang="en-US" baseline="0" dirty="0"/>
              <a:t> you use will depend on what data you have.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chart</a:t>
            </a:r>
            <a:r>
              <a:rPr lang="en-US" baseline="0" dirty="0"/>
              <a:t> you use will depend on what data you have.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chart</a:t>
            </a:r>
            <a:r>
              <a:rPr lang="en-US" baseline="0" dirty="0"/>
              <a:t> you use will depend on what data you have.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: https://matplotlib.org/</a:t>
            </a:r>
          </a:p>
          <a:p>
            <a:r>
              <a:rPr lang="en-US" dirty="0"/>
              <a:t>- https://matplotlib.org/stable/tutorials/introductory/quick_start.html </a:t>
            </a:r>
          </a:p>
          <a:p>
            <a:endParaRPr lang="en-US" dirty="0"/>
          </a:p>
          <a:p>
            <a:r>
              <a:rPr lang="en-US" dirty="0" err="1"/>
              <a:t>Seaborn</a:t>
            </a:r>
            <a:r>
              <a:rPr lang="en-US" dirty="0"/>
              <a:t>: https://seaborn.pydata.org/tutorial/function_overview.html</a:t>
            </a:r>
          </a:p>
          <a:p>
            <a:endParaRPr lang="en-US" dirty="0"/>
          </a:p>
          <a:p>
            <a:r>
              <a:rPr lang="en-US" dirty="0"/>
              <a:t>Tableau</a:t>
            </a:r>
            <a:r>
              <a:rPr lang="en-US" baseline="0" dirty="0"/>
              <a:t> Public: https://public.tableau.com/en-us/s/</a:t>
            </a:r>
          </a:p>
          <a:p>
            <a:r>
              <a:rPr lang="en-US" baseline="0" dirty="0"/>
              <a:t>- Example GIF: https://www.tableau.com/products/desktop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C584-8AEF-4A43-8713-A662A829C1C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 DSS 220 Module 2 Lesson 3</a:t>
            </a:r>
          </a:p>
        </p:txBody>
      </p:sp>
    </p:spTree>
    <p:extLst>
      <p:ext uri="{BB962C8B-B14F-4D97-AF65-F5344CB8AC3E}">
        <p14:creationId xmlns:p14="http://schemas.microsoft.com/office/powerpoint/2010/main" val="4792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Presenting Results</a:t>
            </a:r>
          </a:p>
        </p:txBody>
      </p:sp>
    </p:spTree>
    <p:extLst>
      <p:ext uri="{BB962C8B-B14F-4D97-AF65-F5344CB8AC3E}">
        <p14:creationId xmlns:p14="http://schemas.microsoft.com/office/powerpoint/2010/main" val="361108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8" y="0"/>
            <a:ext cx="1039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Fundamentals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4677" y="2445488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Single Variable</a:t>
            </a:r>
          </a:p>
          <a:p>
            <a:pPr algn="ctr"/>
            <a:r>
              <a:rPr lang="en-US" sz="2400" dirty="0"/>
              <a:t>Histogram, Density Plot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50C2C8-ED39-24F8-B312-1BD839DD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43" y="1911332"/>
            <a:ext cx="4505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9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Fundamentals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38173-417B-CF9C-72BA-CF3A4B53F167}"/>
              </a:ext>
            </a:extLst>
          </p:cNvPr>
          <p:cNvSpPr/>
          <p:nvPr/>
        </p:nvSpPr>
        <p:spPr>
          <a:xfrm>
            <a:off x="1164677" y="2445488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Measurement Change Over Time</a:t>
            </a:r>
          </a:p>
          <a:p>
            <a:pPr algn="ctr"/>
            <a:r>
              <a:rPr lang="en-US" sz="2400" dirty="0"/>
              <a:t>Bar Chart, Line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843B23-98EE-F992-8B8E-04359172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17" y="1673151"/>
            <a:ext cx="3112979" cy="23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Make Your Excel Bar Chart Look Better – MBA Excel">
            <a:extLst>
              <a:ext uri="{FF2B5EF4-FFF2-40B4-BE49-F238E27FC236}">
                <a16:creationId xmlns:a16="http://schemas.microsoft.com/office/drawing/2014/main" id="{24D148AD-B9EC-D418-4A5F-53F21FD4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17" y="4294353"/>
            <a:ext cx="3442168" cy="20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Fundamentals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65B738-8284-096F-334F-AB2EEFDBE124}"/>
              </a:ext>
            </a:extLst>
          </p:cNvPr>
          <p:cNvSpPr/>
          <p:nvPr/>
        </p:nvSpPr>
        <p:spPr>
          <a:xfrm>
            <a:off x="1164677" y="2445488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Relationship Between Variables</a:t>
            </a:r>
          </a:p>
          <a:p>
            <a:pPr algn="ctr"/>
            <a:r>
              <a:rPr lang="en-US" sz="2400" dirty="0"/>
              <a:t>Scatter Plot, Heat Map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EA9E57-DFDA-655B-72ED-A033C3C0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05" y="1914812"/>
            <a:ext cx="2914126" cy="21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1818F50-A9FA-13EE-FF65-1EDF8385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05" y="4273452"/>
            <a:ext cx="2419476" cy="22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3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Fundamentals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4676" y="2445488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Multiple Datasets</a:t>
            </a:r>
          </a:p>
          <a:p>
            <a:pPr algn="ctr"/>
            <a:r>
              <a:rPr lang="en-US" sz="2400" dirty="0"/>
              <a:t>Line Chart, Pie 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D9B590-A383-0AF8-7980-1D731A56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41" y="1810234"/>
            <a:ext cx="3019947" cy="223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e features">
            <a:extLst>
              <a:ext uri="{FF2B5EF4-FFF2-40B4-BE49-F238E27FC236}">
                <a16:creationId xmlns:a16="http://schemas.microsoft.com/office/drawing/2014/main" id="{DC460ABB-2E66-521C-B127-8A4E38063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9130" r="13828" b="11032"/>
          <a:stretch/>
        </p:blipFill>
        <p:spPr bwMode="auto">
          <a:xfrm>
            <a:off x="6716041" y="4162537"/>
            <a:ext cx="2979665" cy="25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823" y="2332186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Fundamental</a:t>
            </a:r>
          </a:p>
          <a:p>
            <a:pPr algn="ctr"/>
            <a:r>
              <a:rPr lang="en-US" sz="2800" dirty="0" err="1"/>
              <a:t>Matplotlib</a:t>
            </a:r>
            <a:r>
              <a:rPr lang="en-US" sz="2800" dirty="0"/>
              <a:t>, </a:t>
            </a:r>
            <a:r>
              <a:rPr lang="en-US" sz="2800" dirty="0" err="1"/>
              <a:t>Seaborn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770753" y="2332186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Advanced</a:t>
            </a:r>
          </a:p>
          <a:p>
            <a:pPr algn="ctr"/>
            <a:r>
              <a:rPr lang="en-US" sz="2800" dirty="0"/>
              <a:t>Tableau, </a:t>
            </a:r>
            <a:r>
              <a:rPr lang="en-US" sz="2800" dirty="0" err="1"/>
              <a:t>Plotly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21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485</Words>
  <Application>Microsoft Office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Plotting Data</vt:lpstr>
      <vt:lpstr>Phases</vt:lpstr>
      <vt:lpstr>PowerPoint Presentation</vt:lpstr>
      <vt:lpstr>Plotting Fundamentals</vt:lpstr>
      <vt:lpstr>Plotting Fundamentals</vt:lpstr>
      <vt:lpstr>Plotting Fundamentals</vt:lpstr>
      <vt:lpstr>Plotting Fundamentals</vt:lpstr>
      <vt:lpstr>Plotting Libraries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HIREN J Lt Col USAF AETC AFIT/LSS</dc:creator>
  <cp:lastModifiedBy>Hiren Patel</cp:lastModifiedBy>
  <cp:revision>17</cp:revision>
  <dcterms:created xsi:type="dcterms:W3CDTF">2022-11-02T14:37:43Z</dcterms:created>
  <dcterms:modified xsi:type="dcterms:W3CDTF">2023-10-06T18:51:08Z</dcterms:modified>
</cp:coreProperties>
</file>