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60" r:id="rId3"/>
    <p:sldId id="261" r:id="rId4"/>
    <p:sldId id="263" r:id="rId5"/>
    <p:sldId id="264" r:id="rId6"/>
    <p:sldId id="258" r:id="rId7"/>
    <p:sldId id="257"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rt 1" id="{59309494-3B7C-4F2A-98B0-C5C7E3AF5392}">
          <p14:sldIdLst>
            <p14:sldId id="256"/>
            <p14:sldId id="260"/>
            <p14:sldId id="261"/>
            <p14:sldId id="263"/>
            <p14:sldId id="264"/>
            <p14:sldId id="258"/>
            <p14:sldId id="257"/>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4204"/>
    <a:srgbClr val="FFFFFF"/>
    <a:srgbClr val="F5F5F5"/>
    <a:srgbClr val="FFFEFF"/>
    <a:srgbClr val="FFF2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60" autoAdjust="0"/>
    <p:restoredTop sz="71161" autoAdjust="0"/>
  </p:normalViewPr>
  <p:slideViewPr>
    <p:cSldViewPr snapToGrid="0">
      <p:cViewPr varScale="1">
        <p:scale>
          <a:sx n="70" d="100"/>
          <a:sy n="70" d="100"/>
        </p:scale>
        <p:origin x="1440" y="53"/>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ren Patel" userId="2304375fbe5c3cea" providerId="LiveId" clId="{0BD8A062-7BCE-40D2-80B3-01B467B4F7DC}"/>
    <pc:docChg chg="undo custSel addSld delSld modSld modSection">
      <pc:chgData name="Hiren Patel" userId="2304375fbe5c3cea" providerId="LiveId" clId="{0BD8A062-7BCE-40D2-80B3-01B467B4F7DC}" dt="2023-06-08T14:33:59.638" v="8122" actId="20577"/>
      <pc:docMkLst>
        <pc:docMk/>
      </pc:docMkLst>
      <pc:sldChg chg="modSp mod modNotesTx">
        <pc:chgData name="Hiren Patel" userId="2304375fbe5c3cea" providerId="LiveId" clId="{0BD8A062-7BCE-40D2-80B3-01B467B4F7DC}" dt="2023-06-08T14:33:59.638" v="8122" actId="20577"/>
        <pc:sldMkLst>
          <pc:docMk/>
          <pc:sldMk cId="479257844" sldId="256"/>
        </pc:sldMkLst>
        <pc:spChg chg="mod">
          <ac:chgData name="Hiren Patel" userId="2304375fbe5c3cea" providerId="LiveId" clId="{0BD8A062-7BCE-40D2-80B3-01B467B4F7DC}" dt="2023-03-07T17:43:21.734" v="36" actId="20577"/>
          <ac:spMkLst>
            <pc:docMk/>
            <pc:sldMk cId="479257844" sldId="256"/>
            <ac:spMk id="2" creationId="{00000000-0000-0000-0000-000000000000}"/>
          </ac:spMkLst>
        </pc:spChg>
        <pc:spChg chg="mod">
          <ac:chgData name="Hiren Patel" userId="2304375fbe5c3cea" providerId="LiveId" clId="{0BD8A062-7BCE-40D2-80B3-01B467B4F7DC}" dt="2023-06-08T14:33:59.638" v="8122" actId="20577"/>
          <ac:spMkLst>
            <pc:docMk/>
            <pc:sldMk cId="479257844" sldId="256"/>
            <ac:spMk id="3" creationId="{00000000-0000-0000-0000-000000000000}"/>
          </ac:spMkLst>
        </pc:spChg>
      </pc:sldChg>
      <pc:sldChg chg="addSp delSp modSp mod modNotesTx">
        <pc:chgData name="Hiren Patel" userId="2304375fbe5c3cea" providerId="LiveId" clId="{0BD8A062-7BCE-40D2-80B3-01B467B4F7DC}" dt="2023-03-07T18:52:40.737" v="1734" actId="20577"/>
        <pc:sldMkLst>
          <pc:docMk/>
          <pc:sldMk cId="1988652338" sldId="257"/>
        </pc:sldMkLst>
        <pc:spChg chg="del">
          <ac:chgData name="Hiren Patel" userId="2304375fbe5c3cea" providerId="LiveId" clId="{0BD8A062-7BCE-40D2-80B3-01B467B4F7DC}" dt="2023-03-07T18:40:35.222" v="40" actId="478"/>
          <ac:spMkLst>
            <pc:docMk/>
            <pc:sldMk cId="1988652338" sldId="257"/>
            <ac:spMk id="2" creationId="{BF592AB3-435C-5846-AAD0-115AED629458}"/>
          </ac:spMkLst>
        </pc:spChg>
        <pc:spChg chg="del">
          <ac:chgData name="Hiren Patel" userId="2304375fbe5c3cea" providerId="LiveId" clId="{0BD8A062-7BCE-40D2-80B3-01B467B4F7DC}" dt="2023-03-07T18:40:11.032" v="37"/>
          <ac:spMkLst>
            <pc:docMk/>
            <pc:sldMk cId="1988652338" sldId="257"/>
            <ac:spMk id="3" creationId="{362AE222-76E8-4C40-DBE5-9896DBF041D5}"/>
          </ac:spMkLst>
        </pc:spChg>
        <pc:spChg chg="add del mod">
          <ac:chgData name="Hiren Patel" userId="2304375fbe5c3cea" providerId="LiveId" clId="{0BD8A062-7BCE-40D2-80B3-01B467B4F7DC}" dt="2023-03-07T18:40:31.828" v="39"/>
          <ac:spMkLst>
            <pc:docMk/>
            <pc:sldMk cId="1988652338" sldId="257"/>
            <ac:spMk id="7" creationId="{E44DB6FC-A2D0-9377-34FF-0818E6736AA9}"/>
          </ac:spMkLst>
        </pc:spChg>
        <pc:picChg chg="add del mod">
          <ac:chgData name="Hiren Patel" userId="2304375fbe5c3cea" providerId="LiveId" clId="{0BD8A062-7BCE-40D2-80B3-01B467B4F7DC}" dt="2023-03-07T18:40:16.420" v="38" actId="478"/>
          <ac:picMkLst>
            <pc:docMk/>
            <pc:sldMk cId="1988652338" sldId="257"/>
            <ac:picMk id="5" creationId="{A9F1E3C1-6F73-6FD9-73B2-B2367FC76127}"/>
          </ac:picMkLst>
        </pc:picChg>
        <pc:picChg chg="add mod">
          <ac:chgData name="Hiren Patel" userId="2304375fbe5c3cea" providerId="LiveId" clId="{0BD8A062-7BCE-40D2-80B3-01B467B4F7DC}" dt="2023-03-07T18:40:42.619" v="68" actId="1036"/>
          <ac:picMkLst>
            <pc:docMk/>
            <pc:sldMk cId="1988652338" sldId="257"/>
            <ac:picMk id="9" creationId="{2BFF199F-D294-88C3-5448-3CF8BCA92ADD}"/>
          </ac:picMkLst>
        </pc:picChg>
      </pc:sldChg>
      <pc:sldChg chg="addSp delSp modSp new mod modShow modNotesTx">
        <pc:chgData name="Hiren Patel" userId="2304375fbe5c3cea" providerId="LiveId" clId="{0BD8A062-7BCE-40D2-80B3-01B467B4F7DC}" dt="2023-06-08T14:05:58.808" v="7541" actId="20577"/>
        <pc:sldMkLst>
          <pc:docMk/>
          <pc:sldMk cId="1584379227" sldId="258"/>
        </pc:sldMkLst>
        <pc:spChg chg="del">
          <ac:chgData name="Hiren Patel" userId="2304375fbe5c3cea" providerId="LiveId" clId="{0BD8A062-7BCE-40D2-80B3-01B467B4F7DC}" dt="2023-03-07T18:45:23.888" v="112" actId="478"/>
          <ac:spMkLst>
            <pc:docMk/>
            <pc:sldMk cId="1584379227" sldId="258"/>
            <ac:spMk id="2" creationId="{DEE8C6DF-5B26-D635-13CA-BDA18900B7AA}"/>
          </ac:spMkLst>
        </pc:spChg>
        <pc:spChg chg="del">
          <ac:chgData name="Hiren Patel" userId="2304375fbe5c3cea" providerId="LiveId" clId="{0BD8A062-7BCE-40D2-80B3-01B467B4F7DC}" dt="2023-03-07T18:45:23.888" v="112" actId="478"/>
          <ac:spMkLst>
            <pc:docMk/>
            <pc:sldMk cId="1584379227" sldId="258"/>
            <ac:spMk id="3" creationId="{F9349275-53F2-40AE-3F91-3552B3DD1C5E}"/>
          </ac:spMkLst>
        </pc:spChg>
        <pc:picChg chg="add mod">
          <ac:chgData name="Hiren Patel" userId="2304375fbe5c3cea" providerId="LiveId" clId="{0BD8A062-7BCE-40D2-80B3-01B467B4F7DC}" dt="2023-03-07T18:45:25.851" v="117" actId="14100"/>
          <ac:picMkLst>
            <pc:docMk/>
            <pc:sldMk cId="1584379227" sldId="258"/>
            <ac:picMk id="5" creationId="{128F04BF-B3CA-918C-6CCC-FAC8AE58D4FE}"/>
          </ac:picMkLst>
        </pc:picChg>
      </pc:sldChg>
      <pc:sldChg chg="modSp new del mod">
        <pc:chgData name="Hiren Patel" userId="2304375fbe5c3cea" providerId="LiveId" clId="{0BD8A062-7BCE-40D2-80B3-01B467B4F7DC}" dt="2023-03-20T16:55:34.191" v="2429" actId="47"/>
        <pc:sldMkLst>
          <pc:docMk/>
          <pc:sldMk cId="3902838226" sldId="259"/>
        </pc:sldMkLst>
        <pc:spChg chg="mod">
          <ac:chgData name="Hiren Patel" userId="2304375fbe5c3cea" providerId="LiveId" clId="{0BD8A062-7BCE-40D2-80B3-01B467B4F7DC}" dt="2023-03-07T18:52:55.629" v="1753" actId="20577"/>
          <ac:spMkLst>
            <pc:docMk/>
            <pc:sldMk cId="3902838226" sldId="259"/>
            <ac:spMk id="2" creationId="{BE22A6CE-16BA-A630-A966-4CB9A3EFAC5B}"/>
          </ac:spMkLst>
        </pc:spChg>
      </pc:sldChg>
      <pc:sldChg chg="modSp new mod modNotesTx">
        <pc:chgData name="Hiren Patel" userId="2304375fbe5c3cea" providerId="LiveId" clId="{0BD8A062-7BCE-40D2-80B3-01B467B4F7DC}" dt="2023-05-30T13:45:11.760" v="4293" actId="20577"/>
        <pc:sldMkLst>
          <pc:docMk/>
          <pc:sldMk cId="1616528574" sldId="260"/>
        </pc:sldMkLst>
        <pc:spChg chg="mod">
          <ac:chgData name="Hiren Patel" userId="2304375fbe5c3cea" providerId="LiveId" clId="{0BD8A062-7BCE-40D2-80B3-01B467B4F7DC}" dt="2023-03-20T16:45:48.171" v="1776" actId="20577"/>
          <ac:spMkLst>
            <pc:docMk/>
            <pc:sldMk cId="1616528574" sldId="260"/>
            <ac:spMk id="2" creationId="{94303B56-813A-8373-7FBA-49BC0FB8CCBC}"/>
          </ac:spMkLst>
        </pc:spChg>
        <pc:spChg chg="mod">
          <ac:chgData name="Hiren Patel" userId="2304375fbe5c3cea" providerId="LiveId" clId="{0BD8A062-7BCE-40D2-80B3-01B467B4F7DC}" dt="2023-03-20T17:02:47.098" v="2948" actId="403"/>
          <ac:spMkLst>
            <pc:docMk/>
            <pc:sldMk cId="1616528574" sldId="260"/>
            <ac:spMk id="3" creationId="{D04D5A24-3B01-D116-B119-DA0AE93A68E4}"/>
          </ac:spMkLst>
        </pc:spChg>
      </pc:sldChg>
      <pc:sldChg chg="addSp delSp modSp new mod modNotesTx">
        <pc:chgData name="Hiren Patel" userId="2304375fbe5c3cea" providerId="LiveId" clId="{0BD8A062-7BCE-40D2-80B3-01B467B4F7DC}" dt="2023-05-30T13:59:44.710" v="5507" actId="20577"/>
        <pc:sldMkLst>
          <pc:docMk/>
          <pc:sldMk cId="15257273" sldId="261"/>
        </pc:sldMkLst>
        <pc:spChg chg="add del mod">
          <ac:chgData name="Hiren Patel" userId="2304375fbe5c3cea" providerId="LiveId" clId="{0BD8A062-7BCE-40D2-80B3-01B467B4F7DC}" dt="2023-03-20T16:51:26.300" v="1936" actId="20577"/>
          <ac:spMkLst>
            <pc:docMk/>
            <pc:sldMk cId="15257273" sldId="261"/>
            <ac:spMk id="2" creationId="{524B5DE6-F792-57E3-D083-B3B17B474D3D}"/>
          </ac:spMkLst>
        </pc:spChg>
        <pc:spChg chg="del">
          <ac:chgData name="Hiren Patel" userId="2304375fbe5c3cea" providerId="LiveId" clId="{0BD8A062-7BCE-40D2-80B3-01B467B4F7DC}" dt="2023-03-20T16:50:02.398" v="1902"/>
          <ac:spMkLst>
            <pc:docMk/>
            <pc:sldMk cId="15257273" sldId="261"/>
            <ac:spMk id="3" creationId="{4EFDF1BB-42BB-B615-7373-0D145DBE8274}"/>
          </ac:spMkLst>
        </pc:spChg>
        <pc:spChg chg="add del mod">
          <ac:chgData name="Hiren Patel" userId="2304375fbe5c3cea" providerId="LiveId" clId="{0BD8A062-7BCE-40D2-80B3-01B467B4F7DC}" dt="2023-03-20T16:51:19.118" v="1906" actId="478"/>
          <ac:spMkLst>
            <pc:docMk/>
            <pc:sldMk cId="15257273" sldId="261"/>
            <ac:spMk id="7" creationId="{11CC4EB1-960E-A270-CCE8-6667B67A2E23}"/>
          </ac:spMkLst>
        </pc:spChg>
        <pc:picChg chg="add del mod">
          <ac:chgData name="Hiren Patel" userId="2304375fbe5c3cea" providerId="LiveId" clId="{0BD8A062-7BCE-40D2-80B3-01B467B4F7DC}" dt="2023-03-20T16:50:07.022" v="1903" actId="478"/>
          <ac:picMkLst>
            <pc:docMk/>
            <pc:sldMk cId="15257273" sldId="261"/>
            <ac:picMk id="5" creationId="{9E4D0B5E-72C5-B2BE-9B6B-1C3089D8DA3E}"/>
          </ac:picMkLst>
        </pc:picChg>
        <pc:picChg chg="add mod">
          <ac:chgData name="Hiren Patel" userId="2304375fbe5c3cea" providerId="LiveId" clId="{0BD8A062-7BCE-40D2-80B3-01B467B4F7DC}" dt="2023-03-20T16:51:37.041" v="1940" actId="14100"/>
          <ac:picMkLst>
            <pc:docMk/>
            <pc:sldMk cId="15257273" sldId="261"/>
            <ac:picMk id="9" creationId="{36B95137-3E77-6EC9-DE13-7B216BAC1017}"/>
          </ac:picMkLst>
        </pc:picChg>
      </pc:sldChg>
      <pc:sldChg chg="modSp new mod modNotesTx">
        <pc:chgData name="Hiren Patel" userId="2304375fbe5c3cea" providerId="LiveId" clId="{0BD8A062-7BCE-40D2-80B3-01B467B4F7DC}" dt="2023-06-08T14:08:59.293" v="8118" actId="20577"/>
        <pc:sldMkLst>
          <pc:docMk/>
          <pc:sldMk cId="2579862372" sldId="262"/>
        </pc:sldMkLst>
        <pc:spChg chg="mod">
          <ac:chgData name="Hiren Patel" userId="2304375fbe5c3cea" providerId="LiveId" clId="{0BD8A062-7BCE-40D2-80B3-01B467B4F7DC}" dt="2023-03-20T16:59:05.244" v="2482" actId="20577"/>
          <ac:spMkLst>
            <pc:docMk/>
            <pc:sldMk cId="2579862372" sldId="262"/>
            <ac:spMk id="2" creationId="{95FD5808-419A-1153-3524-5D22B61218B2}"/>
          </ac:spMkLst>
        </pc:spChg>
        <pc:spChg chg="mod">
          <ac:chgData name="Hiren Patel" userId="2304375fbe5c3cea" providerId="LiveId" clId="{0BD8A062-7BCE-40D2-80B3-01B467B4F7DC}" dt="2023-03-20T17:07:20.806" v="2997" actId="20577"/>
          <ac:spMkLst>
            <pc:docMk/>
            <pc:sldMk cId="2579862372" sldId="262"/>
            <ac:spMk id="3" creationId="{7F65FE2E-CCBD-DB9C-04C9-8CD9EAF7A265}"/>
          </ac:spMkLst>
        </pc:spChg>
      </pc:sldChg>
      <pc:sldChg chg="new del">
        <pc:chgData name="Hiren Patel" userId="2304375fbe5c3cea" providerId="LiveId" clId="{0BD8A062-7BCE-40D2-80B3-01B467B4F7DC}" dt="2023-03-20T16:54:29.158" v="2428" actId="47"/>
        <pc:sldMkLst>
          <pc:docMk/>
          <pc:sldMk cId="3209350433" sldId="262"/>
        </pc:sldMkLst>
      </pc:sldChg>
      <pc:sldChg chg="addSp delSp modSp new mod modNotesTx">
        <pc:chgData name="Hiren Patel" userId="2304375fbe5c3cea" providerId="LiveId" clId="{0BD8A062-7BCE-40D2-80B3-01B467B4F7DC}" dt="2023-06-08T14:01:25.280" v="6699" actId="20577"/>
        <pc:sldMkLst>
          <pc:docMk/>
          <pc:sldMk cId="1471497695" sldId="263"/>
        </pc:sldMkLst>
        <pc:spChg chg="mod">
          <ac:chgData name="Hiren Patel" userId="2304375fbe5c3cea" providerId="LiveId" clId="{0BD8A062-7BCE-40D2-80B3-01B467B4F7DC}" dt="2023-06-07T09:40:14.930" v="5672" actId="20577"/>
          <ac:spMkLst>
            <pc:docMk/>
            <pc:sldMk cId="1471497695" sldId="263"/>
            <ac:spMk id="2" creationId="{0D820C90-B127-530A-9150-30F633110527}"/>
          </ac:spMkLst>
        </pc:spChg>
        <pc:spChg chg="del">
          <ac:chgData name="Hiren Patel" userId="2304375fbe5c3cea" providerId="LiveId" clId="{0BD8A062-7BCE-40D2-80B3-01B467B4F7DC}" dt="2023-06-07T09:37:11.576" v="5513" actId="478"/>
          <ac:spMkLst>
            <pc:docMk/>
            <pc:sldMk cId="1471497695" sldId="263"/>
            <ac:spMk id="3" creationId="{02F87907-FC9C-B9C6-2585-BC59FBD6B117}"/>
          </ac:spMkLst>
        </pc:spChg>
        <pc:spChg chg="add mod">
          <ac:chgData name="Hiren Patel" userId="2304375fbe5c3cea" providerId="LiveId" clId="{0BD8A062-7BCE-40D2-80B3-01B467B4F7DC}" dt="2023-06-07T09:40:54.173" v="5716" actId="1037"/>
          <ac:spMkLst>
            <pc:docMk/>
            <pc:sldMk cId="1471497695" sldId="263"/>
            <ac:spMk id="4" creationId="{3A055EB7-C027-5EAE-79F7-68FB7FD8C13A}"/>
          </ac:spMkLst>
        </pc:spChg>
        <pc:spChg chg="add mod">
          <ac:chgData name="Hiren Patel" userId="2304375fbe5c3cea" providerId="LiveId" clId="{0BD8A062-7BCE-40D2-80B3-01B467B4F7DC}" dt="2023-06-07T09:40:58.895" v="5717" actId="1076"/>
          <ac:spMkLst>
            <pc:docMk/>
            <pc:sldMk cId="1471497695" sldId="263"/>
            <ac:spMk id="5" creationId="{10A90AE2-2866-261D-30EC-BB7C0FE81A2B}"/>
          </ac:spMkLst>
        </pc:spChg>
        <pc:picChg chg="add mod">
          <ac:chgData name="Hiren Patel" userId="2304375fbe5c3cea" providerId="LiveId" clId="{0BD8A062-7BCE-40D2-80B3-01B467B4F7DC}" dt="2023-06-07T09:41:02.353" v="5722" actId="14100"/>
          <ac:picMkLst>
            <pc:docMk/>
            <pc:sldMk cId="1471497695" sldId="263"/>
            <ac:picMk id="6" creationId="{DB939D08-0738-A309-3385-99666F85695E}"/>
          </ac:picMkLst>
        </pc:picChg>
        <pc:picChg chg="add del mod">
          <ac:chgData name="Hiren Patel" userId="2304375fbe5c3cea" providerId="LiveId" clId="{0BD8A062-7BCE-40D2-80B3-01B467B4F7DC}" dt="2023-06-07T09:39:52.702" v="5550" actId="478"/>
          <ac:picMkLst>
            <pc:docMk/>
            <pc:sldMk cId="1471497695" sldId="263"/>
            <ac:picMk id="1026" creationId="{AD4CBDA9-9724-192E-B2B9-189E7E7991E9}"/>
          </ac:picMkLst>
        </pc:picChg>
        <pc:picChg chg="add mod">
          <ac:chgData name="Hiren Patel" userId="2304375fbe5c3cea" providerId="LiveId" clId="{0BD8A062-7BCE-40D2-80B3-01B467B4F7DC}" dt="2023-06-07T09:40:54.173" v="5716" actId="1037"/>
          <ac:picMkLst>
            <pc:docMk/>
            <pc:sldMk cId="1471497695" sldId="263"/>
            <ac:picMk id="1028" creationId="{B55CCF02-0E6B-1183-24CF-63241B729E32}"/>
          </ac:picMkLst>
        </pc:picChg>
      </pc:sldChg>
      <pc:sldChg chg="addSp delSp modSp new mod modNotesTx">
        <pc:chgData name="Hiren Patel" userId="2304375fbe5c3cea" providerId="LiveId" clId="{0BD8A062-7BCE-40D2-80B3-01B467B4F7DC}" dt="2023-06-08T14:04:16.825" v="7275" actId="20577"/>
        <pc:sldMkLst>
          <pc:docMk/>
          <pc:sldMk cId="1523229498" sldId="264"/>
        </pc:sldMkLst>
        <pc:spChg chg="mod">
          <ac:chgData name="Hiren Patel" userId="2304375fbe5c3cea" providerId="LiveId" clId="{0BD8A062-7BCE-40D2-80B3-01B467B4F7DC}" dt="2023-06-07T09:41:11.695" v="5737" actId="20577"/>
          <ac:spMkLst>
            <pc:docMk/>
            <pc:sldMk cId="1523229498" sldId="264"/>
            <ac:spMk id="2" creationId="{2AA6A3BD-F541-1663-4D15-09BC90ABF4AA}"/>
          </ac:spMkLst>
        </pc:spChg>
        <pc:spChg chg="del">
          <ac:chgData name="Hiren Patel" userId="2304375fbe5c3cea" providerId="LiveId" clId="{0BD8A062-7BCE-40D2-80B3-01B467B4F7DC}" dt="2023-06-07T09:41:22.378" v="5738" actId="3680"/>
          <ac:spMkLst>
            <pc:docMk/>
            <pc:sldMk cId="1523229498" sldId="264"/>
            <ac:spMk id="3" creationId="{0660CA49-C86F-8B04-AFD2-895C4D9AD5BF}"/>
          </ac:spMkLst>
        </pc:spChg>
        <pc:spChg chg="add mod">
          <ac:chgData name="Hiren Patel" userId="2304375fbe5c3cea" providerId="LiveId" clId="{0BD8A062-7BCE-40D2-80B3-01B467B4F7DC}" dt="2023-06-07T15:50:10.152" v="5906" actId="1076"/>
          <ac:spMkLst>
            <pc:docMk/>
            <pc:sldMk cId="1523229498" sldId="264"/>
            <ac:spMk id="5" creationId="{4A573646-D712-07CB-470F-2E10E323C803}"/>
          </ac:spMkLst>
        </pc:spChg>
        <pc:spChg chg="add mod">
          <ac:chgData name="Hiren Patel" userId="2304375fbe5c3cea" providerId="LiveId" clId="{0BD8A062-7BCE-40D2-80B3-01B467B4F7DC}" dt="2023-06-07T15:50:00.870" v="5905" actId="403"/>
          <ac:spMkLst>
            <pc:docMk/>
            <pc:sldMk cId="1523229498" sldId="264"/>
            <ac:spMk id="6" creationId="{53D532B0-F29A-658B-A77C-BC85121EEE23}"/>
          </ac:spMkLst>
        </pc:spChg>
        <pc:spChg chg="add mod">
          <ac:chgData name="Hiren Patel" userId="2304375fbe5c3cea" providerId="LiveId" clId="{0BD8A062-7BCE-40D2-80B3-01B467B4F7DC}" dt="2023-06-07T15:50:19.346" v="5907" actId="1076"/>
          <ac:spMkLst>
            <pc:docMk/>
            <pc:sldMk cId="1523229498" sldId="264"/>
            <ac:spMk id="7" creationId="{5200E95B-4E59-8219-50F9-C0AB6A9ACB26}"/>
          </ac:spMkLst>
        </pc:spChg>
        <pc:graphicFrameChg chg="add mod ord modGraphic">
          <ac:chgData name="Hiren Patel" userId="2304375fbe5c3cea" providerId="LiveId" clId="{0BD8A062-7BCE-40D2-80B3-01B467B4F7DC}" dt="2023-06-07T09:43:49.531" v="5882" actId="1076"/>
          <ac:graphicFrameMkLst>
            <pc:docMk/>
            <pc:sldMk cId="1523229498" sldId="264"/>
            <ac:graphicFrameMk id="4" creationId="{4C95EC71-E462-989B-C38E-BD3076EB5910}"/>
          </ac:graphicFrameMkLst>
        </pc:graphicFrameChg>
      </pc:sldChg>
    </pc:docChg>
  </pc:docChgLst>
  <pc:docChgLst>
    <pc:chgData name="Hiren Patel" userId="2304375fbe5c3cea" providerId="LiveId" clId="{5B1D064A-1E5A-46AB-85B4-AF63E378D344}"/>
    <pc:docChg chg="addSld delSld modSld delMainMaster delSection modSection">
      <pc:chgData name="Hiren Patel" userId="2304375fbe5c3cea" providerId="LiveId" clId="{5B1D064A-1E5A-46AB-85B4-AF63E378D344}" dt="2023-03-02T19:20:24.678" v="13" actId="20577"/>
      <pc:docMkLst>
        <pc:docMk/>
      </pc:docMkLst>
      <pc:sldChg chg="modSp mod modNotesTx">
        <pc:chgData name="Hiren Patel" userId="2304375fbe5c3cea" providerId="LiveId" clId="{5B1D064A-1E5A-46AB-85B4-AF63E378D344}" dt="2023-03-02T19:20:24.678" v="13" actId="20577"/>
        <pc:sldMkLst>
          <pc:docMk/>
          <pc:sldMk cId="479257844" sldId="256"/>
        </pc:sldMkLst>
        <pc:spChg chg="mod">
          <ac:chgData name="Hiren Patel" userId="2304375fbe5c3cea" providerId="LiveId" clId="{5B1D064A-1E5A-46AB-85B4-AF63E378D344}" dt="2023-03-02T19:20:16.108" v="9" actId="20577"/>
          <ac:spMkLst>
            <pc:docMk/>
            <pc:sldMk cId="479257844" sldId="256"/>
            <ac:spMk id="2" creationId="{00000000-0000-0000-0000-000000000000}"/>
          </ac:spMkLst>
        </pc:spChg>
        <pc:spChg chg="mod">
          <ac:chgData name="Hiren Patel" userId="2304375fbe5c3cea" providerId="LiveId" clId="{5B1D064A-1E5A-46AB-85B4-AF63E378D344}" dt="2023-03-02T19:20:24.678" v="13" actId="20577"/>
          <ac:spMkLst>
            <pc:docMk/>
            <pc:sldMk cId="479257844" sldId="256"/>
            <ac:spMk id="3" creationId="{00000000-0000-0000-0000-000000000000}"/>
          </ac:spMkLst>
        </pc:spChg>
      </pc:sldChg>
      <pc:sldChg chg="new">
        <pc:chgData name="Hiren Patel" userId="2304375fbe5c3cea" providerId="LiveId" clId="{5B1D064A-1E5A-46AB-85B4-AF63E378D344}" dt="2023-03-02T19:20:07.145" v="3" actId="680"/>
        <pc:sldMkLst>
          <pc:docMk/>
          <pc:sldMk cId="1988652338" sldId="257"/>
        </pc:sldMkLst>
      </pc:sldChg>
      <pc:sldChg chg="del">
        <pc:chgData name="Hiren Patel" userId="2304375fbe5c3cea" providerId="LiveId" clId="{5B1D064A-1E5A-46AB-85B4-AF63E378D344}" dt="2023-03-02T19:19:50.713" v="0" actId="47"/>
        <pc:sldMkLst>
          <pc:docMk/>
          <pc:sldMk cId="3291809231" sldId="287"/>
        </pc:sldMkLst>
      </pc:sldChg>
      <pc:sldChg chg="del">
        <pc:chgData name="Hiren Patel" userId="2304375fbe5c3cea" providerId="LiveId" clId="{5B1D064A-1E5A-46AB-85B4-AF63E378D344}" dt="2023-03-02T19:19:50.713" v="0" actId="47"/>
        <pc:sldMkLst>
          <pc:docMk/>
          <pc:sldMk cId="2013056978" sldId="290"/>
        </pc:sldMkLst>
      </pc:sldChg>
      <pc:sldChg chg="del">
        <pc:chgData name="Hiren Patel" userId="2304375fbe5c3cea" providerId="LiveId" clId="{5B1D064A-1E5A-46AB-85B4-AF63E378D344}" dt="2023-03-02T19:19:50.713" v="0" actId="47"/>
        <pc:sldMkLst>
          <pc:docMk/>
          <pc:sldMk cId="856225339" sldId="296"/>
        </pc:sldMkLst>
      </pc:sldChg>
      <pc:sldChg chg="del">
        <pc:chgData name="Hiren Patel" userId="2304375fbe5c3cea" providerId="LiveId" clId="{5B1D064A-1E5A-46AB-85B4-AF63E378D344}" dt="2023-03-02T19:19:50.713" v="0" actId="47"/>
        <pc:sldMkLst>
          <pc:docMk/>
          <pc:sldMk cId="606052675" sldId="297"/>
        </pc:sldMkLst>
      </pc:sldChg>
      <pc:sldChg chg="del">
        <pc:chgData name="Hiren Patel" userId="2304375fbe5c3cea" providerId="LiveId" clId="{5B1D064A-1E5A-46AB-85B4-AF63E378D344}" dt="2023-03-02T19:19:50.713" v="0" actId="47"/>
        <pc:sldMkLst>
          <pc:docMk/>
          <pc:sldMk cId="3919120454" sldId="299"/>
        </pc:sldMkLst>
      </pc:sldChg>
      <pc:sldChg chg="del">
        <pc:chgData name="Hiren Patel" userId="2304375fbe5c3cea" providerId="LiveId" clId="{5B1D064A-1E5A-46AB-85B4-AF63E378D344}" dt="2023-03-02T19:19:50.713" v="0" actId="47"/>
        <pc:sldMkLst>
          <pc:docMk/>
          <pc:sldMk cId="1480366089" sldId="300"/>
        </pc:sldMkLst>
      </pc:sldChg>
      <pc:sldChg chg="del">
        <pc:chgData name="Hiren Patel" userId="2304375fbe5c3cea" providerId="LiveId" clId="{5B1D064A-1E5A-46AB-85B4-AF63E378D344}" dt="2023-03-02T19:19:50.713" v="0" actId="47"/>
        <pc:sldMkLst>
          <pc:docMk/>
          <pc:sldMk cId="2883463791" sldId="307"/>
        </pc:sldMkLst>
      </pc:sldChg>
      <pc:sldChg chg="del">
        <pc:chgData name="Hiren Patel" userId="2304375fbe5c3cea" providerId="LiveId" clId="{5B1D064A-1E5A-46AB-85B4-AF63E378D344}" dt="2023-03-02T19:19:50.713" v="0" actId="47"/>
        <pc:sldMkLst>
          <pc:docMk/>
          <pc:sldMk cId="1921555700" sldId="309"/>
        </pc:sldMkLst>
      </pc:sldChg>
      <pc:sldChg chg="del">
        <pc:chgData name="Hiren Patel" userId="2304375fbe5c3cea" providerId="LiveId" clId="{5B1D064A-1E5A-46AB-85B4-AF63E378D344}" dt="2023-03-02T19:19:50.713" v="0" actId="47"/>
        <pc:sldMkLst>
          <pc:docMk/>
          <pc:sldMk cId="3961696516" sldId="310"/>
        </pc:sldMkLst>
      </pc:sldChg>
      <pc:sldChg chg="del">
        <pc:chgData name="Hiren Patel" userId="2304375fbe5c3cea" providerId="LiveId" clId="{5B1D064A-1E5A-46AB-85B4-AF63E378D344}" dt="2023-03-02T19:19:50.713" v="0" actId="47"/>
        <pc:sldMkLst>
          <pc:docMk/>
          <pc:sldMk cId="3677431613" sldId="311"/>
        </pc:sldMkLst>
      </pc:sldChg>
      <pc:sldChg chg="del">
        <pc:chgData name="Hiren Patel" userId="2304375fbe5c3cea" providerId="LiveId" clId="{5B1D064A-1E5A-46AB-85B4-AF63E378D344}" dt="2023-03-02T19:19:50.713" v="0" actId="47"/>
        <pc:sldMkLst>
          <pc:docMk/>
          <pc:sldMk cId="566063156" sldId="312"/>
        </pc:sldMkLst>
      </pc:sldChg>
      <pc:sldChg chg="del">
        <pc:chgData name="Hiren Patel" userId="2304375fbe5c3cea" providerId="LiveId" clId="{5B1D064A-1E5A-46AB-85B4-AF63E378D344}" dt="2023-03-02T19:19:50.713" v="0" actId="47"/>
        <pc:sldMkLst>
          <pc:docMk/>
          <pc:sldMk cId="458377904" sldId="313"/>
        </pc:sldMkLst>
      </pc:sldChg>
      <pc:sldChg chg="del">
        <pc:chgData name="Hiren Patel" userId="2304375fbe5c3cea" providerId="LiveId" clId="{5B1D064A-1E5A-46AB-85B4-AF63E378D344}" dt="2023-03-02T19:19:50.713" v="0" actId="47"/>
        <pc:sldMkLst>
          <pc:docMk/>
          <pc:sldMk cId="1375127555" sldId="314"/>
        </pc:sldMkLst>
      </pc:sldChg>
      <pc:sldChg chg="del">
        <pc:chgData name="Hiren Patel" userId="2304375fbe5c3cea" providerId="LiveId" clId="{5B1D064A-1E5A-46AB-85B4-AF63E378D344}" dt="2023-03-02T19:19:50.713" v="0" actId="47"/>
        <pc:sldMkLst>
          <pc:docMk/>
          <pc:sldMk cId="1708888438" sldId="315"/>
        </pc:sldMkLst>
      </pc:sldChg>
      <pc:sldChg chg="del">
        <pc:chgData name="Hiren Patel" userId="2304375fbe5c3cea" providerId="LiveId" clId="{5B1D064A-1E5A-46AB-85B4-AF63E378D344}" dt="2023-03-02T19:19:50.713" v="0" actId="47"/>
        <pc:sldMkLst>
          <pc:docMk/>
          <pc:sldMk cId="1827441304" sldId="317"/>
        </pc:sldMkLst>
      </pc:sldChg>
      <pc:sldChg chg="del">
        <pc:chgData name="Hiren Patel" userId="2304375fbe5c3cea" providerId="LiveId" clId="{5B1D064A-1E5A-46AB-85B4-AF63E378D344}" dt="2023-03-02T19:19:50.713" v="0" actId="47"/>
        <pc:sldMkLst>
          <pc:docMk/>
          <pc:sldMk cId="2110258369" sldId="318"/>
        </pc:sldMkLst>
      </pc:sldChg>
      <pc:sldChg chg="del">
        <pc:chgData name="Hiren Patel" userId="2304375fbe5c3cea" providerId="LiveId" clId="{5B1D064A-1E5A-46AB-85B4-AF63E378D344}" dt="2023-03-02T19:19:50.713" v="0" actId="47"/>
        <pc:sldMkLst>
          <pc:docMk/>
          <pc:sldMk cId="2311736394" sldId="319"/>
        </pc:sldMkLst>
      </pc:sldChg>
      <pc:sldChg chg="del">
        <pc:chgData name="Hiren Patel" userId="2304375fbe5c3cea" providerId="LiveId" clId="{5B1D064A-1E5A-46AB-85B4-AF63E378D344}" dt="2023-03-02T19:19:50.713" v="0" actId="47"/>
        <pc:sldMkLst>
          <pc:docMk/>
          <pc:sldMk cId="3589673207" sldId="320"/>
        </pc:sldMkLst>
      </pc:sldChg>
      <pc:sldChg chg="del">
        <pc:chgData name="Hiren Patel" userId="2304375fbe5c3cea" providerId="LiveId" clId="{5B1D064A-1E5A-46AB-85B4-AF63E378D344}" dt="2023-03-02T19:19:50.713" v="0" actId="47"/>
        <pc:sldMkLst>
          <pc:docMk/>
          <pc:sldMk cId="1624553922" sldId="321"/>
        </pc:sldMkLst>
      </pc:sldChg>
      <pc:sldChg chg="del">
        <pc:chgData name="Hiren Patel" userId="2304375fbe5c3cea" providerId="LiveId" clId="{5B1D064A-1E5A-46AB-85B4-AF63E378D344}" dt="2023-03-02T19:19:50.713" v="0" actId="47"/>
        <pc:sldMkLst>
          <pc:docMk/>
          <pc:sldMk cId="314771001" sldId="322"/>
        </pc:sldMkLst>
      </pc:sldChg>
      <pc:sldChg chg="del">
        <pc:chgData name="Hiren Patel" userId="2304375fbe5c3cea" providerId="LiveId" clId="{5B1D064A-1E5A-46AB-85B4-AF63E378D344}" dt="2023-03-02T19:19:50.713" v="0" actId="47"/>
        <pc:sldMkLst>
          <pc:docMk/>
          <pc:sldMk cId="3331484714" sldId="323"/>
        </pc:sldMkLst>
      </pc:sldChg>
      <pc:sldChg chg="del">
        <pc:chgData name="Hiren Patel" userId="2304375fbe5c3cea" providerId="LiveId" clId="{5B1D064A-1E5A-46AB-85B4-AF63E378D344}" dt="2023-03-02T19:19:50.713" v="0" actId="47"/>
        <pc:sldMkLst>
          <pc:docMk/>
          <pc:sldMk cId="958105663" sldId="324"/>
        </pc:sldMkLst>
      </pc:sldChg>
      <pc:sldChg chg="del">
        <pc:chgData name="Hiren Patel" userId="2304375fbe5c3cea" providerId="LiveId" clId="{5B1D064A-1E5A-46AB-85B4-AF63E378D344}" dt="2023-03-02T19:19:50.713" v="0" actId="47"/>
        <pc:sldMkLst>
          <pc:docMk/>
          <pc:sldMk cId="4116249890" sldId="325"/>
        </pc:sldMkLst>
      </pc:sldChg>
      <pc:sldChg chg="del">
        <pc:chgData name="Hiren Patel" userId="2304375fbe5c3cea" providerId="LiveId" clId="{5B1D064A-1E5A-46AB-85B4-AF63E378D344}" dt="2023-03-02T19:19:50.713" v="0" actId="47"/>
        <pc:sldMkLst>
          <pc:docMk/>
          <pc:sldMk cId="1987813077" sldId="326"/>
        </pc:sldMkLst>
      </pc:sldChg>
      <pc:sldChg chg="del">
        <pc:chgData name="Hiren Patel" userId="2304375fbe5c3cea" providerId="LiveId" clId="{5B1D064A-1E5A-46AB-85B4-AF63E378D344}" dt="2023-03-02T19:19:50.713" v="0" actId="47"/>
        <pc:sldMkLst>
          <pc:docMk/>
          <pc:sldMk cId="1543059321" sldId="327"/>
        </pc:sldMkLst>
      </pc:sldChg>
      <pc:sldChg chg="del">
        <pc:chgData name="Hiren Patel" userId="2304375fbe5c3cea" providerId="LiveId" clId="{5B1D064A-1E5A-46AB-85B4-AF63E378D344}" dt="2023-03-02T19:19:50.713" v="0" actId="47"/>
        <pc:sldMkLst>
          <pc:docMk/>
          <pc:sldMk cId="3972521009" sldId="328"/>
        </pc:sldMkLst>
      </pc:sldChg>
      <pc:sldChg chg="del">
        <pc:chgData name="Hiren Patel" userId="2304375fbe5c3cea" providerId="LiveId" clId="{5B1D064A-1E5A-46AB-85B4-AF63E378D344}" dt="2023-03-02T19:19:50.713" v="0" actId="47"/>
        <pc:sldMkLst>
          <pc:docMk/>
          <pc:sldMk cId="1177761221" sldId="329"/>
        </pc:sldMkLst>
      </pc:sldChg>
      <pc:sldChg chg="del">
        <pc:chgData name="Hiren Patel" userId="2304375fbe5c3cea" providerId="LiveId" clId="{5B1D064A-1E5A-46AB-85B4-AF63E378D344}" dt="2023-03-02T19:19:50.713" v="0" actId="47"/>
        <pc:sldMkLst>
          <pc:docMk/>
          <pc:sldMk cId="189182046" sldId="330"/>
        </pc:sldMkLst>
      </pc:sldChg>
      <pc:sldMasterChg chg="del delSldLayout">
        <pc:chgData name="Hiren Patel" userId="2304375fbe5c3cea" providerId="LiveId" clId="{5B1D064A-1E5A-46AB-85B4-AF63E378D344}" dt="2023-03-02T19:19:50.713" v="0" actId="47"/>
        <pc:sldMasterMkLst>
          <pc:docMk/>
          <pc:sldMasterMk cId="124003025" sldId="2147483672"/>
        </pc:sldMasterMkLst>
        <pc:sldLayoutChg chg="del">
          <pc:chgData name="Hiren Patel" userId="2304375fbe5c3cea" providerId="LiveId" clId="{5B1D064A-1E5A-46AB-85B4-AF63E378D344}" dt="2023-03-02T19:19:50.713" v="0" actId="47"/>
          <pc:sldLayoutMkLst>
            <pc:docMk/>
            <pc:sldMasterMk cId="124003025" sldId="2147483672"/>
            <pc:sldLayoutMk cId="487086463" sldId="2147483673"/>
          </pc:sldLayoutMkLst>
        </pc:sldLayoutChg>
        <pc:sldLayoutChg chg="del">
          <pc:chgData name="Hiren Patel" userId="2304375fbe5c3cea" providerId="LiveId" clId="{5B1D064A-1E5A-46AB-85B4-AF63E378D344}" dt="2023-03-02T19:19:50.713" v="0" actId="47"/>
          <pc:sldLayoutMkLst>
            <pc:docMk/>
            <pc:sldMasterMk cId="124003025" sldId="2147483672"/>
            <pc:sldLayoutMk cId="2679367118" sldId="2147483674"/>
          </pc:sldLayoutMkLst>
        </pc:sldLayoutChg>
        <pc:sldLayoutChg chg="del">
          <pc:chgData name="Hiren Patel" userId="2304375fbe5c3cea" providerId="LiveId" clId="{5B1D064A-1E5A-46AB-85B4-AF63E378D344}" dt="2023-03-02T19:19:50.713" v="0" actId="47"/>
          <pc:sldLayoutMkLst>
            <pc:docMk/>
            <pc:sldMasterMk cId="124003025" sldId="2147483672"/>
            <pc:sldLayoutMk cId="313188934" sldId="2147483675"/>
          </pc:sldLayoutMkLst>
        </pc:sldLayoutChg>
        <pc:sldLayoutChg chg="del">
          <pc:chgData name="Hiren Patel" userId="2304375fbe5c3cea" providerId="LiveId" clId="{5B1D064A-1E5A-46AB-85B4-AF63E378D344}" dt="2023-03-02T19:19:50.713" v="0" actId="47"/>
          <pc:sldLayoutMkLst>
            <pc:docMk/>
            <pc:sldMasterMk cId="124003025" sldId="2147483672"/>
            <pc:sldLayoutMk cId="52658460" sldId="2147483676"/>
          </pc:sldLayoutMkLst>
        </pc:sldLayoutChg>
        <pc:sldLayoutChg chg="del">
          <pc:chgData name="Hiren Patel" userId="2304375fbe5c3cea" providerId="LiveId" clId="{5B1D064A-1E5A-46AB-85B4-AF63E378D344}" dt="2023-03-02T19:19:50.713" v="0" actId="47"/>
          <pc:sldLayoutMkLst>
            <pc:docMk/>
            <pc:sldMasterMk cId="124003025" sldId="2147483672"/>
            <pc:sldLayoutMk cId="1739209494" sldId="2147483677"/>
          </pc:sldLayoutMkLst>
        </pc:sldLayoutChg>
        <pc:sldLayoutChg chg="del">
          <pc:chgData name="Hiren Patel" userId="2304375fbe5c3cea" providerId="LiveId" clId="{5B1D064A-1E5A-46AB-85B4-AF63E378D344}" dt="2023-03-02T19:19:50.713" v="0" actId="47"/>
          <pc:sldLayoutMkLst>
            <pc:docMk/>
            <pc:sldMasterMk cId="124003025" sldId="2147483672"/>
            <pc:sldLayoutMk cId="4220401132" sldId="2147483678"/>
          </pc:sldLayoutMkLst>
        </pc:sldLayoutChg>
        <pc:sldLayoutChg chg="del">
          <pc:chgData name="Hiren Patel" userId="2304375fbe5c3cea" providerId="LiveId" clId="{5B1D064A-1E5A-46AB-85B4-AF63E378D344}" dt="2023-03-02T19:19:50.713" v="0" actId="47"/>
          <pc:sldLayoutMkLst>
            <pc:docMk/>
            <pc:sldMasterMk cId="124003025" sldId="2147483672"/>
            <pc:sldLayoutMk cId="1559140735" sldId="2147483679"/>
          </pc:sldLayoutMkLst>
        </pc:sldLayoutChg>
        <pc:sldLayoutChg chg="del">
          <pc:chgData name="Hiren Patel" userId="2304375fbe5c3cea" providerId="LiveId" clId="{5B1D064A-1E5A-46AB-85B4-AF63E378D344}" dt="2023-03-02T19:19:50.713" v="0" actId="47"/>
          <pc:sldLayoutMkLst>
            <pc:docMk/>
            <pc:sldMasterMk cId="124003025" sldId="2147483672"/>
            <pc:sldLayoutMk cId="2768438797" sldId="2147483680"/>
          </pc:sldLayoutMkLst>
        </pc:sldLayoutChg>
        <pc:sldLayoutChg chg="del">
          <pc:chgData name="Hiren Patel" userId="2304375fbe5c3cea" providerId="LiveId" clId="{5B1D064A-1E5A-46AB-85B4-AF63E378D344}" dt="2023-03-02T19:19:50.713" v="0" actId="47"/>
          <pc:sldLayoutMkLst>
            <pc:docMk/>
            <pc:sldMasterMk cId="124003025" sldId="2147483672"/>
            <pc:sldLayoutMk cId="1004286775" sldId="2147483681"/>
          </pc:sldLayoutMkLst>
        </pc:sldLayoutChg>
        <pc:sldLayoutChg chg="del">
          <pc:chgData name="Hiren Patel" userId="2304375fbe5c3cea" providerId="LiveId" clId="{5B1D064A-1E5A-46AB-85B4-AF63E378D344}" dt="2023-03-02T19:19:50.713" v="0" actId="47"/>
          <pc:sldLayoutMkLst>
            <pc:docMk/>
            <pc:sldMasterMk cId="124003025" sldId="2147483672"/>
            <pc:sldLayoutMk cId="3679436094" sldId="2147483682"/>
          </pc:sldLayoutMkLst>
        </pc:sldLayoutChg>
        <pc:sldLayoutChg chg="del">
          <pc:chgData name="Hiren Patel" userId="2304375fbe5c3cea" providerId="LiveId" clId="{5B1D064A-1E5A-46AB-85B4-AF63E378D344}" dt="2023-03-02T19:19:50.713" v="0" actId="47"/>
          <pc:sldLayoutMkLst>
            <pc:docMk/>
            <pc:sldMasterMk cId="124003025" sldId="2147483672"/>
            <pc:sldLayoutMk cId="2983674964" sldId="214748368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EDFE64-C7F4-4D15-8CEA-3641E729B4E6}" type="datetimeFigureOut">
              <a:rPr lang="en-US" smtClean="0"/>
              <a:t>6/8/2023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FFE123-2863-4BA4-96D6-C2215E59C391}" type="slidenum">
              <a:rPr lang="en-US" smtClean="0"/>
              <a:t>‹#›</a:t>
            </a:fld>
            <a:endParaRPr lang="en-US"/>
          </a:p>
        </p:txBody>
      </p:sp>
    </p:spTree>
    <p:extLst>
      <p:ext uri="{BB962C8B-B14F-4D97-AF65-F5344CB8AC3E}">
        <p14:creationId xmlns:p14="http://schemas.microsoft.com/office/powerpoint/2010/main" val="1104720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this lecture on Dimensionality Reduction.</a:t>
            </a:r>
          </a:p>
          <a:p>
            <a:endParaRPr lang="en-US" dirty="0"/>
          </a:p>
          <a:p>
            <a:r>
              <a:rPr lang="en-US" dirty="0"/>
              <a:t>Even though we have more and more computing power, you’ll find that using very large datasets most of the time is impractical.</a:t>
            </a:r>
          </a:p>
          <a:p>
            <a:endParaRPr lang="en-US" dirty="0"/>
          </a:p>
          <a:p>
            <a:r>
              <a:rPr lang="en-US" dirty="0"/>
              <a:t>Often, it’s not necessary.  There is a lot of redundant data that is collected, so it’s wise to remove that.  This will speedup your model and also make it more explainable.  </a:t>
            </a:r>
          </a:p>
        </p:txBody>
      </p:sp>
      <p:sp>
        <p:nvSpPr>
          <p:cNvPr id="4" name="Slide Number Placeholder 3"/>
          <p:cNvSpPr>
            <a:spLocks noGrp="1"/>
          </p:cNvSpPr>
          <p:nvPr>
            <p:ph type="sldNum" sz="quarter" idx="10"/>
          </p:nvPr>
        </p:nvSpPr>
        <p:spPr/>
        <p:txBody>
          <a:bodyPr/>
          <a:lstStyle/>
          <a:p>
            <a:fld id="{66FFE123-2863-4BA4-96D6-C2215E59C391}" type="slidenum">
              <a:rPr lang="en-US" smtClean="0"/>
              <a:t>1</a:t>
            </a:fld>
            <a:endParaRPr lang="en-US"/>
          </a:p>
        </p:txBody>
      </p:sp>
    </p:spTree>
    <p:extLst>
      <p:ext uri="{BB962C8B-B14F-4D97-AF65-F5344CB8AC3E}">
        <p14:creationId xmlns:p14="http://schemas.microsoft.com/office/powerpoint/2010/main" val="79136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there’s many different ways to do this, from simple to very complex.  </a:t>
            </a:r>
          </a:p>
          <a:p>
            <a:endParaRPr lang="en-US" dirty="0"/>
          </a:p>
          <a:p>
            <a:r>
              <a:rPr lang="en-US" dirty="0"/>
              <a:t>The simplest way is to start with correlation.  This is a good rule of thumb when initially exploring your data.  Find out which variables are very similar to each other.  Often, you’ll find that if you have 2 or more highly correlated variables, you can keep just one and see minimal loss in model performance.  </a:t>
            </a:r>
          </a:p>
          <a:p>
            <a:endParaRPr lang="en-US" dirty="0"/>
          </a:p>
          <a:p>
            <a:r>
              <a:rPr lang="en-US" dirty="0"/>
              <a:t>Next we’ll go over an existing algorithm Random Forest offers a built-in variable importance metric, and finally, we’ll use a more advanced method called Principal Component Analysis or PCA.  </a:t>
            </a:r>
          </a:p>
        </p:txBody>
      </p:sp>
      <p:sp>
        <p:nvSpPr>
          <p:cNvPr id="4" name="Slide Number Placeholder 3"/>
          <p:cNvSpPr>
            <a:spLocks noGrp="1"/>
          </p:cNvSpPr>
          <p:nvPr>
            <p:ph type="sldNum" sz="quarter" idx="5"/>
          </p:nvPr>
        </p:nvSpPr>
        <p:spPr/>
        <p:txBody>
          <a:bodyPr/>
          <a:lstStyle/>
          <a:p>
            <a:fld id="{66FFE123-2863-4BA4-96D6-C2215E59C391}" type="slidenum">
              <a:rPr lang="en-US" smtClean="0"/>
              <a:t>2</a:t>
            </a:fld>
            <a:endParaRPr lang="en-US"/>
          </a:p>
        </p:txBody>
      </p:sp>
    </p:spTree>
    <p:extLst>
      <p:ext uri="{BB962C8B-B14F-4D97-AF65-F5344CB8AC3E}">
        <p14:creationId xmlns:p14="http://schemas.microsoft.com/office/powerpoint/2010/main" val="2017097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often when we’re exploring our data, we’ll use a heatmap to identify correlated variables. If two or more are highly correlated to each other, you can consider removing one or more and focus on the signal in the remaining variable.</a:t>
            </a:r>
          </a:p>
          <a:p>
            <a:endParaRPr lang="en-US" dirty="0"/>
          </a:p>
          <a:p>
            <a:r>
              <a:rPr lang="en-US" dirty="0"/>
              <a:t>This is a heatmap of the variables in the Iris dataset.  You can see that </a:t>
            </a:r>
            <a:r>
              <a:rPr lang="en-US" b="1" i="0" dirty="0"/>
              <a:t>petal length </a:t>
            </a:r>
            <a:r>
              <a:rPr lang="en-US" i="0" dirty="0"/>
              <a:t>is correlated with </a:t>
            </a:r>
            <a:r>
              <a:rPr lang="en-US" b="1" i="0" dirty="0"/>
              <a:t>petal width </a:t>
            </a:r>
            <a:r>
              <a:rPr lang="en-US" i="0" dirty="0"/>
              <a:t>with a 0.96 correlation, which is very high.  </a:t>
            </a:r>
          </a:p>
          <a:p>
            <a:endParaRPr lang="en-US" i="0" dirty="0"/>
          </a:p>
          <a:p>
            <a:r>
              <a:rPr lang="en-US" i="0" dirty="0"/>
              <a:t>Heatmaps are really only good for a small number of variables.  If you have more than 10, you get a 10x10 matrix and you can easily be overwhelmed looking at that.  For a larger number of variables, you can first find a variable that is important to the model and then do pair-wise correlation to the rest of the variables and do a bar-plot.  Or you could try to correlate the variables to your class label, after converting the class label to a numeric value.   </a:t>
            </a:r>
          </a:p>
          <a:p>
            <a:endParaRPr lang="en-US" i="0" dirty="0"/>
          </a:p>
          <a:p>
            <a:r>
              <a:rPr lang="en-US" i="0" dirty="0"/>
              <a:t>One other drawback of using correlation and heat maps is that it will tell you which variables are correlated.  But it doesn’t tell you if those are useful for the model.  For example, you could have a set of highly correlated variables that don’t have any prediction power to predict the correct class.  </a:t>
            </a:r>
            <a:endParaRPr lang="en-US" dirty="0"/>
          </a:p>
        </p:txBody>
      </p:sp>
      <p:sp>
        <p:nvSpPr>
          <p:cNvPr id="4" name="Slide Number Placeholder 3"/>
          <p:cNvSpPr>
            <a:spLocks noGrp="1"/>
          </p:cNvSpPr>
          <p:nvPr>
            <p:ph type="sldNum" sz="quarter" idx="5"/>
          </p:nvPr>
        </p:nvSpPr>
        <p:spPr/>
        <p:txBody>
          <a:bodyPr/>
          <a:lstStyle/>
          <a:p>
            <a:fld id="{66FFE123-2863-4BA4-96D6-C2215E59C391}" type="slidenum">
              <a:rPr lang="en-US" smtClean="0"/>
              <a:t>3</a:t>
            </a:fld>
            <a:endParaRPr lang="en-US"/>
          </a:p>
        </p:txBody>
      </p:sp>
    </p:spTree>
    <p:extLst>
      <p:ext uri="{BB962C8B-B14F-4D97-AF65-F5344CB8AC3E}">
        <p14:creationId xmlns:p14="http://schemas.microsoft.com/office/powerpoint/2010/main" val="374530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next method, let me first describe the dataset we’ll be using.  I am taking a dataset from research I’ve done in the past.  Here we used an RF probe to capture the power consumed by a chip while it was encrypting data with the AES algorithm.  </a:t>
            </a:r>
          </a:p>
          <a:p>
            <a:endParaRPr lang="en-US" dirty="0"/>
          </a:p>
          <a:p>
            <a:r>
              <a:rPr lang="en-US" dirty="0"/>
              <a:t>On the right is an average plot of the waveform.  You’ll see that it’s very repetitive – that’s because the AES algorithm processes the data in multiple stages or “rounds” and each round has exactly the same instructions.  </a:t>
            </a:r>
          </a:p>
          <a:p>
            <a:endParaRPr lang="en-US" dirty="0"/>
          </a:p>
          <a:p>
            <a:r>
              <a:rPr lang="en-US" dirty="0"/>
              <a:t>The data we want to process is only in one of these rounds, but we don’t know where.  So there are 25000 time samples and most of these are not useful for our machine learning model.</a:t>
            </a:r>
          </a:p>
        </p:txBody>
      </p:sp>
      <p:sp>
        <p:nvSpPr>
          <p:cNvPr id="4" name="Slide Number Placeholder 3"/>
          <p:cNvSpPr>
            <a:spLocks noGrp="1"/>
          </p:cNvSpPr>
          <p:nvPr>
            <p:ph type="sldNum" sz="quarter" idx="5"/>
          </p:nvPr>
        </p:nvSpPr>
        <p:spPr/>
        <p:txBody>
          <a:bodyPr/>
          <a:lstStyle/>
          <a:p>
            <a:fld id="{66FFE123-2863-4BA4-96D6-C2215E59C391}" type="slidenum">
              <a:rPr lang="en-US" smtClean="0"/>
              <a:t>4</a:t>
            </a:fld>
            <a:endParaRPr lang="en-US"/>
          </a:p>
        </p:txBody>
      </p:sp>
    </p:spTree>
    <p:extLst>
      <p:ext uri="{BB962C8B-B14F-4D97-AF65-F5344CB8AC3E}">
        <p14:creationId xmlns:p14="http://schemas.microsoft.com/office/powerpoint/2010/main" val="639196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target in DPA is the Hamming Weight of a byte of data.  The Hamming weight is the number of bits that are high in the byte.  This table shows examples.  </a:t>
            </a:r>
          </a:p>
          <a:p>
            <a:endParaRPr lang="en-US" dirty="0"/>
          </a:p>
          <a:p>
            <a:r>
              <a:rPr lang="en-US" dirty="0"/>
              <a:t>The theory, which has been proven, is that there is a direct correlation between the Hamming Weight and the power used by the chip to store that data.  So more high bits means more power used by the chip.  So using this relationship, we can estimate the Hamming Weight of the chip based on the power being used at that time.</a:t>
            </a:r>
          </a:p>
        </p:txBody>
      </p:sp>
      <p:sp>
        <p:nvSpPr>
          <p:cNvPr id="4" name="Slide Number Placeholder 3"/>
          <p:cNvSpPr>
            <a:spLocks noGrp="1"/>
          </p:cNvSpPr>
          <p:nvPr>
            <p:ph type="sldNum" sz="quarter" idx="5"/>
          </p:nvPr>
        </p:nvSpPr>
        <p:spPr/>
        <p:txBody>
          <a:bodyPr/>
          <a:lstStyle/>
          <a:p>
            <a:fld id="{66FFE123-2863-4BA4-96D6-C2215E59C391}" type="slidenum">
              <a:rPr lang="en-US" smtClean="0"/>
              <a:t>5</a:t>
            </a:fld>
            <a:endParaRPr lang="en-US"/>
          </a:p>
        </p:txBody>
      </p:sp>
    </p:spTree>
    <p:extLst>
      <p:ext uri="{BB962C8B-B14F-4D97-AF65-F5344CB8AC3E}">
        <p14:creationId xmlns:p14="http://schemas.microsoft.com/office/powerpoint/2010/main" val="234300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this is the graph of the waveform.  25000 variables, most of them are not of interest in estimating the hamming weight.  </a:t>
            </a:r>
          </a:p>
          <a:p>
            <a:endParaRPr lang="en-US" dirty="0"/>
          </a:p>
          <a:p>
            <a:r>
              <a:rPr lang="en-US" dirty="0"/>
              <a:t>Most of the time, this many variables are way too many to be useful.  In this case most were highly correlated, which means redundancy, or not useful to the machine learning model.  </a:t>
            </a:r>
          </a:p>
        </p:txBody>
      </p:sp>
      <p:sp>
        <p:nvSpPr>
          <p:cNvPr id="4" name="Slide Number Placeholder 3"/>
          <p:cNvSpPr>
            <a:spLocks noGrp="1"/>
          </p:cNvSpPr>
          <p:nvPr>
            <p:ph type="sldNum" sz="quarter" idx="5"/>
          </p:nvPr>
        </p:nvSpPr>
        <p:spPr/>
        <p:txBody>
          <a:bodyPr/>
          <a:lstStyle/>
          <a:p>
            <a:fld id="{66FFE123-2863-4BA4-96D6-C2215E59C391}" type="slidenum">
              <a:rPr lang="en-US" smtClean="0"/>
              <a:t>6</a:t>
            </a:fld>
            <a:endParaRPr lang="en-US"/>
          </a:p>
        </p:txBody>
      </p:sp>
    </p:spTree>
    <p:extLst>
      <p:ext uri="{BB962C8B-B14F-4D97-AF65-F5344CB8AC3E}">
        <p14:creationId xmlns:p14="http://schemas.microsoft.com/office/powerpoint/2010/main" val="720644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plot of the variable importance after growing a Random Forest classifier on the full dataset.  It shows that of the 25000 time samples, very few are showing to be related to the target variable we are trying to find.  It turns out that the processor is only using the particular byte of data we’re interested in during these time samples.  </a:t>
            </a:r>
          </a:p>
          <a:p>
            <a:endParaRPr lang="en-US" dirty="0"/>
          </a:p>
          <a:p>
            <a:r>
              <a:rPr lang="en-US" dirty="0"/>
              <a:t>It would be very easy with this graph to down-select to only those time samples that are greater than a threshold.  With this method, we can reduce down the 25000 time samples in the original dataset to something close to 60.  This not only reduces processing time, but can sometimes improve accuracy as you are less likely to incorrectly use a variable that does not have any prediction power.  </a:t>
            </a:r>
          </a:p>
        </p:txBody>
      </p:sp>
      <p:sp>
        <p:nvSpPr>
          <p:cNvPr id="4" name="Slide Number Placeholder 3"/>
          <p:cNvSpPr>
            <a:spLocks noGrp="1"/>
          </p:cNvSpPr>
          <p:nvPr>
            <p:ph type="sldNum" sz="quarter" idx="5"/>
          </p:nvPr>
        </p:nvSpPr>
        <p:spPr/>
        <p:txBody>
          <a:bodyPr/>
          <a:lstStyle/>
          <a:p>
            <a:fld id="{66FFE123-2863-4BA4-96D6-C2215E59C391}" type="slidenum">
              <a:rPr lang="en-US" smtClean="0"/>
              <a:t>7</a:t>
            </a:fld>
            <a:endParaRPr lang="en-US"/>
          </a:p>
        </p:txBody>
      </p:sp>
    </p:spTree>
    <p:extLst>
      <p:ext uri="{BB962C8B-B14F-4D97-AF65-F5344CB8AC3E}">
        <p14:creationId xmlns:p14="http://schemas.microsoft.com/office/powerpoint/2010/main" val="2178395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other methods out there that are based on using linear algebra.  We will discuss PCA in the next slides.  There are also methods such as Latent Factor Analysis and Linear Discriminant Analysis that we will not cover here but can be useful as well.  </a:t>
            </a:r>
          </a:p>
          <a:p>
            <a:endParaRPr lang="en-US" dirty="0"/>
          </a:p>
          <a:p>
            <a:r>
              <a:rPr lang="en-US" dirty="0"/>
              <a:t>For PCA, you have the constraint that the covariance matrix needs to be symmetric.  Most of the time this is fine.  But Latent Factor Analysis relaxes this constraint.</a:t>
            </a:r>
          </a:p>
          <a:p>
            <a:endParaRPr lang="en-US" dirty="0"/>
          </a:p>
          <a:p>
            <a:r>
              <a:rPr lang="en-US" dirty="0"/>
              <a:t>Also PCA does not depend on the target classes.  So sometimes you’ll get a PCA transformation that does not increase the separation between classes.  So you’re not guaranteed to get a better result with PCA.  Linear Discriminant Analysis does take the class labels into account and may offer better results if PCA does </a:t>
            </a:r>
            <a:r>
              <a:rPr lang="en-US"/>
              <a:t>not help.  </a:t>
            </a:r>
            <a:endParaRPr lang="en-US" dirty="0"/>
          </a:p>
        </p:txBody>
      </p:sp>
      <p:sp>
        <p:nvSpPr>
          <p:cNvPr id="4" name="Slide Number Placeholder 3"/>
          <p:cNvSpPr>
            <a:spLocks noGrp="1"/>
          </p:cNvSpPr>
          <p:nvPr>
            <p:ph type="sldNum" sz="quarter" idx="5"/>
          </p:nvPr>
        </p:nvSpPr>
        <p:spPr/>
        <p:txBody>
          <a:bodyPr/>
          <a:lstStyle/>
          <a:p>
            <a:fld id="{66FFE123-2863-4BA4-96D6-C2215E59C391}" type="slidenum">
              <a:rPr lang="en-US" smtClean="0"/>
              <a:t>8</a:t>
            </a:fld>
            <a:endParaRPr lang="en-US"/>
          </a:p>
        </p:txBody>
      </p:sp>
    </p:spTree>
    <p:extLst>
      <p:ext uri="{BB962C8B-B14F-4D97-AF65-F5344CB8AC3E}">
        <p14:creationId xmlns:p14="http://schemas.microsoft.com/office/powerpoint/2010/main" val="13191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81145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736448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9600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728733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63C584-8AEF-4A43-8713-A662A829C1CE}"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189517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63C584-8AEF-4A43-8713-A662A829C1CE}"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71660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63C584-8AEF-4A43-8713-A662A829C1CE}" type="datetimeFigureOut">
              <a:rPr lang="en-US" smtClean="0"/>
              <a:t>6/8/2023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2661656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0763C584-8AEF-4A43-8713-A662A829C1CE}" type="datetimeFigureOut">
              <a:rPr lang="en-US" smtClean="0"/>
              <a:t>6/8/2023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2257766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63C584-8AEF-4A43-8713-A662A829C1CE}" type="datetimeFigureOut">
              <a:rPr lang="en-US" smtClean="0"/>
              <a:t>6/8/2023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1832597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63C584-8AEF-4A43-8713-A662A829C1CE}"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192467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63C584-8AEF-4A43-8713-A662A829C1CE}"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559594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3C584-8AEF-4A43-8713-A662A829C1CE}" type="datetimeFigureOut">
              <a:rPr lang="en-US" smtClean="0"/>
              <a:t>6/8/2023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2299AA-6EB0-4C14-BE1C-21965C8C6F35}" type="slidenum">
              <a:rPr lang="en-US" smtClean="0"/>
              <a:t>‹#›</a:t>
            </a:fld>
            <a:endParaRPr lang="en-US"/>
          </a:p>
        </p:txBody>
      </p:sp>
    </p:spTree>
    <p:extLst>
      <p:ext uri="{BB962C8B-B14F-4D97-AF65-F5344CB8AC3E}">
        <p14:creationId xmlns:p14="http://schemas.microsoft.com/office/powerpoint/2010/main" val="17894381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Dimensionality Reduction</a:t>
            </a:r>
          </a:p>
        </p:txBody>
      </p:sp>
      <p:sp>
        <p:nvSpPr>
          <p:cNvPr id="3" name="Subtitle 2"/>
          <p:cNvSpPr>
            <a:spLocks noGrp="1"/>
          </p:cNvSpPr>
          <p:nvPr>
            <p:ph type="subTitle" idx="1"/>
          </p:nvPr>
        </p:nvSpPr>
        <p:spPr/>
        <p:txBody>
          <a:bodyPr/>
          <a:lstStyle/>
          <a:p>
            <a:r>
              <a:rPr lang="en-US"/>
              <a:t>WKSP 320 Module 1, </a:t>
            </a:r>
            <a:r>
              <a:rPr lang="en-US" dirty="0"/>
              <a:t>Lesson 1</a:t>
            </a:r>
          </a:p>
        </p:txBody>
      </p:sp>
    </p:spTree>
    <p:extLst>
      <p:ext uri="{BB962C8B-B14F-4D97-AF65-F5344CB8AC3E}">
        <p14:creationId xmlns:p14="http://schemas.microsoft.com/office/powerpoint/2010/main" val="479257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03B56-813A-8373-7FBA-49BC0FB8CCBC}"/>
              </a:ext>
            </a:extLst>
          </p:cNvPr>
          <p:cNvSpPr>
            <a:spLocks noGrp="1"/>
          </p:cNvSpPr>
          <p:nvPr>
            <p:ph type="title"/>
          </p:nvPr>
        </p:nvSpPr>
        <p:spPr/>
        <p:txBody>
          <a:bodyPr/>
          <a:lstStyle/>
          <a:p>
            <a:r>
              <a:rPr lang="en-US" dirty="0"/>
              <a:t>Step By Step</a:t>
            </a:r>
          </a:p>
        </p:txBody>
      </p:sp>
      <p:sp>
        <p:nvSpPr>
          <p:cNvPr id="3" name="Content Placeholder 2">
            <a:extLst>
              <a:ext uri="{FF2B5EF4-FFF2-40B4-BE49-F238E27FC236}">
                <a16:creationId xmlns:a16="http://schemas.microsoft.com/office/drawing/2014/main" id="{D04D5A24-3B01-D116-B119-DA0AE93A68E4}"/>
              </a:ext>
            </a:extLst>
          </p:cNvPr>
          <p:cNvSpPr>
            <a:spLocks noGrp="1"/>
          </p:cNvSpPr>
          <p:nvPr>
            <p:ph idx="1"/>
          </p:nvPr>
        </p:nvSpPr>
        <p:spPr/>
        <p:txBody>
          <a:bodyPr>
            <a:normAutofit/>
          </a:bodyPr>
          <a:lstStyle/>
          <a:p>
            <a:r>
              <a:rPr lang="en-US" sz="3200" dirty="0"/>
              <a:t>Correlation (Heatmap)</a:t>
            </a:r>
          </a:p>
          <a:p>
            <a:r>
              <a:rPr lang="en-US" sz="3200" dirty="0"/>
              <a:t>Random Forest Variable Importance</a:t>
            </a:r>
          </a:p>
          <a:p>
            <a:r>
              <a:rPr lang="en-US" sz="3200" dirty="0"/>
              <a:t>Principal Component Analysis</a:t>
            </a:r>
          </a:p>
        </p:txBody>
      </p:sp>
    </p:spTree>
    <p:extLst>
      <p:ext uri="{BB962C8B-B14F-4D97-AF65-F5344CB8AC3E}">
        <p14:creationId xmlns:p14="http://schemas.microsoft.com/office/powerpoint/2010/main" val="1616528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B5DE6-F792-57E3-D083-B3B17B474D3D}"/>
              </a:ext>
            </a:extLst>
          </p:cNvPr>
          <p:cNvSpPr>
            <a:spLocks noGrp="1"/>
          </p:cNvSpPr>
          <p:nvPr>
            <p:ph type="title"/>
          </p:nvPr>
        </p:nvSpPr>
        <p:spPr/>
        <p:txBody>
          <a:bodyPr/>
          <a:lstStyle/>
          <a:p>
            <a:r>
              <a:rPr lang="en-US" dirty="0"/>
              <a:t>Correlated Variables</a:t>
            </a:r>
          </a:p>
        </p:txBody>
      </p:sp>
      <p:pic>
        <p:nvPicPr>
          <p:cNvPr id="9" name="Picture 8">
            <a:extLst>
              <a:ext uri="{FF2B5EF4-FFF2-40B4-BE49-F238E27FC236}">
                <a16:creationId xmlns:a16="http://schemas.microsoft.com/office/drawing/2014/main" id="{36B95137-3E77-6EC9-DE13-7B216BAC10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0778" y="1754481"/>
            <a:ext cx="5930444" cy="4292934"/>
          </a:xfrm>
          <a:prstGeom prst="rect">
            <a:avLst/>
          </a:prstGeom>
        </p:spPr>
      </p:pic>
    </p:spTree>
    <p:extLst>
      <p:ext uri="{BB962C8B-B14F-4D97-AF65-F5344CB8AC3E}">
        <p14:creationId xmlns:p14="http://schemas.microsoft.com/office/powerpoint/2010/main" val="15257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0C90-B127-530A-9150-30F633110527}"/>
              </a:ext>
            </a:extLst>
          </p:cNvPr>
          <p:cNvSpPr>
            <a:spLocks noGrp="1"/>
          </p:cNvSpPr>
          <p:nvPr>
            <p:ph type="title"/>
          </p:nvPr>
        </p:nvSpPr>
        <p:spPr/>
        <p:txBody>
          <a:bodyPr/>
          <a:lstStyle/>
          <a:p>
            <a:r>
              <a:rPr lang="en-US" dirty="0"/>
              <a:t>Differential Power Attack</a:t>
            </a:r>
          </a:p>
        </p:txBody>
      </p:sp>
      <p:sp>
        <p:nvSpPr>
          <p:cNvPr id="4" name="TextBox 3">
            <a:extLst>
              <a:ext uri="{FF2B5EF4-FFF2-40B4-BE49-F238E27FC236}">
                <a16:creationId xmlns:a16="http://schemas.microsoft.com/office/drawing/2014/main" id="{3A055EB7-C027-5EAE-79F7-68FB7FD8C13A}"/>
              </a:ext>
            </a:extLst>
          </p:cNvPr>
          <p:cNvSpPr txBox="1"/>
          <p:nvPr/>
        </p:nvSpPr>
        <p:spPr>
          <a:xfrm>
            <a:off x="1921371" y="5140055"/>
            <a:ext cx="1360629" cy="369332"/>
          </a:xfrm>
          <a:prstGeom prst="rect">
            <a:avLst/>
          </a:prstGeom>
          <a:noFill/>
        </p:spPr>
        <p:txBody>
          <a:bodyPr wrap="none" rtlCol="0">
            <a:spAutoFit/>
          </a:bodyPr>
          <a:lstStyle/>
          <a:p>
            <a:r>
              <a:rPr lang="en-US" dirty="0"/>
              <a:t>Running AES</a:t>
            </a:r>
          </a:p>
        </p:txBody>
      </p:sp>
      <p:pic>
        <p:nvPicPr>
          <p:cNvPr id="1028" name="Picture 4" descr="QRPGuys Simple RF Probe - QRPGuys">
            <a:extLst>
              <a:ext uri="{FF2B5EF4-FFF2-40B4-BE49-F238E27FC236}">
                <a16:creationId xmlns:a16="http://schemas.microsoft.com/office/drawing/2014/main" id="{B55CCF02-0E6B-1183-24CF-63241B729E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262" y="2444298"/>
            <a:ext cx="4296848" cy="2666090"/>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a16="http://schemas.microsoft.com/office/drawing/2014/main" id="{10A90AE2-2866-261D-30EC-BB7C0FE81A2B}"/>
              </a:ext>
            </a:extLst>
          </p:cNvPr>
          <p:cNvSpPr/>
          <p:nvPr/>
        </p:nvSpPr>
        <p:spPr>
          <a:xfrm>
            <a:off x="4879122" y="365476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B939D08-0738-A309-3385-99666F8569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944837"/>
            <a:ext cx="5852172" cy="4389129"/>
          </a:xfrm>
          <a:prstGeom prst="rect">
            <a:avLst/>
          </a:prstGeom>
        </p:spPr>
      </p:pic>
    </p:spTree>
    <p:extLst>
      <p:ext uri="{BB962C8B-B14F-4D97-AF65-F5344CB8AC3E}">
        <p14:creationId xmlns:p14="http://schemas.microsoft.com/office/powerpoint/2010/main" val="1471497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A3BD-F541-1663-4D15-09BC90ABF4AA}"/>
              </a:ext>
            </a:extLst>
          </p:cNvPr>
          <p:cNvSpPr>
            <a:spLocks noGrp="1"/>
          </p:cNvSpPr>
          <p:nvPr>
            <p:ph type="title"/>
          </p:nvPr>
        </p:nvSpPr>
        <p:spPr/>
        <p:txBody>
          <a:bodyPr/>
          <a:lstStyle/>
          <a:p>
            <a:r>
              <a:rPr lang="en-US" dirty="0"/>
              <a:t>Hamming Weight</a:t>
            </a:r>
          </a:p>
        </p:txBody>
      </p:sp>
      <p:graphicFrame>
        <p:nvGraphicFramePr>
          <p:cNvPr id="4" name="Table 4">
            <a:extLst>
              <a:ext uri="{FF2B5EF4-FFF2-40B4-BE49-F238E27FC236}">
                <a16:creationId xmlns:a16="http://schemas.microsoft.com/office/drawing/2014/main" id="{4C95EC71-E462-989B-C38E-BD3076EB5910}"/>
              </a:ext>
            </a:extLst>
          </p:cNvPr>
          <p:cNvGraphicFramePr>
            <a:graphicFrameLocks noGrp="1"/>
          </p:cNvGraphicFramePr>
          <p:nvPr>
            <p:ph idx="1"/>
            <p:extLst>
              <p:ext uri="{D42A27DB-BD31-4B8C-83A1-F6EECF244321}">
                <p14:modId xmlns:p14="http://schemas.microsoft.com/office/powerpoint/2010/main" val="2131218370"/>
              </p:ext>
            </p:extLst>
          </p:nvPr>
        </p:nvGraphicFramePr>
        <p:xfrm>
          <a:off x="3543299" y="1690688"/>
          <a:ext cx="5105401" cy="4572000"/>
        </p:xfrm>
        <a:graphic>
          <a:graphicData uri="http://schemas.openxmlformats.org/drawingml/2006/table">
            <a:tbl>
              <a:tblPr firstRow="1" bandRow="1">
                <a:tableStyleId>{5C22544A-7EE6-4342-B048-85BDC9FD1C3A}</a:tableStyleId>
              </a:tblPr>
              <a:tblGrid>
                <a:gridCol w="2721430">
                  <a:extLst>
                    <a:ext uri="{9D8B030D-6E8A-4147-A177-3AD203B41FA5}">
                      <a16:colId xmlns:a16="http://schemas.microsoft.com/office/drawing/2014/main" val="2695028124"/>
                    </a:ext>
                  </a:extLst>
                </a:gridCol>
                <a:gridCol w="2383971">
                  <a:extLst>
                    <a:ext uri="{9D8B030D-6E8A-4147-A177-3AD203B41FA5}">
                      <a16:colId xmlns:a16="http://schemas.microsoft.com/office/drawing/2014/main" val="2380214884"/>
                    </a:ext>
                  </a:extLst>
                </a:gridCol>
              </a:tblGrid>
              <a:tr h="370840">
                <a:tc>
                  <a:txBody>
                    <a:bodyPr/>
                    <a:lstStyle/>
                    <a:p>
                      <a:pPr algn="ctr"/>
                      <a:r>
                        <a:rPr lang="en-US" sz="2400" dirty="0"/>
                        <a:t>Byte Value</a:t>
                      </a:r>
                    </a:p>
                  </a:txBody>
                  <a:tcPr/>
                </a:tc>
                <a:tc>
                  <a:txBody>
                    <a:bodyPr/>
                    <a:lstStyle/>
                    <a:p>
                      <a:pPr algn="ctr"/>
                      <a:r>
                        <a:rPr lang="en-US" sz="2400" dirty="0"/>
                        <a:t>Hamming Weight</a:t>
                      </a:r>
                    </a:p>
                  </a:txBody>
                  <a:tcPr/>
                </a:tc>
                <a:extLst>
                  <a:ext uri="{0D108BD9-81ED-4DB2-BD59-A6C34878D82A}">
                    <a16:rowId xmlns:a16="http://schemas.microsoft.com/office/drawing/2014/main" val="3626428252"/>
                  </a:ext>
                </a:extLst>
              </a:tr>
              <a:tr h="370840">
                <a:tc>
                  <a:txBody>
                    <a:bodyPr/>
                    <a:lstStyle/>
                    <a:p>
                      <a:pPr algn="ctr"/>
                      <a:r>
                        <a:rPr lang="en-US" sz="2400" dirty="0"/>
                        <a:t>0000 0000</a:t>
                      </a:r>
                    </a:p>
                  </a:txBody>
                  <a:tcPr/>
                </a:tc>
                <a:tc>
                  <a:txBody>
                    <a:bodyPr/>
                    <a:lstStyle/>
                    <a:p>
                      <a:pPr algn="ctr"/>
                      <a:r>
                        <a:rPr lang="en-US" sz="2400" dirty="0"/>
                        <a:t>0</a:t>
                      </a:r>
                    </a:p>
                  </a:txBody>
                  <a:tcPr/>
                </a:tc>
                <a:extLst>
                  <a:ext uri="{0D108BD9-81ED-4DB2-BD59-A6C34878D82A}">
                    <a16:rowId xmlns:a16="http://schemas.microsoft.com/office/drawing/2014/main" val="2626487978"/>
                  </a:ext>
                </a:extLst>
              </a:tr>
              <a:tr h="370840">
                <a:tc>
                  <a:txBody>
                    <a:bodyPr/>
                    <a:lstStyle/>
                    <a:p>
                      <a:pPr algn="ctr"/>
                      <a:r>
                        <a:rPr lang="en-US" sz="2400" dirty="0"/>
                        <a:t>0000 0001</a:t>
                      </a:r>
                    </a:p>
                  </a:txBody>
                  <a:tcPr/>
                </a:tc>
                <a:tc>
                  <a:txBody>
                    <a:bodyPr/>
                    <a:lstStyle/>
                    <a:p>
                      <a:pPr algn="ctr"/>
                      <a:r>
                        <a:rPr lang="en-US" sz="2400" dirty="0"/>
                        <a:t>1</a:t>
                      </a:r>
                    </a:p>
                  </a:txBody>
                  <a:tcPr/>
                </a:tc>
                <a:extLst>
                  <a:ext uri="{0D108BD9-81ED-4DB2-BD59-A6C34878D82A}">
                    <a16:rowId xmlns:a16="http://schemas.microsoft.com/office/drawing/2014/main" val="3765050466"/>
                  </a:ext>
                </a:extLst>
              </a:tr>
              <a:tr h="370840">
                <a:tc>
                  <a:txBody>
                    <a:bodyPr/>
                    <a:lstStyle/>
                    <a:p>
                      <a:pPr algn="ctr"/>
                      <a:r>
                        <a:rPr lang="en-US" sz="2400" dirty="0"/>
                        <a:t>0000 0011</a:t>
                      </a:r>
                    </a:p>
                  </a:txBody>
                  <a:tcPr/>
                </a:tc>
                <a:tc>
                  <a:txBody>
                    <a:bodyPr/>
                    <a:lstStyle/>
                    <a:p>
                      <a:pPr algn="ctr"/>
                      <a:r>
                        <a:rPr lang="en-US" sz="2400" dirty="0"/>
                        <a:t>2</a:t>
                      </a:r>
                    </a:p>
                  </a:txBody>
                  <a:tcPr/>
                </a:tc>
                <a:extLst>
                  <a:ext uri="{0D108BD9-81ED-4DB2-BD59-A6C34878D82A}">
                    <a16:rowId xmlns:a16="http://schemas.microsoft.com/office/drawing/2014/main" val="3673480138"/>
                  </a:ext>
                </a:extLst>
              </a:tr>
              <a:tr h="370840">
                <a:tc>
                  <a:txBody>
                    <a:bodyPr/>
                    <a:lstStyle/>
                    <a:p>
                      <a:pPr algn="ctr"/>
                      <a:r>
                        <a:rPr lang="en-US" sz="2400" dirty="0"/>
                        <a:t>0000 0111</a:t>
                      </a:r>
                    </a:p>
                  </a:txBody>
                  <a:tcPr/>
                </a:tc>
                <a:tc>
                  <a:txBody>
                    <a:bodyPr/>
                    <a:lstStyle/>
                    <a:p>
                      <a:pPr algn="ctr"/>
                      <a:r>
                        <a:rPr lang="en-US" sz="2400" dirty="0"/>
                        <a:t>3</a:t>
                      </a:r>
                    </a:p>
                  </a:txBody>
                  <a:tcPr/>
                </a:tc>
                <a:extLst>
                  <a:ext uri="{0D108BD9-81ED-4DB2-BD59-A6C34878D82A}">
                    <a16:rowId xmlns:a16="http://schemas.microsoft.com/office/drawing/2014/main" val="13550145"/>
                  </a:ext>
                </a:extLst>
              </a:tr>
              <a:tr h="370840">
                <a:tc>
                  <a:txBody>
                    <a:bodyPr/>
                    <a:lstStyle/>
                    <a:p>
                      <a:pPr algn="ctr"/>
                      <a:r>
                        <a:rPr lang="en-US" sz="2400" dirty="0"/>
                        <a:t>0000 1111</a:t>
                      </a:r>
                    </a:p>
                  </a:txBody>
                  <a:tcPr/>
                </a:tc>
                <a:tc>
                  <a:txBody>
                    <a:bodyPr/>
                    <a:lstStyle/>
                    <a:p>
                      <a:pPr algn="ctr"/>
                      <a:r>
                        <a:rPr lang="en-US" sz="2400" dirty="0"/>
                        <a:t>4</a:t>
                      </a:r>
                    </a:p>
                  </a:txBody>
                  <a:tcPr/>
                </a:tc>
                <a:extLst>
                  <a:ext uri="{0D108BD9-81ED-4DB2-BD59-A6C34878D82A}">
                    <a16:rowId xmlns:a16="http://schemas.microsoft.com/office/drawing/2014/main" val="2361154252"/>
                  </a:ext>
                </a:extLst>
              </a:tr>
              <a:tr h="370840">
                <a:tc>
                  <a:txBody>
                    <a:bodyPr/>
                    <a:lstStyle/>
                    <a:p>
                      <a:pPr algn="ctr"/>
                      <a:r>
                        <a:rPr lang="en-US" sz="2400" dirty="0"/>
                        <a:t>0001 1111</a:t>
                      </a:r>
                    </a:p>
                  </a:txBody>
                  <a:tcPr/>
                </a:tc>
                <a:tc>
                  <a:txBody>
                    <a:bodyPr/>
                    <a:lstStyle/>
                    <a:p>
                      <a:pPr algn="ctr"/>
                      <a:r>
                        <a:rPr lang="en-US" sz="2400" dirty="0"/>
                        <a:t>5</a:t>
                      </a:r>
                    </a:p>
                  </a:txBody>
                  <a:tcPr/>
                </a:tc>
                <a:extLst>
                  <a:ext uri="{0D108BD9-81ED-4DB2-BD59-A6C34878D82A}">
                    <a16:rowId xmlns:a16="http://schemas.microsoft.com/office/drawing/2014/main" val="2463045589"/>
                  </a:ext>
                </a:extLst>
              </a:tr>
              <a:tr h="370840">
                <a:tc>
                  <a:txBody>
                    <a:bodyPr/>
                    <a:lstStyle/>
                    <a:p>
                      <a:pPr algn="ctr"/>
                      <a:r>
                        <a:rPr lang="en-US" sz="2400" dirty="0"/>
                        <a:t>0011 1111</a:t>
                      </a:r>
                    </a:p>
                  </a:txBody>
                  <a:tcPr/>
                </a:tc>
                <a:tc>
                  <a:txBody>
                    <a:bodyPr/>
                    <a:lstStyle/>
                    <a:p>
                      <a:pPr algn="ctr"/>
                      <a:r>
                        <a:rPr lang="en-US" sz="2400" dirty="0"/>
                        <a:t>6</a:t>
                      </a:r>
                    </a:p>
                  </a:txBody>
                  <a:tcPr/>
                </a:tc>
                <a:extLst>
                  <a:ext uri="{0D108BD9-81ED-4DB2-BD59-A6C34878D82A}">
                    <a16:rowId xmlns:a16="http://schemas.microsoft.com/office/drawing/2014/main" val="2390490838"/>
                  </a:ext>
                </a:extLst>
              </a:tr>
              <a:tr h="370840">
                <a:tc>
                  <a:txBody>
                    <a:bodyPr/>
                    <a:lstStyle/>
                    <a:p>
                      <a:pPr algn="ctr"/>
                      <a:r>
                        <a:rPr lang="en-US" sz="2400" dirty="0"/>
                        <a:t>0111 1111</a:t>
                      </a:r>
                    </a:p>
                  </a:txBody>
                  <a:tcPr/>
                </a:tc>
                <a:tc>
                  <a:txBody>
                    <a:bodyPr/>
                    <a:lstStyle/>
                    <a:p>
                      <a:pPr algn="ctr"/>
                      <a:r>
                        <a:rPr lang="en-US" sz="2400" dirty="0"/>
                        <a:t>7</a:t>
                      </a:r>
                    </a:p>
                  </a:txBody>
                  <a:tcPr/>
                </a:tc>
                <a:extLst>
                  <a:ext uri="{0D108BD9-81ED-4DB2-BD59-A6C34878D82A}">
                    <a16:rowId xmlns:a16="http://schemas.microsoft.com/office/drawing/2014/main" val="1184149656"/>
                  </a:ext>
                </a:extLst>
              </a:tr>
              <a:tr h="370840">
                <a:tc>
                  <a:txBody>
                    <a:bodyPr/>
                    <a:lstStyle/>
                    <a:p>
                      <a:pPr algn="ctr"/>
                      <a:r>
                        <a:rPr lang="en-US" sz="2400" dirty="0"/>
                        <a:t>1111 1111</a:t>
                      </a:r>
                    </a:p>
                  </a:txBody>
                  <a:tcPr/>
                </a:tc>
                <a:tc>
                  <a:txBody>
                    <a:bodyPr/>
                    <a:lstStyle/>
                    <a:p>
                      <a:pPr algn="ctr"/>
                      <a:r>
                        <a:rPr lang="en-US" sz="2400" dirty="0"/>
                        <a:t>8</a:t>
                      </a:r>
                    </a:p>
                  </a:txBody>
                  <a:tcPr/>
                </a:tc>
                <a:extLst>
                  <a:ext uri="{0D108BD9-81ED-4DB2-BD59-A6C34878D82A}">
                    <a16:rowId xmlns:a16="http://schemas.microsoft.com/office/drawing/2014/main" val="3364045269"/>
                  </a:ext>
                </a:extLst>
              </a:tr>
            </a:tbl>
          </a:graphicData>
        </a:graphic>
      </p:graphicFrame>
      <p:sp>
        <p:nvSpPr>
          <p:cNvPr id="5" name="Arrow: Down 4">
            <a:extLst>
              <a:ext uri="{FF2B5EF4-FFF2-40B4-BE49-F238E27FC236}">
                <a16:creationId xmlns:a16="http://schemas.microsoft.com/office/drawing/2014/main" id="{4A573646-D712-07CB-470F-2E10E323C803}"/>
              </a:ext>
            </a:extLst>
          </p:cNvPr>
          <p:cNvSpPr/>
          <p:nvPr/>
        </p:nvSpPr>
        <p:spPr>
          <a:xfrm>
            <a:off x="9464096" y="1941717"/>
            <a:ext cx="484632" cy="39950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3D532B0-F29A-658B-A77C-BC85121EEE23}"/>
              </a:ext>
            </a:extLst>
          </p:cNvPr>
          <p:cNvSpPr txBox="1"/>
          <p:nvPr/>
        </p:nvSpPr>
        <p:spPr>
          <a:xfrm>
            <a:off x="8921806" y="1450283"/>
            <a:ext cx="1569212" cy="461665"/>
          </a:xfrm>
          <a:prstGeom prst="rect">
            <a:avLst/>
          </a:prstGeom>
          <a:noFill/>
        </p:spPr>
        <p:txBody>
          <a:bodyPr wrap="none" rtlCol="0">
            <a:spAutoFit/>
          </a:bodyPr>
          <a:lstStyle/>
          <a:p>
            <a:r>
              <a:rPr lang="en-US" sz="2400" dirty="0"/>
              <a:t>Less Power</a:t>
            </a:r>
          </a:p>
        </p:txBody>
      </p:sp>
      <p:sp>
        <p:nvSpPr>
          <p:cNvPr id="7" name="TextBox 6">
            <a:extLst>
              <a:ext uri="{FF2B5EF4-FFF2-40B4-BE49-F238E27FC236}">
                <a16:creationId xmlns:a16="http://schemas.microsoft.com/office/drawing/2014/main" id="{5200E95B-4E59-8219-50F9-C0AB6A9ACB26}"/>
              </a:ext>
            </a:extLst>
          </p:cNvPr>
          <p:cNvSpPr txBox="1"/>
          <p:nvPr/>
        </p:nvSpPr>
        <p:spPr>
          <a:xfrm>
            <a:off x="8842874" y="5966543"/>
            <a:ext cx="1727076" cy="461665"/>
          </a:xfrm>
          <a:prstGeom prst="rect">
            <a:avLst/>
          </a:prstGeom>
          <a:noFill/>
        </p:spPr>
        <p:txBody>
          <a:bodyPr wrap="none" rtlCol="0">
            <a:spAutoFit/>
          </a:bodyPr>
          <a:lstStyle/>
          <a:p>
            <a:r>
              <a:rPr lang="en-US" sz="2400" dirty="0"/>
              <a:t>More Power</a:t>
            </a:r>
          </a:p>
        </p:txBody>
      </p:sp>
    </p:spTree>
    <p:extLst>
      <p:ext uri="{BB962C8B-B14F-4D97-AF65-F5344CB8AC3E}">
        <p14:creationId xmlns:p14="http://schemas.microsoft.com/office/powerpoint/2010/main" val="1523229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8F04BF-B3CA-918C-6CCC-FAC8AE58D4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1918" y="215937"/>
            <a:ext cx="8568165" cy="6426124"/>
          </a:xfrm>
          <a:prstGeom prst="rect">
            <a:avLst/>
          </a:prstGeom>
        </p:spPr>
      </p:pic>
    </p:spTree>
    <p:extLst>
      <p:ext uri="{BB962C8B-B14F-4D97-AF65-F5344CB8AC3E}">
        <p14:creationId xmlns:p14="http://schemas.microsoft.com/office/powerpoint/2010/main" val="1584379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2BFF199F-D294-88C3-5448-3CF8BCA92AD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8805" y="225961"/>
            <a:ext cx="8494391" cy="6370794"/>
          </a:xfrm>
        </p:spPr>
      </p:pic>
    </p:spTree>
    <p:extLst>
      <p:ext uri="{BB962C8B-B14F-4D97-AF65-F5344CB8AC3E}">
        <p14:creationId xmlns:p14="http://schemas.microsoft.com/office/powerpoint/2010/main" val="1988652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5808-419A-1153-3524-5D22B61218B2}"/>
              </a:ext>
            </a:extLst>
          </p:cNvPr>
          <p:cNvSpPr>
            <a:spLocks noGrp="1"/>
          </p:cNvSpPr>
          <p:nvPr>
            <p:ph type="title"/>
          </p:nvPr>
        </p:nvSpPr>
        <p:spPr/>
        <p:txBody>
          <a:bodyPr/>
          <a:lstStyle/>
          <a:p>
            <a:r>
              <a:rPr lang="en-US" dirty="0"/>
              <a:t>Linear Algebra Methods</a:t>
            </a:r>
          </a:p>
        </p:txBody>
      </p:sp>
      <p:sp>
        <p:nvSpPr>
          <p:cNvPr id="3" name="Content Placeholder 2">
            <a:extLst>
              <a:ext uri="{FF2B5EF4-FFF2-40B4-BE49-F238E27FC236}">
                <a16:creationId xmlns:a16="http://schemas.microsoft.com/office/drawing/2014/main" id="{7F65FE2E-CCBD-DB9C-04C9-8CD9EAF7A265}"/>
              </a:ext>
            </a:extLst>
          </p:cNvPr>
          <p:cNvSpPr>
            <a:spLocks noGrp="1"/>
          </p:cNvSpPr>
          <p:nvPr>
            <p:ph idx="1"/>
          </p:nvPr>
        </p:nvSpPr>
        <p:spPr/>
        <p:txBody>
          <a:bodyPr>
            <a:normAutofit/>
          </a:bodyPr>
          <a:lstStyle/>
          <a:p>
            <a:r>
              <a:rPr lang="en-US" sz="3200" b="1" dirty="0"/>
              <a:t>Principal Component Analysis</a:t>
            </a:r>
          </a:p>
          <a:p>
            <a:r>
              <a:rPr lang="en-US" sz="3200" dirty="0"/>
              <a:t>Latent Factor Analysis </a:t>
            </a:r>
          </a:p>
          <a:p>
            <a:pPr lvl="1"/>
            <a:r>
              <a:rPr lang="en-US" sz="2800" dirty="0"/>
              <a:t>Less constrained PCA</a:t>
            </a:r>
          </a:p>
          <a:p>
            <a:r>
              <a:rPr lang="en-US" sz="3200" dirty="0"/>
              <a:t>Linear Discriminant Analysis</a:t>
            </a:r>
          </a:p>
          <a:p>
            <a:pPr lvl="1"/>
            <a:r>
              <a:rPr lang="en-US" sz="2800" dirty="0"/>
              <a:t>Class-Aware</a:t>
            </a:r>
          </a:p>
        </p:txBody>
      </p:sp>
    </p:spTree>
    <p:extLst>
      <p:ext uri="{BB962C8B-B14F-4D97-AF65-F5344CB8AC3E}">
        <p14:creationId xmlns:p14="http://schemas.microsoft.com/office/powerpoint/2010/main" val="25798623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3636</TotalTime>
  <Words>1073</Words>
  <Application>Microsoft Office PowerPoint</Application>
  <PresentationFormat>Widescreen</PresentationFormat>
  <Paragraphs>82</Paragraphs>
  <Slides>8</Slides>
  <Notes>8</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Dimensionality Reduction</vt:lpstr>
      <vt:lpstr>Step By Step</vt:lpstr>
      <vt:lpstr>Correlated Variables</vt:lpstr>
      <vt:lpstr>Differential Power Attack</vt:lpstr>
      <vt:lpstr>Hamming Weight</vt:lpstr>
      <vt:lpstr>PowerPoint Presentation</vt:lpstr>
      <vt:lpstr>PowerPoint Presentation</vt:lpstr>
      <vt:lpstr>Linear Algebra Methods</vt:lpstr>
    </vt:vector>
  </TitlesOfParts>
  <Company>AFIT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PATEL, HIREN J Lt Col USAF AETC AFIT/LSS</dc:creator>
  <cp:lastModifiedBy>Hiren Patel</cp:lastModifiedBy>
  <cp:revision>65</cp:revision>
  <dcterms:created xsi:type="dcterms:W3CDTF">2022-11-02T14:37:43Z</dcterms:created>
  <dcterms:modified xsi:type="dcterms:W3CDTF">2023-06-08T14:33:59Z</dcterms:modified>
</cp:coreProperties>
</file>