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62" r:id="rId5"/>
    <p:sldId id="261" r:id="rId6"/>
    <p:sldId id="259" r:id="rId7"/>
    <p:sldId id="260"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rt 1" id="{59309494-3B7C-4F2A-98B0-C5C7E3AF5392}">
          <p14:sldIdLst>
            <p14:sldId id="256"/>
            <p14:sldId id="257"/>
            <p14:sldId id="258"/>
            <p14:sldId id="262"/>
            <p14:sldId id="261"/>
            <p14:sldId id="259"/>
            <p14:sldId id="260"/>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4204"/>
    <a:srgbClr val="FFFFFF"/>
    <a:srgbClr val="F5F5F5"/>
    <a:srgbClr val="FFFEFF"/>
    <a:srgbClr val="FFF2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60" autoAdjust="0"/>
    <p:restoredTop sz="63670" autoAdjust="0"/>
  </p:normalViewPr>
  <p:slideViewPr>
    <p:cSldViewPr snapToGrid="0">
      <p:cViewPr varScale="1">
        <p:scale>
          <a:sx n="63" d="100"/>
          <a:sy n="63" d="100"/>
        </p:scale>
        <p:origin x="1728" y="48"/>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en Patel" userId="2304375fbe5c3cea" providerId="LiveId" clId="{82E156F4-F0BA-4F2F-A203-B8F1338C0715}"/>
    <pc:docChg chg="undo custSel addSld modSld modSection">
      <pc:chgData name="Hiren Patel" userId="2304375fbe5c3cea" providerId="LiveId" clId="{82E156F4-F0BA-4F2F-A203-B8F1338C0715}" dt="2023-06-08T14:35:14.089" v="7173" actId="20577"/>
      <pc:docMkLst>
        <pc:docMk/>
      </pc:docMkLst>
      <pc:sldChg chg="modSp mod modNotesTx">
        <pc:chgData name="Hiren Patel" userId="2304375fbe5c3cea" providerId="LiveId" clId="{82E156F4-F0BA-4F2F-A203-B8F1338C0715}" dt="2023-06-08T14:35:14.089" v="7173" actId="20577"/>
        <pc:sldMkLst>
          <pc:docMk/>
          <pc:sldMk cId="479257844" sldId="256"/>
        </pc:sldMkLst>
        <pc:spChg chg="mod">
          <ac:chgData name="Hiren Patel" userId="2304375fbe5c3cea" providerId="LiveId" clId="{82E156F4-F0BA-4F2F-A203-B8F1338C0715}" dt="2023-03-02T19:20:55.769" v="28" actId="14100"/>
          <ac:spMkLst>
            <pc:docMk/>
            <pc:sldMk cId="479257844" sldId="256"/>
            <ac:spMk id="2" creationId="{00000000-0000-0000-0000-000000000000}"/>
          </ac:spMkLst>
        </pc:spChg>
        <pc:spChg chg="mod">
          <ac:chgData name="Hiren Patel" userId="2304375fbe5c3cea" providerId="LiveId" clId="{82E156F4-F0BA-4F2F-A203-B8F1338C0715}" dt="2023-06-08T14:35:14.089" v="7173" actId="20577"/>
          <ac:spMkLst>
            <pc:docMk/>
            <pc:sldMk cId="479257844" sldId="256"/>
            <ac:spMk id="3" creationId="{00000000-0000-0000-0000-000000000000}"/>
          </ac:spMkLst>
        </pc:spChg>
      </pc:sldChg>
      <pc:sldChg chg="addSp modSp mod modNotesTx">
        <pc:chgData name="Hiren Patel" userId="2304375fbe5c3cea" providerId="LiveId" clId="{82E156F4-F0BA-4F2F-A203-B8F1338C0715}" dt="2023-06-07T16:03:34.648" v="7169" actId="1076"/>
        <pc:sldMkLst>
          <pc:docMk/>
          <pc:sldMk cId="1988652338" sldId="257"/>
        </pc:sldMkLst>
        <pc:spChg chg="mod">
          <ac:chgData name="Hiren Patel" userId="2304375fbe5c3cea" providerId="LiveId" clId="{82E156F4-F0BA-4F2F-A203-B8F1338C0715}" dt="2023-03-02T19:22:00.635" v="112" actId="20577"/>
          <ac:spMkLst>
            <pc:docMk/>
            <pc:sldMk cId="1988652338" sldId="257"/>
            <ac:spMk id="2" creationId="{BF592AB3-435C-5846-AAD0-115AED629458}"/>
          </ac:spMkLst>
        </pc:spChg>
        <pc:spChg chg="mod">
          <ac:chgData name="Hiren Patel" userId="2304375fbe5c3cea" providerId="LiveId" clId="{82E156F4-F0BA-4F2F-A203-B8F1338C0715}" dt="2023-03-02T19:29:21.588" v="293" actId="20577"/>
          <ac:spMkLst>
            <pc:docMk/>
            <pc:sldMk cId="1988652338" sldId="257"/>
            <ac:spMk id="3" creationId="{362AE222-76E8-4C40-DBE5-9896DBF041D5}"/>
          </ac:spMkLst>
        </pc:spChg>
        <pc:picChg chg="add mod">
          <ac:chgData name="Hiren Patel" userId="2304375fbe5c3cea" providerId="LiveId" clId="{82E156F4-F0BA-4F2F-A203-B8F1338C0715}" dt="2023-06-07T16:03:34.648" v="7169" actId="1076"/>
          <ac:picMkLst>
            <pc:docMk/>
            <pc:sldMk cId="1988652338" sldId="257"/>
            <ac:picMk id="4" creationId="{BDC72F41-37DB-9B1F-360C-693A3B3DF18E}"/>
          </ac:picMkLst>
        </pc:picChg>
      </pc:sldChg>
      <pc:sldChg chg="addSp delSp modSp new mod modNotesTx">
        <pc:chgData name="Hiren Patel" userId="2304375fbe5c3cea" providerId="LiveId" clId="{82E156F4-F0BA-4F2F-A203-B8F1338C0715}" dt="2023-05-30T15:38:03.476" v="6905" actId="20577"/>
        <pc:sldMkLst>
          <pc:docMk/>
          <pc:sldMk cId="2281670239" sldId="258"/>
        </pc:sldMkLst>
        <pc:spChg chg="mod">
          <ac:chgData name="Hiren Patel" userId="2304375fbe5c3cea" providerId="LiveId" clId="{82E156F4-F0BA-4F2F-A203-B8F1338C0715}" dt="2023-03-02T19:29:39.493" v="326" actId="20577"/>
          <ac:spMkLst>
            <pc:docMk/>
            <pc:sldMk cId="2281670239" sldId="258"/>
            <ac:spMk id="2" creationId="{4F80C8D6-2187-FFD0-AA86-6C4F3CA8365E}"/>
          </ac:spMkLst>
        </pc:spChg>
        <pc:spChg chg="del">
          <ac:chgData name="Hiren Patel" userId="2304375fbe5c3cea" providerId="LiveId" clId="{82E156F4-F0BA-4F2F-A203-B8F1338C0715}" dt="2023-03-02T19:30:02.340" v="327" actId="478"/>
          <ac:spMkLst>
            <pc:docMk/>
            <pc:sldMk cId="2281670239" sldId="258"/>
            <ac:spMk id="3" creationId="{4767CC48-6FA8-6B43-C744-FF117D602C90}"/>
          </ac:spMkLst>
        </pc:spChg>
        <pc:spChg chg="add mod">
          <ac:chgData name="Hiren Patel" userId="2304375fbe5c3cea" providerId="LiveId" clId="{82E156F4-F0BA-4F2F-A203-B8F1338C0715}" dt="2023-05-30T14:57:37.145" v="4254" actId="20577"/>
          <ac:spMkLst>
            <pc:docMk/>
            <pc:sldMk cId="2281670239" sldId="258"/>
            <ac:spMk id="3" creationId="{CCF543F6-605B-C15A-C493-B80E6D7A7D30}"/>
          </ac:spMkLst>
        </pc:spChg>
        <pc:spChg chg="add mod">
          <ac:chgData name="Hiren Patel" userId="2304375fbe5c3cea" providerId="LiveId" clId="{82E156F4-F0BA-4F2F-A203-B8F1338C0715}" dt="2023-03-21T15:28:46.472" v="1503" actId="1036"/>
          <ac:spMkLst>
            <pc:docMk/>
            <pc:sldMk cId="2281670239" sldId="258"/>
            <ac:spMk id="4" creationId="{79189A9A-C6D8-E658-3B83-A60FE7FF1837}"/>
          </ac:spMkLst>
        </pc:spChg>
        <pc:spChg chg="add mod">
          <ac:chgData name="Hiren Patel" userId="2304375fbe5c3cea" providerId="LiveId" clId="{82E156F4-F0BA-4F2F-A203-B8F1338C0715}" dt="2023-03-21T15:28:46.472" v="1503" actId="1036"/>
          <ac:spMkLst>
            <pc:docMk/>
            <pc:sldMk cId="2281670239" sldId="258"/>
            <ac:spMk id="5" creationId="{5700B8C7-7D70-26BC-1A83-669A7BECD2DA}"/>
          </ac:spMkLst>
        </pc:spChg>
        <pc:spChg chg="add mod">
          <ac:chgData name="Hiren Patel" userId="2304375fbe5c3cea" providerId="LiveId" clId="{82E156F4-F0BA-4F2F-A203-B8F1338C0715}" dt="2023-03-21T15:28:46.472" v="1503" actId="1036"/>
          <ac:spMkLst>
            <pc:docMk/>
            <pc:sldMk cId="2281670239" sldId="258"/>
            <ac:spMk id="6" creationId="{27992A8A-D500-A38A-85E4-EA9F94868B2B}"/>
          </ac:spMkLst>
        </pc:spChg>
        <pc:spChg chg="add mod">
          <ac:chgData name="Hiren Patel" userId="2304375fbe5c3cea" providerId="LiveId" clId="{82E156F4-F0BA-4F2F-A203-B8F1338C0715}" dt="2023-03-21T15:28:46.472" v="1503" actId="1036"/>
          <ac:spMkLst>
            <pc:docMk/>
            <pc:sldMk cId="2281670239" sldId="258"/>
            <ac:spMk id="7" creationId="{6CAE8F71-47E7-752A-D7F6-43D7A14BCCF7}"/>
          </ac:spMkLst>
        </pc:spChg>
        <pc:spChg chg="add mod">
          <ac:chgData name="Hiren Patel" userId="2304375fbe5c3cea" providerId="LiveId" clId="{82E156F4-F0BA-4F2F-A203-B8F1338C0715}" dt="2023-03-21T15:28:46.472" v="1503" actId="1036"/>
          <ac:spMkLst>
            <pc:docMk/>
            <pc:sldMk cId="2281670239" sldId="258"/>
            <ac:spMk id="8" creationId="{3BF31870-488D-B503-A514-8B7F9BBF345A}"/>
          </ac:spMkLst>
        </pc:spChg>
        <pc:spChg chg="add mod">
          <ac:chgData name="Hiren Patel" userId="2304375fbe5c3cea" providerId="LiveId" clId="{82E156F4-F0BA-4F2F-A203-B8F1338C0715}" dt="2023-03-21T15:28:46.472" v="1503" actId="1036"/>
          <ac:spMkLst>
            <pc:docMk/>
            <pc:sldMk cId="2281670239" sldId="258"/>
            <ac:spMk id="9" creationId="{05FFAA78-1B37-F2F7-CE53-A07FB17A9289}"/>
          </ac:spMkLst>
        </pc:spChg>
        <pc:spChg chg="add mod">
          <ac:chgData name="Hiren Patel" userId="2304375fbe5c3cea" providerId="LiveId" clId="{82E156F4-F0BA-4F2F-A203-B8F1338C0715}" dt="2023-03-21T15:28:46.472" v="1503" actId="1036"/>
          <ac:spMkLst>
            <pc:docMk/>
            <pc:sldMk cId="2281670239" sldId="258"/>
            <ac:spMk id="10" creationId="{014615DD-8FA5-7963-5991-7E1007162211}"/>
          </ac:spMkLst>
        </pc:spChg>
      </pc:sldChg>
      <pc:sldChg chg="addSp delSp modSp new mod modNotesTx">
        <pc:chgData name="Hiren Patel" userId="2304375fbe5c3cea" providerId="LiveId" clId="{82E156F4-F0BA-4F2F-A203-B8F1338C0715}" dt="2023-05-30T17:11:11.544" v="7035" actId="313"/>
        <pc:sldMkLst>
          <pc:docMk/>
          <pc:sldMk cId="1064394197" sldId="259"/>
        </pc:sldMkLst>
        <pc:spChg chg="mod">
          <ac:chgData name="Hiren Patel" userId="2304375fbe5c3cea" providerId="LiveId" clId="{82E156F4-F0BA-4F2F-A203-B8F1338C0715}" dt="2023-03-02T19:35:21.621" v="555" actId="20577"/>
          <ac:spMkLst>
            <pc:docMk/>
            <pc:sldMk cId="1064394197" sldId="259"/>
            <ac:spMk id="2" creationId="{0C21A8EA-E039-C15F-A83C-D097B6000346}"/>
          </ac:spMkLst>
        </pc:spChg>
        <pc:spChg chg="del">
          <ac:chgData name="Hiren Patel" userId="2304375fbe5c3cea" providerId="LiveId" clId="{82E156F4-F0BA-4F2F-A203-B8F1338C0715}" dt="2023-03-21T15:02:01.661" v="556" actId="478"/>
          <ac:spMkLst>
            <pc:docMk/>
            <pc:sldMk cId="1064394197" sldId="259"/>
            <ac:spMk id="3" creationId="{DA275679-8139-31EE-F0E7-2DD25561E73F}"/>
          </ac:spMkLst>
        </pc:spChg>
        <pc:spChg chg="add mod">
          <ac:chgData name="Hiren Patel" userId="2304375fbe5c3cea" providerId="LiveId" clId="{82E156F4-F0BA-4F2F-A203-B8F1338C0715}" dt="2023-03-21T15:04:39.824" v="659" actId="14100"/>
          <ac:spMkLst>
            <pc:docMk/>
            <pc:sldMk cId="1064394197" sldId="259"/>
            <ac:spMk id="8" creationId="{0AE652A4-2B16-7073-385C-2AFD50398587}"/>
          </ac:spMkLst>
        </pc:spChg>
        <pc:spChg chg="add del mod">
          <ac:chgData name="Hiren Patel" userId="2304375fbe5c3cea" providerId="LiveId" clId="{82E156F4-F0BA-4F2F-A203-B8F1338C0715}" dt="2023-03-21T15:04:33.767" v="658" actId="478"/>
          <ac:spMkLst>
            <pc:docMk/>
            <pc:sldMk cId="1064394197" sldId="259"/>
            <ac:spMk id="9" creationId="{3524A2DB-3D97-5400-FA08-43D7ED67F697}"/>
          </ac:spMkLst>
        </pc:spChg>
        <pc:picChg chg="add del mod">
          <ac:chgData name="Hiren Patel" userId="2304375fbe5c3cea" providerId="LiveId" clId="{82E156F4-F0BA-4F2F-A203-B8F1338C0715}" dt="2023-03-21T15:06:35.927" v="742" actId="478"/>
          <ac:picMkLst>
            <pc:docMk/>
            <pc:sldMk cId="1064394197" sldId="259"/>
            <ac:picMk id="5" creationId="{AE50EF03-D2A7-12B8-374B-5A1DF7D03372}"/>
          </ac:picMkLst>
        </pc:picChg>
        <pc:picChg chg="add del mod">
          <ac:chgData name="Hiren Patel" userId="2304375fbe5c3cea" providerId="LiveId" clId="{82E156F4-F0BA-4F2F-A203-B8F1338C0715}" dt="2023-03-21T15:19:07.545" v="1379" actId="478"/>
          <ac:picMkLst>
            <pc:docMk/>
            <pc:sldMk cId="1064394197" sldId="259"/>
            <ac:picMk id="7" creationId="{94D9C1FE-3329-09FB-814A-5A42761C25C8}"/>
          </ac:picMkLst>
        </pc:picChg>
        <pc:picChg chg="add mod">
          <ac:chgData name="Hiren Patel" userId="2304375fbe5c3cea" providerId="LiveId" clId="{82E156F4-F0BA-4F2F-A203-B8F1338C0715}" dt="2023-03-21T15:06:45.612" v="744" actId="14100"/>
          <ac:picMkLst>
            <pc:docMk/>
            <pc:sldMk cId="1064394197" sldId="259"/>
            <ac:picMk id="11" creationId="{CF388710-5864-335D-E4AE-1FA6249F330C}"/>
          </ac:picMkLst>
        </pc:picChg>
        <pc:picChg chg="add mod">
          <ac:chgData name="Hiren Patel" userId="2304375fbe5c3cea" providerId="LiveId" clId="{82E156F4-F0BA-4F2F-A203-B8F1338C0715}" dt="2023-03-21T15:19:21.174" v="1381" actId="1076"/>
          <ac:picMkLst>
            <pc:docMk/>
            <pc:sldMk cId="1064394197" sldId="259"/>
            <ac:picMk id="13" creationId="{C7B90685-C925-9147-6599-5F00A9116E03}"/>
          </ac:picMkLst>
        </pc:picChg>
      </pc:sldChg>
      <pc:sldChg chg="addSp delSp modSp new mod modNotesTx">
        <pc:chgData name="Hiren Patel" userId="2304375fbe5c3cea" providerId="LiveId" clId="{82E156F4-F0BA-4F2F-A203-B8F1338C0715}" dt="2023-05-30T17:12:55.995" v="7041" actId="478"/>
        <pc:sldMkLst>
          <pc:docMk/>
          <pc:sldMk cId="3738216408" sldId="260"/>
        </pc:sldMkLst>
        <pc:spChg chg="mod">
          <ac:chgData name="Hiren Patel" userId="2304375fbe5c3cea" providerId="LiveId" clId="{82E156F4-F0BA-4F2F-A203-B8F1338C0715}" dt="2023-03-21T15:16:34.508" v="1378" actId="20577"/>
          <ac:spMkLst>
            <pc:docMk/>
            <pc:sldMk cId="3738216408" sldId="260"/>
            <ac:spMk id="2" creationId="{A47D6A59-C45C-3E4C-CA73-8A2813319466}"/>
          </ac:spMkLst>
        </pc:spChg>
        <pc:spChg chg="del">
          <ac:chgData name="Hiren Patel" userId="2304375fbe5c3cea" providerId="LiveId" clId="{82E156F4-F0BA-4F2F-A203-B8F1338C0715}" dt="2023-03-21T15:10:47.992" v="1219"/>
          <ac:spMkLst>
            <pc:docMk/>
            <pc:sldMk cId="3738216408" sldId="260"/>
            <ac:spMk id="3" creationId="{1F665A2D-FFF7-686F-C010-6DAA1AA3741E}"/>
          </ac:spMkLst>
        </pc:spChg>
        <pc:spChg chg="add del mod">
          <ac:chgData name="Hiren Patel" userId="2304375fbe5c3cea" providerId="LiveId" clId="{82E156F4-F0BA-4F2F-A203-B8F1338C0715}" dt="2023-05-30T17:12:55.995" v="7041" actId="478"/>
          <ac:spMkLst>
            <pc:docMk/>
            <pc:sldMk cId="3738216408" sldId="260"/>
            <ac:spMk id="3" creationId="{C66322B6-EE66-5A71-F1AB-C44E1BD29EA2}"/>
          </ac:spMkLst>
        </pc:spChg>
        <pc:spChg chg="add mod">
          <ac:chgData name="Hiren Patel" userId="2304375fbe5c3cea" providerId="LiveId" clId="{82E156F4-F0BA-4F2F-A203-B8F1338C0715}" dt="2023-03-21T15:15:50.018" v="1239" actId="20577"/>
          <ac:spMkLst>
            <pc:docMk/>
            <pc:sldMk cId="3738216408" sldId="260"/>
            <ac:spMk id="8" creationId="{14E55135-7AE4-F6AC-0F34-3063AD4B7745}"/>
          </ac:spMkLst>
        </pc:spChg>
        <pc:spChg chg="add mod">
          <ac:chgData name="Hiren Patel" userId="2304375fbe5c3cea" providerId="LiveId" clId="{82E156F4-F0BA-4F2F-A203-B8F1338C0715}" dt="2023-03-21T15:16:18.541" v="1362" actId="20577"/>
          <ac:spMkLst>
            <pc:docMk/>
            <pc:sldMk cId="3738216408" sldId="260"/>
            <ac:spMk id="9" creationId="{CA56CEC6-07A6-86D4-A41E-EB8CC2C5F32A}"/>
          </ac:spMkLst>
        </pc:spChg>
        <pc:picChg chg="add mod">
          <ac:chgData name="Hiren Patel" userId="2304375fbe5c3cea" providerId="LiveId" clId="{82E156F4-F0BA-4F2F-A203-B8F1338C0715}" dt="2023-03-21T15:15:10.254" v="1224" actId="1076"/>
          <ac:picMkLst>
            <pc:docMk/>
            <pc:sldMk cId="3738216408" sldId="260"/>
            <ac:picMk id="5" creationId="{ACD65678-54AB-1A6E-EA3E-90F6FF91804C}"/>
          </ac:picMkLst>
        </pc:picChg>
        <pc:picChg chg="add mod">
          <ac:chgData name="Hiren Patel" userId="2304375fbe5c3cea" providerId="LiveId" clId="{82E156F4-F0BA-4F2F-A203-B8F1338C0715}" dt="2023-03-21T15:15:10.254" v="1224" actId="1076"/>
          <ac:picMkLst>
            <pc:docMk/>
            <pc:sldMk cId="3738216408" sldId="260"/>
            <ac:picMk id="7" creationId="{67910F5E-FECE-4A20-02F0-AB6E47F538E5}"/>
          </ac:picMkLst>
        </pc:picChg>
      </pc:sldChg>
      <pc:sldChg chg="addSp delSp modSp new mod modNotesTx">
        <pc:chgData name="Hiren Patel" userId="2304375fbe5c3cea" providerId="LiveId" clId="{82E156F4-F0BA-4F2F-A203-B8F1338C0715}" dt="2023-05-30T15:39:04.276" v="6974" actId="20577"/>
        <pc:sldMkLst>
          <pc:docMk/>
          <pc:sldMk cId="4109666263" sldId="261"/>
        </pc:sldMkLst>
        <pc:spChg chg="mod">
          <ac:chgData name="Hiren Patel" userId="2304375fbe5c3cea" providerId="LiveId" clId="{82E156F4-F0BA-4F2F-A203-B8F1338C0715}" dt="2023-03-21T16:42:12.519" v="1530" actId="20577"/>
          <ac:spMkLst>
            <pc:docMk/>
            <pc:sldMk cId="4109666263" sldId="261"/>
            <ac:spMk id="2" creationId="{F5A9E845-29FF-7BD5-58C6-E167D0543265}"/>
          </ac:spMkLst>
        </pc:spChg>
        <pc:spChg chg="del">
          <ac:chgData name="Hiren Patel" userId="2304375fbe5c3cea" providerId="LiveId" clId="{82E156F4-F0BA-4F2F-A203-B8F1338C0715}" dt="2023-03-21T16:42:16.237" v="1531" actId="478"/>
          <ac:spMkLst>
            <pc:docMk/>
            <pc:sldMk cId="4109666263" sldId="261"/>
            <ac:spMk id="3" creationId="{6E034410-E8F9-DB78-E7C6-974EC7854937}"/>
          </ac:spMkLst>
        </pc:spChg>
        <pc:picChg chg="add mod">
          <ac:chgData name="Hiren Patel" userId="2304375fbe5c3cea" providerId="LiveId" clId="{82E156F4-F0BA-4F2F-A203-B8F1338C0715}" dt="2023-03-21T16:42:38.213" v="1534" actId="14100"/>
          <ac:picMkLst>
            <pc:docMk/>
            <pc:sldMk cId="4109666263" sldId="261"/>
            <ac:picMk id="5" creationId="{28CAAAE7-D622-7356-8D4C-F39B02204DC8}"/>
          </ac:picMkLst>
        </pc:picChg>
      </pc:sldChg>
      <pc:sldChg chg="addSp delSp modSp new mod modNotesTx">
        <pc:chgData name="Hiren Patel" userId="2304375fbe5c3cea" providerId="LiveId" clId="{82E156F4-F0BA-4F2F-A203-B8F1338C0715}" dt="2023-03-21T16:50:55.166" v="2487" actId="5793"/>
        <pc:sldMkLst>
          <pc:docMk/>
          <pc:sldMk cId="3010084936" sldId="262"/>
        </pc:sldMkLst>
        <pc:spChg chg="mod">
          <ac:chgData name="Hiren Patel" userId="2304375fbe5c3cea" providerId="LiveId" clId="{82E156F4-F0BA-4F2F-A203-B8F1338C0715}" dt="2023-03-21T16:48:54.347" v="2071" actId="20577"/>
          <ac:spMkLst>
            <pc:docMk/>
            <pc:sldMk cId="3010084936" sldId="262"/>
            <ac:spMk id="2" creationId="{0FAF975D-879E-CFBB-54D7-33F090A93348}"/>
          </ac:spMkLst>
        </pc:spChg>
        <pc:spChg chg="del">
          <ac:chgData name="Hiren Patel" userId="2304375fbe5c3cea" providerId="LiveId" clId="{82E156F4-F0BA-4F2F-A203-B8F1338C0715}" dt="2023-03-21T16:48:58.206" v="2072" actId="478"/>
          <ac:spMkLst>
            <pc:docMk/>
            <pc:sldMk cId="3010084936" sldId="262"/>
            <ac:spMk id="3" creationId="{43147CDE-F34D-16A4-0FC1-EF026AFC1F5F}"/>
          </ac:spMkLst>
        </pc:spChg>
        <pc:spChg chg="add del">
          <ac:chgData name="Hiren Patel" userId="2304375fbe5c3cea" providerId="LiveId" clId="{82E156F4-F0BA-4F2F-A203-B8F1338C0715}" dt="2023-03-21T16:49:00.353" v="2074" actId="22"/>
          <ac:spMkLst>
            <pc:docMk/>
            <pc:sldMk cId="3010084936" sldId="262"/>
            <ac:spMk id="5" creationId="{614F0BDA-D57B-2774-D877-5E74409BBC6B}"/>
          </ac:spMkLst>
        </pc:spChg>
        <pc:picChg chg="add mod">
          <ac:chgData name="Hiren Patel" userId="2304375fbe5c3cea" providerId="LiveId" clId="{82E156F4-F0BA-4F2F-A203-B8F1338C0715}" dt="2023-03-21T16:49:23.587" v="2100" actId="1076"/>
          <ac:picMkLst>
            <pc:docMk/>
            <pc:sldMk cId="3010084936" sldId="262"/>
            <ac:picMk id="7" creationId="{83D3B3F7-C66E-D7DF-2390-CD1BD30E6035}"/>
          </ac:picMkLst>
        </pc:picChg>
      </pc:sldChg>
      <pc:sldChg chg="addSp modSp add mod modNotesTx">
        <pc:chgData name="Hiren Patel" userId="2304375fbe5c3cea" providerId="LiveId" clId="{82E156F4-F0BA-4F2F-A203-B8F1338C0715}" dt="2023-05-30T17:13:50.395" v="7168" actId="20577"/>
        <pc:sldMkLst>
          <pc:docMk/>
          <pc:sldMk cId="3402685492" sldId="263"/>
        </pc:sldMkLst>
        <pc:cxnChg chg="add mod">
          <ac:chgData name="Hiren Patel" userId="2304375fbe5c3cea" providerId="LiveId" clId="{82E156F4-F0BA-4F2F-A203-B8F1338C0715}" dt="2023-05-30T17:13:12.180" v="7044" actId="1582"/>
          <ac:cxnSpMkLst>
            <pc:docMk/>
            <pc:sldMk cId="3402685492" sldId="263"/>
            <ac:cxnSpMk id="6" creationId="{E58A6752-B401-5CF3-39BF-ABC3874C4DB6}"/>
          </ac:cxnSpMkLst>
        </pc:cxnChg>
      </pc:sldChg>
    </pc:docChg>
  </pc:docChgLst>
  <pc:docChgLst>
    <pc:chgData name="Hiren Patel" userId="2304375fbe5c3cea" providerId="LiveId" clId="{5B1D064A-1E5A-46AB-85B4-AF63E378D344}"/>
    <pc:docChg chg="addSld delSld modSld delMainMaster delSection modSection">
      <pc:chgData name="Hiren Patel" userId="2304375fbe5c3cea" providerId="LiveId" clId="{5B1D064A-1E5A-46AB-85B4-AF63E378D344}" dt="2023-03-02T19:20:24.678" v="13" actId="20577"/>
      <pc:docMkLst>
        <pc:docMk/>
      </pc:docMkLst>
      <pc:sldChg chg="modSp mod modNotesTx">
        <pc:chgData name="Hiren Patel" userId="2304375fbe5c3cea" providerId="LiveId" clId="{5B1D064A-1E5A-46AB-85B4-AF63E378D344}" dt="2023-03-02T19:20:24.678" v="13" actId="20577"/>
        <pc:sldMkLst>
          <pc:docMk/>
          <pc:sldMk cId="479257844" sldId="256"/>
        </pc:sldMkLst>
        <pc:spChg chg="mod">
          <ac:chgData name="Hiren Patel" userId="2304375fbe5c3cea" providerId="LiveId" clId="{5B1D064A-1E5A-46AB-85B4-AF63E378D344}" dt="2023-03-02T19:20:16.108" v="9" actId="20577"/>
          <ac:spMkLst>
            <pc:docMk/>
            <pc:sldMk cId="479257844" sldId="256"/>
            <ac:spMk id="2" creationId="{00000000-0000-0000-0000-000000000000}"/>
          </ac:spMkLst>
        </pc:spChg>
        <pc:spChg chg="mod">
          <ac:chgData name="Hiren Patel" userId="2304375fbe5c3cea" providerId="LiveId" clId="{5B1D064A-1E5A-46AB-85B4-AF63E378D344}" dt="2023-03-02T19:20:24.678" v="13" actId="20577"/>
          <ac:spMkLst>
            <pc:docMk/>
            <pc:sldMk cId="479257844" sldId="256"/>
            <ac:spMk id="3" creationId="{00000000-0000-0000-0000-000000000000}"/>
          </ac:spMkLst>
        </pc:spChg>
      </pc:sldChg>
      <pc:sldChg chg="new">
        <pc:chgData name="Hiren Patel" userId="2304375fbe5c3cea" providerId="LiveId" clId="{5B1D064A-1E5A-46AB-85B4-AF63E378D344}" dt="2023-03-02T19:20:07.145" v="3" actId="680"/>
        <pc:sldMkLst>
          <pc:docMk/>
          <pc:sldMk cId="1988652338" sldId="257"/>
        </pc:sldMkLst>
      </pc:sldChg>
      <pc:sldChg chg="del">
        <pc:chgData name="Hiren Patel" userId="2304375fbe5c3cea" providerId="LiveId" clId="{5B1D064A-1E5A-46AB-85B4-AF63E378D344}" dt="2023-03-02T19:19:50.713" v="0" actId="47"/>
        <pc:sldMkLst>
          <pc:docMk/>
          <pc:sldMk cId="3291809231" sldId="287"/>
        </pc:sldMkLst>
      </pc:sldChg>
      <pc:sldChg chg="del">
        <pc:chgData name="Hiren Patel" userId="2304375fbe5c3cea" providerId="LiveId" clId="{5B1D064A-1E5A-46AB-85B4-AF63E378D344}" dt="2023-03-02T19:19:50.713" v="0" actId="47"/>
        <pc:sldMkLst>
          <pc:docMk/>
          <pc:sldMk cId="2013056978" sldId="290"/>
        </pc:sldMkLst>
      </pc:sldChg>
      <pc:sldChg chg="del">
        <pc:chgData name="Hiren Patel" userId="2304375fbe5c3cea" providerId="LiveId" clId="{5B1D064A-1E5A-46AB-85B4-AF63E378D344}" dt="2023-03-02T19:19:50.713" v="0" actId="47"/>
        <pc:sldMkLst>
          <pc:docMk/>
          <pc:sldMk cId="856225339" sldId="296"/>
        </pc:sldMkLst>
      </pc:sldChg>
      <pc:sldChg chg="del">
        <pc:chgData name="Hiren Patel" userId="2304375fbe5c3cea" providerId="LiveId" clId="{5B1D064A-1E5A-46AB-85B4-AF63E378D344}" dt="2023-03-02T19:19:50.713" v="0" actId="47"/>
        <pc:sldMkLst>
          <pc:docMk/>
          <pc:sldMk cId="606052675" sldId="297"/>
        </pc:sldMkLst>
      </pc:sldChg>
      <pc:sldChg chg="del">
        <pc:chgData name="Hiren Patel" userId="2304375fbe5c3cea" providerId="LiveId" clId="{5B1D064A-1E5A-46AB-85B4-AF63E378D344}" dt="2023-03-02T19:19:50.713" v="0" actId="47"/>
        <pc:sldMkLst>
          <pc:docMk/>
          <pc:sldMk cId="3919120454" sldId="299"/>
        </pc:sldMkLst>
      </pc:sldChg>
      <pc:sldChg chg="del">
        <pc:chgData name="Hiren Patel" userId="2304375fbe5c3cea" providerId="LiveId" clId="{5B1D064A-1E5A-46AB-85B4-AF63E378D344}" dt="2023-03-02T19:19:50.713" v="0" actId="47"/>
        <pc:sldMkLst>
          <pc:docMk/>
          <pc:sldMk cId="1480366089" sldId="300"/>
        </pc:sldMkLst>
      </pc:sldChg>
      <pc:sldChg chg="del">
        <pc:chgData name="Hiren Patel" userId="2304375fbe5c3cea" providerId="LiveId" clId="{5B1D064A-1E5A-46AB-85B4-AF63E378D344}" dt="2023-03-02T19:19:50.713" v="0" actId="47"/>
        <pc:sldMkLst>
          <pc:docMk/>
          <pc:sldMk cId="2883463791" sldId="307"/>
        </pc:sldMkLst>
      </pc:sldChg>
      <pc:sldChg chg="del">
        <pc:chgData name="Hiren Patel" userId="2304375fbe5c3cea" providerId="LiveId" clId="{5B1D064A-1E5A-46AB-85B4-AF63E378D344}" dt="2023-03-02T19:19:50.713" v="0" actId="47"/>
        <pc:sldMkLst>
          <pc:docMk/>
          <pc:sldMk cId="1921555700" sldId="309"/>
        </pc:sldMkLst>
      </pc:sldChg>
      <pc:sldChg chg="del">
        <pc:chgData name="Hiren Patel" userId="2304375fbe5c3cea" providerId="LiveId" clId="{5B1D064A-1E5A-46AB-85B4-AF63E378D344}" dt="2023-03-02T19:19:50.713" v="0" actId="47"/>
        <pc:sldMkLst>
          <pc:docMk/>
          <pc:sldMk cId="3961696516" sldId="310"/>
        </pc:sldMkLst>
      </pc:sldChg>
      <pc:sldChg chg="del">
        <pc:chgData name="Hiren Patel" userId="2304375fbe5c3cea" providerId="LiveId" clId="{5B1D064A-1E5A-46AB-85B4-AF63E378D344}" dt="2023-03-02T19:19:50.713" v="0" actId="47"/>
        <pc:sldMkLst>
          <pc:docMk/>
          <pc:sldMk cId="3677431613" sldId="311"/>
        </pc:sldMkLst>
      </pc:sldChg>
      <pc:sldChg chg="del">
        <pc:chgData name="Hiren Patel" userId="2304375fbe5c3cea" providerId="LiveId" clId="{5B1D064A-1E5A-46AB-85B4-AF63E378D344}" dt="2023-03-02T19:19:50.713" v="0" actId="47"/>
        <pc:sldMkLst>
          <pc:docMk/>
          <pc:sldMk cId="566063156" sldId="312"/>
        </pc:sldMkLst>
      </pc:sldChg>
      <pc:sldChg chg="del">
        <pc:chgData name="Hiren Patel" userId="2304375fbe5c3cea" providerId="LiveId" clId="{5B1D064A-1E5A-46AB-85B4-AF63E378D344}" dt="2023-03-02T19:19:50.713" v="0" actId="47"/>
        <pc:sldMkLst>
          <pc:docMk/>
          <pc:sldMk cId="458377904" sldId="313"/>
        </pc:sldMkLst>
      </pc:sldChg>
      <pc:sldChg chg="del">
        <pc:chgData name="Hiren Patel" userId="2304375fbe5c3cea" providerId="LiveId" clId="{5B1D064A-1E5A-46AB-85B4-AF63E378D344}" dt="2023-03-02T19:19:50.713" v="0" actId="47"/>
        <pc:sldMkLst>
          <pc:docMk/>
          <pc:sldMk cId="1375127555" sldId="314"/>
        </pc:sldMkLst>
      </pc:sldChg>
      <pc:sldChg chg="del">
        <pc:chgData name="Hiren Patel" userId="2304375fbe5c3cea" providerId="LiveId" clId="{5B1D064A-1E5A-46AB-85B4-AF63E378D344}" dt="2023-03-02T19:19:50.713" v="0" actId="47"/>
        <pc:sldMkLst>
          <pc:docMk/>
          <pc:sldMk cId="1708888438" sldId="315"/>
        </pc:sldMkLst>
      </pc:sldChg>
      <pc:sldChg chg="del">
        <pc:chgData name="Hiren Patel" userId="2304375fbe5c3cea" providerId="LiveId" clId="{5B1D064A-1E5A-46AB-85B4-AF63E378D344}" dt="2023-03-02T19:19:50.713" v="0" actId="47"/>
        <pc:sldMkLst>
          <pc:docMk/>
          <pc:sldMk cId="1827441304" sldId="317"/>
        </pc:sldMkLst>
      </pc:sldChg>
      <pc:sldChg chg="del">
        <pc:chgData name="Hiren Patel" userId="2304375fbe5c3cea" providerId="LiveId" clId="{5B1D064A-1E5A-46AB-85B4-AF63E378D344}" dt="2023-03-02T19:19:50.713" v="0" actId="47"/>
        <pc:sldMkLst>
          <pc:docMk/>
          <pc:sldMk cId="2110258369" sldId="318"/>
        </pc:sldMkLst>
      </pc:sldChg>
      <pc:sldChg chg="del">
        <pc:chgData name="Hiren Patel" userId="2304375fbe5c3cea" providerId="LiveId" clId="{5B1D064A-1E5A-46AB-85B4-AF63E378D344}" dt="2023-03-02T19:19:50.713" v="0" actId="47"/>
        <pc:sldMkLst>
          <pc:docMk/>
          <pc:sldMk cId="2311736394" sldId="319"/>
        </pc:sldMkLst>
      </pc:sldChg>
      <pc:sldChg chg="del">
        <pc:chgData name="Hiren Patel" userId="2304375fbe5c3cea" providerId="LiveId" clId="{5B1D064A-1E5A-46AB-85B4-AF63E378D344}" dt="2023-03-02T19:19:50.713" v="0" actId="47"/>
        <pc:sldMkLst>
          <pc:docMk/>
          <pc:sldMk cId="3589673207" sldId="320"/>
        </pc:sldMkLst>
      </pc:sldChg>
      <pc:sldChg chg="del">
        <pc:chgData name="Hiren Patel" userId="2304375fbe5c3cea" providerId="LiveId" clId="{5B1D064A-1E5A-46AB-85B4-AF63E378D344}" dt="2023-03-02T19:19:50.713" v="0" actId="47"/>
        <pc:sldMkLst>
          <pc:docMk/>
          <pc:sldMk cId="1624553922" sldId="321"/>
        </pc:sldMkLst>
      </pc:sldChg>
      <pc:sldChg chg="del">
        <pc:chgData name="Hiren Patel" userId="2304375fbe5c3cea" providerId="LiveId" clId="{5B1D064A-1E5A-46AB-85B4-AF63E378D344}" dt="2023-03-02T19:19:50.713" v="0" actId="47"/>
        <pc:sldMkLst>
          <pc:docMk/>
          <pc:sldMk cId="314771001" sldId="322"/>
        </pc:sldMkLst>
      </pc:sldChg>
      <pc:sldChg chg="del">
        <pc:chgData name="Hiren Patel" userId="2304375fbe5c3cea" providerId="LiveId" clId="{5B1D064A-1E5A-46AB-85B4-AF63E378D344}" dt="2023-03-02T19:19:50.713" v="0" actId="47"/>
        <pc:sldMkLst>
          <pc:docMk/>
          <pc:sldMk cId="3331484714" sldId="323"/>
        </pc:sldMkLst>
      </pc:sldChg>
      <pc:sldChg chg="del">
        <pc:chgData name="Hiren Patel" userId="2304375fbe5c3cea" providerId="LiveId" clId="{5B1D064A-1E5A-46AB-85B4-AF63E378D344}" dt="2023-03-02T19:19:50.713" v="0" actId="47"/>
        <pc:sldMkLst>
          <pc:docMk/>
          <pc:sldMk cId="958105663" sldId="324"/>
        </pc:sldMkLst>
      </pc:sldChg>
      <pc:sldChg chg="del">
        <pc:chgData name="Hiren Patel" userId="2304375fbe5c3cea" providerId="LiveId" clId="{5B1D064A-1E5A-46AB-85B4-AF63E378D344}" dt="2023-03-02T19:19:50.713" v="0" actId="47"/>
        <pc:sldMkLst>
          <pc:docMk/>
          <pc:sldMk cId="4116249890" sldId="325"/>
        </pc:sldMkLst>
      </pc:sldChg>
      <pc:sldChg chg="del">
        <pc:chgData name="Hiren Patel" userId="2304375fbe5c3cea" providerId="LiveId" clId="{5B1D064A-1E5A-46AB-85B4-AF63E378D344}" dt="2023-03-02T19:19:50.713" v="0" actId="47"/>
        <pc:sldMkLst>
          <pc:docMk/>
          <pc:sldMk cId="1987813077" sldId="326"/>
        </pc:sldMkLst>
      </pc:sldChg>
      <pc:sldChg chg="del">
        <pc:chgData name="Hiren Patel" userId="2304375fbe5c3cea" providerId="LiveId" clId="{5B1D064A-1E5A-46AB-85B4-AF63E378D344}" dt="2023-03-02T19:19:50.713" v="0" actId="47"/>
        <pc:sldMkLst>
          <pc:docMk/>
          <pc:sldMk cId="1543059321" sldId="327"/>
        </pc:sldMkLst>
      </pc:sldChg>
      <pc:sldChg chg="del">
        <pc:chgData name="Hiren Patel" userId="2304375fbe5c3cea" providerId="LiveId" clId="{5B1D064A-1E5A-46AB-85B4-AF63E378D344}" dt="2023-03-02T19:19:50.713" v="0" actId="47"/>
        <pc:sldMkLst>
          <pc:docMk/>
          <pc:sldMk cId="3972521009" sldId="328"/>
        </pc:sldMkLst>
      </pc:sldChg>
      <pc:sldChg chg="del">
        <pc:chgData name="Hiren Patel" userId="2304375fbe5c3cea" providerId="LiveId" clId="{5B1D064A-1E5A-46AB-85B4-AF63E378D344}" dt="2023-03-02T19:19:50.713" v="0" actId="47"/>
        <pc:sldMkLst>
          <pc:docMk/>
          <pc:sldMk cId="1177761221" sldId="329"/>
        </pc:sldMkLst>
      </pc:sldChg>
      <pc:sldChg chg="del">
        <pc:chgData name="Hiren Patel" userId="2304375fbe5c3cea" providerId="LiveId" clId="{5B1D064A-1E5A-46AB-85B4-AF63E378D344}" dt="2023-03-02T19:19:50.713" v="0" actId="47"/>
        <pc:sldMkLst>
          <pc:docMk/>
          <pc:sldMk cId="189182046" sldId="330"/>
        </pc:sldMkLst>
      </pc:sldChg>
      <pc:sldMasterChg chg="del delSldLayout">
        <pc:chgData name="Hiren Patel" userId="2304375fbe5c3cea" providerId="LiveId" clId="{5B1D064A-1E5A-46AB-85B4-AF63E378D344}" dt="2023-03-02T19:19:50.713" v="0" actId="47"/>
        <pc:sldMasterMkLst>
          <pc:docMk/>
          <pc:sldMasterMk cId="124003025" sldId="2147483672"/>
        </pc:sldMasterMkLst>
        <pc:sldLayoutChg chg="del">
          <pc:chgData name="Hiren Patel" userId="2304375fbe5c3cea" providerId="LiveId" clId="{5B1D064A-1E5A-46AB-85B4-AF63E378D344}" dt="2023-03-02T19:19:50.713" v="0" actId="47"/>
          <pc:sldLayoutMkLst>
            <pc:docMk/>
            <pc:sldMasterMk cId="124003025" sldId="2147483672"/>
            <pc:sldLayoutMk cId="487086463" sldId="2147483673"/>
          </pc:sldLayoutMkLst>
        </pc:sldLayoutChg>
        <pc:sldLayoutChg chg="del">
          <pc:chgData name="Hiren Patel" userId="2304375fbe5c3cea" providerId="LiveId" clId="{5B1D064A-1E5A-46AB-85B4-AF63E378D344}" dt="2023-03-02T19:19:50.713" v="0" actId="47"/>
          <pc:sldLayoutMkLst>
            <pc:docMk/>
            <pc:sldMasterMk cId="124003025" sldId="2147483672"/>
            <pc:sldLayoutMk cId="2679367118" sldId="2147483674"/>
          </pc:sldLayoutMkLst>
        </pc:sldLayoutChg>
        <pc:sldLayoutChg chg="del">
          <pc:chgData name="Hiren Patel" userId="2304375fbe5c3cea" providerId="LiveId" clId="{5B1D064A-1E5A-46AB-85B4-AF63E378D344}" dt="2023-03-02T19:19:50.713" v="0" actId="47"/>
          <pc:sldLayoutMkLst>
            <pc:docMk/>
            <pc:sldMasterMk cId="124003025" sldId="2147483672"/>
            <pc:sldLayoutMk cId="313188934" sldId="2147483675"/>
          </pc:sldLayoutMkLst>
        </pc:sldLayoutChg>
        <pc:sldLayoutChg chg="del">
          <pc:chgData name="Hiren Patel" userId="2304375fbe5c3cea" providerId="LiveId" clId="{5B1D064A-1E5A-46AB-85B4-AF63E378D344}" dt="2023-03-02T19:19:50.713" v="0" actId="47"/>
          <pc:sldLayoutMkLst>
            <pc:docMk/>
            <pc:sldMasterMk cId="124003025" sldId="2147483672"/>
            <pc:sldLayoutMk cId="52658460" sldId="2147483676"/>
          </pc:sldLayoutMkLst>
        </pc:sldLayoutChg>
        <pc:sldLayoutChg chg="del">
          <pc:chgData name="Hiren Patel" userId="2304375fbe5c3cea" providerId="LiveId" clId="{5B1D064A-1E5A-46AB-85B4-AF63E378D344}" dt="2023-03-02T19:19:50.713" v="0" actId="47"/>
          <pc:sldLayoutMkLst>
            <pc:docMk/>
            <pc:sldMasterMk cId="124003025" sldId="2147483672"/>
            <pc:sldLayoutMk cId="1739209494" sldId="2147483677"/>
          </pc:sldLayoutMkLst>
        </pc:sldLayoutChg>
        <pc:sldLayoutChg chg="del">
          <pc:chgData name="Hiren Patel" userId="2304375fbe5c3cea" providerId="LiveId" clId="{5B1D064A-1E5A-46AB-85B4-AF63E378D344}" dt="2023-03-02T19:19:50.713" v="0" actId="47"/>
          <pc:sldLayoutMkLst>
            <pc:docMk/>
            <pc:sldMasterMk cId="124003025" sldId="2147483672"/>
            <pc:sldLayoutMk cId="4220401132" sldId="2147483678"/>
          </pc:sldLayoutMkLst>
        </pc:sldLayoutChg>
        <pc:sldLayoutChg chg="del">
          <pc:chgData name="Hiren Patel" userId="2304375fbe5c3cea" providerId="LiveId" clId="{5B1D064A-1E5A-46AB-85B4-AF63E378D344}" dt="2023-03-02T19:19:50.713" v="0" actId="47"/>
          <pc:sldLayoutMkLst>
            <pc:docMk/>
            <pc:sldMasterMk cId="124003025" sldId="2147483672"/>
            <pc:sldLayoutMk cId="1559140735" sldId="2147483679"/>
          </pc:sldLayoutMkLst>
        </pc:sldLayoutChg>
        <pc:sldLayoutChg chg="del">
          <pc:chgData name="Hiren Patel" userId="2304375fbe5c3cea" providerId="LiveId" clId="{5B1D064A-1E5A-46AB-85B4-AF63E378D344}" dt="2023-03-02T19:19:50.713" v="0" actId="47"/>
          <pc:sldLayoutMkLst>
            <pc:docMk/>
            <pc:sldMasterMk cId="124003025" sldId="2147483672"/>
            <pc:sldLayoutMk cId="2768438797" sldId="2147483680"/>
          </pc:sldLayoutMkLst>
        </pc:sldLayoutChg>
        <pc:sldLayoutChg chg="del">
          <pc:chgData name="Hiren Patel" userId="2304375fbe5c3cea" providerId="LiveId" clId="{5B1D064A-1E5A-46AB-85B4-AF63E378D344}" dt="2023-03-02T19:19:50.713" v="0" actId="47"/>
          <pc:sldLayoutMkLst>
            <pc:docMk/>
            <pc:sldMasterMk cId="124003025" sldId="2147483672"/>
            <pc:sldLayoutMk cId="1004286775" sldId="2147483681"/>
          </pc:sldLayoutMkLst>
        </pc:sldLayoutChg>
        <pc:sldLayoutChg chg="del">
          <pc:chgData name="Hiren Patel" userId="2304375fbe5c3cea" providerId="LiveId" clId="{5B1D064A-1E5A-46AB-85B4-AF63E378D344}" dt="2023-03-02T19:19:50.713" v="0" actId="47"/>
          <pc:sldLayoutMkLst>
            <pc:docMk/>
            <pc:sldMasterMk cId="124003025" sldId="2147483672"/>
            <pc:sldLayoutMk cId="3679436094" sldId="2147483682"/>
          </pc:sldLayoutMkLst>
        </pc:sldLayoutChg>
        <pc:sldLayoutChg chg="del">
          <pc:chgData name="Hiren Patel" userId="2304375fbe5c3cea" providerId="LiveId" clId="{5B1D064A-1E5A-46AB-85B4-AF63E378D344}" dt="2023-03-02T19:19:50.713" v="0" actId="47"/>
          <pc:sldLayoutMkLst>
            <pc:docMk/>
            <pc:sldMasterMk cId="124003025" sldId="2147483672"/>
            <pc:sldLayoutMk cId="2983674964" sldId="214748368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EDFE64-C7F4-4D15-8CEA-3641E729B4E6}" type="datetimeFigureOut">
              <a:rPr lang="en-US" smtClean="0"/>
              <a:t>6/8/2023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FFE123-2863-4BA4-96D6-C2215E59C391}" type="slidenum">
              <a:rPr lang="en-US" smtClean="0"/>
              <a:t>‹#›</a:t>
            </a:fld>
            <a:endParaRPr lang="en-US"/>
          </a:p>
        </p:txBody>
      </p:sp>
    </p:spTree>
    <p:extLst>
      <p:ext uri="{BB962C8B-B14F-4D97-AF65-F5344CB8AC3E}">
        <p14:creationId xmlns:p14="http://schemas.microsoft.com/office/powerpoint/2010/main" val="1104720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this lecture on Principal Component Analysis or PCA.  This is a dimensionality reduction method that uses linear algebra to identify the most important or principal directions that are necessary to explain the data.  </a:t>
            </a:r>
          </a:p>
        </p:txBody>
      </p:sp>
      <p:sp>
        <p:nvSpPr>
          <p:cNvPr id="4" name="Slide Number Placeholder 3"/>
          <p:cNvSpPr>
            <a:spLocks noGrp="1"/>
          </p:cNvSpPr>
          <p:nvPr>
            <p:ph type="sldNum" sz="quarter" idx="10"/>
          </p:nvPr>
        </p:nvSpPr>
        <p:spPr/>
        <p:txBody>
          <a:bodyPr/>
          <a:lstStyle/>
          <a:p>
            <a:fld id="{66FFE123-2863-4BA4-96D6-C2215E59C391}" type="slidenum">
              <a:rPr lang="en-US" smtClean="0"/>
              <a:t>1</a:t>
            </a:fld>
            <a:endParaRPr lang="en-US"/>
          </a:p>
        </p:txBody>
      </p:sp>
    </p:spTree>
    <p:extLst>
      <p:ext uri="{BB962C8B-B14F-4D97-AF65-F5344CB8AC3E}">
        <p14:creationId xmlns:p14="http://schemas.microsoft.com/office/powerpoint/2010/main" val="79136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first off, let’s go over when it makes sense to use PCA.  </a:t>
            </a:r>
          </a:p>
          <a:p>
            <a:endParaRPr lang="en-US" dirty="0"/>
          </a:p>
          <a:p>
            <a:r>
              <a:rPr lang="en-US" dirty="0"/>
              <a:t>You need to have numerical data.  If your data is not numerical, then you need to convert it.  </a:t>
            </a:r>
          </a:p>
          <a:p>
            <a:r>
              <a:rPr lang="en-US" dirty="0"/>
              <a:t>Next, there’s a constraint on the type of data for using PCA.  In linear algebra, a matrix can sometimes be decomposed into what are called Eigenvectors.  </a:t>
            </a:r>
          </a:p>
          <a:p>
            <a:r>
              <a:rPr lang="en-US" dirty="0"/>
              <a:t>You can think of eigenvectors as the most important vectors that explain the direction of the data.  So the constraint is that you need to be able to decompose the data into eigenvectors.  There are some cases where you can’t calculate eigenvectors from a matrix, but that is beyond the scope of this course.  </a:t>
            </a:r>
          </a:p>
          <a:p>
            <a:endParaRPr lang="en-US" dirty="0"/>
          </a:p>
          <a:p>
            <a:r>
              <a:rPr lang="en-US" dirty="0"/>
              <a:t>So in this figure, we’re showing 2 arrows in bold that show the principal direction of this blob.  Those are eigenvectors.  </a:t>
            </a:r>
          </a:p>
          <a:p>
            <a:endParaRPr lang="en-US" dirty="0"/>
          </a:p>
          <a:p>
            <a:r>
              <a:rPr lang="en-US" dirty="0"/>
              <a:t>And lastly, PCA will also only be useful in reducing dimensionality of the variables are correlated.  If all the variables were independent of each other, then you would need all of those variables to describe the data, and then you can’t reduce any of them.  </a:t>
            </a:r>
          </a:p>
        </p:txBody>
      </p:sp>
      <p:sp>
        <p:nvSpPr>
          <p:cNvPr id="4" name="Slide Number Placeholder 3"/>
          <p:cNvSpPr>
            <a:spLocks noGrp="1"/>
          </p:cNvSpPr>
          <p:nvPr>
            <p:ph type="sldNum" sz="quarter" idx="5"/>
          </p:nvPr>
        </p:nvSpPr>
        <p:spPr/>
        <p:txBody>
          <a:bodyPr/>
          <a:lstStyle/>
          <a:p>
            <a:fld id="{66FFE123-2863-4BA4-96D6-C2215E59C391}" type="slidenum">
              <a:rPr lang="en-US" smtClean="0"/>
              <a:t>2</a:t>
            </a:fld>
            <a:endParaRPr lang="en-US"/>
          </a:p>
        </p:txBody>
      </p:sp>
    </p:spTree>
    <p:extLst>
      <p:ext uri="{BB962C8B-B14F-4D97-AF65-F5344CB8AC3E}">
        <p14:creationId xmlns:p14="http://schemas.microsoft.com/office/powerpoint/2010/main" val="424562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go over the theoretical steps involved in PCA.  </a:t>
            </a:r>
          </a:p>
          <a:p>
            <a:endParaRPr lang="en-US" dirty="0"/>
          </a:p>
          <a:p>
            <a:r>
              <a:rPr lang="en-US" dirty="0"/>
              <a:t>First you take your original data and generate the covariance matrix.  Basically, take the matrix and it’s transpose and do a matrix multiplication.  </a:t>
            </a:r>
          </a:p>
          <a:p>
            <a:r>
              <a:rPr lang="en-US" dirty="0"/>
              <a:t>This is why PCA has limitations on data size.  By computing the covariance matrix, if you have n variables, you create an n x n matrix.  </a:t>
            </a:r>
          </a:p>
          <a:p>
            <a:r>
              <a:rPr lang="en-US" dirty="0"/>
              <a:t>So if you have 25000 variables, then you create a 25000 x 25000 matrix, which takes up a large amount of memory.  </a:t>
            </a:r>
          </a:p>
          <a:p>
            <a:endParaRPr lang="en-US" dirty="0"/>
          </a:p>
          <a:p>
            <a:r>
              <a:rPr lang="en-US" dirty="0"/>
              <a:t>Once you have the covariance matrix, you’ll compute the eigenvectors and eigenvalues.  There is one eigenvalue for each eigenvector.  And generally, a larger eigenvalue means that eigenvector is more important.  </a:t>
            </a:r>
          </a:p>
          <a:p>
            <a:r>
              <a:rPr lang="en-US" dirty="0"/>
              <a:t>So you can sort your eigenvalues and then choose the top n number of eigenvectors with the largest eigenvalues, and discard the rest.  The new matrix with just these top eigenvectors will then be much reduced.  </a:t>
            </a:r>
          </a:p>
        </p:txBody>
      </p:sp>
      <p:sp>
        <p:nvSpPr>
          <p:cNvPr id="4" name="Slide Number Placeholder 3"/>
          <p:cNvSpPr>
            <a:spLocks noGrp="1"/>
          </p:cNvSpPr>
          <p:nvPr>
            <p:ph type="sldNum" sz="quarter" idx="5"/>
          </p:nvPr>
        </p:nvSpPr>
        <p:spPr/>
        <p:txBody>
          <a:bodyPr/>
          <a:lstStyle/>
          <a:p>
            <a:fld id="{66FFE123-2863-4BA4-96D6-C2215E59C391}" type="slidenum">
              <a:rPr lang="en-US" smtClean="0"/>
              <a:t>3</a:t>
            </a:fld>
            <a:endParaRPr lang="en-US"/>
          </a:p>
        </p:txBody>
      </p:sp>
    </p:spTree>
    <p:extLst>
      <p:ext uri="{BB962C8B-B14F-4D97-AF65-F5344CB8AC3E}">
        <p14:creationId xmlns:p14="http://schemas.microsoft.com/office/powerpoint/2010/main" val="733561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from Wikipedia shows a multivariate Gaussian distribution.  Shown in bold are the eigenvectors of the covariance matrix.  </a:t>
            </a:r>
          </a:p>
          <a:p>
            <a:pPr marL="171450" indent="-171450">
              <a:buFontTx/>
              <a:buChar char="-"/>
            </a:pPr>
            <a:r>
              <a:rPr lang="en-US" dirty="0"/>
              <a:t>They are orthogonal thanks to the covariance matrix.  </a:t>
            </a:r>
          </a:p>
          <a:p>
            <a:pPr marL="171450" indent="-171450">
              <a:buFontTx/>
              <a:buChar char="-"/>
            </a:pPr>
            <a:r>
              <a:rPr lang="en-US" dirty="0"/>
              <a:t>They point in the direction of the most noise.  The longer vector points to the direction of most noise.  </a:t>
            </a:r>
          </a:p>
          <a:p>
            <a:pPr marL="0" indent="0">
              <a:buFontTx/>
              <a:buNone/>
            </a:pPr>
            <a:endParaRPr lang="en-US" dirty="0"/>
          </a:p>
          <a:p>
            <a:r>
              <a:rPr lang="en-US" dirty="0"/>
              <a:t>Source: https://en.wikipedia.org/wiki/Principal_component_analysis#/media/File:GaussianScatterPCA.svg</a:t>
            </a:r>
          </a:p>
        </p:txBody>
      </p:sp>
      <p:sp>
        <p:nvSpPr>
          <p:cNvPr id="4" name="Slide Number Placeholder 3"/>
          <p:cNvSpPr>
            <a:spLocks noGrp="1"/>
          </p:cNvSpPr>
          <p:nvPr>
            <p:ph type="sldNum" sz="quarter" idx="5"/>
          </p:nvPr>
        </p:nvSpPr>
        <p:spPr/>
        <p:txBody>
          <a:bodyPr/>
          <a:lstStyle/>
          <a:p>
            <a:fld id="{66FFE123-2863-4BA4-96D6-C2215E59C391}" type="slidenum">
              <a:rPr lang="en-US" smtClean="0"/>
              <a:t>4</a:t>
            </a:fld>
            <a:endParaRPr lang="en-US"/>
          </a:p>
        </p:txBody>
      </p:sp>
    </p:spTree>
    <p:extLst>
      <p:ext uri="{BB962C8B-B14F-4D97-AF65-F5344CB8AC3E}">
        <p14:creationId xmlns:p14="http://schemas.microsoft.com/office/powerpoint/2010/main" val="2319164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of the transformation that happens in PCA.  </a:t>
            </a:r>
          </a:p>
          <a:p>
            <a:endParaRPr lang="en-US" dirty="0"/>
          </a:p>
          <a:p>
            <a:r>
              <a:rPr lang="en-US" dirty="0"/>
              <a:t>This figure on the left shows a unit circle.  There are 2 unit vectors, one in the X direction and one in the Y direction.  This means that every point on the circle can be represented as a (X,Y) coordinate.  However, for this shape, the circle’s X and Y values are perfectly correlated.  So you can reduce these 2 dimensions to one rotated dimension shown on the right.  That’s essentially that’s going on in PCA.  </a:t>
            </a:r>
          </a:p>
          <a:p>
            <a:endParaRPr lang="en-US" dirty="0"/>
          </a:p>
          <a:p>
            <a:r>
              <a:rPr lang="en-US" dirty="0"/>
              <a:t>You first try to rotate the data in a way that identifies main dimensions where the data lies.  Then you determine which smaller set of these dimensions describes most of the data.  </a:t>
            </a:r>
          </a:p>
          <a:p>
            <a:endParaRPr lang="en-US" dirty="0"/>
          </a:p>
          <a:p>
            <a:r>
              <a:rPr lang="en-US" dirty="0"/>
              <a:t>----------------------------------------------------------------------------------------------------------------</a:t>
            </a:r>
          </a:p>
          <a:p>
            <a:endParaRPr lang="en-US" dirty="0"/>
          </a:p>
          <a:p>
            <a:r>
              <a:rPr lang="en-US" dirty="0"/>
              <a:t>This is from Reza </a:t>
            </a:r>
            <a:r>
              <a:rPr lang="en-US" dirty="0" err="1"/>
              <a:t>Beghari’s</a:t>
            </a:r>
            <a:r>
              <a:rPr lang="en-US" dirty="0"/>
              <a:t> excellent tutorial on Singular Vector Decomposition and it shows the original data </a:t>
            </a:r>
            <a:r>
              <a:rPr lang="en-US" b="1" dirty="0"/>
              <a:t>x</a:t>
            </a:r>
            <a:r>
              <a:rPr lang="en-US" b="0" dirty="0"/>
              <a:t> on the left and the transformed and stretched data on the right, where lambda1 is the eigenvalue and u1 and u2 are the original unit vectors.  As the data along the X and Y axes in the original figure are perfectly correlated, the transformed data only requires one axis to convey all the information.  </a:t>
            </a:r>
          </a:p>
          <a:p>
            <a:endParaRPr lang="en-US" b="0" dirty="0"/>
          </a:p>
          <a:p>
            <a:r>
              <a:rPr lang="en-US" b="0" dirty="0"/>
              <a:t>Source: https://towardsdatascience.com/understanding-singular-value-decomposition-and-its-application-in-data-science-388a54be95d </a:t>
            </a:r>
            <a:endParaRPr lang="en-US" dirty="0"/>
          </a:p>
        </p:txBody>
      </p:sp>
      <p:sp>
        <p:nvSpPr>
          <p:cNvPr id="4" name="Slide Number Placeholder 3"/>
          <p:cNvSpPr>
            <a:spLocks noGrp="1"/>
          </p:cNvSpPr>
          <p:nvPr>
            <p:ph type="sldNum" sz="quarter" idx="5"/>
          </p:nvPr>
        </p:nvSpPr>
        <p:spPr/>
        <p:txBody>
          <a:bodyPr/>
          <a:lstStyle/>
          <a:p>
            <a:fld id="{66FFE123-2863-4BA4-96D6-C2215E59C391}" type="slidenum">
              <a:rPr lang="en-US" smtClean="0"/>
              <a:t>5</a:t>
            </a:fld>
            <a:endParaRPr lang="en-US"/>
          </a:p>
        </p:txBody>
      </p:sp>
    </p:spTree>
    <p:extLst>
      <p:ext uri="{BB962C8B-B14F-4D97-AF65-F5344CB8AC3E}">
        <p14:creationId xmlns:p14="http://schemas.microsoft.com/office/powerpoint/2010/main" val="592841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this looks like with the DPA data:</a:t>
            </a:r>
          </a:p>
          <a:p>
            <a:endParaRPr lang="en-US" dirty="0"/>
          </a:p>
          <a:p>
            <a:r>
              <a:rPr lang="en-US" dirty="0"/>
              <a:t>Shown here on the left is a heatmap of variables in the DPA dataset that have a absolute correlation &gt; 0.9.  </a:t>
            </a:r>
          </a:p>
          <a:p>
            <a:r>
              <a:rPr lang="en-US" dirty="0"/>
              <a:t>On the right is a scatter plot of 1000 observations for 2 variables that have a correlation of 0.9.  You can tell that the classes all roughly occupy their own space, with yellow on the bottom, then green, blue, etc.  But there isn’t a distinct line that separates them and there’s some overlap.  </a:t>
            </a:r>
          </a:p>
          <a:p>
            <a:endParaRPr lang="en-US" dirty="0"/>
          </a:p>
          <a:p>
            <a:r>
              <a:rPr lang="en-US" dirty="0"/>
              <a:t>This dataset has many highly correlated variables.  It’s likely that this data can be transformed along new axes where much of this correlated data can be combined over a smaller handful of transformed dimensions.  </a:t>
            </a:r>
          </a:p>
        </p:txBody>
      </p:sp>
      <p:sp>
        <p:nvSpPr>
          <p:cNvPr id="4" name="Slide Number Placeholder 3"/>
          <p:cNvSpPr>
            <a:spLocks noGrp="1"/>
          </p:cNvSpPr>
          <p:nvPr>
            <p:ph type="sldNum" sz="quarter" idx="5"/>
          </p:nvPr>
        </p:nvSpPr>
        <p:spPr/>
        <p:txBody>
          <a:bodyPr/>
          <a:lstStyle/>
          <a:p>
            <a:fld id="{66FFE123-2863-4BA4-96D6-C2215E59C391}" type="slidenum">
              <a:rPr lang="en-US" smtClean="0"/>
              <a:t>6</a:t>
            </a:fld>
            <a:endParaRPr lang="en-US"/>
          </a:p>
        </p:txBody>
      </p:sp>
    </p:spTree>
    <p:extLst>
      <p:ext uri="{BB962C8B-B14F-4D97-AF65-F5344CB8AC3E}">
        <p14:creationId xmlns:p14="http://schemas.microsoft.com/office/powerpoint/2010/main" val="3371539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left are the sorted eigenvalues and we see that the first 2 represent a very large amount of the overall energy of the signal.  </a:t>
            </a:r>
          </a:p>
          <a:p>
            <a:endParaRPr lang="en-US" dirty="0"/>
          </a:p>
          <a:p>
            <a:r>
              <a:rPr lang="en-US" dirty="0"/>
              <a:t>Using just the first 2 eigenvectors, we get the transformed scatter plot shown on the right.  We see some clear separation of the classes.</a:t>
            </a:r>
          </a:p>
          <a:p>
            <a:endParaRPr lang="en-US" dirty="0"/>
          </a:p>
          <a:p>
            <a:r>
              <a:rPr lang="en-US" dirty="0"/>
              <a:t>It’s important to note that PCA is blind to the classes.  That is, it does not use class labels as </a:t>
            </a:r>
            <a:r>
              <a:rPr lang="en-US"/>
              <a:t>input and it </a:t>
            </a:r>
            <a:r>
              <a:rPr lang="en-US" dirty="0"/>
              <a:t>doesn’t not guarantee that the transformed data will separate the classes in the best way.  </a:t>
            </a:r>
          </a:p>
        </p:txBody>
      </p:sp>
      <p:sp>
        <p:nvSpPr>
          <p:cNvPr id="4" name="Slide Number Placeholder 3"/>
          <p:cNvSpPr>
            <a:spLocks noGrp="1"/>
          </p:cNvSpPr>
          <p:nvPr>
            <p:ph type="sldNum" sz="quarter" idx="5"/>
          </p:nvPr>
        </p:nvSpPr>
        <p:spPr/>
        <p:txBody>
          <a:bodyPr/>
          <a:lstStyle/>
          <a:p>
            <a:fld id="{66FFE123-2863-4BA4-96D6-C2215E59C391}" type="slidenum">
              <a:rPr lang="en-US" smtClean="0"/>
              <a:t>7</a:t>
            </a:fld>
            <a:endParaRPr lang="en-US"/>
          </a:p>
        </p:txBody>
      </p:sp>
    </p:spTree>
    <p:extLst>
      <p:ext uri="{BB962C8B-B14F-4D97-AF65-F5344CB8AC3E}">
        <p14:creationId xmlns:p14="http://schemas.microsoft.com/office/powerpoint/2010/main" val="3750999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left are the sorted eigenvalues and we see that the first 2 represent a very large amount of the overall energy of the signal.  </a:t>
            </a:r>
          </a:p>
          <a:p>
            <a:endParaRPr lang="en-US" dirty="0"/>
          </a:p>
          <a:p>
            <a:r>
              <a:rPr lang="en-US" dirty="0"/>
              <a:t>Using just the first 2 eigenvectors, we get the transformed scatter plot shown on the right.  We see some clear separation of the classes.</a:t>
            </a:r>
          </a:p>
          <a:p>
            <a:endParaRPr lang="en-US" dirty="0"/>
          </a:p>
          <a:p>
            <a:r>
              <a:rPr lang="en-US" dirty="0"/>
              <a:t>It’s important to note that PCA is blind to the classes.  That is, it does not use class labels as input and it doesn’t not guarantee that the transformed data will separate the classes in the best way.  </a:t>
            </a:r>
          </a:p>
          <a:p>
            <a:endParaRPr lang="en-US" dirty="0"/>
          </a:p>
          <a:p>
            <a:r>
              <a:rPr lang="en-US" dirty="0"/>
              <a:t>So next we’re going to go through a lab where we practice using PCA for </a:t>
            </a:r>
            <a:r>
              <a:rPr lang="en-US"/>
              <a:t>dimensionality reduction.  </a:t>
            </a:r>
            <a:endParaRPr lang="en-US" dirty="0"/>
          </a:p>
        </p:txBody>
      </p:sp>
      <p:sp>
        <p:nvSpPr>
          <p:cNvPr id="4" name="Slide Number Placeholder 3"/>
          <p:cNvSpPr>
            <a:spLocks noGrp="1"/>
          </p:cNvSpPr>
          <p:nvPr>
            <p:ph type="sldNum" sz="quarter" idx="5"/>
          </p:nvPr>
        </p:nvSpPr>
        <p:spPr/>
        <p:txBody>
          <a:bodyPr/>
          <a:lstStyle/>
          <a:p>
            <a:fld id="{66FFE123-2863-4BA4-96D6-C2215E59C391}" type="slidenum">
              <a:rPr lang="en-US" smtClean="0"/>
              <a:t>8</a:t>
            </a:fld>
            <a:endParaRPr lang="en-US"/>
          </a:p>
        </p:txBody>
      </p:sp>
    </p:spTree>
    <p:extLst>
      <p:ext uri="{BB962C8B-B14F-4D97-AF65-F5344CB8AC3E}">
        <p14:creationId xmlns:p14="http://schemas.microsoft.com/office/powerpoint/2010/main" val="1879771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81145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736448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9600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728733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63C584-8AEF-4A43-8713-A662A829C1CE}"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189517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63C584-8AEF-4A43-8713-A662A829C1CE}"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71660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63C584-8AEF-4A43-8713-A662A829C1CE}" type="datetimeFigureOut">
              <a:rPr lang="en-US" smtClean="0"/>
              <a:t>6/8/2023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2661656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0763C584-8AEF-4A43-8713-A662A829C1CE}" type="datetimeFigureOut">
              <a:rPr lang="en-US" smtClean="0"/>
              <a:t>6/8/2023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2257766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63C584-8AEF-4A43-8713-A662A829C1CE}" type="datetimeFigureOut">
              <a:rPr lang="en-US" smtClean="0"/>
              <a:t>6/8/2023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1832597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63C584-8AEF-4A43-8713-A662A829C1CE}"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192467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63C584-8AEF-4A43-8713-A662A829C1CE}"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559594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3C584-8AEF-4A43-8713-A662A829C1CE}" type="datetimeFigureOut">
              <a:rPr lang="en-US" smtClean="0"/>
              <a:t>6/8/2023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299AA-6EB0-4C14-BE1C-21965C8C6F35}" type="slidenum">
              <a:rPr lang="en-US" smtClean="0"/>
              <a:t>‹#›</a:t>
            </a:fld>
            <a:endParaRPr lang="en-US"/>
          </a:p>
        </p:txBody>
      </p:sp>
    </p:spTree>
    <p:extLst>
      <p:ext uri="{BB962C8B-B14F-4D97-AF65-F5344CB8AC3E}">
        <p14:creationId xmlns:p14="http://schemas.microsoft.com/office/powerpoint/2010/main" val="17894381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122363"/>
            <a:ext cx="10058400" cy="2387600"/>
          </a:xfrm>
        </p:spPr>
        <p:txBody>
          <a:bodyPr/>
          <a:lstStyle/>
          <a:p>
            <a:r>
              <a:rPr lang="en-US" dirty="0"/>
              <a:t>Principal Component Analysis</a:t>
            </a:r>
          </a:p>
        </p:txBody>
      </p:sp>
      <p:sp>
        <p:nvSpPr>
          <p:cNvPr id="3" name="Subtitle 2"/>
          <p:cNvSpPr>
            <a:spLocks noGrp="1"/>
          </p:cNvSpPr>
          <p:nvPr>
            <p:ph type="subTitle" idx="1"/>
          </p:nvPr>
        </p:nvSpPr>
        <p:spPr/>
        <p:txBody>
          <a:bodyPr/>
          <a:lstStyle/>
          <a:p>
            <a:r>
              <a:rPr lang="en-US"/>
              <a:t>WKSP 320 Module 1, </a:t>
            </a:r>
            <a:r>
              <a:rPr lang="en-US" dirty="0"/>
              <a:t>Lesson 1</a:t>
            </a:r>
          </a:p>
        </p:txBody>
      </p:sp>
    </p:spTree>
    <p:extLst>
      <p:ext uri="{BB962C8B-B14F-4D97-AF65-F5344CB8AC3E}">
        <p14:creationId xmlns:p14="http://schemas.microsoft.com/office/powerpoint/2010/main" val="479257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92AB3-435C-5846-AAD0-115AED629458}"/>
              </a:ext>
            </a:extLst>
          </p:cNvPr>
          <p:cNvSpPr>
            <a:spLocks noGrp="1"/>
          </p:cNvSpPr>
          <p:nvPr>
            <p:ph type="title"/>
          </p:nvPr>
        </p:nvSpPr>
        <p:spPr/>
        <p:txBody>
          <a:bodyPr/>
          <a:lstStyle/>
          <a:p>
            <a:r>
              <a:rPr lang="en-US" dirty="0"/>
              <a:t>PCA and Dimensionality Reduction</a:t>
            </a:r>
          </a:p>
        </p:txBody>
      </p:sp>
      <p:sp>
        <p:nvSpPr>
          <p:cNvPr id="3" name="Content Placeholder 2">
            <a:extLst>
              <a:ext uri="{FF2B5EF4-FFF2-40B4-BE49-F238E27FC236}">
                <a16:creationId xmlns:a16="http://schemas.microsoft.com/office/drawing/2014/main" id="{362AE222-76E8-4C40-DBE5-9896DBF041D5}"/>
              </a:ext>
            </a:extLst>
          </p:cNvPr>
          <p:cNvSpPr>
            <a:spLocks noGrp="1"/>
          </p:cNvSpPr>
          <p:nvPr>
            <p:ph idx="1"/>
          </p:nvPr>
        </p:nvSpPr>
        <p:spPr/>
        <p:txBody>
          <a:bodyPr/>
          <a:lstStyle/>
          <a:p>
            <a:pPr marL="0" indent="0" algn="ctr">
              <a:buNone/>
            </a:pPr>
            <a:r>
              <a:rPr lang="en-US" dirty="0"/>
              <a:t>Why and When:</a:t>
            </a:r>
          </a:p>
          <a:p>
            <a:r>
              <a:rPr lang="en-US" dirty="0"/>
              <a:t>Numerical data</a:t>
            </a:r>
          </a:p>
          <a:p>
            <a:r>
              <a:rPr lang="en-US" dirty="0"/>
              <a:t>Data = linear combination of eigenvectors</a:t>
            </a:r>
          </a:p>
          <a:p>
            <a:r>
              <a:rPr lang="en-US" dirty="0"/>
              <a:t>Original features are correlated</a:t>
            </a:r>
          </a:p>
        </p:txBody>
      </p:sp>
      <p:pic>
        <p:nvPicPr>
          <p:cNvPr id="4" name="Picture 3">
            <a:extLst>
              <a:ext uri="{FF2B5EF4-FFF2-40B4-BE49-F238E27FC236}">
                <a16:creationId xmlns:a16="http://schemas.microsoft.com/office/drawing/2014/main" id="{BDC72F41-37DB-9B1F-360C-693A3B3DF1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8275" y="2328864"/>
            <a:ext cx="4205651" cy="4164011"/>
          </a:xfrm>
          <a:prstGeom prst="rect">
            <a:avLst/>
          </a:prstGeom>
        </p:spPr>
      </p:pic>
    </p:spTree>
    <p:extLst>
      <p:ext uri="{BB962C8B-B14F-4D97-AF65-F5344CB8AC3E}">
        <p14:creationId xmlns:p14="http://schemas.microsoft.com/office/powerpoint/2010/main" val="1988652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0C8D6-2187-FFD0-AA86-6C4F3CA8365E}"/>
              </a:ext>
            </a:extLst>
          </p:cNvPr>
          <p:cNvSpPr>
            <a:spLocks noGrp="1"/>
          </p:cNvSpPr>
          <p:nvPr>
            <p:ph type="title"/>
          </p:nvPr>
        </p:nvSpPr>
        <p:spPr/>
        <p:txBody>
          <a:bodyPr/>
          <a:lstStyle/>
          <a:p>
            <a:r>
              <a:rPr lang="en-US" dirty="0"/>
              <a:t>Principal Component Analysis</a:t>
            </a:r>
          </a:p>
        </p:txBody>
      </p:sp>
      <p:sp>
        <p:nvSpPr>
          <p:cNvPr id="4" name="Rectangle 3">
            <a:extLst>
              <a:ext uri="{FF2B5EF4-FFF2-40B4-BE49-F238E27FC236}">
                <a16:creationId xmlns:a16="http://schemas.microsoft.com/office/drawing/2014/main" id="{79189A9A-C6D8-E658-3B83-A60FE7FF1837}"/>
              </a:ext>
            </a:extLst>
          </p:cNvPr>
          <p:cNvSpPr/>
          <p:nvPr/>
        </p:nvSpPr>
        <p:spPr>
          <a:xfrm>
            <a:off x="550506" y="2374641"/>
            <a:ext cx="1996751" cy="132556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800" dirty="0"/>
              <a:t>Original Data</a:t>
            </a:r>
          </a:p>
        </p:txBody>
      </p:sp>
      <p:sp>
        <p:nvSpPr>
          <p:cNvPr id="5" name="Rectangle 4">
            <a:extLst>
              <a:ext uri="{FF2B5EF4-FFF2-40B4-BE49-F238E27FC236}">
                <a16:creationId xmlns:a16="http://schemas.microsoft.com/office/drawing/2014/main" id="{5700B8C7-7D70-26BC-1A83-669A7BECD2DA}"/>
              </a:ext>
            </a:extLst>
          </p:cNvPr>
          <p:cNvSpPr/>
          <p:nvPr/>
        </p:nvSpPr>
        <p:spPr>
          <a:xfrm>
            <a:off x="9213184" y="4161355"/>
            <a:ext cx="2208167" cy="1325563"/>
          </a:xfrm>
          <a:prstGeom prst="rect">
            <a:avLst/>
          </a:prstGeom>
          <a:solidFill>
            <a:schemeClr val="accent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800" dirty="0"/>
              <a:t>Transformed Data</a:t>
            </a:r>
          </a:p>
        </p:txBody>
      </p:sp>
      <p:sp>
        <p:nvSpPr>
          <p:cNvPr id="6" name="Rectangle 5">
            <a:extLst>
              <a:ext uri="{FF2B5EF4-FFF2-40B4-BE49-F238E27FC236}">
                <a16:creationId xmlns:a16="http://schemas.microsoft.com/office/drawing/2014/main" id="{27992A8A-D500-A38A-85E4-EA9F94868B2B}"/>
              </a:ext>
            </a:extLst>
          </p:cNvPr>
          <p:cNvSpPr/>
          <p:nvPr/>
        </p:nvSpPr>
        <p:spPr>
          <a:xfrm>
            <a:off x="4094117" y="4161358"/>
            <a:ext cx="3537367" cy="1325563"/>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800" dirty="0"/>
              <a:t>Eigenvalues + Eigenvectors</a:t>
            </a:r>
          </a:p>
        </p:txBody>
      </p:sp>
      <p:sp>
        <p:nvSpPr>
          <p:cNvPr id="7" name="Arrow: Right 6">
            <a:extLst>
              <a:ext uri="{FF2B5EF4-FFF2-40B4-BE49-F238E27FC236}">
                <a16:creationId xmlns:a16="http://schemas.microsoft.com/office/drawing/2014/main" id="{6CAE8F71-47E7-752A-D7F6-43D7A14BCCF7}"/>
              </a:ext>
            </a:extLst>
          </p:cNvPr>
          <p:cNvSpPr/>
          <p:nvPr/>
        </p:nvSpPr>
        <p:spPr>
          <a:xfrm>
            <a:off x="2761470" y="2683151"/>
            <a:ext cx="978408" cy="708539"/>
          </a:xfrm>
          <a:prstGeom prst="rightArrow">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3BF31870-488D-B503-A514-8B7F9BBF345A}"/>
              </a:ext>
            </a:extLst>
          </p:cNvPr>
          <p:cNvSpPr/>
          <p:nvPr/>
        </p:nvSpPr>
        <p:spPr>
          <a:xfrm>
            <a:off x="7872118" y="4460535"/>
            <a:ext cx="1100432" cy="727200"/>
          </a:xfrm>
          <a:prstGeom prst="rightArrow">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Top n</a:t>
            </a:r>
          </a:p>
        </p:txBody>
      </p:sp>
      <p:sp>
        <p:nvSpPr>
          <p:cNvPr id="3" name="Rectangle 2">
            <a:extLst>
              <a:ext uri="{FF2B5EF4-FFF2-40B4-BE49-F238E27FC236}">
                <a16:creationId xmlns:a16="http://schemas.microsoft.com/office/drawing/2014/main" id="{CCF543F6-605B-C15A-C493-B80E6D7A7D30}"/>
              </a:ext>
            </a:extLst>
          </p:cNvPr>
          <p:cNvSpPr/>
          <p:nvPr/>
        </p:nvSpPr>
        <p:spPr>
          <a:xfrm>
            <a:off x="4094117" y="2374641"/>
            <a:ext cx="3537367" cy="1325563"/>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800" dirty="0"/>
              <a:t>Covariance Matrix</a:t>
            </a:r>
          </a:p>
          <a:p>
            <a:pPr algn="ctr"/>
            <a:r>
              <a:rPr lang="en-US" sz="2800" b="1" dirty="0"/>
              <a:t>X</a:t>
            </a:r>
            <a:r>
              <a:rPr lang="en-US" sz="2800" b="1" baseline="30000" dirty="0"/>
              <a:t>T</a:t>
            </a:r>
            <a:r>
              <a:rPr lang="en-US" sz="2800" b="1" dirty="0"/>
              <a:t>X</a:t>
            </a:r>
          </a:p>
        </p:txBody>
      </p:sp>
      <p:sp>
        <p:nvSpPr>
          <p:cNvPr id="9" name="Arrow: Right 8">
            <a:extLst>
              <a:ext uri="{FF2B5EF4-FFF2-40B4-BE49-F238E27FC236}">
                <a16:creationId xmlns:a16="http://schemas.microsoft.com/office/drawing/2014/main" id="{05FFAA78-1B37-F2F7-CE53-A07FB17A9289}"/>
              </a:ext>
            </a:extLst>
          </p:cNvPr>
          <p:cNvSpPr/>
          <p:nvPr/>
        </p:nvSpPr>
        <p:spPr>
          <a:xfrm>
            <a:off x="2761470" y="4469866"/>
            <a:ext cx="978408" cy="708539"/>
          </a:xfrm>
          <a:prstGeom prst="rightArrow">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014615DD-8FA5-7963-5991-7E1007162211}"/>
              </a:ext>
            </a:extLst>
          </p:cNvPr>
          <p:cNvSpPr/>
          <p:nvPr/>
        </p:nvSpPr>
        <p:spPr>
          <a:xfrm>
            <a:off x="7985723" y="2683152"/>
            <a:ext cx="978408" cy="708539"/>
          </a:xfrm>
          <a:prstGeom prst="rightArrow">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1670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F975D-879E-CFBB-54D7-33F090A93348}"/>
              </a:ext>
            </a:extLst>
          </p:cNvPr>
          <p:cNvSpPr>
            <a:spLocks noGrp="1"/>
          </p:cNvSpPr>
          <p:nvPr>
            <p:ph type="title"/>
          </p:nvPr>
        </p:nvSpPr>
        <p:spPr/>
        <p:txBody>
          <a:bodyPr/>
          <a:lstStyle/>
          <a:p>
            <a:r>
              <a:rPr lang="en-US" dirty="0"/>
              <a:t>Directions of Variance</a:t>
            </a:r>
          </a:p>
        </p:txBody>
      </p:sp>
      <p:pic>
        <p:nvPicPr>
          <p:cNvPr id="7" name="Picture 6">
            <a:extLst>
              <a:ext uri="{FF2B5EF4-FFF2-40B4-BE49-F238E27FC236}">
                <a16:creationId xmlns:a16="http://schemas.microsoft.com/office/drawing/2014/main" id="{83D3B3F7-C66E-D7DF-2390-CD1BD30E60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3174" y="1690688"/>
            <a:ext cx="4205651" cy="4164011"/>
          </a:xfrm>
          <a:prstGeom prst="rect">
            <a:avLst/>
          </a:prstGeom>
        </p:spPr>
      </p:pic>
    </p:spTree>
    <p:extLst>
      <p:ext uri="{BB962C8B-B14F-4D97-AF65-F5344CB8AC3E}">
        <p14:creationId xmlns:p14="http://schemas.microsoft.com/office/powerpoint/2010/main" val="3010084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9E845-29FF-7BD5-58C6-E167D0543265}"/>
              </a:ext>
            </a:extLst>
          </p:cNvPr>
          <p:cNvSpPr>
            <a:spLocks noGrp="1"/>
          </p:cNvSpPr>
          <p:nvPr>
            <p:ph type="title"/>
          </p:nvPr>
        </p:nvSpPr>
        <p:spPr/>
        <p:txBody>
          <a:bodyPr/>
          <a:lstStyle/>
          <a:p>
            <a:r>
              <a:rPr lang="en-US" dirty="0"/>
              <a:t>Unit Vector Transformation</a:t>
            </a:r>
          </a:p>
        </p:txBody>
      </p:sp>
      <p:pic>
        <p:nvPicPr>
          <p:cNvPr id="5" name="Picture 4">
            <a:extLst>
              <a:ext uri="{FF2B5EF4-FFF2-40B4-BE49-F238E27FC236}">
                <a16:creationId xmlns:a16="http://schemas.microsoft.com/office/drawing/2014/main" id="{28CAAAE7-D622-7356-8D4C-F39B02204D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6488" y="1590019"/>
            <a:ext cx="9699023" cy="4669386"/>
          </a:xfrm>
          <a:prstGeom prst="rect">
            <a:avLst/>
          </a:prstGeom>
        </p:spPr>
      </p:pic>
    </p:spTree>
    <p:extLst>
      <p:ext uri="{BB962C8B-B14F-4D97-AF65-F5344CB8AC3E}">
        <p14:creationId xmlns:p14="http://schemas.microsoft.com/office/powerpoint/2010/main" val="4109666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1A8EA-E039-C15F-A83C-D097B6000346}"/>
              </a:ext>
            </a:extLst>
          </p:cNvPr>
          <p:cNvSpPr>
            <a:spLocks noGrp="1"/>
          </p:cNvSpPr>
          <p:nvPr>
            <p:ph type="title"/>
          </p:nvPr>
        </p:nvSpPr>
        <p:spPr/>
        <p:txBody>
          <a:bodyPr/>
          <a:lstStyle/>
          <a:p>
            <a:r>
              <a:rPr lang="en-US" dirty="0"/>
              <a:t>Examples</a:t>
            </a:r>
          </a:p>
        </p:txBody>
      </p:sp>
      <p:sp>
        <p:nvSpPr>
          <p:cNvPr id="8" name="Rectangle 7">
            <a:extLst>
              <a:ext uri="{FF2B5EF4-FFF2-40B4-BE49-F238E27FC236}">
                <a16:creationId xmlns:a16="http://schemas.microsoft.com/office/drawing/2014/main" id="{0AE652A4-2B16-7073-385C-2AFD50398587}"/>
              </a:ext>
            </a:extLst>
          </p:cNvPr>
          <p:cNvSpPr/>
          <p:nvPr/>
        </p:nvSpPr>
        <p:spPr>
          <a:xfrm>
            <a:off x="1063690" y="5623560"/>
            <a:ext cx="10146144" cy="514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Variables with &gt; 0.9 correlation</a:t>
            </a:r>
          </a:p>
        </p:txBody>
      </p:sp>
      <p:pic>
        <p:nvPicPr>
          <p:cNvPr id="11" name="Picture 10">
            <a:extLst>
              <a:ext uri="{FF2B5EF4-FFF2-40B4-BE49-F238E27FC236}">
                <a16:creationId xmlns:a16="http://schemas.microsoft.com/office/drawing/2014/main" id="{CF388710-5864-335D-E4AE-1FA6249F33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690" y="1690689"/>
            <a:ext cx="4597975" cy="3778840"/>
          </a:xfrm>
          <a:prstGeom prst="rect">
            <a:avLst/>
          </a:prstGeom>
        </p:spPr>
      </p:pic>
      <p:pic>
        <p:nvPicPr>
          <p:cNvPr id="13" name="Picture 12">
            <a:extLst>
              <a:ext uri="{FF2B5EF4-FFF2-40B4-BE49-F238E27FC236}">
                <a16:creationId xmlns:a16="http://schemas.microsoft.com/office/drawing/2014/main" id="{C7B90685-C925-9147-6599-5F00A9116E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3108" y="1693050"/>
            <a:ext cx="4965202" cy="3776479"/>
          </a:xfrm>
          <a:prstGeom prst="rect">
            <a:avLst/>
          </a:prstGeom>
        </p:spPr>
      </p:pic>
    </p:spTree>
    <p:extLst>
      <p:ext uri="{BB962C8B-B14F-4D97-AF65-F5344CB8AC3E}">
        <p14:creationId xmlns:p14="http://schemas.microsoft.com/office/powerpoint/2010/main" val="1064394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D6A59-C45C-3E4C-CA73-8A2813319466}"/>
              </a:ext>
            </a:extLst>
          </p:cNvPr>
          <p:cNvSpPr>
            <a:spLocks noGrp="1"/>
          </p:cNvSpPr>
          <p:nvPr>
            <p:ph type="title"/>
          </p:nvPr>
        </p:nvSpPr>
        <p:spPr/>
        <p:txBody>
          <a:bodyPr/>
          <a:lstStyle/>
          <a:p>
            <a:r>
              <a:rPr lang="en-US" dirty="0"/>
              <a:t>Transformed Data</a:t>
            </a:r>
          </a:p>
        </p:txBody>
      </p:sp>
      <p:pic>
        <p:nvPicPr>
          <p:cNvPr id="5" name="Content Placeholder 4">
            <a:extLst>
              <a:ext uri="{FF2B5EF4-FFF2-40B4-BE49-F238E27FC236}">
                <a16:creationId xmlns:a16="http://schemas.microsoft.com/office/drawing/2014/main" id="{ACD65678-54AB-1A6E-EA3E-90F6FF91804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5900" y="2133628"/>
            <a:ext cx="5001778" cy="3803912"/>
          </a:xfrm>
        </p:spPr>
      </p:pic>
      <p:pic>
        <p:nvPicPr>
          <p:cNvPr id="7" name="Picture 6">
            <a:extLst>
              <a:ext uri="{FF2B5EF4-FFF2-40B4-BE49-F238E27FC236}">
                <a16:creationId xmlns:a16="http://schemas.microsoft.com/office/drawing/2014/main" id="{67910F5E-FECE-4A20-02F0-AB6E47F538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5743" y="2161061"/>
            <a:ext cx="5111506" cy="3776479"/>
          </a:xfrm>
          <a:prstGeom prst="rect">
            <a:avLst/>
          </a:prstGeom>
        </p:spPr>
      </p:pic>
      <p:sp>
        <p:nvSpPr>
          <p:cNvPr id="8" name="Rectangle 7">
            <a:extLst>
              <a:ext uri="{FF2B5EF4-FFF2-40B4-BE49-F238E27FC236}">
                <a16:creationId xmlns:a16="http://schemas.microsoft.com/office/drawing/2014/main" id="{14E55135-7AE4-F6AC-0F34-3063AD4B7745}"/>
              </a:ext>
            </a:extLst>
          </p:cNvPr>
          <p:cNvSpPr/>
          <p:nvPr/>
        </p:nvSpPr>
        <p:spPr>
          <a:xfrm>
            <a:off x="755900" y="5978525"/>
            <a:ext cx="5001778" cy="514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Eigenvalues</a:t>
            </a:r>
          </a:p>
        </p:txBody>
      </p:sp>
      <p:sp>
        <p:nvSpPr>
          <p:cNvPr id="9" name="Rectangle 8">
            <a:extLst>
              <a:ext uri="{FF2B5EF4-FFF2-40B4-BE49-F238E27FC236}">
                <a16:creationId xmlns:a16="http://schemas.microsoft.com/office/drawing/2014/main" id="{CA56CEC6-07A6-86D4-A41E-EB8CC2C5F32A}"/>
              </a:ext>
            </a:extLst>
          </p:cNvPr>
          <p:cNvSpPr/>
          <p:nvPr/>
        </p:nvSpPr>
        <p:spPr>
          <a:xfrm>
            <a:off x="6406130" y="5978525"/>
            <a:ext cx="5001778" cy="514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2 Eigenvectors</a:t>
            </a:r>
          </a:p>
        </p:txBody>
      </p:sp>
    </p:spTree>
    <p:extLst>
      <p:ext uri="{BB962C8B-B14F-4D97-AF65-F5344CB8AC3E}">
        <p14:creationId xmlns:p14="http://schemas.microsoft.com/office/powerpoint/2010/main" val="3738216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D6A59-C45C-3E4C-CA73-8A2813319466}"/>
              </a:ext>
            </a:extLst>
          </p:cNvPr>
          <p:cNvSpPr>
            <a:spLocks noGrp="1"/>
          </p:cNvSpPr>
          <p:nvPr>
            <p:ph type="title"/>
          </p:nvPr>
        </p:nvSpPr>
        <p:spPr/>
        <p:txBody>
          <a:bodyPr/>
          <a:lstStyle/>
          <a:p>
            <a:r>
              <a:rPr lang="en-US" dirty="0"/>
              <a:t>Transformed Data</a:t>
            </a:r>
          </a:p>
        </p:txBody>
      </p:sp>
      <p:pic>
        <p:nvPicPr>
          <p:cNvPr id="5" name="Content Placeholder 4">
            <a:extLst>
              <a:ext uri="{FF2B5EF4-FFF2-40B4-BE49-F238E27FC236}">
                <a16:creationId xmlns:a16="http://schemas.microsoft.com/office/drawing/2014/main" id="{ACD65678-54AB-1A6E-EA3E-90F6FF91804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5900" y="2133628"/>
            <a:ext cx="5001778" cy="3803912"/>
          </a:xfrm>
        </p:spPr>
      </p:pic>
      <p:pic>
        <p:nvPicPr>
          <p:cNvPr id="7" name="Picture 6">
            <a:extLst>
              <a:ext uri="{FF2B5EF4-FFF2-40B4-BE49-F238E27FC236}">
                <a16:creationId xmlns:a16="http://schemas.microsoft.com/office/drawing/2014/main" id="{67910F5E-FECE-4A20-02F0-AB6E47F538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5743" y="2161061"/>
            <a:ext cx="5111506" cy="3776479"/>
          </a:xfrm>
          <a:prstGeom prst="rect">
            <a:avLst/>
          </a:prstGeom>
        </p:spPr>
      </p:pic>
      <p:sp>
        <p:nvSpPr>
          <p:cNvPr id="8" name="Rectangle 7">
            <a:extLst>
              <a:ext uri="{FF2B5EF4-FFF2-40B4-BE49-F238E27FC236}">
                <a16:creationId xmlns:a16="http://schemas.microsoft.com/office/drawing/2014/main" id="{14E55135-7AE4-F6AC-0F34-3063AD4B7745}"/>
              </a:ext>
            </a:extLst>
          </p:cNvPr>
          <p:cNvSpPr/>
          <p:nvPr/>
        </p:nvSpPr>
        <p:spPr>
          <a:xfrm>
            <a:off x="755900" y="5978525"/>
            <a:ext cx="5001778" cy="514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Eigenvalues</a:t>
            </a:r>
          </a:p>
        </p:txBody>
      </p:sp>
      <p:sp>
        <p:nvSpPr>
          <p:cNvPr id="9" name="Rectangle 8">
            <a:extLst>
              <a:ext uri="{FF2B5EF4-FFF2-40B4-BE49-F238E27FC236}">
                <a16:creationId xmlns:a16="http://schemas.microsoft.com/office/drawing/2014/main" id="{CA56CEC6-07A6-86D4-A41E-EB8CC2C5F32A}"/>
              </a:ext>
            </a:extLst>
          </p:cNvPr>
          <p:cNvSpPr/>
          <p:nvPr/>
        </p:nvSpPr>
        <p:spPr>
          <a:xfrm>
            <a:off x="6406130" y="5978525"/>
            <a:ext cx="5001778" cy="514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2 Eigenvectors</a:t>
            </a:r>
          </a:p>
        </p:txBody>
      </p:sp>
      <p:sp>
        <p:nvSpPr>
          <p:cNvPr id="3" name="Rectangle 2">
            <a:extLst>
              <a:ext uri="{FF2B5EF4-FFF2-40B4-BE49-F238E27FC236}">
                <a16:creationId xmlns:a16="http://schemas.microsoft.com/office/drawing/2014/main" id="{C66322B6-EE66-5A71-F1AB-C44E1BD29EA2}"/>
              </a:ext>
            </a:extLst>
          </p:cNvPr>
          <p:cNvSpPr/>
          <p:nvPr/>
        </p:nvSpPr>
        <p:spPr>
          <a:xfrm>
            <a:off x="1205345" y="2299855"/>
            <a:ext cx="374073" cy="342207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E58A6752-B401-5CF3-39BF-ABC3874C4DB6}"/>
              </a:ext>
            </a:extLst>
          </p:cNvPr>
          <p:cNvCxnSpPr>
            <a:stCxn id="3" idx="3"/>
          </p:cNvCxnSpPr>
          <p:nvPr/>
        </p:nvCxnSpPr>
        <p:spPr>
          <a:xfrm flipV="1">
            <a:off x="1579418" y="4003964"/>
            <a:ext cx="4516582" cy="692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26854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3777</TotalTime>
  <Words>1111</Words>
  <Application>Microsoft Office PowerPoint</Application>
  <PresentationFormat>Widescreen</PresentationFormat>
  <Paragraphs>84</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Principal Component Analysis</vt:lpstr>
      <vt:lpstr>PCA and Dimensionality Reduction</vt:lpstr>
      <vt:lpstr>Principal Component Analysis</vt:lpstr>
      <vt:lpstr>Directions of Variance</vt:lpstr>
      <vt:lpstr>Unit Vector Transformation</vt:lpstr>
      <vt:lpstr>Examples</vt:lpstr>
      <vt:lpstr>Transformed Data</vt:lpstr>
      <vt:lpstr>Transformed Data</vt:lpstr>
    </vt:vector>
  </TitlesOfParts>
  <Company>AFIT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PATEL, HIREN J Lt Col USAF AETC AFIT/LSS</dc:creator>
  <cp:lastModifiedBy>Hiren Patel</cp:lastModifiedBy>
  <cp:revision>65</cp:revision>
  <dcterms:created xsi:type="dcterms:W3CDTF">2022-11-02T14:37:43Z</dcterms:created>
  <dcterms:modified xsi:type="dcterms:W3CDTF">2023-06-08T14:35:16Z</dcterms:modified>
</cp:coreProperties>
</file>