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0" r:id="rId4"/>
    <p:sldId id="266" r:id="rId5"/>
    <p:sldId id="268" r:id="rId6"/>
    <p:sldId id="258" r:id="rId7"/>
    <p:sldId id="271" r:id="rId8"/>
    <p:sldId id="269" r:id="rId9"/>
    <p:sldId id="265" r:id="rId10"/>
    <p:sldId id="272" r:id="rId11"/>
    <p:sldId id="273" r:id="rId12"/>
    <p:sldId id="274" r:id="rId13"/>
    <p:sldId id="275" r:id="rId14"/>
    <p:sldId id="259" r:id="rId15"/>
    <p:sldId id="267" r:id="rId16"/>
    <p:sldId id="260" r:id="rId17"/>
    <p:sldId id="261" r:id="rId18"/>
    <p:sldId id="262" r:id="rId19"/>
    <p:sldId id="26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59309494-3B7C-4F2A-98B0-C5C7E3AF5392}">
          <p14:sldIdLst>
            <p14:sldId id="256"/>
            <p14:sldId id="257"/>
            <p14:sldId id="270"/>
            <p14:sldId id="266"/>
            <p14:sldId id="268"/>
            <p14:sldId id="258"/>
            <p14:sldId id="271"/>
            <p14:sldId id="269"/>
            <p14:sldId id="265"/>
            <p14:sldId id="272"/>
            <p14:sldId id="273"/>
            <p14:sldId id="274"/>
            <p14:sldId id="275"/>
            <p14:sldId id="259"/>
            <p14:sldId id="267"/>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760" autoAdjust="0"/>
  </p:normalViewPr>
  <p:slideViewPr>
    <p:cSldViewPr snapToGrid="0">
      <p:cViewPr>
        <p:scale>
          <a:sx n="76" d="100"/>
          <a:sy n="76" d="100"/>
        </p:scale>
        <p:origin x="936" y="-293"/>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en Patel" userId="2304375fbe5c3cea" providerId="LiveId" clId="{BC9296CA-3955-4B86-ACF1-5FB5D30B8890}"/>
    <pc:docChg chg="undo redo custSel addSld modSld sldOrd modSection">
      <pc:chgData name="Hiren Patel" userId="2304375fbe5c3cea" providerId="LiveId" clId="{BC9296CA-3955-4B86-ACF1-5FB5D30B8890}" dt="2023-06-09T12:16:02.684" v="4248" actId="20577"/>
      <pc:docMkLst>
        <pc:docMk/>
      </pc:docMkLst>
      <pc:sldChg chg="modSp mod modNotesTx">
        <pc:chgData name="Hiren Patel" userId="2304375fbe5c3cea" providerId="LiveId" clId="{BC9296CA-3955-4B86-ACF1-5FB5D30B8890}" dt="2023-06-08T14:34:58.422" v="1634" actId="20577"/>
        <pc:sldMkLst>
          <pc:docMk/>
          <pc:sldMk cId="479257844" sldId="256"/>
        </pc:sldMkLst>
        <pc:spChg chg="mod">
          <ac:chgData name="Hiren Patel" userId="2304375fbe5c3cea" providerId="LiveId" clId="{BC9296CA-3955-4B86-ACF1-5FB5D30B8890}" dt="2023-06-08T14:34:58.422" v="1634" actId="20577"/>
          <ac:spMkLst>
            <pc:docMk/>
            <pc:sldMk cId="479257844" sldId="256"/>
            <ac:spMk id="3" creationId="{00000000-0000-0000-0000-000000000000}"/>
          </ac:spMkLst>
        </pc:spChg>
      </pc:sldChg>
      <pc:sldChg chg="modNotesTx">
        <pc:chgData name="Hiren Patel" userId="2304375fbe5c3cea" providerId="LiveId" clId="{BC9296CA-3955-4B86-ACF1-5FB5D30B8890}" dt="2023-06-07T16:12:23.025" v="493" actId="20577"/>
        <pc:sldMkLst>
          <pc:docMk/>
          <pc:sldMk cId="1988652338" sldId="257"/>
        </pc:sldMkLst>
      </pc:sldChg>
      <pc:sldChg chg="delSp modSp mod modNotesTx">
        <pc:chgData name="Hiren Patel" userId="2304375fbe5c3cea" providerId="LiveId" clId="{BC9296CA-3955-4B86-ACF1-5FB5D30B8890}" dt="2023-06-09T12:02:27.076" v="3116" actId="20577"/>
        <pc:sldMkLst>
          <pc:docMk/>
          <pc:sldMk cId="2316357408" sldId="258"/>
        </pc:sldMkLst>
        <pc:spChg chg="mod">
          <ac:chgData name="Hiren Patel" userId="2304375fbe5c3cea" providerId="LiveId" clId="{BC9296CA-3955-4B86-ACF1-5FB5D30B8890}" dt="2023-06-07T19:09:05.233" v="1602" actId="20577"/>
          <ac:spMkLst>
            <pc:docMk/>
            <pc:sldMk cId="2316357408" sldId="258"/>
            <ac:spMk id="3" creationId="{F43A5E56-D222-1331-6F37-B56B67922738}"/>
          </ac:spMkLst>
        </pc:spChg>
        <pc:spChg chg="del">
          <ac:chgData name="Hiren Patel" userId="2304375fbe5c3cea" providerId="LiveId" clId="{BC9296CA-3955-4B86-ACF1-5FB5D30B8890}" dt="2023-06-07T18:58:35.108" v="1467" actId="21"/>
          <ac:spMkLst>
            <pc:docMk/>
            <pc:sldMk cId="2316357408" sldId="258"/>
            <ac:spMk id="4" creationId="{FC8EF193-2542-ED7C-6501-E5BD69838BB4}"/>
          </ac:spMkLst>
        </pc:spChg>
      </pc:sldChg>
      <pc:sldChg chg="addSp delSp modSp mod">
        <pc:chgData name="Hiren Patel" userId="2304375fbe5c3cea" providerId="LiveId" clId="{BC9296CA-3955-4B86-ACF1-5FB5D30B8890}" dt="2023-04-03T14:59:31.508" v="44" actId="1076"/>
        <pc:sldMkLst>
          <pc:docMk/>
          <pc:sldMk cId="4249430068" sldId="259"/>
        </pc:sldMkLst>
        <pc:spChg chg="add mod">
          <ac:chgData name="Hiren Patel" userId="2304375fbe5c3cea" providerId="LiveId" clId="{BC9296CA-3955-4B86-ACF1-5FB5D30B8890}" dt="2023-04-03T14:57:45.213" v="30" actId="164"/>
          <ac:spMkLst>
            <pc:docMk/>
            <pc:sldMk cId="4249430068" sldId="259"/>
            <ac:spMk id="3" creationId="{338F4383-9640-A913-EC3E-4F6BE6000A15}"/>
          </ac:spMkLst>
        </pc:spChg>
        <pc:spChg chg="add del mod">
          <ac:chgData name="Hiren Patel" userId="2304375fbe5c3cea" providerId="LiveId" clId="{BC9296CA-3955-4B86-ACF1-5FB5D30B8890}" dt="2023-04-03T14:57:45.213" v="30" actId="164"/>
          <ac:spMkLst>
            <pc:docMk/>
            <pc:sldMk cId="4249430068" sldId="259"/>
            <ac:spMk id="4" creationId="{A6F0DBAF-73E4-9BC7-8AAF-F138582B544F}"/>
          </ac:spMkLst>
        </pc:spChg>
        <pc:spChg chg="del">
          <ac:chgData name="Hiren Patel" userId="2304375fbe5c3cea" providerId="LiveId" clId="{BC9296CA-3955-4B86-ACF1-5FB5D30B8890}" dt="2023-04-03T14:57:35.389" v="29" actId="478"/>
          <ac:spMkLst>
            <pc:docMk/>
            <pc:sldMk cId="4249430068" sldId="259"/>
            <ac:spMk id="7" creationId="{025E0EA4-11DD-90B1-BA37-A79AFFFFE84B}"/>
          </ac:spMkLst>
        </pc:spChg>
        <pc:spChg chg="mod">
          <ac:chgData name="Hiren Patel" userId="2304375fbe5c3cea" providerId="LiveId" clId="{BC9296CA-3955-4B86-ACF1-5FB5D30B8890}" dt="2023-04-03T14:59:31.508" v="44" actId="1076"/>
          <ac:spMkLst>
            <pc:docMk/>
            <pc:sldMk cId="4249430068" sldId="259"/>
            <ac:spMk id="8" creationId="{AEAF1493-562B-E29B-02A0-E359EA7DA09E}"/>
          </ac:spMkLst>
        </pc:spChg>
        <pc:spChg chg="add mod">
          <ac:chgData name="Hiren Patel" userId="2304375fbe5c3cea" providerId="LiveId" clId="{BC9296CA-3955-4B86-ACF1-5FB5D30B8890}" dt="2023-04-03T14:57:45.213" v="30" actId="164"/>
          <ac:spMkLst>
            <pc:docMk/>
            <pc:sldMk cId="4249430068" sldId="259"/>
            <ac:spMk id="9" creationId="{6D6806BD-DFB6-CFDF-8FD0-4FEA71DAAFFE}"/>
          </ac:spMkLst>
        </pc:spChg>
        <pc:grpChg chg="add mod">
          <ac:chgData name="Hiren Patel" userId="2304375fbe5c3cea" providerId="LiveId" clId="{BC9296CA-3955-4B86-ACF1-5FB5D30B8890}" dt="2023-04-03T14:59:20.235" v="43" actId="14100"/>
          <ac:grpSpMkLst>
            <pc:docMk/>
            <pc:sldMk cId="4249430068" sldId="259"/>
            <ac:grpSpMk id="11" creationId="{F0C41015-BA38-73B3-1C7C-06610D907604}"/>
          </ac:grpSpMkLst>
        </pc:grpChg>
        <pc:graphicFrameChg chg="del">
          <ac:chgData name="Hiren Patel" userId="2304375fbe5c3cea" providerId="LiveId" clId="{BC9296CA-3955-4B86-ACF1-5FB5D30B8890}" dt="2023-04-03T14:57:35.389" v="29" actId="478"/>
          <ac:graphicFrameMkLst>
            <pc:docMk/>
            <pc:sldMk cId="4249430068" sldId="259"/>
            <ac:graphicFrameMk id="6" creationId="{67608465-93E0-B5EC-4520-3618565A4B61}"/>
          </ac:graphicFrameMkLst>
        </pc:graphicFrameChg>
        <pc:picChg chg="mod">
          <ac:chgData name="Hiren Patel" userId="2304375fbe5c3cea" providerId="LiveId" clId="{BC9296CA-3955-4B86-ACF1-5FB5D30B8890}" dt="2023-04-03T14:57:45.213" v="30" actId="164"/>
          <ac:picMkLst>
            <pc:docMk/>
            <pc:sldMk cId="4249430068" sldId="259"/>
            <ac:picMk id="5" creationId="{9D002256-D3E3-5C6E-FA7C-98BD009A0ED5}"/>
          </ac:picMkLst>
        </pc:picChg>
        <pc:cxnChg chg="mod">
          <ac:chgData name="Hiren Patel" userId="2304375fbe5c3cea" providerId="LiveId" clId="{BC9296CA-3955-4B86-ACF1-5FB5D30B8890}" dt="2023-04-03T14:57:45.213" v="30" actId="164"/>
          <ac:cxnSpMkLst>
            <pc:docMk/>
            <pc:sldMk cId="4249430068" sldId="259"/>
            <ac:cxnSpMk id="10" creationId="{863D4833-93A6-DA38-657A-3904DD030051}"/>
          </ac:cxnSpMkLst>
        </pc:cxnChg>
        <pc:cxnChg chg="mod">
          <ac:chgData name="Hiren Patel" userId="2304375fbe5c3cea" providerId="LiveId" clId="{BC9296CA-3955-4B86-ACF1-5FB5D30B8890}" dt="2023-04-03T14:57:45.213" v="30" actId="164"/>
          <ac:cxnSpMkLst>
            <pc:docMk/>
            <pc:sldMk cId="4249430068" sldId="259"/>
            <ac:cxnSpMk id="12" creationId="{8DD8AFCB-FC37-0D4E-9CBC-1CDD3CBE7F8A}"/>
          </ac:cxnSpMkLst>
        </pc:cxnChg>
        <pc:cxnChg chg="mod">
          <ac:chgData name="Hiren Patel" userId="2304375fbe5c3cea" providerId="LiveId" clId="{BC9296CA-3955-4B86-ACF1-5FB5D30B8890}" dt="2023-04-03T14:57:45.213" v="30" actId="164"/>
          <ac:cxnSpMkLst>
            <pc:docMk/>
            <pc:sldMk cId="4249430068" sldId="259"/>
            <ac:cxnSpMk id="14" creationId="{3765A897-8758-5176-E1D3-D5468B1FE588}"/>
          </ac:cxnSpMkLst>
        </pc:cxnChg>
      </pc:sldChg>
      <pc:sldChg chg="modNotesTx">
        <pc:chgData name="Hiren Patel" userId="2304375fbe5c3cea" providerId="LiveId" clId="{BC9296CA-3955-4B86-ACF1-5FB5D30B8890}" dt="2023-06-09T12:13:38.301" v="3714" actId="20577"/>
        <pc:sldMkLst>
          <pc:docMk/>
          <pc:sldMk cId="3779137648" sldId="260"/>
        </pc:sldMkLst>
      </pc:sldChg>
      <pc:sldChg chg="modNotesTx">
        <pc:chgData name="Hiren Patel" userId="2304375fbe5c3cea" providerId="LiveId" clId="{BC9296CA-3955-4B86-ACF1-5FB5D30B8890}" dt="2023-06-09T12:15:25.448" v="4094" actId="20577"/>
        <pc:sldMkLst>
          <pc:docMk/>
          <pc:sldMk cId="3396135533" sldId="261"/>
        </pc:sldMkLst>
      </pc:sldChg>
      <pc:sldChg chg="modNotesTx">
        <pc:chgData name="Hiren Patel" userId="2304375fbe5c3cea" providerId="LiveId" clId="{BC9296CA-3955-4B86-ACF1-5FB5D30B8890}" dt="2023-06-09T12:16:02.684" v="4248" actId="20577"/>
        <pc:sldMkLst>
          <pc:docMk/>
          <pc:sldMk cId="1761025448" sldId="264"/>
        </pc:sldMkLst>
      </pc:sldChg>
      <pc:sldChg chg="addSp modSp mod">
        <pc:chgData name="Hiren Patel" userId="2304375fbe5c3cea" providerId="LiveId" clId="{BC9296CA-3955-4B86-ACF1-5FB5D30B8890}" dt="2023-06-07T19:09:41.420" v="1605" actId="207"/>
        <pc:sldMkLst>
          <pc:docMk/>
          <pc:sldMk cId="1801008109" sldId="265"/>
        </pc:sldMkLst>
        <pc:spChg chg="mod">
          <ac:chgData name="Hiren Patel" userId="2304375fbe5c3cea" providerId="LiveId" clId="{BC9296CA-3955-4B86-ACF1-5FB5D30B8890}" dt="2023-06-07T19:09:41.420" v="1605" actId="207"/>
          <ac:spMkLst>
            <pc:docMk/>
            <pc:sldMk cId="1801008109" sldId="265"/>
            <ac:spMk id="3" creationId="{F43A5E56-D222-1331-6F37-B56B67922738}"/>
          </ac:spMkLst>
        </pc:spChg>
        <pc:spChg chg="add mod">
          <ac:chgData name="Hiren Patel" userId="2304375fbe5c3cea" providerId="LiveId" clId="{BC9296CA-3955-4B86-ACF1-5FB5D30B8890}" dt="2023-06-07T18:58:38.652" v="1468"/>
          <ac:spMkLst>
            <pc:docMk/>
            <pc:sldMk cId="1801008109" sldId="265"/>
            <ac:spMk id="4" creationId="{1C713743-A296-401C-4882-1F13B62D772D}"/>
          </ac:spMkLst>
        </pc:spChg>
      </pc:sldChg>
      <pc:sldChg chg="modSp mod modNotesTx">
        <pc:chgData name="Hiren Patel" userId="2304375fbe5c3cea" providerId="LiveId" clId="{BC9296CA-3955-4B86-ACF1-5FB5D30B8890}" dt="2023-06-09T11:59:45.805" v="2715" actId="20577"/>
        <pc:sldMkLst>
          <pc:docMk/>
          <pc:sldMk cId="1364255129" sldId="266"/>
        </pc:sldMkLst>
        <pc:spChg chg="mod">
          <ac:chgData name="Hiren Patel" userId="2304375fbe5c3cea" providerId="LiveId" clId="{BC9296CA-3955-4B86-ACF1-5FB5D30B8890}" dt="2023-06-07T19:09:12.671" v="1603" actId="20577"/>
          <ac:spMkLst>
            <pc:docMk/>
            <pc:sldMk cId="1364255129" sldId="266"/>
            <ac:spMk id="3" creationId="{F43A5E56-D222-1331-6F37-B56B67922738}"/>
          </ac:spMkLst>
        </pc:spChg>
      </pc:sldChg>
      <pc:sldChg chg="addSp delSp modSp mod ord modNotesTx">
        <pc:chgData name="Hiren Patel" userId="2304375fbe5c3cea" providerId="LiveId" clId="{BC9296CA-3955-4B86-ACF1-5FB5D30B8890}" dt="2023-06-09T12:12:47.062" v="3576" actId="20577"/>
        <pc:sldMkLst>
          <pc:docMk/>
          <pc:sldMk cId="3303548825" sldId="267"/>
        </pc:sldMkLst>
        <pc:spChg chg="mod">
          <ac:chgData name="Hiren Patel" userId="2304375fbe5c3cea" providerId="LiveId" clId="{BC9296CA-3955-4B86-ACF1-5FB5D30B8890}" dt="2023-06-07T17:20:14.838" v="761" actId="20577"/>
          <ac:spMkLst>
            <pc:docMk/>
            <pc:sldMk cId="3303548825" sldId="267"/>
            <ac:spMk id="2" creationId="{8671856B-23AD-5B21-59DC-538C3BC2FAFA}"/>
          </ac:spMkLst>
        </pc:spChg>
        <pc:spChg chg="add mod">
          <ac:chgData name="Hiren Patel" userId="2304375fbe5c3cea" providerId="LiveId" clId="{BC9296CA-3955-4B86-ACF1-5FB5D30B8890}" dt="2023-06-07T17:19:45.321" v="741"/>
          <ac:spMkLst>
            <pc:docMk/>
            <pc:sldMk cId="3303548825" sldId="267"/>
            <ac:spMk id="3" creationId="{0F911575-BF15-3B38-4715-8E5F4B27E20F}"/>
          </ac:spMkLst>
        </pc:spChg>
        <pc:spChg chg="add del mod">
          <ac:chgData name="Hiren Patel" userId="2304375fbe5c3cea" providerId="LiveId" clId="{BC9296CA-3955-4B86-ACF1-5FB5D30B8890}" dt="2023-06-07T19:51:41.858" v="1613" actId="478"/>
          <ac:spMkLst>
            <pc:docMk/>
            <pc:sldMk cId="3303548825" sldId="267"/>
            <ac:spMk id="4" creationId="{A3187CA7-DDEC-020F-1007-A85E0C3DB402}"/>
          </ac:spMkLst>
        </pc:spChg>
        <pc:spChg chg="add del mod">
          <ac:chgData name="Hiren Patel" userId="2304375fbe5c3cea" providerId="LiveId" clId="{BC9296CA-3955-4B86-ACF1-5FB5D30B8890}" dt="2023-06-07T19:51:40.824" v="1612" actId="478"/>
          <ac:spMkLst>
            <pc:docMk/>
            <pc:sldMk cId="3303548825" sldId="267"/>
            <ac:spMk id="5" creationId="{FAC172F1-8CC3-6FC2-6E65-A9E640DAF09C}"/>
          </ac:spMkLst>
        </pc:spChg>
        <pc:spChg chg="add del mod">
          <ac:chgData name="Hiren Patel" userId="2304375fbe5c3cea" providerId="LiveId" clId="{BC9296CA-3955-4B86-ACF1-5FB5D30B8890}" dt="2023-06-07T19:51:39.798" v="1611" actId="478"/>
          <ac:spMkLst>
            <pc:docMk/>
            <pc:sldMk cId="3303548825" sldId="267"/>
            <ac:spMk id="6" creationId="{C24DCFFA-1D87-A1B8-7462-9B3E5F649D42}"/>
          </ac:spMkLst>
        </pc:spChg>
        <pc:spChg chg="mod">
          <ac:chgData name="Hiren Patel" userId="2304375fbe5c3cea" providerId="LiveId" clId="{BC9296CA-3955-4B86-ACF1-5FB5D30B8890}" dt="2023-06-07T17:18:36.133" v="666" actId="1076"/>
          <ac:spMkLst>
            <pc:docMk/>
            <pc:sldMk cId="3303548825" sldId="267"/>
            <ac:spMk id="8" creationId="{17D380A9-44A1-9E48-47C3-29F478FC7EAD}"/>
          </ac:spMkLst>
        </pc:spChg>
        <pc:spChg chg="mod">
          <ac:chgData name="Hiren Patel" userId="2304375fbe5c3cea" providerId="LiveId" clId="{BC9296CA-3955-4B86-ACF1-5FB5D30B8890}" dt="2023-06-07T17:18:36.133" v="666" actId="1076"/>
          <ac:spMkLst>
            <pc:docMk/>
            <pc:sldMk cId="3303548825" sldId="267"/>
            <ac:spMk id="9" creationId="{45CE6EEB-F130-10D5-61A2-19017679D866}"/>
          </ac:spMkLst>
        </pc:spChg>
        <pc:spChg chg="add del mod">
          <ac:chgData name="Hiren Patel" userId="2304375fbe5c3cea" providerId="LiveId" clId="{BC9296CA-3955-4B86-ACF1-5FB5D30B8890}" dt="2023-06-07T19:51:38.282" v="1610" actId="478"/>
          <ac:spMkLst>
            <pc:docMk/>
            <pc:sldMk cId="3303548825" sldId="267"/>
            <ac:spMk id="10" creationId="{A65CB7CB-7547-8DF3-1B5C-ED216A55CD4F}"/>
          </ac:spMkLst>
        </pc:spChg>
        <pc:spChg chg="add mod">
          <ac:chgData name="Hiren Patel" userId="2304375fbe5c3cea" providerId="LiveId" clId="{BC9296CA-3955-4B86-ACF1-5FB5D30B8890}" dt="2023-06-07T19:50:43.982" v="1607" actId="1076"/>
          <ac:spMkLst>
            <pc:docMk/>
            <pc:sldMk cId="3303548825" sldId="267"/>
            <ac:spMk id="11" creationId="{760B89AE-BEC2-3DC8-F99C-B3EC7995FAF4}"/>
          </ac:spMkLst>
        </pc:spChg>
        <pc:spChg chg="add del mod">
          <ac:chgData name="Hiren Patel" userId="2304375fbe5c3cea" providerId="LiveId" clId="{BC9296CA-3955-4B86-ACF1-5FB5D30B8890}" dt="2023-06-07T19:51:42.843" v="1614" actId="478"/>
          <ac:spMkLst>
            <pc:docMk/>
            <pc:sldMk cId="3303548825" sldId="267"/>
            <ac:spMk id="12" creationId="{8558632F-244B-D860-45C4-98AFCF49EADE}"/>
          </ac:spMkLst>
        </pc:spChg>
        <pc:spChg chg="add mod">
          <ac:chgData name="Hiren Patel" userId="2304375fbe5c3cea" providerId="LiveId" clId="{BC9296CA-3955-4B86-ACF1-5FB5D30B8890}" dt="2023-06-07T19:50:43.982" v="1607" actId="1076"/>
          <ac:spMkLst>
            <pc:docMk/>
            <pc:sldMk cId="3303548825" sldId="267"/>
            <ac:spMk id="13" creationId="{733E0DBB-C0A0-F652-9DE7-4035FFD51CE4}"/>
          </ac:spMkLst>
        </pc:spChg>
        <pc:spChg chg="add del mod">
          <ac:chgData name="Hiren Patel" userId="2304375fbe5c3cea" providerId="LiveId" clId="{BC9296CA-3955-4B86-ACF1-5FB5D30B8890}" dt="2023-06-07T19:51:37.301" v="1609" actId="478"/>
          <ac:spMkLst>
            <pc:docMk/>
            <pc:sldMk cId="3303548825" sldId="267"/>
            <ac:spMk id="14" creationId="{0D94FE74-72F3-FF99-76D9-9C4AFB85772F}"/>
          </ac:spMkLst>
        </pc:spChg>
        <pc:spChg chg="add mod">
          <ac:chgData name="Hiren Patel" userId="2304375fbe5c3cea" providerId="LiveId" clId="{BC9296CA-3955-4B86-ACF1-5FB5D30B8890}" dt="2023-06-07T19:50:43.982" v="1607" actId="1076"/>
          <ac:spMkLst>
            <pc:docMk/>
            <pc:sldMk cId="3303548825" sldId="267"/>
            <ac:spMk id="15" creationId="{10F91E6A-BF06-CA4A-632B-C7FEF08CACD3}"/>
          </ac:spMkLst>
        </pc:spChg>
        <pc:spChg chg="add mod">
          <ac:chgData name="Hiren Patel" userId="2304375fbe5c3cea" providerId="LiveId" clId="{BC9296CA-3955-4B86-ACF1-5FB5D30B8890}" dt="2023-06-07T19:50:43.982" v="1607" actId="1076"/>
          <ac:spMkLst>
            <pc:docMk/>
            <pc:sldMk cId="3303548825" sldId="267"/>
            <ac:spMk id="16" creationId="{D6ADAAE2-9C8D-81E8-339A-E11E6B91D657}"/>
          </ac:spMkLst>
        </pc:spChg>
        <pc:spChg chg="add del mod">
          <ac:chgData name="Hiren Patel" userId="2304375fbe5c3cea" providerId="LiveId" clId="{BC9296CA-3955-4B86-ACF1-5FB5D30B8890}" dt="2023-06-07T19:51:23.919" v="1608" actId="478"/>
          <ac:spMkLst>
            <pc:docMk/>
            <pc:sldMk cId="3303548825" sldId="267"/>
            <ac:spMk id="17" creationId="{E0311555-6864-EC10-BC3D-BBE6EAF5257F}"/>
          </ac:spMkLst>
        </pc:spChg>
        <pc:picChg chg="mod">
          <ac:chgData name="Hiren Patel" userId="2304375fbe5c3cea" providerId="LiveId" clId="{BC9296CA-3955-4B86-ACF1-5FB5D30B8890}" dt="2023-06-07T17:18:36.133" v="666" actId="1076"/>
          <ac:picMkLst>
            <pc:docMk/>
            <pc:sldMk cId="3303548825" sldId="267"/>
            <ac:picMk id="7" creationId="{C2C1C3AB-4890-7BE4-6B87-85B02ADD0A85}"/>
          </ac:picMkLst>
        </pc:picChg>
        <pc:cxnChg chg="add mod">
          <ac:chgData name="Hiren Patel" userId="2304375fbe5c3cea" providerId="LiveId" clId="{BC9296CA-3955-4B86-ACF1-5FB5D30B8890}" dt="2023-06-07T19:52:02.313" v="1616" actId="14100"/>
          <ac:cxnSpMkLst>
            <pc:docMk/>
            <pc:sldMk cId="3303548825" sldId="267"/>
            <ac:cxnSpMk id="19" creationId="{25BF1C8D-1CA5-B0E7-16AD-0F22F89D92B7}"/>
          </ac:cxnSpMkLst>
        </pc:cxnChg>
        <pc:cxnChg chg="add mod">
          <ac:chgData name="Hiren Patel" userId="2304375fbe5c3cea" providerId="LiveId" clId="{BC9296CA-3955-4B86-ACF1-5FB5D30B8890}" dt="2023-06-07T19:52:35.077" v="1621" actId="14100"/>
          <ac:cxnSpMkLst>
            <pc:docMk/>
            <pc:sldMk cId="3303548825" sldId="267"/>
            <ac:cxnSpMk id="22" creationId="{666E9A90-FA3E-5575-6C2D-1FD5119B1727}"/>
          </ac:cxnSpMkLst>
        </pc:cxnChg>
        <pc:cxnChg chg="add mod">
          <ac:chgData name="Hiren Patel" userId="2304375fbe5c3cea" providerId="LiveId" clId="{BC9296CA-3955-4B86-ACF1-5FB5D30B8890}" dt="2023-06-07T19:52:57.087" v="1624" actId="14100"/>
          <ac:cxnSpMkLst>
            <pc:docMk/>
            <pc:sldMk cId="3303548825" sldId="267"/>
            <ac:cxnSpMk id="28" creationId="{F0AAE7D2-69A6-92CD-62FF-04183E982FC9}"/>
          </ac:cxnSpMkLst>
        </pc:cxnChg>
      </pc:sldChg>
      <pc:sldChg chg="addSp delSp modSp new mod">
        <pc:chgData name="Hiren Patel" userId="2304375fbe5c3cea" providerId="LiveId" clId="{BC9296CA-3955-4B86-ACF1-5FB5D30B8890}" dt="2023-06-09T12:04:37.868" v="3120" actId="207"/>
        <pc:sldMkLst>
          <pc:docMk/>
          <pc:sldMk cId="2427245692" sldId="268"/>
        </pc:sldMkLst>
        <pc:spChg chg="del">
          <ac:chgData name="Hiren Patel" userId="2304375fbe5c3cea" providerId="LiveId" clId="{BC9296CA-3955-4B86-ACF1-5FB5D30B8890}" dt="2023-06-07T17:33:14.901" v="1373" actId="478"/>
          <ac:spMkLst>
            <pc:docMk/>
            <pc:sldMk cId="2427245692" sldId="268"/>
            <ac:spMk id="2" creationId="{B49DB8DB-1F75-5A61-8CBC-D391D1CBE17D}"/>
          </ac:spMkLst>
        </pc:spChg>
        <pc:spChg chg="del">
          <ac:chgData name="Hiren Patel" userId="2304375fbe5c3cea" providerId="LiveId" clId="{BC9296CA-3955-4B86-ACF1-5FB5D30B8890}" dt="2023-06-07T17:33:14.901" v="1373" actId="478"/>
          <ac:spMkLst>
            <pc:docMk/>
            <pc:sldMk cId="2427245692" sldId="268"/>
            <ac:spMk id="3" creationId="{35159712-75AE-BCAB-57C1-826AF60E51AD}"/>
          </ac:spMkLst>
        </pc:spChg>
        <pc:spChg chg="add mod">
          <ac:chgData name="Hiren Patel" userId="2304375fbe5c3cea" providerId="LiveId" clId="{BC9296CA-3955-4B86-ACF1-5FB5D30B8890}" dt="2023-06-07T17:33:57.925" v="1420" actId="1076"/>
          <ac:spMkLst>
            <pc:docMk/>
            <pc:sldMk cId="2427245692" sldId="268"/>
            <ac:spMk id="4" creationId="{94E75863-C0A8-0162-B03B-48D3087DD140}"/>
          </ac:spMkLst>
        </pc:spChg>
        <pc:spChg chg="add mod">
          <ac:chgData name="Hiren Patel" userId="2304375fbe5c3cea" providerId="LiveId" clId="{BC9296CA-3955-4B86-ACF1-5FB5D30B8890}" dt="2023-06-07T17:34:01.641" v="1421" actId="1076"/>
          <ac:spMkLst>
            <pc:docMk/>
            <pc:sldMk cId="2427245692" sldId="268"/>
            <ac:spMk id="5" creationId="{FB4AE300-EDF8-C663-BD05-A44A42672639}"/>
          </ac:spMkLst>
        </pc:spChg>
        <pc:spChg chg="add mod">
          <ac:chgData name="Hiren Patel" userId="2304375fbe5c3cea" providerId="LiveId" clId="{BC9296CA-3955-4B86-ACF1-5FB5D30B8890}" dt="2023-06-09T12:04:00.740" v="3119" actId="207"/>
          <ac:spMkLst>
            <pc:docMk/>
            <pc:sldMk cId="2427245692" sldId="268"/>
            <ac:spMk id="6" creationId="{03A360F5-0C55-ACA3-C3D8-013B207287AB}"/>
          </ac:spMkLst>
        </pc:spChg>
        <pc:spChg chg="add mod">
          <ac:chgData name="Hiren Patel" userId="2304375fbe5c3cea" providerId="LiveId" clId="{BC9296CA-3955-4B86-ACF1-5FB5D30B8890}" dt="2023-06-07T17:34:05.664" v="1423" actId="1076"/>
          <ac:spMkLst>
            <pc:docMk/>
            <pc:sldMk cId="2427245692" sldId="268"/>
            <ac:spMk id="7" creationId="{CA277214-BA19-6B84-3F62-2496A0B6F931}"/>
          </ac:spMkLst>
        </pc:spChg>
        <pc:spChg chg="add mod">
          <ac:chgData name="Hiren Patel" userId="2304375fbe5c3cea" providerId="LiveId" clId="{BC9296CA-3955-4B86-ACF1-5FB5D30B8890}" dt="2023-06-09T12:04:00.740" v="3119" actId="207"/>
          <ac:spMkLst>
            <pc:docMk/>
            <pc:sldMk cId="2427245692" sldId="268"/>
            <ac:spMk id="8" creationId="{9C552E35-A31D-BA12-F3B7-1A28CE5F245B}"/>
          </ac:spMkLst>
        </pc:spChg>
        <pc:spChg chg="add mod">
          <ac:chgData name="Hiren Patel" userId="2304375fbe5c3cea" providerId="LiveId" clId="{BC9296CA-3955-4B86-ACF1-5FB5D30B8890}" dt="2023-06-07T17:34:09.471" v="1425" actId="1076"/>
          <ac:spMkLst>
            <pc:docMk/>
            <pc:sldMk cId="2427245692" sldId="268"/>
            <ac:spMk id="9" creationId="{5C3ECF6B-1CD2-43A7-3E8D-83538B95AEA4}"/>
          </ac:spMkLst>
        </pc:spChg>
        <pc:spChg chg="add mod">
          <ac:chgData name="Hiren Patel" userId="2304375fbe5c3cea" providerId="LiveId" clId="{BC9296CA-3955-4B86-ACF1-5FB5D30B8890}" dt="2023-06-09T12:04:00.740" v="3119" actId="207"/>
          <ac:spMkLst>
            <pc:docMk/>
            <pc:sldMk cId="2427245692" sldId="268"/>
            <ac:spMk id="10" creationId="{8B39F767-7679-AED9-BE87-359329E923E7}"/>
          </ac:spMkLst>
        </pc:spChg>
        <pc:spChg chg="add mod">
          <ac:chgData name="Hiren Patel" userId="2304375fbe5c3cea" providerId="LiveId" clId="{BC9296CA-3955-4B86-ACF1-5FB5D30B8890}" dt="2023-06-07T17:34:15.600" v="1427" actId="1076"/>
          <ac:spMkLst>
            <pc:docMk/>
            <pc:sldMk cId="2427245692" sldId="268"/>
            <ac:spMk id="11" creationId="{9AECEB2F-56B2-EEA8-12F1-F58947839F09}"/>
          </ac:spMkLst>
        </pc:spChg>
        <pc:spChg chg="add mod">
          <ac:chgData name="Hiren Patel" userId="2304375fbe5c3cea" providerId="LiveId" clId="{BC9296CA-3955-4B86-ACF1-5FB5D30B8890}" dt="2023-06-07T17:33:38.230" v="1408"/>
          <ac:spMkLst>
            <pc:docMk/>
            <pc:sldMk cId="2427245692" sldId="268"/>
            <ac:spMk id="12" creationId="{2FD1B42E-4016-6D42-6647-C97E996713B4}"/>
          </ac:spMkLst>
        </pc:spChg>
        <pc:spChg chg="add mod">
          <ac:chgData name="Hiren Patel" userId="2304375fbe5c3cea" providerId="LiveId" clId="{BC9296CA-3955-4B86-ACF1-5FB5D30B8890}" dt="2023-06-09T12:04:37.868" v="3120" actId="207"/>
          <ac:spMkLst>
            <pc:docMk/>
            <pc:sldMk cId="2427245692" sldId="268"/>
            <ac:spMk id="13" creationId="{F84EA08E-A46F-F41D-817F-0AAF2A240BE8}"/>
          </ac:spMkLst>
        </pc:spChg>
        <pc:spChg chg="add mod">
          <ac:chgData name="Hiren Patel" userId="2304375fbe5c3cea" providerId="LiveId" clId="{BC9296CA-3955-4B86-ACF1-5FB5D30B8890}" dt="2023-06-07T17:34:38.560" v="1438" actId="1076"/>
          <ac:spMkLst>
            <pc:docMk/>
            <pc:sldMk cId="2427245692" sldId="268"/>
            <ac:spMk id="14" creationId="{423A45B6-FD1E-5001-8A5B-0333A3323B8E}"/>
          </ac:spMkLst>
        </pc:spChg>
        <pc:spChg chg="add mod">
          <ac:chgData name="Hiren Patel" userId="2304375fbe5c3cea" providerId="LiveId" clId="{BC9296CA-3955-4B86-ACF1-5FB5D30B8890}" dt="2023-06-07T17:34:33.524" v="1436" actId="1076"/>
          <ac:spMkLst>
            <pc:docMk/>
            <pc:sldMk cId="2427245692" sldId="268"/>
            <ac:spMk id="15" creationId="{7E7791B3-E9D5-1EBB-DD26-C5AA73B80EC1}"/>
          </ac:spMkLst>
        </pc:spChg>
        <pc:spChg chg="add mod">
          <ac:chgData name="Hiren Patel" userId="2304375fbe5c3cea" providerId="LiveId" clId="{BC9296CA-3955-4B86-ACF1-5FB5D30B8890}" dt="2023-06-09T12:04:37.868" v="3120" actId="207"/>
          <ac:spMkLst>
            <pc:docMk/>
            <pc:sldMk cId="2427245692" sldId="268"/>
            <ac:spMk id="16" creationId="{2B872603-4E40-35FB-7144-8603571882A9}"/>
          </ac:spMkLst>
        </pc:spChg>
        <pc:spChg chg="add mod">
          <ac:chgData name="Hiren Patel" userId="2304375fbe5c3cea" providerId="LiveId" clId="{BC9296CA-3955-4B86-ACF1-5FB5D30B8890}" dt="2023-06-07T17:34:30.992" v="1435" actId="1076"/>
          <ac:spMkLst>
            <pc:docMk/>
            <pc:sldMk cId="2427245692" sldId="268"/>
            <ac:spMk id="17" creationId="{7E0A3327-D61D-1D4B-51DC-5B7A723B5115}"/>
          </ac:spMkLst>
        </pc:spChg>
        <pc:spChg chg="add mod">
          <ac:chgData name="Hiren Patel" userId="2304375fbe5c3cea" providerId="LiveId" clId="{BC9296CA-3955-4B86-ACF1-5FB5D30B8890}" dt="2023-06-07T17:34:28.898" v="1434" actId="1076"/>
          <ac:spMkLst>
            <pc:docMk/>
            <pc:sldMk cId="2427245692" sldId="268"/>
            <ac:spMk id="18" creationId="{AFAA6133-6DA5-174E-6688-D681D2711C70}"/>
          </ac:spMkLst>
        </pc:spChg>
        <pc:spChg chg="add mod">
          <ac:chgData name="Hiren Patel" userId="2304375fbe5c3cea" providerId="LiveId" clId="{BC9296CA-3955-4B86-ACF1-5FB5D30B8890}" dt="2023-06-07T17:34:22.915" v="1431" actId="1076"/>
          <ac:spMkLst>
            <pc:docMk/>
            <pc:sldMk cId="2427245692" sldId="268"/>
            <ac:spMk id="19" creationId="{4232A5B3-35E4-6B99-6F0D-EA774B0D9F32}"/>
          </ac:spMkLst>
        </pc:spChg>
        <pc:spChg chg="add mod">
          <ac:chgData name="Hiren Patel" userId="2304375fbe5c3cea" providerId="LiveId" clId="{BC9296CA-3955-4B86-ACF1-5FB5D30B8890}" dt="2023-06-07T17:34:26.889" v="1433" actId="1076"/>
          <ac:spMkLst>
            <pc:docMk/>
            <pc:sldMk cId="2427245692" sldId="268"/>
            <ac:spMk id="20" creationId="{5A281045-1CAA-C49B-3A9D-69D5D0420E79}"/>
          </ac:spMkLst>
        </pc:spChg>
        <pc:spChg chg="add mod">
          <ac:chgData name="Hiren Patel" userId="2304375fbe5c3cea" providerId="LiveId" clId="{BC9296CA-3955-4B86-ACF1-5FB5D30B8890}" dt="2023-06-09T12:04:37.868" v="3120" actId="207"/>
          <ac:spMkLst>
            <pc:docMk/>
            <pc:sldMk cId="2427245692" sldId="268"/>
            <ac:spMk id="21" creationId="{36CF5654-E8BB-23BB-1323-CDBA00ABACB1}"/>
          </ac:spMkLst>
        </pc:spChg>
        <pc:spChg chg="add mod">
          <ac:chgData name="Hiren Patel" userId="2304375fbe5c3cea" providerId="LiveId" clId="{BC9296CA-3955-4B86-ACF1-5FB5D30B8890}" dt="2023-06-07T17:34:53.675" v="1447" actId="20577"/>
          <ac:spMkLst>
            <pc:docMk/>
            <pc:sldMk cId="2427245692" sldId="268"/>
            <ac:spMk id="22" creationId="{CE40279C-E46C-8769-A69D-2B102B4C0B2C}"/>
          </ac:spMkLst>
        </pc:spChg>
        <pc:spChg chg="add mod">
          <ac:chgData name="Hiren Patel" userId="2304375fbe5c3cea" providerId="LiveId" clId="{BC9296CA-3955-4B86-ACF1-5FB5D30B8890}" dt="2023-06-07T17:35:04.928" v="1451" actId="20577"/>
          <ac:spMkLst>
            <pc:docMk/>
            <pc:sldMk cId="2427245692" sldId="268"/>
            <ac:spMk id="23" creationId="{AA06CE62-2C56-BC1F-15DD-A5B4FA35E4DA}"/>
          </ac:spMkLst>
        </pc:spChg>
      </pc:sldChg>
      <pc:sldChg chg="addSp delSp modSp add mod">
        <pc:chgData name="Hiren Patel" userId="2304375fbe5c3cea" providerId="LiveId" clId="{BC9296CA-3955-4B86-ACF1-5FB5D30B8890}" dt="2023-06-09T12:02:47.635" v="3118" actId="403"/>
        <pc:sldMkLst>
          <pc:docMk/>
          <pc:sldMk cId="2577558341" sldId="269"/>
        </pc:sldMkLst>
        <pc:spChg chg="add mod">
          <ac:chgData name="Hiren Patel" userId="2304375fbe5c3cea" providerId="LiveId" clId="{BC9296CA-3955-4B86-ACF1-5FB5D30B8890}" dt="2023-06-07T19:02:26.948" v="1501" actId="207"/>
          <ac:spMkLst>
            <pc:docMk/>
            <pc:sldMk cId="2577558341" sldId="269"/>
            <ac:spMk id="2" creationId="{A77375D7-067F-90D1-8801-D1A71555D982}"/>
          </ac:spMkLst>
        </pc:spChg>
        <pc:spChg chg="add mod">
          <ac:chgData name="Hiren Patel" userId="2304375fbe5c3cea" providerId="LiveId" clId="{BC9296CA-3955-4B86-ACF1-5FB5D30B8890}" dt="2023-06-07T19:02:39.122" v="1503" actId="1076"/>
          <ac:spMkLst>
            <pc:docMk/>
            <pc:sldMk cId="2577558341" sldId="269"/>
            <ac:spMk id="3" creationId="{BD65FA31-12E6-7F84-F7BD-D95EB6430799}"/>
          </ac:spMkLst>
        </pc:spChg>
        <pc:spChg chg="add del mod">
          <ac:chgData name="Hiren Patel" userId="2304375fbe5c3cea" providerId="LiveId" clId="{BC9296CA-3955-4B86-ACF1-5FB5D30B8890}" dt="2023-06-07T19:02:59.285" v="1517" actId="478"/>
          <ac:spMkLst>
            <pc:docMk/>
            <pc:sldMk cId="2577558341" sldId="269"/>
            <ac:spMk id="24" creationId="{AA488F96-2475-ACB3-A1F6-541223AED033}"/>
          </ac:spMkLst>
        </pc:spChg>
        <pc:spChg chg="add del mod">
          <ac:chgData name="Hiren Patel" userId="2304375fbe5c3cea" providerId="LiveId" clId="{BC9296CA-3955-4B86-ACF1-5FB5D30B8890}" dt="2023-06-07T19:04:40.568" v="1558" actId="478"/>
          <ac:spMkLst>
            <pc:docMk/>
            <pc:sldMk cId="2577558341" sldId="269"/>
            <ac:spMk id="25" creationId="{42A50A49-21F8-0ED0-5C25-DCF5FBD23669}"/>
          </ac:spMkLst>
        </pc:spChg>
        <pc:spChg chg="add mod">
          <ac:chgData name="Hiren Patel" userId="2304375fbe5c3cea" providerId="LiveId" clId="{BC9296CA-3955-4B86-ACF1-5FB5D30B8890}" dt="2023-06-09T12:02:47.635" v="3118" actId="403"/>
          <ac:spMkLst>
            <pc:docMk/>
            <pc:sldMk cId="2577558341" sldId="269"/>
            <ac:spMk id="26" creationId="{7F6CC9AB-A86D-1904-F4A9-A691C0AB0F0C}"/>
          </ac:spMkLst>
        </pc:spChg>
        <pc:spChg chg="add mod">
          <ac:chgData name="Hiren Patel" userId="2304375fbe5c3cea" providerId="LiveId" clId="{BC9296CA-3955-4B86-ACF1-5FB5D30B8890}" dt="2023-06-09T12:02:47.635" v="3118" actId="403"/>
          <ac:spMkLst>
            <pc:docMk/>
            <pc:sldMk cId="2577558341" sldId="269"/>
            <ac:spMk id="27" creationId="{4E81585F-C61D-6B7D-1F7E-3AD995DB44FD}"/>
          </ac:spMkLst>
        </pc:spChg>
      </pc:sldChg>
      <pc:sldChg chg="addSp delSp modSp new mod modNotesTx">
        <pc:chgData name="Hiren Patel" userId="2304375fbe5c3cea" providerId="LiveId" clId="{BC9296CA-3955-4B86-ACF1-5FB5D30B8890}" dt="2023-06-09T11:59:16.456" v="2675" actId="20577"/>
        <pc:sldMkLst>
          <pc:docMk/>
          <pc:sldMk cId="3094217067" sldId="270"/>
        </pc:sldMkLst>
        <pc:spChg chg="mod">
          <ac:chgData name="Hiren Patel" userId="2304375fbe5c3cea" providerId="LiveId" clId="{BC9296CA-3955-4B86-ACF1-5FB5D30B8890}" dt="2023-06-09T11:42:45.209" v="1667" actId="20577"/>
          <ac:spMkLst>
            <pc:docMk/>
            <pc:sldMk cId="3094217067" sldId="270"/>
            <ac:spMk id="2" creationId="{9AEBB7C9-7D9B-9ABC-F4BE-4CDAD2844D3C}"/>
          </ac:spMkLst>
        </pc:spChg>
        <pc:spChg chg="del">
          <ac:chgData name="Hiren Patel" userId="2304375fbe5c3cea" providerId="LiveId" clId="{BC9296CA-3955-4B86-ACF1-5FB5D30B8890}" dt="2023-06-09T11:44:38.441" v="1669" actId="478"/>
          <ac:spMkLst>
            <pc:docMk/>
            <pc:sldMk cId="3094217067" sldId="270"/>
            <ac:spMk id="3" creationId="{2702098C-C9D7-6899-124C-052FCAD6E61D}"/>
          </ac:spMkLst>
        </pc:spChg>
        <pc:spChg chg="add del">
          <ac:chgData name="Hiren Patel" userId="2304375fbe5c3cea" providerId="LiveId" clId="{BC9296CA-3955-4B86-ACF1-5FB5D30B8890}" dt="2023-06-09T11:44:43.658" v="1670" actId="478"/>
          <ac:spMkLst>
            <pc:docMk/>
            <pc:sldMk cId="3094217067" sldId="270"/>
            <ac:spMk id="4" creationId="{8B51A690-A393-1ED3-0267-85C422E6C34E}"/>
          </ac:spMkLst>
        </pc:spChg>
        <pc:spChg chg="add mod">
          <ac:chgData name="Hiren Patel" userId="2304375fbe5c3cea" providerId="LiveId" clId="{BC9296CA-3955-4B86-ACF1-5FB5D30B8890}" dt="2023-06-09T11:56:00.327" v="1816" actId="1076"/>
          <ac:spMkLst>
            <pc:docMk/>
            <pc:sldMk cId="3094217067" sldId="270"/>
            <ac:spMk id="9" creationId="{5BAE2284-5A79-E8F9-3C4A-497AC65EA0FC}"/>
          </ac:spMkLst>
        </pc:spChg>
        <pc:spChg chg="add mod">
          <ac:chgData name="Hiren Patel" userId="2304375fbe5c3cea" providerId="LiveId" clId="{BC9296CA-3955-4B86-ACF1-5FB5D30B8890}" dt="2023-06-09T11:56:48.995" v="1955" actId="1036"/>
          <ac:spMkLst>
            <pc:docMk/>
            <pc:sldMk cId="3094217067" sldId="270"/>
            <ac:spMk id="10" creationId="{DB6D11D0-33BB-9C93-88E9-F032C7B9A0E1}"/>
          </ac:spMkLst>
        </pc:spChg>
        <pc:spChg chg="add mod">
          <ac:chgData name="Hiren Patel" userId="2304375fbe5c3cea" providerId="LiveId" clId="{BC9296CA-3955-4B86-ACF1-5FB5D30B8890}" dt="2023-06-09T11:55:29.247" v="1782" actId="1076"/>
          <ac:spMkLst>
            <pc:docMk/>
            <pc:sldMk cId="3094217067" sldId="270"/>
            <ac:spMk id="13" creationId="{3D966823-D57F-C78F-BD82-BF44E7A330CB}"/>
          </ac:spMkLst>
        </pc:spChg>
        <pc:spChg chg="add mod">
          <ac:chgData name="Hiren Patel" userId="2304375fbe5c3cea" providerId="LiveId" clId="{BC9296CA-3955-4B86-ACF1-5FB5D30B8890}" dt="2023-06-09T11:56:55.864" v="1970" actId="1037"/>
          <ac:spMkLst>
            <pc:docMk/>
            <pc:sldMk cId="3094217067" sldId="270"/>
            <ac:spMk id="14" creationId="{BE1B5F2C-521C-34FB-7A2B-2DEEF043647D}"/>
          </ac:spMkLst>
        </pc:spChg>
        <pc:picChg chg="add del">
          <ac:chgData name="Hiren Patel" userId="2304375fbe5c3cea" providerId="LiveId" clId="{BC9296CA-3955-4B86-ACF1-5FB5D30B8890}" dt="2023-06-09T11:45:00.059" v="1672" actId="22"/>
          <ac:picMkLst>
            <pc:docMk/>
            <pc:sldMk cId="3094217067" sldId="270"/>
            <ac:picMk id="6" creationId="{87C22FE4-9078-3731-5741-D1F7D3B37151}"/>
          </ac:picMkLst>
        </pc:picChg>
        <pc:picChg chg="add mod">
          <ac:chgData name="Hiren Patel" userId="2304375fbe5c3cea" providerId="LiveId" clId="{BC9296CA-3955-4B86-ACF1-5FB5D30B8890}" dt="2023-06-09T11:45:49.866" v="1679" actId="1076"/>
          <ac:picMkLst>
            <pc:docMk/>
            <pc:sldMk cId="3094217067" sldId="270"/>
            <ac:picMk id="8" creationId="{7603DC39-5EC2-6AF0-52DA-B80139E02ED6}"/>
          </ac:picMkLst>
        </pc:picChg>
        <pc:picChg chg="add mod">
          <ac:chgData name="Hiren Patel" userId="2304375fbe5c3cea" providerId="LiveId" clId="{BC9296CA-3955-4B86-ACF1-5FB5D30B8890}" dt="2023-06-09T11:56:42.919" v="1930" actId="1076"/>
          <ac:picMkLst>
            <pc:docMk/>
            <pc:sldMk cId="3094217067" sldId="270"/>
            <ac:picMk id="12" creationId="{44E9816D-ED04-2A8E-156E-81BF9E900D8F}"/>
          </ac:picMkLst>
        </pc:picChg>
        <pc:picChg chg="add mod">
          <ac:chgData name="Hiren Patel" userId="2304375fbe5c3cea" providerId="LiveId" clId="{BC9296CA-3955-4B86-ACF1-5FB5D30B8890}" dt="2023-06-09T11:56:48.995" v="1955" actId="1036"/>
          <ac:picMkLst>
            <pc:docMk/>
            <pc:sldMk cId="3094217067" sldId="270"/>
            <ac:picMk id="1028" creationId="{D9A7DCE5-15D6-E29D-78E4-3B08E8E0357A}"/>
          </ac:picMkLst>
        </pc:picChg>
        <pc:picChg chg="add mod">
          <ac:chgData name="Hiren Patel" userId="2304375fbe5c3cea" providerId="LiveId" clId="{BC9296CA-3955-4B86-ACF1-5FB5D30B8890}" dt="2023-06-09T11:56:55.864" v="1970" actId="1037"/>
          <ac:picMkLst>
            <pc:docMk/>
            <pc:sldMk cId="3094217067" sldId="270"/>
            <ac:picMk id="1030" creationId="{1C53F72B-5712-2579-C621-425BAA1B9A99}"/>
          </ac:picMkLst>
        </pc:picChg>
      </pc:sldChg>
      <pc:sldChg chg="addSp modSp add mod">
        <pc:chgData name="Hiren Patel" userId="2304375fbe5c3cea" providerId="LiveId" clId="{BC9296CA-3955-4B86-ACF1-5FB5D30B8890}" dt="2023-06-09T12:05:36.658" v="3204" actId="20577"/>
        <pc:sldMkLst>
          <pc:docMk/>
          <pc:sldMk cId="318748374" sldId="271"/>
        </pc:sldMkLst>
        <pc:spChg chg="add mod">
          <ac:chgData name="Hiren Patel" userId="2304375fbe5c3cea" providerId="LiveId" clId="{BC9296CA-3955-4B86-ACF1-5FB5D30B8890}" dt="2023-06-09T12:05:34.208" v="3203" actId="20577"/>
          <ac:spMkLst>
            <pc:docMk/>
            <pc:sldMk cId="318748374" sldId="271"/>
            <ac:spMk id="2" creationId="{64E5F5F8-EF36-EAE2-742A-57E24C67BCEA}"/>
          </ac:spMkLst>
        </pc:spChg>
        <pc:spChg chg="add mod">
          <ac:chgData name="Hiren Patel" userId="2304375fbe5c3cea" providerId="LiveId" clId="{BC9296CA-3955-4B86-ACF1-5FB5D30B8890}" dt="2023-06-09T12:05:36.658" v="3204" actId="20577"/>
          <ac:spMkLst>
            <pc:docMk/>
            <pc:sldMk cId="318748374" sldId="271"/>
            <ac:spMk id="3" creationId="{2AB40255-DD84-A90A-8DD5-A2F8A2FC40B1}"/>
          </ac:spMkLst>
        </pc:spChg>
        <pc:spChg chg="add mod">
          <ac:chgData name="Hiren Patel" userId="2304375fbe5c3cea" providerId="LiveId" clId="{BC9296CA-3955-4B86-ACF1-5FB5D30B8890}" dt="2023-06-09T12:05:24.521" v="3201" actId="1076"/>
          <ac:spMkLst>
            <pc:docMk/>
            <pc:sldMk cId="318748374" sldId="271"/>
            <ac:spMk id="24" creationId="{B9AED965-3B22-48CD-C265-3E31856F883F}"/>
          </ac:spMkLst>
        </pc:spChg>
        <pc:spChg chg="add mod">
          <ac:chgData name="Hiren Patel" userId="2304375fbe5c3cea" providerId="LiveId" clId="{BC9296CA-3955-4B86-ACF1-5FB5D30B8890}" dt="2023-06-09T12:05:30.854" v="3202" actId="1076"/>
          <ac:spMkLst>
            <pc:docMk/>
            <pc:sldMk cId="318748374" sldId="271"/>
            <ac:spMk id="25" creationId="{71BABF86-B72B-5454-F627-E9ACDD769324}"/>
          </ac:spMkLst>
        </pc:spChg>
      </pc:sldChg>
      <pc:sldChg chg="addSp delSp modSp add mod">
        <pc:chgData name="Hiren Patel" userId="2304375fbe5c3cea" providerId="LiveId" clId="{BC9296CA-3955-4B86-ACF1-5FB5D30B8890}" dt="2023-06-09T12:07:57.947" v="3267" actId="20577"/>
        <pc:sldMkLst>
          <pc:docMk/>
          <pc:sldMk cId="4048439226" sldId="272"/>
        </pc:sldMkLst>
        <pc:spChg chg="del">
          <ac:chgData name="Hiren Patel" userId="2304375fbe5c3cea" providerId="LiveId" clId="{BC9296CA-3955-4B86-ACF1-5FB5D30B8890}" dt="2023-06-09T12:06:24.497" v="3207" actId="478"/>
          <ac:spMkLst>
            <pc:docMk/>
            <pc:sldMk cId="4048439226" sldId="272"/>
            <ac:spMk id="24" creationId="{B9AED965-3B22-48CD-C265-3E31856F883F}"/>
          </ac:spMkLst>
        </pc:spChg>
        <pc:spChg chg="del mod">
          <ac:chgData name="Hiren Patel" userId="2304375fbe5c3cea" providerId="LiveId" clId="{BC9296CA-3955-4B86-ACF1-5FB5D30B8890}" dt="2023-06-09T12:06:28.691" v="3209" actId="478"/>
          <ac:spMkLst>
            <pc:docMk/>
            <pc:sldMk cId="4048439226" sldId="272"/>
            <ac:spMk id="25" creationId="{71BABF86-B72B-5454-F627-E9ACDD769324}"/>
          </ac:spMkLst>
        </pc:spChg>
        <pc:spChg chg="add mod">
          <ac:chgData name="Hiren Patel" userId="2304375fbe5c3cea" providerId="LiveId" clId="{BC9296CA-3955-4B86-ACF1-5FB5D30B8890}" dt="2023-06-09T12:07:34.116" v="3238" actId="1076"/>
          <ac:spMkLst>
            <pc:docMk/>
            <pc:sldMk cId="4048439226" sldId="272"/>
            <ac:spMk id="33" creationId="{31AB1B43-6483-1BF1-431A-DA9A209F4740}"/>
          </ac:spMkLst>
        </pc:spChg>
        <pc:spChg chg="add mod">
          <ac:chgData name="Hiren Patel" userId="2304375fbe5c3cea" providerId="LiveId" clId="{BC9296CA-3955-4B86-ACF1-5FB5D30B8890}" dt="2023-06-09T12:07:57.947" v="3267" actId="20577"/>
          <ac:spMkLst>
            <pc:docMk/>
            <pc:sldMk cId="4048439226" sldId="272"/>
            <ac:spMk id="34" creationId="{D5E6AEBE-7E0B-C751-2DC2-929FA2E29732}"/>
          </ac:spMkLst>
        </pc:spChg>
        <pc:cxnChg chg="add mod">
          <ac:chgData name="Hiren Patel" userId="2304375fbe5c3cea" providerId="LiveId" clId="{BC9296CA-3955-4B86-ACF1-5FB5D30B8890}" dt="2023-06-09T12:06:44.687" v="3211" actId="14100"/>
          <ac:cxnSpMkLst>
            <pc:docMk/>
            <pc:sldMk cId="4048439226" sldId="272"/>
            <ac:cxnSpMk id="27" creationId="{9DCF1C45-6999-C824-409D-045494D47CEA}"/>
          </ac:cxnSpMkLst>
        </pc:cxnChg>
        <pc:cxnChg chg="add mod">
          <ac:chgData name="Hiren Patel" userId="2304375fbe5c3cea" providerId="LiveId" clId="{BC9296CA-3955-4B86-ACF1-5FB5D30B8890}" dt="2023-06-09T12:06:59.915" v="3214" actId="14100"/>
          <ac:cxnSpMkLst>
            <pc:docMk/>
            <pc:sldMk cId="4048439226" sldId="272"/>
            <ac:cxnSpMk id="30" creationId="{C9F412FC-8ACD-E0B2-CE96-238436D9341C}"/>
          </ac:cxnSpMkLst>
        </pc:cxnChg>
      </pc:sldChg>
      <pc:sldChg chg="delSp modSp add mod">
        <pc:chgData name="Hiren Patel" userId="2304375fbe5c3cea" providerId="LiveId" clId="{BC9296CA-3955-4B86-ACF1-5FB5D30B8890}" dt="2023-06-09T12:08:30.087" v="3270" actId="207"/>
        <pc:sldMkLst>
          <pc:docMk/>
          <pc:sldMk cId="659001261" sldId="273"/>
        </pc:sldMkLst>
        <pc:spChg chg="mod">
          <ac:chgData name="Hiren Patel" userId="2304375fbe5c3cea" providerId="LiveId" clId="{BC9296CA-3955-4B86-ACF1-5FB5D30B8890}" dt="2023-06-09T12:08:30.087" v="3270" actId="207"/>
          <ac:spMkLst>
            <pc:docMk/>
            <pc:sldMk cId="659001261" sldId="273"/>
            <ac:spMk id="6" creationId="{03A360F5-0C55-ACA3-C3D8-013B207287AB}"/>
          </ac:spMkLst>
        </pc:spChg>
        <pc:spChg chg="del">
          <ac:chgData name="Hiren Patel" userId="2304375fbe5c3cea" providerId="LiveId" clId="{BC9296CA-3955-4B86-ACF1-5FB5D30B8890}" dt="2023-06-09T12:08:18.572" v="3269" actId="478"/>
          <ac:spMkLst>
            <pc:docMk/>
            <pc:sldMk cId="659001261" sldId="273"/>
            <ac:spMk id="34" creationId="{D5E6AEBE-7E0B-C751-2DC2-929FA2E29732}"/>
          </ac:spMkLst>
        </pc:spChg>
        <pc:cxnChg chg="del">
          <ac:chgData name="Hiren Patel" userId="2304375fbe5c3cea" providerId="LiveId" clId="{BC9296CA-3955-4B86-ACF1-5FB5D30B8890}" dt="2023-06-09T12:08:18.572" v="3269" actId="478"/>
          <ac:cxnSpMkLst>
            <pc:docMk/>
            <pc:sldMk cId="659001261" sldId="273"/>
            <ac:cxnSpMk id="30" creationId="{C9F412FC-8ACD-E0B2-CE96-238436D9341C}"/>
          </ac:cxnSpMkLst>
        </pc:cxnChg>
      </pc:sldChg>
      <pc:sldChg chg="delSp modSp add mod">
        <pc:chgData name="Hiren Patel" userId="2304375fbe5c3cea" providerId="LiveId" clId="{BC9296CA-3955-4B86-ACF1-5FB5D30B8890}" dt="2023-06-09T12:09:37.414" v="3274" actId="207"/>
        <pc:sldMkLst>
          <pc:docMk/>
          <pc:sldMk cId="3829948639" sldId="274"/>
        </pc:sldMkLst>
        <pc:spChg chg="mod">
          <ac:chgData name="Hiren Patel" userId="2304375fbe5c3cea" providerId="LiveId" clId="{BC9296CA-3955-4B86-ACF1-5FB5D30B8890}" dt="2023-06-09T12:09:26.061" v="3273" actId="207"/>
          <ac:spMkLst>
            <pc:docMk/>
            <pc:sldMk cId="3829948639" sldId="274"/>
            <ac:spMk id="8" creationId="{9C552E35-A31D-BA12-F3B7-1A28CE5F245B}"/>
          </ac:spMkLst>
        </pc:spChg>
        <pc:spChg chg="mod">
          <ac:chgData name="Hiren Patel" userId="2304375fbe5c3cea" providerId="LiveId" clId="{BC9296CA-3955-4B86-ACF1-5FB5D30B8890}" dt="2023-06-09T12:09:26.061" v="3273" actId="207"/>
          <ac:spMkLst>
            <pc:docMk/>
            <pc:sldMk cId="3829948639" sldId="274"/>
            <ac:spMk id="10" creationId="{8B39F767-7679-AED9-BE87-359329E923E7}"/>
          </ac:spMkLst>
        </pc:spChg>
        <pc:spChg chg="mod">
          <ac:chgData name="Hiren Patel" userId="2304375fbe5c3cea" providerId="LiveId" clId="{BC9296CA-3955-4B86-ACF1-5FB5D30B8890}" dt="2023-06-09T12:09:37.414" v="3274" actId="207"/>
          <ac:spMkLst>
            <pc:docMk/>
            <pc:sldMk cId="3829948639" sldId="274"/>
            <ac:spMk id="13" creationId="{F84EA08E-A46F-F41D-817F-0AAF2A240BE8}"/>
          </ac:spMkLst>
        </pc:spChg>
        <pc:spChg chg="mod">
          <ac:chgData name="Hiren Patel" userId="2304375fbe5c3cea" providerId="LiveId" clId="{BC9296CA-3955-4B86-ACF1-5FB5D30B8890}" dt="2023-06-09T12:09:37.414" v="3274" actId="207"/>
          <ac:spMkLst>
            <pc:docMk/>
            <pc:sldMk cId="3829948639" sldId="274"/>
            <ac:spMk id="16" creationId="{2B872603-4E40-35FB-7144-8603571882A9}"/>
          </ac:spMkLst>
        </pc:spChg>
        <pc:spChg chg="mod">
          <ac:chgData name="Hiren Patel" userId="2304375fbe5c3cea" providerId="LiveId" clId="{BC9296CA-3955-4B86-ACF1-5FB5D30B8890}" dt="2023-06-09T12:09:37.414" v="3274" actId="207"/>
          <ac:spMkLst>
            <pc:docMk/>
            <pc:sldMk cId="3829948639" sldId="274"/>
            <ac:spMk id="21" creationId="{36CF5654-E8BB-23BB-1323-CDBA00ABACB1}"/>
          </ac:spMkLst>
        </pc:spChg>
        <pc:spChg chg="del">
          <ac:chgData name="Hiren Patel" userId="2304375fbe5c3cea" providerId="LiveId" clId="{BC9296CA-3955-4B86-ACF1-5FB5D30B8890}" dt="2023-06-09T12:09:14.123" v="3272" actId="478"/>
          <ac:spMkLst>
            <pc:docMk/>
            <pc:sldMk cId="3829948639" sldId="274"/>
            <ac:spMk id="33" creationId="{31AB1B43-6483-1BF1-431A-DA9A209F4740}"/>
          </ac:spMkLst>
        </pc:spChg>
        <pc:cxnChg chg="del">
          <ac:chgData name="Hiren Patel" userId="2304375fbe5c3cea" providerId="LiveId" clId="{BC9296CA-3955-4B86-ACF1-5FB5D30B8890}" dt="2023-06-09T12:09:14.123" v="3272" actId="478"/>
          <ac:cxnSpMkLst>
            <pc:docMk/>
            <pc:sldMk cId="3829948639" sldId="274"/>
            <ac:cxnSpMk id="27" creationId="{9DCF1C45-6999-C824-409D-045494D47CEA}"/>
          </ac:cxnSpMkLst>
        </pc:cxnChg>
      </pc:sldChg>
      <pc:sldChg chg="modSp add mod">
        <pc:chgData name="Hiren Patel" userId="2304375fbe5c3cea" providerId="LiveId" clId="{BC9296CA-3955-4B86-ACF1-5FB5D30B8890}" dt="2023-06-09T12:10:04.470" v="3277" actId="1076"/>
        <pc:sldMkLst>
          <pc:docMk/>
          <pc:sldMk cId="1347576164" sldId="275"/>
        </pc:sldMkLst>
        <pc:spChg chg="mod">
          <ac:chgData name="Hiren Patel" userId="2304375fbe5c3cea" providerId="LiveId" clId="{BC9296CA-3955-4B86-ACF1-5FB5D30B8890}" dt="2023-06-09T12:09:59.234" v="3276" actId="1076"/>
          <ac:spMkLst>
            <pc:docMk/>
            <pc:sldMk cId="1347576164" sldId="275"/>
            <ac:spMk id="2" creationId="{64E5F5F8-EF36-EAE2-742A-57E24C67BCEA}"/>
          </ac:spMkLst>
        </pc:spChg>
        <pc:spChg chg="mod">
          <ac:chgData name="Hiren Patel" userId="2304375fbe5c3cea" providerId="LiveId" clId="{BC9296CA-3955-4B86-ACF1-5FB5D30B8890}" dt="2023-06-09T12:10:04.470" v="3277" actId="1076"/>
          <ac:spMkLst>
            <pc:docMk/>
            <pc:sldMk cId="1347576164" sldId="275"/>
            <ac:spMk id="3" creationId="{2AB40255-DD84-A90A-8DD5-A2F8A2FC40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lecture on Unsupervised Learning.  This is going to be fundamentally different from what we’ve learned so far.  In the past, we’ve done exercises with known labels such as classification and estimation.  In unsupervised learning, you don’t get that target information.  </a:t>
            </a:r>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11</a:t>
            </a:fld>
            <a:endParaRPr lang="en-US"/>
          </a:p>
        </p:txBody>
      </p:sp>
    </p:spTree>
    <p:extLst>
      <p:ext uri="{BB962C8B-B14F-4D97-AF65-F5344CB8AC3E}">
        <p14:creationId xmlns:p14="http://schemas.microsoft.com/office/powerpoint/2010/main" val="1252130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12</a:t>
            </a:fld>
            <a:endParaRPr lang="en-US"/>
          </a:p>
        </p:txBody>
      </p:sp>
    </p:spTree>
    <p:extLst>
      <p:ext uri="{BB962C8B-B14F-4D97-AF65-F5344CB8AC3E}">
        <p14:creationId xmlns:p14="http://schemas.microsoft.com/office/powerpoint/2010/main" val="2241834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13</a:t>
            </a:fld>
            <a:endParaRPr lang="en-US"/>
          </a:p>
        </p:txBody>
      </p:sp>
    </p:spTree>
    <p:extLst>
      <p:ext uri="{BB962C8B-B14F-4D97-AF65-F5344CB8AC3E}">
        <p14:creationId xmlns:p14="http://schemas.microsoft.com/office/powerpoint/2010/main" val="317872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 K value.  Perform the K-Means algorithm with K clusters and run the algorithm till the centroids are stable.  </a:t>
            </a:r>
          </a:p>
          <a:p>
            <a:endParaRPr lang="en-US" dirty="0"/>
          </a:p>
          <a:p>
            <a:r>
              <a:rPr lang="en-US" dirty="0"/>
              <a:t>Then compute the SSE from each centroid to each member of the cluster.  Basically, find the square of the distance from each point to it’s centroid.  </a:t>
            </a:r>
            <a:r>
              <a:rPr lang="en-US" dirty="0" err="1"/>
              <a:t>Addd</a:t>
            </a:r>
            <a:r>
              <a:rPr lang="en-US" dirty="0"/>
              <a:t> all those up and you get SSE.</a:t>
            </a:r>
          </a:p>
          <a:p>
            <a:endParaRPr lang="en-US" dirty="0"/>
          </a:p>
          <a:p>
            <a:r>
              <a:rPr lang="en-US" dirty="0"/>
              <a:t>If you plot the value of K to the overall SSE, there will be an elbow where SSE drops fastest and then starts to level off.  That is a good value of K to choose.  </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15</a:t>
            </a:fld>
            <a:endParaRPr lang="en-US"/>
          </a:p>
        </p:txBody>
      </p:sp>
    </p:spTree>
    <p:extLst>
      <p:ext uri="{BB962C8B-B14F-4D97-AF65-F5344CB8AC3E}">
        <p14:creationId xmlns:p14="http://schemas.microsoft.com/office/powerpoint/2010/main" val="2528435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generated dataset of 3 blobs that slightly overlap.  After 1 iteration we get this estimated clustering.  </a:t>
            </a:r>
          </a:p>
        </p:txBody>
      </p:sp>
      <p:sp>
        <p:nvSpPr>
          <p:cNvPr id="4" name="Slide Number Placeholder 3"/>
          <p:cNvSpPr>
            <a:spLocks noGrp="1"/>
          </p:cNvSpPr>
          <p:nvPr>
            <p:ph type="sldNum" sz="quarter" idx="5"/>
          </p:nvPr>
        </p:nvSpPr>
        <p:spPr/>
        <p:txBody>
          <a:bodyPr/>
          <a:lstStyle/>
          <a:p>
            <a:fld id="{66FFE123-2863-4BA4-96D6-C2215E59C391}" type="slidenum">
              <a:rPr lang="en-US" smtClean="0"/>
              <a:t>16</a:t>
            </a:fld>
            <a:endParaRPr lang="en-US"/>
          </a:p>
        </p:txBody>
      </p:sp>
    </p:spTree>
    <p:extLst>
      <p:ext uri="{BB962C8B-B14F-4D97-AF65-F5344CB8AC3E}">
        <p14:creationId xmlns:p14="http://schemas.microsoft.com/office/powerpoint/2010/main" val="1868341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not much relabeling in the next few iterations but you see some movement.  Most of the relabeling will happen around the boundaries of the clusters as the algorithm tries to determine where that boundary should be.   </a:t>
            </a:r>
          </a:p>
        </p:txBody>
      </p:sp>
      <p:sp>
        <p:nvSpPr>
          <p:cNvPr id="4" name="Slide Number Placeholder 3"/>
          <p:cNvSpPr>
            <a:spLocks noGrp="1"/>
          </p:cNvSpPr>
          <p:nvPr>
            <p:ph type="sldNum" sz="quarter" idx="5"/>
          </p:nvPr>
        </p:nvSpPr>
        <p:spPr/>
        <p:txBody>
          <a:bodyPr/>
          <a:lstStyle/>
          <a:p>
            <a:fld id="{66FFE123-2863-4BA4-96D6-C2215E59C391}" type="slidenum">
              <a:rPr lang="en-US" smtClean="0"/>
              <a:t>17</a:t>
            </a:fld>
            <a:endParaRPr lang="en-US"/>
          </a:p>
        </p:txBody>
      </p:sp>
    </p:spTree>
    <p:extLst>
      <p:ext uri="{BB962C8B-B14F-4D97-AF65-F5344CB8AC3E}">
        <p14:creationId xmlns:p14="http://schemas.microsoft.com/office/powerpoint/2010/main" val="203126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iteration 5, you see that there is no more change between the labels of each group.  So we’re at a steady state after iteration 5.  </a:t>
            </a:r>
          </a:p>
          <a:p>
            <a:endParaRPr lang="en-US" dirty="0"/>
          </a:p>
          <a:p>
            <a:r>
              <a:rPr lang="en-US" dirty="0"/>
              <a:t>So we’ll go ahead and learn how to use the K-means algorithm both on synthetic data and on the </a:t>
            </a:r>
            <a:r>
              <a:rPr lang="en-US"/>
              <a:t>DPA dataset.  </a:t>
            </a:r>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20</a:t>
            </a:fld>
            <a:endParaRPr lang="en-US"/>
          </a:p>
        </p:txBody>
      </p:sp>
    </p:spTree>
    <p:extLst>
      <p:ext uri="{BB962C8B-B14F-4D97-AF65-F5344CB8AC3E}">
        <p14:creationId xmlns:p14="http://schemas.microsoft.com/office/powerpoint/2010/main" val="339245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unlabeled data and want to see if there are underlying groupings of the data, then you can use unsupervised learning as an initial step to help understand certain observations behave like some and not like others.</a:t>
            </a:r>
          </a:p>
          <a:p>
            <a:r>
              <a:rPr lang="en-US" dirty="0"/>
              <a:t>For example:</a:t>
            </a:r>
          </a:p>
          <a:p>
            <a:pPr marL="171450" indent="-171450">
              <a:buFontTx/>
              <a:buChar char="-"/>
            </a:pPr>
            <a:r>
              <a:rPr lang="en-US" dirty="0"/>
              <a:t>You may have a large pool of network traffic over multiple days and you want to detect if there was an attack during certain observations.</a:t>
            </a:r>
          </a:p>
          <a:p>
            <a:pPr marL="628650" lvl="1" indent="-171450">
              <a:buFontTx/>
              <a:buChar char="-"/>
            </a:pPr>
            <a:r>
              <a:rPr lang="en-US" dirty="0"/>
              <a:t>In this case, you don’t know beforehand what normal and abnormal traffic looks like</a:t>
            </a:r>
          </a:p>
          <a:p>
            <a:pPr marL="628650" lvl="1" indent="-171450">
              <a:buFontTx/>
              <a:buChar char="-"/>
            </a:pPr>
            <a:r>
              <a:rPr lang="en-US" dirty="0"/>
              <a:t>You can use unsupervised learning methods to try to group observations and see if an abnormal group presents itself</a:t>
            </a:r>
          </a:p>
          <a:p>
            <a:pPr marL="171450" lvl="0" indent="-171450">
              <a:buFontTx/>
              <a:buChar char="-"/>
            </a:pPr>
            <a:r>
              <a:rPr lang="en-US" dirty="0"/>
              <a:t>User preference: </a:t>
            </a:r>
          </a:p>
          <a:p>
            <a:pPr marL="628650" lvl="1" indent="-171450">
              <a:buFontTx/>
              <a:buChar char="-"/>
            </a:pPr>
            <a:r>
              <a:rPr lang="en-US" dirty="0"/>
              <a:t>If you have a product that you’re testing with users, such as operational users, you may not know ahead of time what their behavior would look like if they like or don’t like your product.  By capturing how they are interacting with your product, you may see trends</a:t>
            </a:r>
          </a:p>
          <a:p>
            <a:pPr marL="171450" lvl="0" indent="-171450">
              <a:buFontTx/>
              <a:buChar char="-"/>
            </a:pPr>
            <a:r>
              <a:rPr lang="en-US" dirty="0"/>
              <a:t>For all of these, usually you can make a best guess as the groupings, but you won’t know the true number of groups in your data</a:t>
            </a:r>
          </a:p>
          <a:p>
            <a:pPr marL="628650" lvl="1" indent="-171450">
              <a:buFontTx/>
              <a:buChar char="-"/>
            </a:pPr>
            <a:r>
              <a:rPr lang="en-US" dirty="0"/>
              <a:t>Engaging with your domain expert can help determine the number of groups</a:t>
            </a:r>
          </a:p>
          <a:p>
            <a:pPr marL="1085850" lvl="2" indent="-171450">
              <a:buFontTx/>
              <a:buChar char="-"/>
            </a:pPr>
            <a:r>
              <a:rPr lang="en-US" dirty="0"/>
              <a:t>A cyber SME might help you determine if the abnormal traffic group is represent attacks or some other event</a:t>
            </a:r>
          </a:p>
          <a:p>
            <a:pPr marL="1085850" lvl="2" indent="-171450">
              <a:buFontTx/>
              <a:buChar char="-"/>
            </a:pPr>
            <a:r>
              <a:rPr lang="en-US" dirty="0"/>
              <a:t>Interviewing the customers or the User Design team would tell you if the groupings are indicative of customers who like/don’t like your product</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2</a:t>
            </a:fld>
            <a:endParaRPr lang="en-US"/>
          </a:p>
        </p:txBody>
      </p:sp>
    </p:spTree>
    <p:extLst>
      <p:ext uri="{BB962C8B-B14F-4D97-AF65-F5344CB8AC3E}">
        <p14:creationId xmlns:p14="http://schemas.microsoft.com/office/powerpoint/2010/main" val="12220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unsupervised learning algorithms.  You can group them in to 2 main groups – anomaly detection and clustering.  </a:t>
            </a:r>
          </a:p>
          <a:p>
            <a:endParaRPr lang="en-US" dirty="0"/>
          </a:p>
          <a:p>
            <a:r>
              <a:rPr lang="en-US" dirty="0"/>
              <a:t>K-Means is a clustering algorithm where we estimate a centroid around a group and then assign members to the closest centroid.</a:t>
            </a:r>
          </a:p>
          <a:p>
            <a:r>
              <a:rPr lang="en-US" dirty="0"/>
              <a:t>Gaussian Mixture Models assume an underlying Gaussian distribution and then try to estimate mean and variance and number of distributions</a:t>
            </a:r>
          </a:p>
          <a:p>
            <a:endParaRPr lang="en-US" dirty="0"/>
          </a:p>
          <a:p>
            <a:r>
              <a:rPr lang="en-US" dirty="0"/>
              <a:t>Anomaly detection can be as simple as subtraction and averaging.  Finding the average value for a variable and then identifying outliers.</a:t>
            </a:r>
          </a:p>
          <a:p>
            <a:r>
              <a:rPr lang="en-US" dirty="0"/>
              <a:t>Isolation Forest is a type of ensemble learning that also tries to find outliers in the data.  </a:t>
            </a:r>
          </a:p>
        </p:txBody>
      </p:sp>
      <p:sp>
        <p:nvSpPr>
          <p:cNvPr id="4" name="Slide Number Placeholder 3"/>
          <p:cNvSpPr>
            <a:spLocks noGrp="1"/>
          </p:cNvSpPr>
          <p:nvPr>
            <p:ph type="sldNum" sz="quarter" idx="5"/>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16822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different methods, K-Nearest Neighbors is probably the best known and easy to understand.  </a:t>
            </a:r>
          </a:p>
          <a:p>
            <a:endParaRPr lang="en-US" dirty="0"/>
          </a:p>
          <a:p>
            <a:r>
              <a:rPr lang="en-US" dirty="0"/>
              <a:t>First choose the number of clusters you want to have.  Often, you don’t know what that number should be because this is not labelled data.  </a:t>
            </a:r>
          </a:p>
          <a:p>
            <a:r>
              <a:rPr lang="en-US" dirty="0"/>
              <a:t>You can make an educated guess, use the help of a domain expert, or we’ll see a method later on to use the Sum of Squared Error to make a good choice.</a:t>
            </a:r>
          </a:p>
          <a:p>
            <a:endParaRPr lang="en-US" dirty="0"/>
          </a:p>
          <a:p>
            <a:r>
              <a:rPr lang="en-US" dirty="0"/>
              <a:t>Randomly assign points to a particular cluster.  </a:t>
            </a:r>
          </a:p>
        </p:txBody>
      </p:sp>
      <p:sp>
        <p:nvSpPr>
          <p:cNvPr id="4" name="Slide Number Placeholder 3"/>
          <p:cNvSpPr>
            <a:spLocks noGrp="1"/>
          </p:cNvSpPr>
          <p:nvPr>
            <p:ph type="sldNum" sz="quarter" idx="5"/>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3209141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319949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iterate this algorithm a number of times.  As it iterates, the algorithm will switch which group the observations will be assigned to.  </a:t>
            </a:r>
          </a:p>
          <a:p>
            <a:endParaRPr lang="en-US" dirty="0"/>
          </a:p>
          <a:p>
            <a:r>
              <a:rPr lang="en-US" dirty="0"/>
              <a:t>At first you’ll randomly assign points to a cluster.  </a:t>
            </a:r>
          </a:p>
          <a:p>
            <a:r>
              <a:rPr lang="en-US" dirty="0"/>
              <a:t>You’ll take the mean values of all the points assigned to a cluster and that will give you the centroid.  </a:t>
            </a:r>
          </a:p>
        </p:txBody>
      </p:sp>
      <p:sp>
        <p:nvSpPr>
          <p:cNvPr id="4" name="Slide Number Placeholder 3"/>
          <p:cNvSpPr>
            <a:spLocks noGrp="1"/>
          </p:cNvSpPr>
          <p:nvPr>
            <p:ph type="sldNum" sz="quarter" idx="5"/>
          </p:nvPr>
        </p:nvSpPr>
        <p:spPr/>
        <p:txBody>
          <a:bodyPr/>
          <a:lstStyle/>
          <a:p>
            <a:fld id="{66FFE123-2863-4BA4-96D6-C2215E59C391}" type="slidenum">
              <a:rPr lang="en-US" smtClean="0"/>
              <a:t>6</a:t>
            </a:fld>
            <a:endParaRPr lang="en-US"/>
          </a:p>
        </p:txBody>
      </p:sp>
    </p:spTree>
    <p:extLst>
      <p:ext uri="{BB962C8B-B14F-4D97-AF65-F5344CB8AC3E}">
        <p14:creationId xmlns:p14="http://schemas.microsoft.com/office/powerpoint/2010/main" val="267860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227469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different kinds of unsupervised learning algorithms.  Most rely in clustering or finding clusters in the data.  </a:t>
            </a:r>
          </a:p>
          <a:p>
            <a:endParaRPr lang="en-US" dirty="0"/>
          </a:p>
          <a:p>
            <a:r>
              <a:rPr lang="en-US" dirty="0"/>
              <a:t>K-Nearest Neighbors is probably the best known and easiest to understand.  </a:t>
            </a:r>
          </a:p>
        </p:txBody>
      </p:sp>
      <p:sp>
        <p:nvSpPr>
          <p:cNvPr id="4" name="Slide Number Placeholder 3"/>
          <p:cNvSpPr>
            <a:spLocks noGrp="1"/>
          </p:cNvSpPr>
          <p:nvPr>
            <p:ph type="sldNum" sz="quarter" idx="5"/>
          </p:nvPr>
        </p:nvSpPr>
        <p:spPr/>
        <p:txBody>
          <a:bodyPr/>
          <a:lstStyle/>
          <a:p>
            <a:fld id="{66FFE123-2863-4BA4-96D6-C2215E59C391}" type="slidenum">
              <a:rPr lang="en-US" smtClean="0"/>
              <a:t>9</a:t>
            </a:fld>
            <a:endParaRPr lang="en-US"/>
          </a:p>
        </p:txBody>
      </p:sp>
    </p:spTree>
    <p:extLst>
      <p:ext uri="{BB962C8B-B14F-4D97-AF65-F5344CB8AC3E}">
        <p14:creationId xmlns:p14="http://schemas.microsoft.com/office/powerpoint/2010/main" val="2440666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10</a:t>
            </a:fld>
            <a:endParaRPr lang="en-US"/>
          </a:p>
        </p:txBody>
      </p:sp>
    </p:spTree>
    <p:extLst>
      <p:ext uri="{BB962C8B-B14F-4D97-AF65-F5344CB8AC3E}">
        <p14:creationId xmlns:p14="http://schemas.microsoft.com/office/powerpoint/2010/main" val="130673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6/9/2023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Unsupervised Learning</a:t>
            </a:r>
          </a:p>
        </p:txBody>
      </p:sp>
      <p:sp>
        <p:nvSpPr>
          <p:cNvPr id="3" name="Subtitle 2"/>
          <p:cNvSpPr>
            <a:spLocks noGrp="1"/>
          </p:cNvSpPr>
          <p:nvPr>
            <p:ph type="subTitle" idx="1"/>
          </p:nvPr>
        </p:nvSpPr>
        <p:spPr/>
        <p:txBody>
          <a:bodyPr/>
          <a:lstStyle/>
          <a:p>
            <a:r>
              <a:rPr lang="en-US" dirty="0"/>
              <a:t>WKSP 320 Module 1, Lesson 3</a:t>
            </a:r>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E75863-C0A8-0162-B03B-48D3087DD140}"/>
              </a:ext>
            </a:extLst>
          </p:cNvPr>
          <p:cNvSpPr/>
          <p:nvPr/>
        </p:nvSpPr>
        <p:spPr>
          <a:xfrm>
            <a:off x="1800391" y="177346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4AE300-EDF8-C663-BD05-A44A42672639}"/>
              </a:ext>
            </a:extLst>
          </p:cNvPr>
          <p:cNvSpPr/>
          <p:nvPr/>
        </p:nvSpPr>
        <p:spPr>
          <a:xfrm>
            <a:off x="1800390" y="2640024"/>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A360F5-0C55-ACA3-C3D8-013B207287AB}"/>
              </a:ext>
            </a:extLst>
          </p:cNvPr>
          <p:cNvSpPr/>
          <p:nvPr/>
        </p:nvSpPr>
        <p:spPr>
          <a:xfrm>
            <a:off x="2588463" y="1937921"/>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277214-BA19-6B84-3F62-2496A0B6F931}"/>
              </a:ext>
            </a:extLst>
          </p:cNvPr>
          <p:cNvSpPr/>
          <p:nvPr/>
        </p:nvSpPr>
        <p:spPr>
          <a:xfrm>
            <a:off x="2475995" y="292071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552E35-A31D-BA12-F3B7-1A28CE5F245B}"/>
              </a:ext>
            </a:extLst>
          </p:cNvPr>
          <p:cNvSpPr/>
          <p:nvPr/>
        </p:nvSpPr>
        <p:spPr>
          <a:xfrm>
            <a:off x="977112" y="2001392"/>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3ECF6B-1CD2-43A7-3E8D-83538B95AEA4}"/>
              </a:ext>
            </a:extLst>
          </p:cNvPr>
          <p:cNvSpPr/>
          <p:nvPr/>
        </p:nvSpPr>
        <p:spPr>
          <a:xfrm>
            <a:off x="1109546" y="283089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39F767-7679-AED9-BE87-359329E923E7}"/>
              </a:ext>
            </a:extLst>
          </p:cNvPr>
          <p:cNvSpPr/>
          <p:nvPr/>
        </p:nvSpPr>
        <p:spPr>
          <a:xfrm>
            <a:off x="1597195" y="3374145"/>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ECEB2F-56B2-EEA8-12F1-F58947839F09}"/>
              </a:ext>
            </a:extLst>
          </p:cNvPr>
          <p:cNvSpPr/>
          <p:nvPr/>
        </p:nvSpPr>
        <p:spPr>
          <a:xfrm>
            <a:off x="2456028" y="353997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FD1B42E-4016-6D42-6647-C97E996713B4}"/>
              </a:ext>
            </a:extLst>
          </p:cNvPr>
          <p:cNvSpPr/>
          <p:nvPr/>
        </p:nvSpPr>
        <p:spPr>
          <a:xfrm>
            <a:off x="3350464" y="3105137"/>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4EA08E-A46F-F41D-817F-0AAF2A240BE8}"/>
              </a:ext>
            </a:extLst>
          </p:cNvPr>
          <p:cNvSpPr/>
          <p:nvPr/>
        </p:nvSpPr>
        <p:spPr>
          <a:xfrm>
            <a:off x="6076035" y="3136500"/>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3A45B6-FD1E-5001-8A5B-0333A3323B8E}"/>
              </a:ext>
            </a:extLst>
          </p:cNvPr>
          <p:cNvSpPr/>
          <p:nvPr/>
        </p:nvSpPr>
        <p:spPr>
          <a:xfrm>
            <a:off x="6625236" y="172070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7791B3-E9D5-1EBB-DD26-C5AA73B80EC1}"/>
              </a:ext>
            </a:extLst>
          </p:cNvPr>
          <p:cNvSpPr/>
          <p:nvPr/>
        </p:nvSpPr>
        <p:spPr>
          <a:xfrm>
            <a:off x="6172200" y="15035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872603-4E40-35FB-7144-8603571882A9}"/>
              </a:ext>
            </a:extLst>
          </p:cNvPr>
          <p:cNvSpPr/>
          <p:nvPr/>
        </p:nvSpPr>
        <p:spPr>
          <a:xfrm>
            <a:off x="5811166" y="2050390"/>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0A3327-D61D-1D4B-51DC-5B7A723B5115}"/>
              </a:ext>
            </a:extLst>
          </p:cNvPr>
          <p:cNvSpPr/>
          <p:nvPr/>
        </p:nvSpPr>
        <p:spPr>
          <a:xfrm>
            <a:off x="5831131" y="2593445"/>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FAA6133-6DA5-174E-6688-D681D2711C70}"/>
              </a:ext>
            </a:extLst>
          </p:cNvPr>
          <p:cNvSpPr/>
          <p:nvPr/>
        </p:nvSpPr>
        <p:spPr>
          <a:xfrm>
            <a:off x="6709214" y="30550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232A5B3-35E4-6B99-6F0D-EA774B0D9F32}"/>
              </a:ext>
            </a:extLst>
          </p:cNvPr>
          <p:cNvSpPr/>
          <p:nvPr/>
        </p:nvSpPr>
        <p:spPr>
          <a:xfrm>
            <a:off x="7182766" y="2467659"/>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81045-1CAA-C49B-3A9D-69D5D0420E79}"/>
              </a:ext>
            </a:extLst>
          </p:cNvPr>
          <p:cNvSpPr/>
          <p:nvPr/>
        </p:nvSpPr>
        <p:spPr>
          <a:xfrm>
            <a:off x="7255304" y="1709534"/>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CF5654-E8BB-23BB-1323-CDBA00ABACB1}"/>
              </a:ext>
            </a:extLst>
          </p:cNvPr>
          <p:cNvSpPr/>
          <p:nvPr/>
        </p:nvSpPr>
        <p:spPr>
          <a:xfrm>
            <a:off x="6757671" y="2342058"/>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40279C-E46C-8769-A69D-2B102B4C0B2C}"/>
              </a:ext>
            </a:extLst>
          </p:cNvPr>
          <p:cNvSpPr txBox="1"/>
          <p:nvPr/>
        </p:nvSpPr>
        <p:spPr>
          <a:xfrm>
            <a:off x="1241980" y="4404049"/>
            <a:ext cx="957057" cy="369332"/>
          </a:xfrm>
          <a:prstGeom prst="rect">
            <a:avLst/>
          </a:prstGeom>
          <a:noFill/>
        </p:spPr>
        <p:txBody>
          <a:bodyPr wrap="none" rtlCol="0">
            <a:spAutoFit/>
          </a:bodyPr>
          <a:lstStyle/>
          <a:p>
            <a:r>
              <a:rPr lang="en-US" dirty="0"/>
              <a:t>Cluster1</a:t>
            </a:r>
          </a:p>
        </p:txBody>
      </p:sp>
      <p:sp>
        <p:nvSpPr>
          <p:cNvPr id="23" name="TextBox 22">
            <a:extLst>
              <a:ext uri="{FF2B5EF4-FFF2-40B4-BE49-F238E27FC236}">
                <a16:creationId xmlns:a16="http://schemas.microsoft.com/office/drawing/2014/main" id="{AA06CE62-2C56-BC1F-15DD-A5B4FA35E4DA}"/>
              </a:ext>
            </a:extLst>
          </p:cNvPr>
          <p:cNvSpPr txBox="1"/>
          <p:nvPr/>
        </p:nvSpPr>
        <p:spPr>
          <a:xfrm>
            <a:off x="6065483" y="4503098"/>
            <a:ext cx="957057" cy="369332"/>
          </a:xfrm>
          <a:prstGeom prst="rect">
            <a:avLst/>
          </a:prstGeom>
          <a:noFill/>
        </p:spPr>
        <p:txBody>
          <a:bodyPr wrap="none" rtlCol="0">
            <a:spAutoFit/>
          </a:bodyPr>
          <a:lstStyle/>
          <a:p>
            <a:r>
              <a:rPr lang="en-US" dirty="0"/>
              <a:t>Cluster2</a:t>
            </a:r>
          </a:p>
        </p:txBody>
      </p:sp>
      <p:sp>
        <p:nvSpPr>
          <p:cNvPr id="2" name="Star: 5 Points 1">
            <a:extLst>
              <a:ext uri="{FF2B5EF4-FFF2-40B4-BE49-F238E27FC236}">
                <a16:creationId xmlns:a16="http://schemas.microsoft.com/office/drawing/2014/main" id="{64E5F5F8-EF36-EAE2-742A-57E24C67BCEA}"/>
              </a:ext>
            </a:extLst>
          </p:cNvPr>
          <p:cNvSpPr/>
          <p:nvPr/>
        </p:nvSpPr>
        <p:spPr>
          <a:xfrm>
            <a:off x="3656995" y="2446959"/>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 name="Star: 5 Points 2">
            <a:extLst>
              <a:ext uri="{FF2B5EF4-FFF2-40B4-BE49-F238E27FC236}">
                <a16:creationId xmlns:a16="http://schemas.microsoft.com/office/drawing/2014/main" id="{2AB40255-DD84-A90A-8DD5-A2F8A2FC40B1}"/>
              </a:ext>
            </a:extLst>
          </p:cNvPr>
          <p:cNvSpPr/>
          <p:nvPr/>
        </p:nvSpPr>
        <p:spPr>
          <a:xfrm>
            <a:off x="4708376" y="2262223"/>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7" name="Straight Connector 26">
            <a:extLst>
              <a:ext uri="{FF2B5EF4-FFF2-40B4-BE49-F238E27FC236}">
                <a16:creationId xmlns:a16="http://schemas.microsoft.com/office/drawing/2014/main" id="{9DCF1C45-6999-C824-409D-045494D47CEA}"/>
              </a:ext>
            </a:extLst>
          </p:cNvPr>
          <p:cNvCxnSpPr>
            <a:cxnSpLocks/>
          </p:cNvCxnSpPr>
          <p:nvPr/>
        </p:nvCxnSpPr>
        <p:spPr>
          <a:xfrm>
            <a:off x="2720897" y="2050390"/>
            <a:ext cx="1173770" cy="682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9F412FC-8ACD-E0B2-CE96-238436D9341C}"/>
              </a:ext>
            </a:extLst>
          </p:cNvPr>
          <p:cNvCxnSpPr>
            <a:cxnSpLocks/>
          </p:cNvCxnSpPr>
          <p:nvPr/>
        </p:nvCxnSpPr>
        <p:spPr>
          <a:xfrm>
            <a:off x="2720897" y="2050390"/>
            <a:ext cx="2231162" cy="493373"/>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AB1B43-6483-1BF1-431A-DA9A209F4740}"/>
              </a:ext>
            </a:extLst>
          </p:cNvPr>
          <p:cNvSpPr txBox="1"/>
          <p:nvPr/>
        </p:nvSpPr>
        <p:spPr>
          <a:xfrm rot="1801377">
            <a:off x="2916335" y="2415427"/>
            <a:ext cx="742511" cy="369332"/>
          </a:xfrm>
          <a:prstGeom prst="rect">
            <a:avLst/>
          </a:prstGeom>
          <a:noFill/>
        </p:spPr>
        <p:txBody>
          <a:bodyPr wrap="none" rtlCol="0">
            <a:spAutoFit/>
          </a:bodyPr>
          <a:lstStyle/>
          <a:p>
            <a:r>
              <a:rPr lang="en-US" dirty="0"/>
              <a:t>closer</a:t>
            </a:r>
          </a:p>
        </p:txBody>
      </p:sp>
      <p:sp>
        <p:nvSpPr>
          <p:cNvPr id="34" name="TextBox 33">
            <a:extLst>
              <a:ext uri="{FF2B5EF4-FFF2-40B4-BE49-F238E27FC236}">
                <a16:creationId xmlns:a16="http://schemas.microsoft.com/office/drawing/2014/main" id="{D5E6AEBE-7E0B-C751-2DC2-929FA2E29732}"/>
              </a:ext>
            </a:extLst>
          </p:cNvPr>
          <p:cNvSpPr txBox="1"/>
          <p:nvPr/>
        </p:nvSpPr>
        <p:spPr>
          <a:xfrm rot="778791">
            <a:off x="3503799" y="1947189"/>
            <a:ext cx="835806" cy="369332"/>
          </a:xfrm>
          <a:prstGeom prst="rect">
            <a:avLst/>
          </a:prstGeom>
          <a:noFill/>
        </p:spPr>
        <p:txBody>
          <a:bodyPr wrap="none" rtlCol="0">
            <a:spAutoFit/>
          </a:bodyPr>
          <a:lstStyle/>
          <a:p>
            <a:r>
              <a:rPr lang="en-US" dirty="0"/>
              <a:t>farther</a:t>
            </a:r>
          </a:p>
        </p:txBody>
      </p:sp>
    </p:spTree>
    <p:extLst>
      <p:ext uri="{BB962C8B-B14F-4D97-AF65-F5344CB8AC3E}">
        <p14:creationId xmlns:p14="http://schemas.microsoft.com/office/powerpoint/2010/main" val="404843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E75863-C0A8-0162-B03B-48D3087DD140}"/>
              </a:ext>
            </a:extLst>
          </p:cNvPr>
          <p:cNvSpPr/>
          <p:nvPr/>
        </p:nvSpPr>
        <p:spPr>
          <a:xfrm>
            <a:off x="1800391" y="177346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4AE300-EDF8-C663-BD05-A44A42672639}"/>
              </a:ext>
            </a:extLst>
          </p:cNvPr>
          <p:cNvSpPr/>
          <p:nvPr/>
        </p:nvSpPr>
        <p:spPr>
          <a:xfrm>
            <a:off x="1800390" y="2640024"/>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A360F5-0C55-ACA3-C3D8-013B207287AB}"/>
              </a:ext>
            </a:extLst>
          </p:cNvPr>
          <p:cNvSpPr/>
          <p:nvPr/>
        </p:nvSpPr>
        <p:spPr>
          <a:xfrm>
            <a:off x="2588463" y="1937921"/>
            <a:ext cx="264869" cy="26486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277214-BA19-6B84-3F62-2496A0B6F931}"/>
              </a:ext>
            </a:extLst>
          </p:cNvPr>
          <p:cNvSpPr/>
          <p:nvPr/>
        </p:nvSpPr>
        <p:spPr>
          <a:xfrm>
            <a:off x="2475995" y="292071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552E35-A31D-BA12-F3B7-1A28CE5F245B}"/>
              </a:ext>
            </a:extLst>
          </p:cNvPr>
          <p:cNvSpPr/>
          <p:nvPr/>
        </p:nvSpPr>
        <p:spPr>
          <a:xfrm>
            <a:off x="977112" y="2001392"/>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3ECF6B-1CD2-43A7-3E8D-83538B95AEA4}"/>
              </a:ext>
            </a:extLst>
          </p:cNvPr>
          <p:cNvSpPr/>
          <p:nvPr/>
        </p:nvSpPr>
        <p:spPr>
          <a:xfrm>
            <a:off x="1109546" y="283089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39F767-7679-AED9-BE87-359329E923E7}"/>
              </a:ext>
            </a:extLst>
          </p:cNvPr>
          <p:cNvSpPr/>
          <p:nvPr/>
        </p:nvSpPr>
        <p:spPr>
          <a:xfrm>
            <a:off x="1597195" y="3374145"/>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ECEB2F-56B2-EEA8-12F1-F58947839F09}"/>
              </a:ext>
            </a:extLst>
          </p:cNvPr>
          <p:cNvSpPr/>
          <p:nvPr/>
        </p:nvSpPr>
        <p:spPr>
          <a:xfrm>
            <a:off x="2456028" y="353997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FD1B42E-4016-6D42-6647-C97E996713B4}"/>
              </a:ext>
            </a:extLst>
          </p:cNvPr>
          <p:cNvSpPr/>
          <p:nvPr/>
        </p:nvSpPr>
        <p:spPr>
          <a:xfrm>
            <a:off x="3350464" y="3105137"/>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4EA08E-A46F-F41D-817F-0AAF2A240BE8}"/>
              </a:ext>
            </a:extLst>
          </p:cNvPr>
          <p:cNvSpPr/>
          <p:nvPr/>
        </p:nvSpPr>
        <p:spPr>
          <a:xfrm>
            <a:off x="6076035" y="3136500"/>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3A45B6-FD1E-5001-8A5B-0333A3323B8E}"/>
              </a:ext>
            </a:extLst>
          </p:cNvPr>
          <p:cNvSpPr/>
          <p:nvPr/>
        </p:nvSpPr>
        <p:spPr>
          <a:xfrm>
            <a:off x="6625236" y="172070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7791B3-E9D5-1EBB-DD26-C5AA73B80EC1}"/>
              </a:ext>
            </a:extLst>
          </p:cNvPr>
          <p:cNvSpPr/>
          <p:nvPr/>
        </p:nvSpPr>
        <p:spPr>
          <a:xfrm>
            <a:off x="6172200" y="15035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872603-4E40-35FB-7144-8603571882A9}"/>
              </a:ext>
            </a:extLst>
          </p:cNvPr>
          <p:cNvSpPr/>
          <p:nvPr/>
        </p:nvSpPr>
        <p:spPr>
          <a:xfrm>
            <a:off x="5811166" y="2050390"/>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0A3327-D61D-1D4B-51DC-5B7A723B5115}"/>
              </a:ext>
            </a:extLst>
          </p:cNvPr>
          <p:cNvSpPr/>
          <p:nvPr/>
        </p:nvSpPr>
        <p:spPr>
          <a:xfrm>
            <a:off x="5831131" y="2593445"/>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FAA6133-6DA5-174E-6688-D681D2711C70}"/>
              </a:ext>
            </a:extLst>
          </p:cNvPr>
          <p:cNvSpPr/>
          <p:nvPr/>
        </p:nvSpPr>
        <p:spPr>
          <a:xfrm>
            <a:off x="6709214" y="30550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232A5B3-35E4-6B99-6F0D-EA774B0D9F32}"/>
              </a:ext>
            </a:extLst>
          </p:cNvPr>
          <p:cNvSpPr/>
          <p:nvPr/>
        </p:nvSpPr>
        <p:spPr>
          <a:xfrm>
            <a:off x="7182766" y="2467659"/>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81045-1CAA-C49B-3A9D-69D5D0420E79}"/>
              </a:ext>
            </a:extLst>
          </p:cNvPr>
          <p:cNvSpPr/>
          <p:nvPr/>
        </p:nvSpPr>
        <p:spPr>
          <a:xfrm>
            <a:off x="7255304" y="1709534"/>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CF5654-E8BB-23BB-1323-CDBA00ABACB1}"/>
              </a:ext>
            </a:extLst>
          </p:cNvPr>
          <p:cNvSpPr/>
          <p:nvPr/>
        </p:nvSpPr>
        <p:spPr>
          <a:xfrm>
            <a:off x="6757671" y="2342058"/>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40279C-E46C-8769-A69D-2B102B4C0B2C}"/>
              </a:ext>
            </a:extLst>
          </p:cNvPr>
          <p:cNvSpPr txBox="1"/>
          <p:nvPr/>
        </p:nvSpPr>
        <p:spPr>
          <a:xfrm>
            <a:off x="1241980" y="4404049"/>
            <a:ext cx="957057" cy="369332"/>
          </a:xfrm>
          <a:prstGeom prst="rect">
            <a:avLst/>
          </a:prstGeom>
          <a:noFill/>
        </p:spPr>
        <p:txBody>
          <a:bodyPr wrap="none" rtlCol="0">
            <a:spAutoFit/>
          </a:bodyPr>
          <a:lstStyle/>
          <a:p>
            <a:r>
              <a:rPr lang="en-US" dirty="0"/>
              <a:t>Cluster1</a:t>
            </a:r>
          </a:p>
        </p:txBody>
      </p:sp>
      <p:sp>
        <p:nvSpPr>
          <p:cNvPr id="23" name="TextBox 22">
            <a:extLst>
              <a:ext uri="{FF2B5EF4-FFF2-40B4-BE49-F238E27FC236}">
                <a16:creationId xmlns:a16="http://schemas.microsoft.com/office/drawing/2014/main" id="{AA06CE62-2C56-BC1F-15DD-A5B4FA35E4DA}"/>
              </a:ext>
            </a:extLst>
          </p:cNvPr>
          <p:cNvSpPr txBox="1"/>
          <p:nvPr/>
        </p:nvSpPr>
        <p:spPr>
          <a:xfrm>
            <a:off x="6065483" y="4503098"/>
            <a:ext cx="957057" cy="369332"/>
          </a:xfrm>
          <a:prstGeom prst="rect">
            <a:avLst/>
          </a:prstGeom>
          <a:noFill/>
        </p:spPr>
        <p:txBody>
          <a:bodyPr wrap="none" rtlCol="0">
            <a:spAutoFit/>
          </a:bodyPr>
          <a:lstStyle/>
          <a:p>
            <a:r>
              <a:rPr lang="en-US" dirty="0"/>
              <a:t>Cluster2</a:t>
            </a:r>
          </a:p>
        </p:txBody>
      </p:sp>
      <p:sp>
        <p:nvSpPr>
          <p:cNvPr id="2" name="Star: 5 Points 1">
            <a:extLst>
              <a:ext uri="{FF2B5EF4-FFF2-40B4-BE49-F238E27FC236}">
                <a16:creationId xmlns:a16="http://schemas.microsoft.com/office/drawing/2014/main" id="{64E5F5F8-EF36-EAE2-742A-57E24C67BCEA}"/>
              </a:ext>
            </a:extLst>
          </p:cNvPr>
          <p:cNvSpPr/>
          <p:nvPr/>
        </p:nvSpPr>
        <p:spPr>
          <a:xfrm>
            <a:off x="3656995" y="2446959"/>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 name="Star: 5 Points 2">
            <a:extLst>
              <a:ext uri="{FF2B5EF4-FFF2-40B4-BE49-F238E27FC236}">
                <a16:creationId xmlns:a16="http://schemas.microsoft.com/office/drawing/2014/main" id="{2AB40255-DD84-A90A-8DD5-A2F8A2FC40B1}"/>
              </a:ext>
            </a:extLst>
          </p:cNvPr>
          <p:cNvSpPr/>
          <p:nvPr/>
        </p:nvSpPr>
        <p:spPr>
          <a:xfrm>
            <a:off x="4708376" y="2262223"/>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7" name="Straight Connector 26">
            <a:extLst>
              <a:ext uri="{FF2B5EF4-FFF2-40B4-BE49-F238E27FC236}">
                <a16:creationId xmlns:a16="http://schemas.microsoft.com/office/drawing/2014/main" id="{9DCF1C45-6999-C824-409D-045494D47CEA}"/>
              </a:ext>
            </a:extLst>
          </p:cNvPr>
          <p:cNvCxnSpPr>
            <a:cxnSpLocks/>
          </p:cNvCxnSpPr>
          <p:nvPr/>
        </p:nvCxnSpPr>
        <p:spPr>
          <a:xfrm>
            <a:off x="2720897" y="2050390"/>
            <a:ext cx="1173770" cy="68213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AB1B43-6483-1BF1-431A-DA9A209F4740}"/>
              </a:ext>
            </a:extLst>
          </p:cNvPr>
          <p:cNvSpPr txBox="1"/>
          <p:nvPr/>
        </p:nvSpPr>
        <p:spPr>
          <a:xfrm rot="1801377">
            <a:off x="2916335" y="2415427"/>
            <a:ext cx="742511" cy="369332"/>
          </a:xfrm>
          <a:prstGeom prst="rect">
            <a:avLst/>
          </a:prstGeom>
          <a:noFill/>
        </p:spPr>
        <p:txBody>
          <a:bodyPr wrap="none" rtlCol="0">
            <a:spAutoFit/>
          </a:bodyPr>
          <a:lstStyle/>
          <a:p>
            <a:r>
              <a:rPr lang="en-US" dirty="0"/>
              <a:t>closer</a:t>
            </a:r>
          </a:p>
        </p:txBody>
      </p:sp>
    </p:spTree>
    <p:extLst>
      <p:ext uri="{BB962C8B-B14F-4D97-AF65-F5344CB8AC3E}">
        <p14:creationId xmlns:p14="http://schemas.microsoft.com/office/powerpoint/2010/main" val="65900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E75863-C0A8-0162-B03B-48D3087DD140}"/>
              </a:ext>
            </a:extLst>
          </p:cNvPr>
          <p:cNvSpPr/>
          <p:nvPr/>
        </p:nvSpPr>
        <p:spPr>
          <a:xfrm>
            <a:off x="1800391" y="177346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4AE300-EDF8-C663-BD05-A44A42672639}"/>
              </a:ext>
            </a:extLst>
          </p:cNvPr>
          <p:cNvSpPr/>
          <p:nvPr/>
        </p:nvSpPr>
        <p:spPr>
          <a:xfrm>
            <a:off x="1800390" y="2640024"/>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A360F5-0C55-ACA3-C3D8-013B207287AB}"/>
              </a:ext>
            </a:extLst>
          </p:cNvPr>
          <p:cNvSpPr/>
          <p:nvPr/>
        </p:nvSpPr>
        <p:spPr>
          <a:xfrm>
            <a:off x="2588463" y="1937921"/>
            <a:ext cx="264869" cy="26486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277214-BA19-6B84-3F62-2496A0B6F931}"/>
              </a:ext>
            </a:extLst>
          </p:cNvPr>
          <p:cNvSpPr/>
          <p:nvPr/>
        </p:nvSpPr>
        <p:spPr>
          <a:xfrm>
            <a:off x="2475995" y="292071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552E35-A31D-BA12-F3B7-1A28CE5F245B}"/>
              </a:ext>
            </a:extLst>
          </p:cNvPr>
          <p:cNvSpPr/>
          <p:nvPr/>
        </p:nvSpPr>
        <p:spPr>
          <a:xfrm>
            <a:off x="977112" y="2001392"/>
            <a:ext cx="264869" cy="26486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3ECF6B-1CD2-43A7-3E8D-83538B95AEA4}"/>
              </a:ext>
            </a:extLst>
          </p:cNvPr>
          <p:cNvSpPr/>
          <p:nvPr/>
        </p:nvSpPr>
        <p:spPr>
          <a:xfrm>
            <a:off x="1109546" y="283089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39F767-7679-AED9-BE87-359329E923E7}"/>
              </a:ext>
            </a:extLst>
          </p:cNvPr>
          <p:cNvSpPr/>
          <p:nvPr/>
        </p:nvSpPr>
        <p:spPr>
          <a:xfrm>
            <a:off x="1597195" y="3374145"/>
            <a:ext cx="264869" cy="26486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ECEB2F-56B2-EEA8-12F1-F58947839F09}"/>
              </a:ext>
            </a:extLst>
          </p:cNvPr>
          <p:cNvSpPr/>
          <p:nvPr/>
        </p:nvSpPr>
        <p:spPr>
          <a:xfrm>
            <a:off x="2456028" y="353997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FD1B42E-4016-6D42-6647-C97E996713B4}"/>
              </a:ext>
            </a:extLst>
          </p:cNvPr>
          <p:cNvSpPr/>
          <p:nvPr/>
        </p:nvSpPr>
        <p:spPr>
          <a:xfrm>
            <a:off x="3350464" y="3105137"/>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4EA08E-A46F-F41D-817F-0AAF2A240BE8}"/>
              </a:ext>
            </a:extLst>
          </p:cNvPr>
          <p:cNvSpPr/>
          <p:nvPr/>
        </p:nvSpPr>
        <p:spPr>
          <a:xfrm>
            <a:off x="6076035" y="3136500"/>
            <a:ext cx="264869" cy="264869"/>
          </a:xfrm>
          <a:prstGeom prst="ellipse">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3A45B6-FD1E-5001-8A5B-0333A3323B8E}"/>
              </a:ext>
            </a:extLst>
          </p:cNvPr>
          <p:cNvSpPr/>
          <p:nvPr/>
        </p:nvSpPr>
        <p:spPr>
          <a:xfrm>
            <a:off x="6625236" y="172070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7791B3-E9D5-1EBB-DD26-C5AA73B80EC1}"/>
              </a:ext>
            </a:extLst>
          </p:cNvPr>
          <p:cNvSpPr/>
          <p:nvPr/>
        </p:nvSpPr>
        <p:spPr>
          <a:xfrm>
            <a:off x="6172200" y="15035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872603-4E40-35FB-7144-8603571882A9}"/>
              </a:ext>
            </a:extLst>
          </p:cNvPr>
          <p:cNvSpPr/>
          <p:nvPr/>
        </p:nvSpPr>
        <p:spPr>
          <a:xfrm>
            <a:off x="5811166" y="2050390"/>
            <a:ext cx="264869" cy="264869"/>
          </a:xfrm>
          <a:prstGeom prst="ellipse">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0A3327-D61D-1D4B-51DC-5B7A723B5115}"/>
              </a:ext>
            </a:extLst>
          </p:cNvPr>
          <p:cNvSpPr/>
          <p:nvPr/>
        </p:nvSpPr>
        <p:spPr>
          <a:xfrm>
            <a:off x="5831131" y="2593445"/>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FAA6133-6DA5-174E-6688-D681D2711C70}"/>
              </a:ext>
            </a:extLst>
          </p:cNvPr>
          <p:cNvSpPr/>
          <p:nvPr/>
        </p:nvSpPr>
        <p:spPr>
          <a:xfrm>
            <a:off x="6709214" y="30550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232A5B3-35E4-6B99-6F0D-EA774B0D9F32}"/>
              </a:ext>
            </a:extLst>
          </p:cNvPr>
          <p:cNvSpPr/>
          <p:nvPr/>
        </p:nvSpPr>
        <p:spPr>
          <a:xfrm>
            <a:off x="7182766" y="2467659"/>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81045-1CAA-C49B-3A9D-69D5D0420E79}"/>
              </a:ext>
            </a:extLst>
          </p:cNvPr>
          <p:cNvSpPr/>
          <p:nvPr/>
        </p:nvSpPr>
        <p:spPr>
          <a:xfrm>
            <a:off x="7255304" y="1709534"/>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CF5654-E8BB-23BB-1323-CDBA00ABACB1}"/>
              </a:ext>
            </a:extLst>
          </p:cNvPr>
          <p:cNvSpPr/>
          <p:nvPr/>
        </p:nvSpPr>
        <p:spPr>
          <a:xfrm>
            <a:off x="6757671" y="2342058"/>
            <a:ext cx="264869" cy="264869"/>
          </a:xfrm>
          <a:prstGeom prst="ellipse">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40279C-E46C-8769-A69D-2B102B4C0B2C}"/>
              </a:ext>
            </a:extLst>
          </p:cNvPr>
          <p:cNvSpPr txBox="1"/>
          <p:nvPr/>
        </p:nvSpPr>
        <p:spPr>
          <a:xfrm>
            <a:off x="1241980" y="4404049"/>
            <a:ext cx="957057" cy="369332"/>
          </a:xfrm>
          <a:prstGeom prst="rect">
            <a:avLst/>
          </a:prstGeom>
          <a:noFill/>
        </p:spPr>
        <p:txBody>
          <a:bodyPr wrap="none" rtlCol="0">
            <a:spAutoFit/>
          </a:bodyPr>
          <a:lstStyle/>
          <a:p>
            <a:r>
              <a:rPr lang="en-US" dirty="0"/>
              <a:t>Cluster1</a:t>
            </a:r>
          </a:p>
        </p:txBody>
      </p:sp>
      <p:sp>
        <p:nvSpPr>
          <p:cNvPr id="23" name="TextBox 22">
            <a:extLst>
              <a:ext uri="{FF2B5EF4-FFF2-40B4-BE49-F238E27FC236}">
                <a16:creationId xmlns:a16="http://schemas.microsoft.com/office/drawing/2014/main" id="{AA06CE62-2C56-BC1F-15DD-A5B4FA35E4DA}"/>
              </a:ext>
            </a:extLst>
          </p:cNvPr>
          <p:cNvSpPr txBox="1"/>
          <p:nvPr/>
        </p:nvSpPr>
        <p:spPr>
          <a:xfrm>
            <a:off x="6065483" y="4503098"/>
            <a:ext cx="957057" cy="369332"/>
          </a:xfrm>
          <a:prstGeom prst="rect">
            <a:avLst/>
          </a:prstGeom>
          <a:noFill/>
        </p:spPr>
        <p:txBody>
          <a:bodyPr wrap="none" rtlCol="0">
            <a:spAutoFit/>
          </a:bodyPr>
          <a:lstStyle/>
          <a:p>
            <a:r>
              <a:rPr lang="en-US" dirty="0"/>
              <a:t>Cluster2</a:t>
            </a:r>
          </a:p>
        </p:txBody>
      </p:sp>
      <p:sp>
        <p:nvSpPr>
          <p:cNvPr id="2" name="Star: 5 Points 1">
            <a:extLst>
              <a:ext uri="{FF2B5EF4-FFF2-40B4-BE49-F238E27FC236}">
                <a16:creationId xmlns:a16="http://schemas.microsoft.com/office/drawing/2014/main" id="{64E5F5F8-EF36-EAE2-742A-57E24C67BCEA}"/>
              </a:ext>
            </a:extLst>
          </p:cNvPr>
          <p:cNvSpPr/>
          <p:nvPr/>
        </p:nvSpPr>
        <p:spPr>
          <a:xfrm>
            <a:off x="3656995" y="2446959"/>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 name="Star: 5 Points 2">
            <a:extLst>
              <a:ext uri="{FF2B5EF4-FFF2-40B4-BE49-F238E27FC236}">
                <a16:creationId xmlns:a16="http://schemas.microsoft.com/office/drawing/2014/main" id="{2AB40255-DD84-A90A-8DD5-A2F8A2FC40B1}"/>
              </a:ext>
            </a:extLst>
          </p:cNvPr>
          <p:cNvSpPr/>
          <p:nvPr/>
        </p:nvSpPr>
        <p:spPr>
          <a:xfrm>
            <a:off x="4708376" y="2262223"/>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382994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E75863-C0A8-0162-B03B-48D3087DD140}"/>
              </a:ext>
            </a:extLst>
          </p:cNvPr>
          <p:cNvSpPr/>
          <p:nvPr/>
        </p:nvSpPr>
        <p:spPr>
          <a:xfrm>
            <a:off x="1800391" y="177346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4AE300-EDF8-C663-BD05-A44A42672639}"/>
              </a:ext>
            </a:extLst>
          </p:cNvPr>
          <p:cNvSpPr/>
          <p:nvPr/>
        </p:nvSpPr>
        <p:spPr>
          <a:xfrm>
            <a:off x="1800390" y="2640024"/>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A360F5-0C55-ACA3-C3D8-013B207287AB}"/>
              </a:ext>
            </a:extLst>
          </p:cNvPr>
          <p:cNvSpPr/>
          <p:nvPr/>
        </p:nvSpPr>
        <p:spPr>
          <a:xfrm>
            <a:off x="2588463" y="1937921"/>
            <a:ext cx="264869" cy="26486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277214-BA19-6B84-3F62-2496A0B6F931}"/>
              </a:ext>
            </a:extLst>
          </p:cNvPr>
          <p:cNvSpPr/>
          <p:nvPr/>
        </p:nvSpPr>
        <p:spPr>
          <a:xfrm>
            <a:off x="2475995" y="292071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552E35-A31D-BA12-F3B7-1A28CE5F245B}"/>
              </a:ext>
            </a:extLst>
          </p:cNvPr>
          <p:cNvSpPr/>
          <p:nvPr/>
        </p:nvSpPr>
        <p:spPr>
          <a:xfrm>
            <a:off x="977112" y="2001392"/>
            <a:ext cx="264869" cy="26486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3ECF6B-1CD2-43A7-3E8D-83538B95AEA4}"/>
              </a:ext>
            </a:extLst>
          </p:cNvPr>
          <p:cNvSpPr/>
          <p:nvPr/>
        </p:nvSpPr>
        <p:spPr>
          <a:xfrm>
            <a:off x="1109546" y="283089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39F767-7679-AED9-BE87-359329E923E7}"/>
              </a:ext>
            </a:extLst>
          </p:cNvPr>
          <p:cNvSpPr/>
          <p:nvPr/>
        </p:nvSpPr>
        <p:spPr>
          <a:xfrm>
            <a:off x="1597195" y="3374145"/>
            <a:ext cx="264869" cy="26486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ECEB2F-56B2-EEA8-12F1-F58947839F09}"/>
              </a:ext>
            </a:extLst>
          </p:cNvPr>
          <p:cNvSpPr/>
          <p:nvPr/>
        </p:nvSpPr>
        <p:spPr>
          <a:xfrm>
            <a:off x="2456028" y="353997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FD1B42E-4016-6D42-6647-C97E996713B4}"/>
              </a:ext>
            </a:extLst>
          </p:cNvPr>
          <p:cNvSpPr/>
          <p:nvPr/>
        </p:nvSpPr>
        <p:spPr>
          <a:xfrm>
            <a:off x="3350464" y="3105137"/>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4EA08E-A46F-F41D-817F-0AAF2A240BE8}"/>
              </a:ext>
            </a:extLst>
          </p:cNvPr>
          <p:cNvSpPr/>
          <p:nvPr/>
        </p:nvSpPr>
        <p:spPr>
          <a:xfrm>
            <a:off x="6076035" y="3136500"/>
            <a:ext cx="264869" cy="264869"/>
          </a:xfrm>
          <a:prstGeom prst="ellipse">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3A45B6-FD1E-5001-8A5B-0333A3323B8E}"/>
              </a:ext>
            </a:extLst>
          </p:cNvPr>
          <p:cNvSpPr/>
          <p:nvPr/>
        </p:nvSpPr>
        <p:spPr>
          <a:xfrm>
            <a:off x="6625236" y="172070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7791B3-E9D5-1EBB-DD26-C5AA73B80EC1}"/>
              </a:ext>
            </a:extLst>
          </p:cNvPr>
          <p:cNvSpPr/>
          <p:nvPr/>
        </p:nvSpPr>
        <p:spPr>
          <a:xfrm>
            <a:off x="6172200" y="15035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872603-4E40-35FB-7144-8603571882A9}"/>
              </a:ext>
            </a:extLst>
          </p:cNvPr>
          <p:cNvSpPr/>
          <p:nvPr/>
        </p:nvSpPr>
        <p:spPr>
          <a:xfrm>
            <a:off x="5811166" y="2050390"/>
            <a:ext cx="264869" cy="264869"/>
          </a:xfrm>
          <a:prstGeom prst="ellipse">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0A3327-D61D-1D4B-51DC-5B7A723B5115}"/>
              </a:ext>
            </a:extLst>
          </p:cNvPr>
          <p:cNvSpPr/>
          <p:nvPr/>
        </p:nvSpPr>
        <p:spPr>
          <a:xfrm>
            <a:off x="5831131" y="2593445"/>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FAA6133-6DA5-174E-6688-D681D2711C70}"/>
              </a:ext>
            </a:extLst>
          </p:cNvPr>
          <p:cNvSpPr/>
          <p:nvPr/>
        </p:nvSpPr>
        <p:spPr>
          <a:xfrm>
            <a:off x="6709214" y="30550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232A5B3-35E4-6B99-6F0D-EA774B0D9F32}"/>
              </a:ext>
            </a:extLst>
          </p:cNvPr>
          <p:cNvSpPr/>
          <p:nvPr/>
        </p:nvSpPr>
        <p:spPr>
          <a:xfrm>
            <a:off x="7182766" y="2467659"/>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81045-1CAA-C49B-3A9D-69D5D0420E79}"/>
              </a:ext>
            </a:extLst>
          </p:cNvPr>
          <p:cNvSpPr/>
          <p:nvPr/>
        </p:nvSpPr>
        <p:spPr>
          <a:xfrm>
            <a:off x="7255304" y="1709534"/>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CF5654-E8BB-23BB-1323-CDBA00ABACB1}"/>
              </a:ext>
            </a:extLst>
          </p:cNvPr>
          <p:cNvSpPr/>
          <p:nvPr/>
        </p:nvSpPr>
        <p:spPr>
          <a:xfrm>
            <a:off x="6757671" y="2342058"/>
            <a:ext cx="264869" cy="264869"/>
          </a:xfrm>
          <a:prstGeom prst="ellipse">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40279C-E46C-8769-A69D-2B102B4C0B2C}"/>
              </a:ext>
            </a:extLst>
          </p:cNvPr>
          <p:cNvSpPr txBox="1"/>
          <p:nvPr/>
        </p:nvSpPr>
        <p:spPr>
          <a:xfrm>
            <a:off x="1241980" y="4404049"/>
            <a:ext cx="957057" cy="369332"/>
          </a:xfrm>
          <a:prstGeom prst="rect">
            <a:avLst/>
          </a:prstGeom>
          <a:noFill/>
        </p:spPr>
        <p:txBody>
          <a:bodyPr wrap="none" rtlCol="0">
            <a:spAutoFit/>
          </a:bodyPr>
          <a:lstStyle/>
          <a:p>
            <a:r>
              <a:rPr lang="en-US" dirty="0"/>
              <a:t>Cluster1</a:t>
            </a:r>
          </a:p>
        </p:txBody>
      </p:sp>
      <p:sp>
        <p:nvSpPr>
          <p:cNvPr id="23" name="TextBox 22">
            <a:extLst>
              <a:ext uri="{FF2B5EF4-FFF2-40B4-BE49-F238E27FC236}">
                <a16:creationId xmlns:a16="http://schemas.microsoft.com/office/drawing/2014/main" id="{AA06CE62-2C56-BC1F-15DD-A5B4FA35E4DA}"/>
              </a:ext>
            </a:extLst>
          </p:cNvPr>
          <p:cNvSpPr txBox="1"/>
          <p:nvPr/>
        </p:nvSpPr>
        <p:spPr>
          <a:xfrm>
            <a:off x="6065483" y="4503098"/>
            <a:ext cx="957057" cy="369332"/>
          </a:xfrm>
          <a:prstGeom prst="rect">
            <a:avLst/>
          </a:prstGeom>
          <a:noFill/>
        </p:spPr>
        <p:txBody>
          <a:bodyPr wrap="none" rtlCol="0">
            <a:spAutoFit/>
          </a:bodyPr>
          <a:lstStyle/>
          <a:p>
            <a:r>
              <a:rPr lang="en-US" dirty="0"/>
              <a:t>Cluster2</a:t>
            </a:r>
          </a:p>
        </p:txBody>
      </p:sp>
      <p:sp>
        <p:nvSpPr>
          <p:cNvPr id="2" name="Star: 5 Points 1">
            <a:extLst>
              <a:ext uri="{FF2B5EF4-FFF2-40B4-BE49-F238E27FC236}">
                <a16:creationId xmlns:a16="http://schemas.microsoft.com/office/drawing/2014/main" id="{64E5F5F8-EF36-EAE2-742A-57E24C67BCEA}"/>
              </a:ext>
            </a:extLst>
          </p:cNvPr>
          <p:cNvSpPr/>
          <p:nvPr/>
        </p:nvSpPr>
        <p:spPr>
          <a:xfrm>
            <a:off x="2036086" y="2412202"/>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 name="Star: 5 Points 2">
            <a:extLst>
              <a:ext uri="{FF2B5EF4-FFF2-40B4-BE49-F238E27FC236}">
                <a16:creationId xmlns:a16="http://schemas.microsoft.com/office/drawing/2014/main" id="{2AB40255-DD84-A90A-8DD5-A2F8A2FC40B1}"/>
              </a:ext>
            </a:extLst>
          </p:cNvPr>
          <p:cNvSpPr/>
          <p:nvPr/>
        </p:nvSpPr>
        <p:spPr>
          <a:xfrm>
            <a:off x="6376366" y="2209723"/>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134757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3695-EA09-D420-CD2F-2F16A266A1AB}"/>
              </a:ext>
            </a:extLst>
          </p:cNvPr>
          <p:cNvSpPr>
            <a:spLocks noGrp="1"/>
          </p:cNvSpPr>
          <p:nvPr>
            <p:ph type="title"/>
          </p:nvPr>
        </p:nvSpPr>
        <p:spPr/>
        <p:txBody>
          <a:bodyPr/>
          <a:lstStyle/>
          <a:p>
            <a:r>
              <a:rPr lang="en-US" dirty="0"/>
              <a:t>Distance Calculation Example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AF1493-562B-E29B-02A0-E359EA7DA09E}"/>
                  </a:ext>
                </a:extLst>
              </p:cNvPr>
              <p:cNvSpPr txBox="1"/>
              <p:nvPr/>
            </p:nvSpPr>
            <p:spPr>
              <a:xfrm>
                <a:off x="7440312" y="2676242"/>
                <a:ext cx="4044953" cy="17686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e>
                                  </m:d>
                                </m:e>
                                <m:sup>
                                  <m:r>
                                    <a:rPr lang="en-US" sz="2800" i="1">
                                      <a:latin typeface="Cambria Math" panose="02040503050406030204" pitchFamily="18" charset="0"/>
                                    </a:rPr>
                                    <m:t>2</m:t>
                                  </m:r>
                                </m:sup>
                              </m:sSup>
                            </m:e>
                          </m:nary>
                        </m:e>
                      </m:rad>
                    </m:oMath>
                  </m:oMathPara>
                </a14:m>
                <a:endParaRPr lang="en-US" sz="2800" b="0" dirty="0"/>
              </a:p>
            </p:txBody>
          </p:sp>
        </mc:Choice>
        <mc:Fallback xmlns="">
          <p:sp>
            <p:nvSpPr>
              <p:cNvPr id="8" name="TextBox 7">
                <a:extLst>
                  <a:ext uri="{FF2B5EF4-FFF2-40B4-BE49-F238E27FC236}">
                    <a16:creationId xmlns:a16="http://schemas.microsoft.com/office/drawing/2014/main" id="{AEAF1493-562B-E29B-02A0-E359EA7DA09E}"/>
                  </a:ext>
                </a:extLst>
              </p:cNvPr>
              <p:cNvSpPr txBox="1">
                <a:spLocks noRot="1" noChangeAspect="1" noMove="1" noResize="1" noEditPoints="1" noAdjustHandles="1" noChangeArrowheads="1" noChangeShapeType="1" noTextEdit="1"/>
              </p:cNvSpPr>
              <p:nvPr/>
            </p:nvSpPr>
            <p:spPr>
              <a:xfrm>
                <a:off x="7440312" y="2676242"/>
                <a:ext cx="4044953" cy="1768626"/>
              </a:xfrm>
              <a:prstGeom prst="rect">
                <a:avLst/>
              </a:prstGeom>
              <a:blipFill>
                <a:blip r:embed="rId2"/>
                <a:stretch>
                  <a:fillRect/>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F0C41015-BA38-73B3-1C7C-06610D907604}"/>
              </a:ext>
            </a:extLst>
          </p:cNvPr>
          <p:cNvGrpSpPr/>
          <p:nvPr/>
        </p:nvGrpSpPr>
        <p:grpSpPr>
          <a:xfrm>
            <a:off x="647724" y="1690688"/>
            <a:ext cx="6516555" cy="4802187"/>
            <a:chOff x="674930" y="1690688"/>
            <a:chExt cx="5001778" cy="3776479"/>
          </a:xfrm>
        </p:grpSpPr>
        <p:pic>
          <p:nvPicPr>
            <p:cNvPr id="5" name="Picture 4">
              <a:extLst>
                <a:ext uri="{FF2B5EF4-FFF2-40B4-BE49-F238E27FC236}">
                  <a16:creationId xmlns:a16="http://schemas.microsoft.com/office/drawing/2014/main" id="{9D002256-D3E3-5C6E-FA7C-98BD009A0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30" y="1690688"/>
              <a:ext cx="5001778" cy="3776479"/>
            </a:xfrm>
            <a:prstGeom prst="rect">
              <a:avLst/>
            </a:prstGeom>
          </p:spPr>
        </p:pic>
        <p:cxnSp>
          <p:nvCxnSpPr>
            <p:cNvPr id="10" name="Straight Connector 9">
              <a:extLst>
                <a:ext uri="{FF2B5EF4-FFF2-40B4-BE49-F238E27FC236}">
                  <a16:creationId xmlns:a16="http://schemas.microsoft.com/office/drawing/2014/main" id="{863D4833-93A6-DA38-657A-3904DD030051}"/>
                </a:ext>
              </a:extLst>
            </p:cNvPr>
            <p:cNvCxnSpPr/>
            <p:nvPr/>
          </p:nvCxnSpPr>
          <p:spPr>
            <a:xfrm>
              <a:off x="1264356" y="3860800"/>
              <a:ext cx="2449688" cy="114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D8AFCB-FC37-0D4E-9CBC-1CDD3CBE7F8A}"/>
                </a:ext>
              </a:extLst>
            </p:cNvPr>
            <p:cNvCxnSpPr/>
            <p:nvPr/>
          </p:nvCxnSpPr>
          <p:spPr>
            <a:xfrm flipV="1">
              <a:off x="3702756" y="1964267"/>
              <a:ext cx="1670755"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65A897-8758-5176-E1D3-D5468B1FE588}"/>
                </a:ext>
              </a:extLst>
            </p:cNvPr>
            <p:cNvCxnSpPr/>
            <p:nvPr/>
          </p:nvCxnSpPr>
          <p:spPr>
            <a:xfrm>
              <a:off x="3714044" y="5000978"/>
              <a:ext cx="168204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38F4383-9640-A913-EC3E-4F6BE6000A15}"/>
                </a:ext>
              </a:extLst>
            </p:cNvPr>
            <p:cNvSpPr txBox="1"/>
            <p:nvPr/>
          </p:nvSpPr>
          <p:spPr>
            <a:xfrm>
              <a:off x="4181972" y="4631646"/>
              <a:ext cx="538930" cy="369332"/>
            </a:xfrm>
            <a:prstGeom prst="rect">
              <a:avLst/>
            </a:prstGeom>
            <a:noFill/>
          </p:spPr>
          <p:txBody>
            <a:bodyPr wrap="none" rtlCol="0">
              <a:spAutoFit/>
            </a:bodyPr>
            <a:lstStyle/>
            <a:p>
              <a:r>
                <a:rPr lang="en-US" dirty="0">
                  <a:solidFill>
                    <a:srgbClr val="C00000"/>
                  </a:solidFill>
                </a:rPr>
                <a:t>d=1</a:t>
              </a:r>
            </a:p>
          </p:txBody>
        </p:sp>
        <p:sp>
          <p:nvSpPr>
            <p:cNvPr id="4" name="TextBox 3">
              <a:extLst>
                <a:ext uri="{FF2B5EF4-FFF2-40B4-BE49-F238E27FC236}">
                  <a16:creationId xmlns:a16="http://schemas.microsoft.com/office/drawing/2014/main" id="{A6F0DBAF-73E4-9BC7-8AAF-F138582B544F}"/>
                </a:ext>
              </a:extLst>
            </p:cNvPr>
            <p:cNvSpPr txBox="1"/>
            <p:nvPr/>
          </p:nvSpPr>
          <p:spPr>
            <a:xfrm>
              <a:off x="3889073" y="2791835"/>
              <a:ext cx="831829" cy="369332"/>
            </a:xfrm>
            <a:prstGeom prst="rect">
              <a:avLst/>
            </a:prstGeom>
            <a:noFill/>
          </p:spPr>
          <p:txBody>
            <a:bodyPr wrap="square" rtlCol="0">
              <a:spAutoFit/>
            </a:bodyPr>
            <a:lstStyle/>
            <a:p>
              <a:r>
                <a:rPr lang="en-US" dirty="0">
                  <a:solidFill>
                    <a:srgbClr val="C00000"/>
                  </a:solidFill>
                </a:rPr>
                <a:t>d=4.12</a:t>
              </a:r>
            </a:p>
          </p:txBody>
        </p:sp>
        <p:sp>
          <p:nvSpPr>
            <p:cNvPr id="9" name="TextBox 8">
              <a:extLst>
                <a:ext uri="{FF2B5EF4-FFF2-40B4-BE49-F238E27FC236}">
                  <a16:creationId xmlns:a16="http://schemas.microsoft.com/office/drawing/2014/main" id="{6D6806BD-DFB6-CFDF-8FD0-4FEA71DAAFFE}"/>
                </a:ext>
              </a:extLst>
            </p:cNvPr>
            <p:cNvSpPr txBox="1"/>
            <p:nvPr/>
          </p:nvSpPr>
          <p:spPr>
            <a:xfrm>
              <a:off x="2139558" y="3968413"/>
              <a:ext cx="831829" cy="369332"/>
            </a:xfrm>
            <a:prstGeom prst="rect">
              <a:avLst/>
            </a:prstGeom>
            <a:noFill/>
          </p:spPr>
          <p:txBody>
            <a:bodyPr wrap="square" rtlCol="0">
              <a:spAutoFit/>
            </a:bodyPr>
            <a:lstStyle/>
            <a:p>
              <a:r>
                <a:rPr lang="en-US" dirty="0">
                  <a:solidFill>
                    <a:srgbClr val="C00000"/>
                  </a:solidFill>
                </a:rPr>
                <a:t>d=2.12</a:t>
              </a:r>
            </a:p>
          </p:txBody>
        </p:sp>
      </p:grpSp>
    </p:spTree>
    <p:extLst>
      <p:ext uri="{BB962C8B-B14F-4D97-AF65-F5344CB8AC3E}">
        <p14:creationId xmlns:p14="http://schemas.microsoft.com/office/powerpoint/2010/main" val="424943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856B-23AD-5B21-59DC-538C3BC2FAFA}"/>
              </a:ext>
            </a:extLst>
          </p:cNvPr>
          <p:cNvSpPr>
            <a:spLocks noGrp="1"/>
          </p:cNvSpPr>
          <p:nvPr>
            <p:ph type="title"/>
          </p:nvPr>
        </p:nvSpPr>
        <p:spPr/>
        <p:txBody>
          <a:bodyPr/>
          <a:lstStyle/>
          <a:p>
            <a:r>
              <a:rPr lang="en-US" dirty="0"/>
              <a:t>Choosing K with SSE</a:t>
            </a:r>
          </a:p>
        </p:txBody>
      </p:sp>
      <p:pic>
        <p:nvPicPr>
          <p:cNvPr id="7" name="Picture 6">
            <a:extLst>
              <a:ext uri="{FF2B5EF4-FFF2-40B4-BE49-F238E27FC236}">
                <a16:creationId xmlns:a16="http://schemas.microsoft.com/office/drawing/2014/main" id="{C2C1C3AB-4890-7BE4-6B87-85B02ADD0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00632"/>
            <a:ext cx="5297485" cy="4194157"/>
          </a:xfrm>
          <a:prstGeom prst="rect">
            <a:avLst/>
          </a:prstGeom>
        </p:spPr>
      </p:pic>
      <p:sp>
        <p:nvSpPr>
          <p:cNvPr id="8" name="Arrow: Left 7">
            <a:extLst>
              <a:ext uri="{FF2B5EF4-FFF2-40B4-BE49-F238E27FC236}">
                <a16:creationId xmlns:a16="http://schemas.microsoft.com/office/drawing/2014/main" id="{17D380A9-44A1-9E48-47C3-29F478FC7EAD}"/>
              </a:ext>
            </a:extLst>
          </p:cNvPr>
          <p:cNvSpPr/>
          <p:nvPr/>
        </p:nvSpPr>
        <p:spPr>
          <a:xfrm rot="18272272">
            <a:off x="2597124" y="4323066"/>
            <a:ext cx="1327354" cy="5604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5CE6EEB-F130-10D5-61A2-19017679D866}"/>
              </a:ext>
            </a:extLst>
          </p:cNvPr>
          <p:cNvSpPr txBox="1"/>
          <p:nvPr/>
        </p:nvSpPr>
        <p:spPr>
          <a:xfrm>
            <a:off x="3735169" y="3789333"/>
            <a:ext cx="2121863" cy="523220"/>
          </a:xfrm>
          <a:prstGeom prst="rect">
            <a:avLst/>
          </a:prstGeom>
          <a:noFill/>
        </p:spPr>
        <p:txBody>
          <a:bodyPr wrap="none" rtlCol="0">
            <a:spAutoFit/>
          </a:bodyPr>
          <a:lstStyle/>
          <a:p>
            <a:r>
              <a:rPr lang="en-US" sz="2800" b="1" dirty="0">
                <a:solidFill>
                  <a:schemeClr val="bg1">
                    <a:lumMod val="75000"/>
                    <a:lumOff val="25000"/>
                  </a:schemeClr>
                </a:solidFill>
              </a:rPr>
              <a:t>Elbow at K=3</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911575-BF15-3B38-4715-8E5F4B27E20F}"/>
                  </a:ext>
                </a:extLst>
              </p:cNvPr>
              <p:cNvSpPr txBox="1"/>
              <p:nvPr/>
            </p:nvSpPr>
            <p:spPr>
              <a:xfrm>
                <a:off x="6492458" y="1800632"/>
                <a:ext cx="4169539" cy="1268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𝑆𝑆𝐸</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e>
                              </m:d>
                            </m:e>
                            <m:sup>
                              <m:r>
                                <a:rPr lang="en-US" sz="2800" i="1">
                                  <a:latin typeface="Cambria Math" panose="02040503050406030204" pitchFamily="18" charset="0"/>
                                </a:rPr>
                                <m:t>2</m:t>
                              </m:r>
                            </m:sup>
                          </m:sSup>
                        </m:e>
                      </m:nary>
                    </m:oMath>
                  </m:oMathPara>
                </a14:m>
                <a:endParaRPr lang="en-US" sz="2800" b="0" dirty="0"/>
              </a:p>
            </p:txBody>
          </p:sp>
        </mc:Choice>
        <mc:Fallback xmlns="">
          <p:sp>
            <p:nvSpPr>
              <p:cNvPr id="3" name="TextBox 2">
                <a:extLst>
                  <a:ext uri="{FF2B5EF4-FFF2-40B4-BE49-F238E27FC236}">
                    <a16:creationId xmlns:a16="http://schemas.microsoft.com/office/drawing/2014/main" id="{0F911575-BF15-3B38-4715-8E5F4B27E20F}"/>
                  </a:ext>
                </a:extLst>
              </p:cNvPr>
              <p:cNvSpPr txBox="1">
                <a:spLocks noRot="1" noChangeAspect="1" noMove="1" noResize="1" noEditPoints="1" noAdjustHandles="1" noChangeArrowheads="1" noChangeShapeType="1" noTextEdit="1"/>
              </p:cNvSpPr>
              <p:nvPr/>
            </p:nvSpPr>
            <p:spPr>
              <a:xfrm>
                <a:off x="6492458" y="1800632"/>
                <a:ext cx="4169539" cy="1268552"/>
              </a:xfrm>
              <a:prstGeom prst="rect">
                <a:avLst/>
              </a:prstGeom>
              <a:blipFill>
                <a:blip r:embed="rId4"/>
                <a:stretch>
                  <a:fillRect/>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760B89AE-BEC2-3DC8-F99C-B3EC7995FAF4}"/>
              </a:ext>
            </a:extLst>
          </p:cNvPr>
          <p:cNvSpPr/>
          <p:nvPr/>
        </p:nvSpPr>
        <p:spPr>
          <a:xfrm>
            <a:off x="7421303" y="3961180"/>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33E0DBB-C0A0-F652-9DE7-4035FFD51CE4}"/>
              </a:ext>
            </a:extLst>
          </p:cNvPr>
          <p:cNvSpPr/>
          <p:nvPr/>
        </p:nvSpPr>
        <p:spPr>
          <a:xfrm>
            <a:off x="8041386" y="5333933"/>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0F91E6A-BF06-CA4A-632B-C7FEF08CACD3}"/>
              </a:ext>
            </a:extLst>
          </p:cNvPr>
          <p:cNvSpPr/>
          <p:nvPr/>
        </p:nvSpPr>
        <p:spPr>
          <a:xfrm>
            <a:off x="9794655" y="5064925"/>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D6ADAAE2-9C8D-81E8-339A-E11E6B91D657}"/>
              </a:ext>
            </a:extLst>
          </p:cNvPr>
          <p:cNvSpPr/>
          <p:nvPr/>
        </p:nvSpPr>
        <p:spPr>
          <a:xfrm>
            <a:off x="8509450" y="4406747"/>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5BF1C8D-1CA5-B0E7-16AD-0F22F89D92B7}"/>
              </a:ext>
            </a:extLst>
          </p:cNvPr>
          <p:cNvCxnSpPr>
            <a:cxnSpLocks/>
          </p:cNvCxnSpPr>
          <p:nvPr/>
        </p:nvCxnSpPr>
        <p:spPr>
          <a:xfrm>
            <a:off x="7543800" y="4084320"/>
            <a:ext cx="1210201" cy="64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66E9A90-FA3E-5575-6C2D-1FD5119B1727}"/>
              </a:ext>
            </a:extLst>
          </p:cNvPr>
          <p:cNvCxnSpPr>
            <a:cxnSpLocks/>
          </p:cNvCxnSpPr>
          <p:nvPr/>
        </p:nvCxnSpPr>
        <p:spPr>
          <a:xfrm flipV="1">
            <a:off x="8190129" y="4724400"/>
            <a:ext cx="563872" cy="735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AAE7D2-69A6-92CD-62FF-04183E982FC9}"/>
              </a:ext>
            </a:extLst>
          </p:cNvPr>
          <p:cNvCxnSpPr>
            <a:cxnSpLocks/>
          </p:cNvCxnSpPr>
          <p:nvPr/>
        </p:nvCxnSpPr>
        <p:spPr>
          <a:xfrm flipH="1" flipV="1">
            <a:off x="8754001" y="4724400"/>
            <a:ext cx="1166252" cy="5161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54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0B22-F31C-5F1A-0CCC-66CFE808CDC3}"/>
              </a:ext>
            </a:extLst>
          </p:cNvPr>
          <p:cNvSpPr>
            <a:spLocks noGrp="1"/>
          </p:cNvSpPr>
          <p:nvPr>
            <p:ph type="title"/>
          </p:nvPr>
        </p:nvSpPr>
        <p:spPr/>
        <p:txBody>
          <a:bodyPr/>
          <a:lstStyle/>
          <a:p>
            <a:r>
              <a:rPr lang="en-US" dirty="0"/>
              <a:t>Iteration = 1</a:t>
            </a:r>
          </a:p>
        </p:txBody>
      </p:sp>
      <p:pic>
        <p:nvPicPr>
          <p:cNvPr id="5" name="Picture 4">
            <a:extLst>
              <a:ext uri="{FF2B5EF4-FFF2-40B4-BE49-F238E27FC236}">
                <a16:creationId xmlns:a16="http://schemas.microsoft.com/office/drawing/2014/main" id="{BAA10426-6EBB-045E-A371-B425199E0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279" y="1639069"/>
            <a:ext cx="4599441" cy="4617729"/>
          </a:xfrm>
          <a:prstGeom prst="rect">
            <a:avLst/>
          </a:prstGeom>
        </p:spPr>
      </p:pic>
    </p:spTree>
    <p:extLst>
      <p:ext uri="{BB962C8B-B14F-4D97-AF65-F5344CB8AC3E}">
        <p14:creationId xmlns:p14="http://schemas.microsoft.com/office/powerpoint/2010/main" val="377913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0B22-F31C-5F1A-0CCC-66CFE808CDC3}"/>
              </a:ext>
            </a:extLst>
          </p:cNvPr>
          <p:cNvSpPr>
            <a:spLocks noGrp="1"/>
          </p:cNvSpPr>
          <p:nvPr>
            <p:ph type="title"/>
          </p:nvPr>
        </p:nvSpPr>
        <p:spPr/>
        <p:txBody>
          <a:bodyPr/>
          <a:lstStyle/>
          <a:p>
            <a:r>
              <a:rPr lang="en-US" dirty="0"/>
              <a:t>Iteration = 2</a:t>
            </a:r>
          </a:p>
        </p:txBody>
      </p:sp>
      <p:pic>
        <p:nvPicPr>
          <p:cNvPr id="4" name="Picture 3">
            <a:extLst>
              <a:ext uri="{FF2B5EF4-FFF2-40B4-BE49-F238E27FC236}">
                <a16:creationId xmlns:a16="http://schemas.microsoft.com/office/drawing/2014/main" id="{6774563D-4D0F-97FF-DE47-D5BC9AA6F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279" y="1631696"/>
            <a:ext cx="4599441" cy="4617729"/>
          </a:xfrm>
          <a:prstGeom prst="rect">
            <a:avLst/>
          </a:prstGeom>
        </p:spPr>
      </p:pic>
    </p:spTree>
    <p:extLst>
      <p:ext uri="{BB962C8B-B14F-4D97-AF65-F5344CB8AC3E}">
        <p14:creationId xmlns:p14="http://schemas.microsoft.com/office/powerpoint/2010/main" val="339613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0B22-F31C-5F1A-0CCC-66CFE808CDC3}"/>
              </a:ext>
            </a:extLst>
          </p:cNvPr>
          <p:cNvSpPr>
            <a:spLocks noGrp="1"/>
          </p:cNvSpPr>
          <p:nvPr>
            <p:ph type="title"/>
          </p:nvPr>
        </p:nvSpPr>
        <p:spPr/>
        <p:txBody>
          <a:bodyPr/>
          <a:lstStyle/>
          <a:p>
            <a:r>
              <a:rPr lang="en-US" dirty="0"/>
              <a:t>Iteration = 3</a:t>
            </a:r>
          </a:p>
        </p:txBody>
      </p:sp>
      <p:pic>
        <p:nvPicPr>
          <p:cNvPr id="5" name="Picture 4">
            <a:extLst>
              <a:ext uri="{FF2B5EF4-FFF2-40B4-BE49-F238E27FC236}">
                <a16:creationId xmlns:a16="http://schemas.microsoft.com/office/drawing/2014/main" id="{BAA10426-6EBB-045E-A371-B425199E0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279" y="1639069"/>
            <a:ext cx="4599441" cy="4617729"/>
          </a:xfrm>
          <a:prstGeom prst="rect">
            <a:avLst/>
          </a:prstGeom>
        </p:spPr>
      </p:pic>
      <p:pic>
        <p:nvPicPr>
          <p:cNvPr id="4" name="Picture 3">
            <a:extLst>
              <a:ext uri="{FF2B5EF4-FFF2-40B4-BE49-F238E27FC236}">
                <a16:creationId xmlns:a16="http://schemas.microsoft.com/office/drawing/2014/main" id="{F0B2D9D9-C5FD-4D73-0AE2-7EEC32597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279" y="1639068"/>
            <a:ext cx="4599441" cy="4617729"/>
          </a:xfrm>
          <a:prstGeom prst="rect">
            <a:avLst/>
          </a:prstGeom>
        </p:spPr>
      </p:pic>
    </p:spTree>
    <p:extLst>
      <p:ext uri="{BB962C8B-B14F-4D97-AF65-F5344CB8AC3E}">
        <p14:creationId xmlns:p14="http://schemas.microsoft.com/office/powerpoint/2010/main" val="1211887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0B22-F31C-5F1A-0CCC-66CFE808CDC3}"/>
              </a:ext>
            </a:extLst>
          </p:cNvPr>
          <p:cNvSpPr>
            <a:spLocks noGrp="1"/>
          </p:cNvSpPr>
          <p:nvPr>
            <p:ph type="title"/>
          </p:nvPr>
        </p:nvSpPr>
        <p:spPr/>
        <p:txBody>
          <a:bodyPr/>
          <a:lstStyle/>
          <a:p>
            <a:r>
              <a:rPr lang="en-US" dirty="0"/>
              <a:t>Iteration = 4</a:t>
            </a:r>
          </a:p>
        </p:txBody>
      </p:sp>
      <p:pic>
        <p:nvPicPr>
          <p:cNvPr id="5" name="Picture 4">
            <a:extLst>
              <a:ext uri="{FF2B5EF4-FFF2-40B4-BE49-F238E27FC236}">
                <a16:creationId xmlns:a16="http://schemas.microsoft.com/office/drawing/2014/main" id="{BAA10426-6EBB-045E-A371-B425199E0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279" y="1639069"/>
            <a:ext cx="4599441" cy="4617729"/>
          </a:xfrm>
          <a:prstGeom prst="rect">
            <a:avLst/>
          </a:prstGeom>
        </p:spPr>
      </p:pic>
      <p:pic>
        <p:nvPicPr>
          <p:cNvPr id="4" name="Picture 3">
            <a:extLst>
              <a:ext uri="{FF2B5EF4-FFF2-40B4-BE49-F238E27FC236}">
                <a16:creationId xmlns:a16="http://schemas.microsoft.com/office/drawing/2014/main" id="{961CB966-4CB0-5193-0DC0-CC1197744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278" y="1639069"/>
            <a:ext cx="4599441" cy="4617729"/>
          </a:xfrm>
          <a:prstGeom prst="rect">
            <a:avLst/>
          </a:prstGeom>
        </p:spPr>
      </p:pic>
    </p:spTree>
    <p:extLst>
      <p:ext uri="{BB962C8B-B14F-4D97-AF65-F5344CB8AC3E}">
        <p14:creationId xmlns:p14="http://schemas.microsoft.com/office/powerpoint/2010/main" val="110251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2AB3-435C-5846-AAD0-115AED629458}"/>
              </a:ext>
            </a:extLst>
          </p:cNvPr>
          <p:cNvSpPr>
            <a:spLocks noGrp="1"/>
          </p:cNvSpPr>
          <p:nvPr>
            <p:ph type="title"/>
          </p:nvPr>
        </p:nvSpPr>
        <p:spPr/>
        <p:txBody>
          <a:bodyPr/>
          <a:lstStyle/>
          <a:p>
            <a:r>
              <a:rPr lang="en-US" dirty="0"/>
              <a:t>Unlabeled Data</a:t>
            </a:r>
          </a:p>
        </p:txBody>
      </p:sp>
      <p:sp>
        <p:nvSpPr>
          <p:cNvPr id="3" name="Content Placeholder 2">
            <a:extLst>
              <a:ext uri="{FF2B5EF4-FFF2-40B4-BE49-F238E27FC236}">
                <a16:creationId xmlns:a16="http://schemas.microsoft.com/office/drawing/2014/main" id="{362AE222-76E8-4C40-DBE5-9896DBF041D5}"/>
              </a:ext>
            </a:extLst>
          </p:cNvPr>
          <p:cNvSpPr>
            <a:spLocks noGrp="1"/>
          </p:cNvSpPr>
          <p:nvPr>
            <p:ph idx="1"/>
          </p:nvPr>
        </p:nvSpPr>
        <p:spPr/>
        <p:txBody>
          <a:bodyPr>
            <a:normAutofit/>
          </a:bodyPr>
          <a:lstStyle/>
          <a:p>
            <a:r>
              <a:rPr lang="en-US" sz="4000" dirty="0"/>
              <a:t>Unknown underlying grouping</a:t>
            </a:r>
          </a:p>
          <a:p>
            <a:pPr lvl="1"/>
            <a:r>
              <a:rPr lang="en-US" sz="3600" dirty="0"/>
              <a:t>Normal vs abnormal network traffic</a:t>
            </a:r>
          </a:p>
          <a:p>
            <a:pPr lvl="1"/>
            <a:r>
              <a:rPr lang="en-US" sz="3600" dirty="0"/>
              <a:t>User Preference</a:t>
            </a:r>
          </a:p>
          <a:p>
            <a:r>
              <a:rPr lang="en-US" sz="4000" dirty="0"/>
              <a:t>Requires domain expert to verify groupings</a:t>
            </a:r>
          </a:p>
        </p:txBody>
      </p:sp>
    </p:spTree>
    <p:extLst>
      <p:ext uri="{BB962C8B-B14F-4D97-AF65-F5344CB8AC3E}">
        <p14:creationId xmlns:p14="http://schemas.microsoft.com/office/powerpoint/2010/main" val="1988652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0B22-F31C-5F1A-0CCC-66CFE808CDC3}"/>
              </a:ext>
            </a:extLst>
          </p:cNvPr>
          <p:cNvSpPr>
            <a:spLocks noGrp="1"/>
          </p:cNvSpPr>
          <p:nvPr>
            <p:ph type="title"/>
          </p:nvPr>
        </p:nvSpPr>
        <p:spPr/>
        <p:txBody>
          <a:bodyPr/>
          <a:lstStyle/>
          <a:p>
            <a:r>
              <a:rPr lang="en-US" dirty="0"/>
              <a:t>Iteration = 5</a:t>
            </a:r>
          </a:p>
        </p:txBody>
      </p:sp>
      <p:pic>
        <p:nvPicPr>
          <p:cNvPr id="5" name="Picture 4">
            <a:extLst>
              <a:ext uri="{FF2B5EF4-FFF2-40B4-BE49-F238E27FC236}">
                <a16:creationId xmlns:a16="http://schemas.microsoft.com/office/drawing/2014/main" id="{BAA10426-6EBB-045E-A371-B425199E0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279" y="1639069"/>
            <a:ext cx="4599441" cy="4617729"/>
          </a:xfrm>
          <a:prstGeom prst="rect">
            <a:avLst/>
          </a:prstGeom>
        </p:spPr>
      </p:pic>
      <p:pic>
        <p:nvPicPr>
          <p:cNvPr id="4" name="Picture 3">
            <a:extLst>
              <a:ext uri="{FF2B5EF4-FFF2-40B4-BE49-F238E27FC236}">
                <a16:creationId xmlns:a16="http://schemas.microsoft.com/office/drawing/2014/main" id="{961CB966-4CB0-5193-0DC0-CC11977448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278" y="1639069"/>
            <a:ext cx="4599441" cy="4617729"/>
          </a:xfrm>
          <a:prstGeom prst="rect">
            <a:avLst/>
          </a:prstGeom>
        </p:spPr>
      </p:pic>
      <p:pic>
        <p:nvPicPr>
          <p:cNvPr id="6" name="Picture 5">
            <a:extLst>
              <a:ext uri="{FF2B5EF4-FFF2-40B4-BE49-F238E27FC236}">
                <a16:creationId xmlns:a16="http://schemas.microsoft.com/office/drawing/2014/main" id="{FEC6CF44-B77B-DBBC-D222-CADCBB6F8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278" y="1639068"/>
            <a:ext cx="4599441" cy="4617729"/>
          </a:xfrm>
          <a:prstGeom prst="rect">
            <a:avLst/>
          </a:prstGeom>
        </p:spPr>
      </p:pic>
    </p:spTree>
    <p:extLst>
      <p:ext uri="{BB962C8B-B14F-4D97-AF65-F5344CB8AC3E}">
        <p14:creationId xmlns:p14="http://schemas.microsoft.com/office/powerpoint/2010/main" val="176102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B7C9-7D9B-9ABC-F4BE-4CDAD2844D3C}"/>
              </a:ext>
            </a:extLst>
          </p:cNvPr>
          <p:cNvSpPr>
            <a:spLocks noGrp="1"/>
          </p:cNvSpPr>
          <p:nvPr>
            <p:ph type="title"/>
          </p:nvPr>
        </p:nvSpPr>
        <p:spPr/>
        <p:txBody>
          <a:bodyPr/>
          <a:lstStyle/>
          <a:p>
            <a:r>
              <a:rPr lang="en-US" dirty="0"/>
              <a:t>Unsupervised Learning Algorithms</a:t>
            </a:r>
          </a:p>
        </p:txBody>
      </p:sp>
      <p:pic>
        <p:nvPicPr>
          <p:cNvPr id="8" name="Picture 7">
            <a:extLst>
              <a:ext uri="{FF2B5EF4-FFF2-40B4-BE49-F238E27FC236}">
                <a16:creationId xmlns:a16="http://schemas.microsoft.com/office/drawing/2014/main" id="{7603DC39-5EC2-6AF0-52DA-B80139E02ED6}"/>
              </a:ext>
            </a:extLst>
          </p:cNvPr>
          <p:cNvPicPr>
            <a:picLocks noChangeAspect="1"/>
          </p:cNvPicPr>
          <p:nvPr/>
        </p:nvPicPr>
        <p:blipFill>
          <a:blip r:embed="rId3"/>
          <a:stretch>
            <a:fillRect/>
          </a:stretch>
        </p:blipFill>
        <p:spPr>
          <a:xfrm>
            <a:off x="543739" y="1690688"/>
            <a:ext cx="3134566" cy="2803367"/>
          </a:xfrm>
          <a:prstGeom prst="rect">
            <a:avLst/>
          </a:prstGeom>
        </p:spPr>
      </p:pic>
      <p:sp>
        <p:nvSpPr>
          <p:cNvPr id="9" name="TextBox 8">
            <a:extLst>
              <a:ext uri="{FF2B5EF4-FFF2-40B4-BE49-F238E27FC236}">
                <a16:creationId xmlns:a16="http://schemas.microsoft.com/office/drawing/2014/main" id="{5BAE2284-5A79-E8F9-3C4A-497AC65EA0FC}"/>
              </a:ext>
            </a:extLst>
          </p:cNvPr>
          <p:cNvSpPr txBox="1"/>
          <p:nvPr/>
        </p:nvSpPr>
        <p:spPr>
          <a:xfrm>
            <a:off x="870760" y="1321356"/>
            <a:ext cx="2600712" cy="369332"/>
          </a:xfrm>
          <a:prstGeom prst="rect">
            <a:avLst/>
          </a:prstGeom>
          <a:noFill/>
        </p:spPr>
        <p:txBody>
          <a:bodyPr wrap="none" rtlCol="0">
            <a:spAutoFit/>
          </a:bodyPr>
          <a:lstStyle/>
          <a:p>
            <a:r>
              <a:rPr lang="en-US" dirty="0"/>
              <a:t>Centroid Based Clustering</a:t>
            </a:r>
          </a:p>
        </p:txBody>
      </p:sp>
      <p:pic>
        <p:nvPicPr>
          <p:cNvPr id="1028" name="Picture 4">
            <a:extLst>
              <a:ext uri="{FF2B5EF4-FFF2-40B4-BE49-F238E27FC236}">
                <a16:creationId xmlns:a16="http://schemas.microsoft.com/office/drawing/2014/main" id="{D9A7DCE5-15D6-E29D-78E4-3B08E8E035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2504" y="1806926"/>
            <a:ext cx="3870894" cy="232253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B6D11D0-33BB-9C93-88E9-F032C7B9A0E1}"/>
              </a:ext>
            </a:extLst>
          </p:cNvPr>
          <p:cNvSpPr txBox="1"/>
          <p:nvPr/>
        </p:nvSpPr>
        <p:spPr>
          <a:xfrm>
            <a:off x="6050932" y="1502052"/>
            <a:ext cx="2574038" cy="369332"/>
          </a:xfrm>
          <a:prstGeom prst="rect">
            <a:avLst/>
          </a:prstGeom>
          <a:noFill/>
        </p:spPr>
        <p:txBody>
          <a:bodyPr wrap="none" rtlCol="0">
            <a:spAutoFit/>
          </a:bodyPr>
          <a:lstStyle/>
          <a:p>
            <a:r>
              <a:rPr lang="en-US" dirty="0"/>
              <a:t>Gaussian Mixture Models</a:t>
            </a:r>
          </a:p>
        </p:txBody>
      </p:sp>
      <p:pic>
        <p:nvPicPr>
          <p:cNvPr id="12" name="Picture 11">
            <a:extLst>
              <a:ext uri="{FF2B5EF4-FFF2-40B4-BE49-F238E27FC236}">
                <a16:creationId xmlns:a16="http://schemas.microsoft.com/office/drawing/2014/main" id="{44E9816D-ED04-2A8E-156E-81BF9E900D8F}"/>
              </a:ext>
            </a:extLst>
          </p:cNvPr>
          <p:cNvPicPr>
            <a:picLocks noChangeAspect="1"/>
          </p:cNvPicPr>
          <p:nvPr/>
        </p:nvPicPr>
        <p:blipFill>
          <a:blip r:embed="rId5"/>
          <a:stretch>
            <a:fillRect/>
          </a:stretch>
        </p:blipFill>
        <p:spPr>
          <a:xfrm>
            <a:off x="3471472" y="3674027"/>
            <a:ext cx="2801215" cy="2736696"/>
          </a:xfrm>
          <a:prstGeom prst="rect">
            <a:avLst/>
          </a:prstGeom>
        </p:spPr>
      </p:pic>
      <p:sp>
        <p:nvSpPr>
          <p:cNvPr id="13" name="TextBox 12">
            <a:extLst>
              <a:ext uri="{FF2B5EF4-FFF2-40B4-BE49-F238E27FC236}">
                <a16:creationId xmlns:a16="http://schemas.microsoft.com/office/drawing/2014/main" id="{3D966823-D57F-C78F-BD82-BF44E7A330CB}"/>
              </a:ext>
            </a:extLst>
          </p:cNvPr>
          <p:cNvSpPr txBox="1"/>
          <p:nvPr/>
        </p:nvSpPr>
        <p:spPr>
          <a:xfrm>
            <a:off x="4174401" y="6410723"/>
            <a:ext cx="1984326" cy="369332"/>
          </a:xfrm>
          <a:prstGeom prst="rect">
            <a:avLst/>
          </a:prstGeom>
          <a:noFill/>
        </p:spPr>
        <p:txBody>
          <a:bodyPr wrap="none" rtlCol="0">
            <a:spAutoFit/>
          </a:bodyPr>
          <a:lstStyle/>
          <a:p>
            <a:r>
              <a:rPr lang="en-US" dirty="0"/>
              <a:t>Anomaly Detection</a:t>
            </a:r>
          </a:p>
        </p:txBody>
      </p:sp>
      <p:pic>
        <p:nvPicPr>
          <p:cNvPr id="1030" name="Picture 6">
            <a:extLst>
              <a:ext uri="{FF2B5EF4-FFF2-40B4-BE49-F238E27FC236}">
                <a16:creationId xmlns:a16="http://schemas.microsoft.com/office/drawing/2014/main" id="{1C53F72B-5712-2579-C621-425BAA1B9A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5502" y="3571870"/>
            <a:ext cx="3785136" cy="283885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E1B5F2C-521C-34FB-7A2B-2DEEF043647D}"/>
              </a:ext>
            </a:extLst>
          </p:cNvPr>
          <p:cNvSpPr txBox="1"/>
          <p:nvPr/>
        </p:nvSpPr>
        <p:spPr>
          <a:xfrm>
            <a:off x="8986597" y="6447268"/>
            <a:ext cx="1622945" cy="369332"/>
          </a:xfrm>
          <a:prstGeom prst="rect">
            <a:avLst/>
          </a:prstGeom>
          <a:noFill/>
        </p:spPr>
        <p:txBody>
          <a:bodyPr wrap="none" rtlCol="0">
            <a:spAutoFit/>
          </a:bodyPr>
          <a:lstStyle/>
          <a:p>
            <a:r>
              <a:rPr lang="en-US" dirty="0"/>
              <a:t>Isolation Forest</a:t>
            </a:r>
          </a:p>
        </p:txBody>
      </p:sp>
    </p:spTree>
    <p:extLst>
      <p:ext uri="{BB962C8B-B14F-4D97-AF65-F5344CB8AC3E}">
        <p14:creationId xmlns:p14="http://schemas.microsoft.com/office/powerpoint/2010/main" val="309421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59DE-95E0-6B59-292F-B6EC5DEC6386}"/>
              </a:ext>
            </a:extLst>
          </p:cNvPr>
          <p:cNvSpPr>
            <a:spLocks noGrp="1"/>
          </p:cNvSpPr>
          <p:nvPr>
            <p:ph type="title"/>
          </p:nvPr>
        </p:nvSpPr>
        <p:spPr/>
        <p:txBody>
          <a:bodyPr/>
          <a:lstStyle/>
          <a:p>
            <a:r>
              <a:rPr lang="en-US" dirty="0"/>
              <a:t>K Means</a:t>
            </a:r>
          </a:p>
        </p:txBody>
      </p:sp>
      <p:sp>
        <p:nvSpPr>
          <p:cNvPr id="3" name="Content Placeholder 2">
            <a:extLst>
              <a:ext uri="{FF2B5EF4-FFF2-40B4-BE49-F238E27FC236}">
                <a16:creationId xmlns:a16="http://schemas.microsoft.com/office/drawing/2014/main" id="{F43A5E56-D222-1331-6F37-B56B67922738}"/>
              </a:ext>
            </a:extLst>
          </p:cNvPr>
          <p:cNvSpPr>
            <a:spLocks noGrp="1"/>
          </p:cNvSpPr>
          <p:nvPr>
            <p:ph idx="1"/>
          </p:nvPr>
        </p:nvSpPr>
        <p:spPr>
          <a:xfrm>
            <a:off x="838200" y="1825624"/>
            <a:ext cx="10515600" cy="5032375"/>
          </a:xfrm>
        </p:spPr>
        <p:txBody>
          <a:bodyPr>
            <a:normAutofit/>
          </a:bodyPr>
          <a:lstStyle/>
          <a:p>
            <a:pPr>
              <a:lnSpc>
                <a:spcPct val="150000"/>
              </a:lnSpc>
            </a:pPr>
            <a:r>
              <a:rPr lang="en-US" sz="4000" i="1" dirty="0">
                <a:latin typeface="Calibri" panose="020F0502020204030204" pitchFamily="34" charset="0"/>
                <a:cs typeface="Calibri" panose="020F0502020204030204" pitchFamily="34" charset="0"/>
              </a:rPr>
              <a:t>Choose number of clusters k</a:t>
            </a:r>
          </a:p>
          <a:p>
            <a:pPr>
              <a:lnSpc>
                <a:spcPct val="100000"/>
              </a:lnSpc>
            </a:pPr>
            <a:r>
              <a:rPr lang="en-US" sz="4000" i="1" dirty="0">
                <a:solidFill>
                  <a:schemeClr val="bg1">
                    <a:lumMod val="75000"/>
                    <a:lumOff val="25000"/>
                  </a:schemeClr>
                </a:solidFill>
                <a:latin typeface="Calibri" panose="020F0502020204030204" pitchFamily="34" charset="0"/>
                <a:cs typeface="Calibri" panose="020F0502020204030204" pitchFamily="34" charset="0"/>
              </a:rPr>
              <a:t>While clusters are still moving:</a:t>
            </a:r>
          </a:p>
          <a:p>
            <a:pPr lvl="1">
              <a:lnSpc>
                <a:spcPct val="100000"/>
              </a:lnSpc>
            </a:pPr>
            <a:r>
              <a:rPr lang="en-US" sz="3600" i="1" dirty="0">
                <a:solidFill>
                  <a:schemeClr val="bg1">
                    <a:lumMod val="75000"/>
                    <a:lumOff val="25000"/>
                  </a:schemeClr>
                </a:solidFill>
                <a:latin typeface="Calibri" panose="020F0502020204030204" pitchFamily="34" charset="0"/>
                <a:cs typeface="Calibri" panose="020F0502020204030204" pitchFamily="34" charset="0"/>
              </a:rPr>
              <a:t>Mean vector of points </a:t>
            </a:r>
            <a:r>
              <a:rPr lang="en-US" sz="3600" i="1" dirty="0">
                <a:solidFill>
                  <a:schemeClr val="bg1">
                    <a:lumMod val="75000"/>
                    <a:lumOff val="25000"/>
                  </a:schemeClr>
                </a:solidFill>
                <a:latin typeface="Calibri" panose="020F0502020204030204" pitchFamily="34" charset="0"/>
                <a:cs typeface="Calibri" panose="020F0502020204030204" pitchFamily="34" charset="0"/>
                <a:sym typeface="Wingdings" panose="05000000000000000000" pitchFamily="2" charset="2"/>
              </a:rPr>
              <a:t> centroid</a:t>
            </a:r>
          </a:p>
          <a:p>
            <a:pPr lvl="1">
              <a:lnSpc>
                <a:spcPct val="100000"/>
              </a:lnSpc>
            </a:pPr>
            <a:r>
              <a:rPr lang="en-US" sz="3600" i="1" dirty="0">
                <a:solidFill>
                  <a:schemeClr val="bg1">
                    <a:lumMod val="75000"/>
                    <a:lumOff val="25000"/>
                  </a:schemeClr>
                </a:solidFill>
                <a:latin typeface="Calibri" panose="020F0502020204030204" pitchFamily="34" charset="0"/>
                <a:cs typeface="Calibri" panose="020F0502020204030204" pitchFamily="34" charset="0"/>
              </a:rPr>
              <a:t>Calculate distance to each centroid</a:t>
            </a:r>
          </a:p>
          <a:p>
            <a:pPr lvl="1">
              <a:lnSpc>
                <a:spcPct val="100000"/>
              </a:lnSpc>
            </a:pPr>
            <a:r>
              <a:rPr lang="en-US" sz="3600" i="1" dirty="0">
                <a:solidFill>
                  <a:schemeClr val="bg1">
                    <a:lumMod val="75000"/>
                    <a:lumOff val="25000"/>
                  </a:schemeClr>
                </a:solidFill>
                <a:latin typeface="Calibri" panose="020F0502020204030204" pitchFamily="34" charset="0"/>
                <a:cs typeface="Calibri" panose="020F0502020204030204" pitchFamily="34" charset="0"/>
                <a:sym typeface="Wingdings" panose="05000000000000000000" pitchFamily="2" charset="2"/>
              </a:rPr>
              <a:t>Assign each data point to cluster with nearest centroid</a:t>
            </a:r>
            <a:endParaRPr lang="en-US" sz="3600" i="1" dirty="0">
              <a:solidFill>
                <a:schemeClr val="bg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425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E75863-C0A8-0162-B03B-48D3087DD140}"/>
              </a:ext>
            </a:extLst>
          </p:cNvPr>
          <p:cNvSpPr/>
          <p:nvPr/>
        </p:nvSpPr>
        <p:spPr>
          <a:xfrm>
            <a:off x="1800391" y="177346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4AE300-EDF8-C663-BD05-A44A42672639}"/>
              </a:ext>
            </a:extLst>
          </p:cNvPr>
          <p:cNvSpPr/>
          <p:nvPr/>
        </p:nvSpPr>
        <p:spPr>
          <a:xfrm>
            <a:off x="1800390" y="2640024"/>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A360F5-0C55-ACA3-C3D8-013B207287AB}"/>
              </a:ext>
            </a:extLst>
          </p:cNvPr>
          <p:cNvSpPr/>
          <p:nvPr/>
        </p:nvSpPr>
        <p:spPr>
          <a:xfrm>
            <a:off x="2588463" y="1937921"/>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277214-BA19-6B84-3F62-2496A0B6F931}"/>
              </a:ext>
            </a:extLst>
          </p:cNvPr>
          <p:cNvSpPr/>
          <p:nvPr/>
        </p:nvSpPr>
        <p:spPr>
          <a:xfrm>
            <a:off x="2475995" y="292071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552E35-A31D-BA12-F3B7-1A28CE5F245B}"/>
              </a:ext>
            </a:extLst>
          </p:cNvPr>
          <p:cNvSpPr/>
          <p:nvPr/>
        </p:nvSpPr>
        <p:spPr>
          <a:xfrm>
            <a:off x="977112" y="2001392"/>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3ECF6B-1CD2-43A7-3E8D-83538B95AEA4}"/>
              </a:ext>
            </a:extLst>
          </p:cNvPr>
          <p:cNvSpPr/>
          <p:nvPr/>
        </p:nvSpPr>
        <p:spPr>
          <a:xfrm>
            <a:off x="1109546" y="283089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39F767-7679-AED9-BE87-359329E923E7}"/>
              </a:ext>
            </a:extLst>
          </p:cNvPr>
          <p:cNvSpPr/>
          <p:nvPr/>
        </p:nvSpPr>
        <p:spPr>
          <a:xfrm>
            <a:off x="1597195" y="3374145"/>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ECEB2F-56B2-EEA8-12F1-F58947839F09}"/>
              </a:ext>
            </a:extLst>
          </p:cNvPr>
          <p:cNvSpPr/>
          <p:nvPr/>
        </p:nvSpPr>
        <p:spPr>
          <a:xfrm>
            <a:off x="2456028" y="353997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FD1B42E-4016-6D42-6647-C97E996713B4}"/>
              </a:ext>
            </a:extLst>
          </p:cNvPr>
          <p:cNvSpPr/>
          <p:nvPr/>
        </p:nvSpPr>
        <p:spPr>
          <a:xfrm>
            <a:off x="3350464" y="3105137"/>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4EA08E-A46F-F41D-817F-0AAF2A240BE8}"/>
              </a:ext>
            </a:extLst>
          </p:cNvPr>
          <p:cNvSpPr/>
          <p:nvPr/>
        </p:nvSpPr>
        <p:spPr>
          <a:xfrm>
            <a:off x="6076035" y="3136500"/>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3A45B6-FD1E-5001-8A5B-0333A3323B8E}"/>
              </a:ext>
            </a:extLst>
          </p:cNvPr>
          <p:cNvSpPr/>
          <p:nvPr/>
        </p:nvSpPr>
        <p:spPr>
          <a:xfrm>
            <a:off x="6625236" y="172070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7791B3-E9D5-1EBB-DD26-C5AA73B80EC1}"/>
              </a:ext>
            </a:extLst>
          </p:cNvPr>
          <p:cNvSpPr/>
          <p:nvPr/>
        </p:nvSpPr>
        <p:spPr>
          <a:xfrm>
            <a:off x="6172200" y="15035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872603-4E40-35FB-7144-8603571882A9}"/>
              </a:ext>
            </a:extLst>
          </p:cNvPr>
          <p:cNvSpPr/>
          <p:nvPr/>
        </p:nvSpPr>
        <p:spPr>
          <a:xfrm>
            <a:off x="5811166" y="2050390"/>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0A3327-D61D-1D4B-51DC-5B7A723B5115}"/>
              </a:ext>
            </a:extLst>
          </p:cNvPr>
          <p:cNvSpPr/>
          <p:nvPr/>
        </p:nvSpPr>
        <p:spPr>
          <a:xfrm>
            <a:off x="5831131" y="2593445"/>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FAA6133-6DA5-174E-6688-D681D2711C70}"/>
              </a:ext>
            </a:extLst>
          </p:cNvPr>
          <p:cNvSpPr/>
          <p:nvPr/>
        </p:nvSpPr>
        <p:spPr>
          <a:xfrm>
            <a:off x="6709214" y="30550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232A5B3-35E4-6B99-6F0D-EA774B0D9F32}"/>
              </a:ext>
            </a:extLst>
          </p:cNvPr>
          <p:cNvSpPr/>
          <p:nvPr/>
        </p:nvSpPr>
        <p:spPr>
          <a:xfrm>
            <a:off x="7182766" y="2467659"/>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81045-1CAA-C49B-3A9D-69D5D0420E79}"/>
              </a:ext>
            </a:extLst>
          </p:cNvPr>
          <p:cNvSpPr/>
          <p:nvPr/>
        </p:nvSpPr>
        <p:spPr>
          <a:xfrm>
            <a:off x="7255304" y="1709534"/>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CF5654-E8BB-23BB-1323-CDBA00ABACB1}"/>
              </a:ext>
            </a:extLst>
          </p:cNvPr>
          <p:cNvSpPr/>
          <p:nvPr/>
        </p:nvSpPr>
        <p:spPr>
          <a:xfrm>
            <a:off x="6757671" y="2342058"/>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40279C-E46C-8769-A69D-2B102B4C0B2C}"/>
              </a:ext>
            </a:extLst>
          </p:cNvPr>
          <p:cNvSpPr txBox="1"/>
          <p:nvPr/>
        </p:nvSpPr>
        <p:spPr>
          <a:xfrm>
            <a:off x="1241980" y="4404049"/>
            <a:ext cx="957057" cy="369332"/>
          </a:xfrm>
          <a:prstGeom prst="rect">
            <a:avLst/>
          </a:prstGeom>
          <a:noFill/>
        </p:spPr>
        <p:txBody>
          <a:bodyPr wrap="none" rtlCol="0">
            <a:spAutoFit/>
          </a:bodyPr>
          <a:lstStyle/>
          <a:p>
            <a:r>
              <a:rPr lang="en-US" dirty="0"/>
              <a:t>Cluster1</a:t>
            </a:r>
          </a:p>
        </p:txBody>
      </p:sp>
      <p:sp>
        <p:nvSpPr>
          <p:cNvPr id="23" name="TextBox 22">
            <a:extLst>
              <a:ext uri="{FF2B5EF4-FFF2-40B4-BE49-F238E27FC236}">
                <a16:creationId xmlns:a16="http://schemas.microsoft.com/office/drawing/2014/main" id="{AA06CE62-2C56-BC1F-15DD-A5B4FA35E4DA}"/>
              </a:ext>
            </a:extLst>
          </p:cNvPr>
          <p:cNvSpPr txBox="1"/>
          <p:nvPr/>
        </p:nvSpPr>
        <p:spPr>
          <a:xfrm>
            <a:off x="6065483" y="4503098"/>
            <a:ext cx="957057" cy="369332"/>
          </a:xfrm>
          <a:prstGeom prst="rect">
            <a:avLst/>
          </a:prstGeom>
          <a:noFill/>
        </p:spPr>
        <p:txBody>
          <a:bodyPr wrap="none" rtlCol="0">
            <a:spAutoFit/>
          </a:bodyPr>
          <a:lstStyle/>
          <a:p>
            <a:r>
              <a:rPr lang="en-US" dirty="0"/>
              <a:t>Cluster2</a:t>
            </a:r>
          </a:p>
        </p:txBody>
      </p:sp>
    </p:spTree>
    <p:extLst>
      <p:ext uri="{BB962C8B-B14F-4D97-AF65-F5344CB8AC3E}">
        <p14:creationId xmlns:p14="http://schemas.microsoft.com/office/powerpoint/2010/main" val="242724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59DE-95E0-6B59-292F-B6EC5DEC6386}"/>
              </a:ext>
            </a:extLst>
          </p:cNvPr>
          <p:cNvSpPr>
            <a:spLocks noGrp="1"/>
          </p:cNvSpPr>
          <p:nvPr>
            <p:ph type="title"/>
          </p:nvPr>
        </p:nvSpPr>
        <p:spPr/>
        <p:txBody>
          <a:bodyPr/>
          <a:lstStyle/>
          <a:p>
            <a:r>
              <a:rPr lang="en-US" dirty="0"/>
              <a:t>K Means</a:t>
            </a:r>
          </a:p>
        </p:txBody>
      </p:sp>
      <p:sp>
        <p:nvSpPr>
          <p:cNvPr id="3" name="Content Placeholder 2">
            <a:extLst>
              <a:ext uri="{FF2B5EF4-FFF2-40B4-BE49-F238E27FC236}">
                <a16:creationId xmlns:a16="http://schemas.microsoft.com/office/drawing/2014/main" id="{F43A5E56-D222-1331-6F37-B56B67922738}"/>
              </a:ext>
            </a:extLst>
          </p:cNvPr>
          <p:cNvSpPr>
            <a:spLocks noGrp="1"/>
          </p:cNvSpPr>
          <p:nvPr>
            <p:ph idx="1"/>
          </p:nvPr>
        </p:nvSpPr>
        <p:spPr>
          <a:xfrm>
            <a:off x="838200" y="1825624"/>
            <a:ext cx="10515600" cy="5032375"/>
          </a:xfrm>
        </p:spPr>
        <p:txBody>
          <a:bodyPr>
            <a:normAutofit/>
          </a:bodyPr>
          <a:lstStyle/>
          <a:p>
            <a:pPr>
              <a:lnSpc>
                <a:spcPct val="150000"/>
              </a:lnSpc>
            </a:pPr>
            <a:r>
              <a:rPr lang="en-US" sz="4000" i="1" dirty="0">
                <a:solidFill>
                  <a:schemeClr val="bg1">
                    <a:lumMod val="75000"/>
                    <a:lumOff val="25000"/>
                  </a:schemeClr>
                </a:solidFill>
                <a:latin typeface="Calibri" panose="020F0502020204030204" pitchFamily="34" charset="0"/>
                <a:cs typeface="Calibri" panose="020F0502020204030204" pitchFamily="34" charset="0"/>
              </a:rPr>
              <a:t>Choose number of clusters k</a:t>
            </a:r>
          </a:p>
          <a:p>
            <a:pPr>
              <a:lnSpc>
                <a:spcPct val="100000"/>
              </a:lnSpc>
            </a:pPr>
            <a:r>
              <a:rPr lang="en-US" sz="4000" i="1" dirty="0">
                <a:latin typeface="Calibri" panose="020F0502020204030204" pitchFamily="34" charset="0"/>
                <a:cs typeface="Calibri" panose="020F0502020204030204" pitchFamily="34" charset="0"/>
              </a:rPr>
              <a:t>While clusters are still moving:</a:t>
            </a:r>
          </a:p>
          <a:p>
            <a:pPr lvl="1">
              <a:lnSpc>
                <a:spcPct val="100000"/>
              </a:lnSpc>
            </a:pPr>
            <a:r>
              <a:rPr lang="en-US" sz="3600" i="1" dirty="0">
                <a:latin typeface="Calibri" panose="020F0502020204030204" pitchFamily="34" charset="0"/>
                <a:cs typeface="Calibri" panose="020F0502020204030204" pitchFamily="34" charset="0"/>
              </a:rPr>
              <a:t>Mean vector of points </a:t>
            </a:r>
            <a:r>
              <a:rPr lang="en-US" sz="3600" i="1" dirty="0">
                <a:latin typeface="Calibri" panose="020F0502020204030204" pitchFamily="34" charset="0"/>
                <a:cs typeface="Calibri" panose="020F0502020204030204" pitchFamily="34" charset="0"/>
                <a:sym typeface="Wingdings" panose="05000000000000000000" pitchFamily="2" charset="2"/>
              </a:rPr>
              <a:t> centroid</a:t>
            </a:r>
          </a:p>
          <a:p>
            <a:pPr lvl="1">
              <a:lnSpc>
                <a:spcPct val="100000"/>
              </a:lnSpc>
            </a:pPr>
            <a:r>
              <a:rPr lang="en-US" sz="3600" i="1" dirty="0">
                <a:solidFill>
                  <a:schemeClr val="bg1">
                    <a:lumMod val="75000"/>
                    <a:lumOff val="25000"/>
                  </a:schemeClr>
                </a:solidFill>
                <a:latin typeface="Calibri" panose="020F0502020204030204" pitchFamily="34" charset="0"/>
                <a:cs typeface="Calibri" panose="020F0502020204030204" pitchFamily="34" charset="0"/>
              </a:rPr>
              <a:t>Calculate distance to each centroid</a:t>
            </a:r>
          </a:p>
          <a:p>
            <a:pPr lvl="1">
              <a:lnSpc>
                <a:spcPct val="100000"/>
              </a:lnSpc>
            </a:pPr>
            <a:r>
              <a:rPr lang="en-US" sz="3600" i="1" dirty="0">
                <a:solidFill>
                  <a:schemeClr val="bg1">
                    <a:lumMod val="75000"/>
                    <a:lumOff val="25000"/>
                  </a:schemeClr>
                </a:solidFill>
                <a:latin typeface="Calibri" panose="020F0502020204030204" pitchFamily="34" charset="0"/>
                <a:cs typeface="Calibri" panose="020F0502020204030204" pitchFamily="34" charset="0"/>
                <a:sym typeface="Wingdings" panose="05000000000000000000" pitchFamily="2" charset="2"/>
              </a:rPr>
              <a:t>Assign each data point to cluster with nearest centroid</a:t>
            </a:r>
            <a:endParaRPr lang="en-US" sz="3600" i="1" dirty="0">
              <a:solidFill>
                <a:schemeClr val="bg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635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E75863-C0A8-0162-B03B-48D3087DD140}"/>
              </a:ext>
            </a:extLst>
          </p:cNvPr>
          <p:cNvSpPr/>
          <p:nvPr/>
        </p:nvSpPr>
        <p:spPr>
          <a:xfrm>
            <a:off x="1800391" y="177346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4AE300-EDF8-C663-BD05-A44A42672639}"/>
              </a:ext>
            </a:extLst>
          </p:cNvPr>
          <p:cNvSpPr/>
          <p:nvPr/>
        </p:nvSpPr>
        <p:spPr>
          <a:xfrm>
            <a:off x="1800390" y="2640024"/>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A360F5-0C55-ACA3-C3D8-013B207287AB}"/>
              </a:ext>
            </a:extLst>
          </p:cNvPr>
          <p:cNvSpPr/>
          <p:nvPr/>
        </p:nvSpPr>
        <p:spPr>
          <a:xfrm>
            <a:off x="2588463" y="1937921"/>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277214-BA19-6B84-3F62-2496A0B6F931}"/>
              </a:ext>
            </a:extLst>
          </p:cNvPr>
          <p:cNvSpPr/>
          <p:nvPr/>
        </p:nvSpPr>
        <p:spPr>
          <a:xfrm>
            <a:off x="2475995" y="292071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552E35-A31D-BA12-F3B7-1A28CE5F245B}"/>
              </a:ext>
            </a:extLst>
          </p:cNvPr>
          <p:cNvSpPr/>
          <p:nvPr/>
        </p:nvSpPr>
        <p:spPr>
          <a:xfrm>
            <a:off x="977112" y="2001392"/>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3ECF6B-1CD2-43A7-3E8D-83538B95AEA4}"/>
              </a:ext>
            </a:extLst>
          </p:cNvPr>
          <p:cNvSpPr/>
          <p:nvPr/>
        </p:nvSpPr>
        <p:spPr>
          <a:xfrm>
            <a:off x="1109546" y="283089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39F767-7679-AED9-BE87-359329E923E7}"/>
              </a:ext>
            </a:extLst>
          </p:cNvPr>
          <p:cNvSpPr/>
          <p:nvPr/>
        </p:nvSpPr>
        <p:spPr>
          <a:xfrm>
            <a:off x="1597195" y="3374145"/>
            <a:ext cx="264869" cy="2648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ECEB2F-56B2-EEA8-12F1-F58947839F09}"/>
              </a:ext>
            </a:extLst>
          </p:cNvPr>
          <p:cNvSpPr/>
          <p:nvPr/>
        </p:nvSpPr>
        <p:spPr>
          <a:xfrm>
            <a:off x="2456028" y="353997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FD1B42E-4016-6D42-6647-C97E996713B4}"/>
              </a:ext>
            </a:extLst>
          </p:cNvPr>
          <p:cNvSpPr/>
          <p:nvPr/>
        </p:nvSpPr>
        <p:spPr>
          <a:xfrm>
            <a:off x="3350464" y="3105137"/>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4EA08E-A46F-F41D-817F-0AAF2A240BE8}"/>
              </a:ext>
            </a:extLst>
          </p:cNvPr>
          <p:cNvSpPr/>
          <p:nvPr/>
        </p:nvSpPr>
        <p:spPr>
          <a:xfrm>
            <a:off x="6076035" y="3136500"/>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3A45B6-FD1E-5001-8A5B-0333A3323B8E}"/>
              </a:ext>
            </a:extLst>
          </p:cNvPr>
          <p:cNvSpPr/>
          <p:nvPr/>
        </p:nvSpPr>
        <p:spPr>
          <a:xfrm>
            <a:off x="6625236" y="172070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7791B3-E9D5-1EBB-DD26-C5AA73B80EC1}"/>
              </a:ext>
            </a:extLst>
          </p:cNvPr>
          <p:cNvSpPr/>
          <p:nvPr/>
        </p:nvSpPr>
        <p:spPr>
          <a:xfrm>
            <a:off x="6172200" y="15035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872603-4E40-35FB-7144-8603571882A9}"/>
              </a:ext>
            </a:extLst>
          </p:cNvPr>
          <p:cNvSpPr/>
          <p:nvPr/>
        </p:nvSpPr>
        <p:spPr>
          <a:xfrm>
            <a:off x="5811166" y="2050390"/>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0A3327-D61D-1D4B-51DC-5B7A723B5115}"/>
              </a:ext>
            </a:extLst>
          </p:cNvPr>
          <p:cNvSpPr/>
          <p:nvPr/>
        </p:nvSpPr>
        <p:spPr>
          <a:xfrm>
            <a:off x="5831131" y="2593445"/>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FAA6133-6DA5-174E-6688-D681D2711C70}"/>
              </a:ext>
            </a:extLst>
          </p:cNvPr>
          <p:cNvSpPr/>
          <p:nvPr/>
        </p:nvSpPr>
        <p:spPr>
          <a:xfrm>
            <a:off x="6709214" y="30550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232A5B3-35E4-6B99-6F0D-EA774B0D9F32}"/>
              </a:ext>
            </a:extLst>
          </p:cNvPr>
          <p:cNvSpPr/>
          <p:nvPr/>
        </p:nvSpPr>
        <p:spPr>
          <a:xfrm>
            <a:off x="7182766" y="2467659"/>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81045-1CAA-C49B-3A9D-69D5D0420E79}"/>
              </a:ext>
            </a:extLst>
          </p:cNvPr>
          <p:cNvSpPr/>
          <p:nvPr/>
        </p:nvSpPr>
        <p:spPr>
          <a:xfrm>
            <a:off x="7255304" y="1709534"/>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CF5654-E8BB-23BB-1323-CDBA00ABACB1}"/>
              </a:ext>
            </a:extLst>
          </p:cNvPr>
          <p:cNvSpPr/>
          <p:nvPr/>
        </p:nvSpPr>
        <p:spPr>
          <a:xfrm>
            <a:off x="6757671" y="2342058"/>
            <a:ext cx="264869" cy="264869"/>
          </a:xfrm>
          <a:prstGeom prst="ellipse">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40279C-E46C-8769-A69D-2B102B4C0B2C}"/>
              </a:ext>
            </a:extLst>
          </p:cNvPr>
          <p:cNvSpPr txBox="1"/>
          <p:nvPr/>
        </p:nvSpPr>
        <p:spPr>
          <a:xfrm>
            <a:off x="1241980" y="4404049"/>
            <a:ext cx="957057" cy="369332"/>
          </a:xfrm>
          <a:prstGeom prst="rect">
            <a:avLst/>
          </a:prstGeom>
          <a:noFill/>
        </p:spPr>
        <p:txBody>
          <a:bodyPr wrap="none" rtlCol="0">
            <a:spAutoFit/>
          </a:bodyPr>
          <a:lstStyle/>
          <a:p>
            <a:r>
              <a:rPr lang="en-US" dirty="0"/>
              <a:t>Cluster1</a:t>
            </a:r>
          </a:p>
        </p:txBody>
      </p:sp>
      <p:sp>
        <p:nvSpPr>
          <p:cNvPr id="23" name="TextBox 22">
            <a:extLst>
              <a:ext uri="{FF2B5EF4-FFF2-40B4-BE49-F238E27FC236}">
                <a16:creationId xmlns:a16="http://schemas.microsoft.com/office/drawing/2014/main" id="{AA06CE62-2C56-BC1F-15DD-A5B4FA35E4DA}"/>
              </a:ext>
            </a:extLst>
          </p:cNvPr>
          <p:cNvSpPr txBox="1"/>
          <p:nvPr/>
        </p:nvSpPr>
        <p:spPr>
          <a:xfrm>
            <a:off x="6065483" y="4503098"/>
            <a:ext cx="957057" cy="369332"/>
          </a:xfrm>
          <a:prstGeom prst="rect">
            <a:avLst/>
          </a:prstGeom>
          <a:noFill/>
        </p:spPr>
        <p:txBody>
          <a:bodyPr wrap="none" rtlCol="0">
            <a:spAutoFit/>
          </a:bodyPr>
          <a:lstStyle/>
          <a:p>
            <a:r>
              <a:rPr lang="en-US" dirty="0"/>
              <a:t>Cluster2</a:t>
            </a:r>
          </a:p>
        </p:txBody>
      </p:sp>
      <p:sp>
        <p:nvSpPr>
          <p:cNvPr id="2" name="Star: 5 Points 1">
            <a:extLst>
              <a:ext uri="{FF2B5EF4-FFF2-40B4-BE49-F238E27FC236}">
                <a16:creationId xmlns:a16="http://schemas.microsoft.com/office/drawing/2014/main" id="{64E5F5F8-EF36-EAE2-742A-57E24C67BCEA}"/>
              </a:ext>
            </a:extLst>
          </p:cNvPr>
          <p:cNvSpPr/>
          <p:nvPr/>
        </p:nvSpPr>
        <p:spPr>
          <a:xfrm>
            <a:off x="3656995" y="2446959"/>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 name="Star: 5 Points 2">
            <a:extLst>
              <a:ext uri="{FF2B5EF4-FFF2-40B4-BE49-F238E27FC236}">
                <a16:creationId xmlns:a16="http://schemas.microsoft.com/office/drawing/2014/main" id="{2AB40255-DD84-A90A-8DD5-A2F8A2FC40B1}"/>
              </a:ext>
            </a:extLst>
          </p:cNvPr>
          <p:cNvSpPr/>
          <p:nvPr/>
        </p:nvSpPr>
        <p:spPr>
          <a:xfrm>
            <a:off x="4708376" y="2262223"/>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9AED965-3B22-48CD-C265-3E31856F883F}"/>
                  </a:ext>
                </a:extLst>
              </p:cNvPr>
              <p:cNvSpPr txBox="1"/>
              <p:nvPr/>
            </p:nvSpPr>
            <p:spPr>
              <a:xfrm>
                <a:off x="3425351" y="1998158"/>
                <a:ext cx="10329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e>
                      </m:acc>
                      <m:r>
                        <a:rPr lang="en-US" sz="2400" b="0" i="1" smtClean="0">
                          <a:latin typeface="Cambria Math" panose="02040503050406030204" pitchFamily="18" charset="0"/>
                        </a:rPr>
                        <m:t>)</m:t>
                      </m:r>
                    </m:oMath>
                  </m:oMathPara>
                </a14:m>
                <a:endParaRPr lang="en-US" sz="2400" dirty="0"/>
              </a:p>
            </p:txBody>
          </p:sp>
        </mc:Choice>
        <mc:Fallback>
          <p:sp>
            <p:nvSpPr>
              <p:cNvPr id="24" name="TextBox 23">
                <a:extLst>
                  <a:ext uri="{FF2B5EF4-FFF2-40B4-BE49-F238E27FC236}">
                    <a16:creationId xmlns:a16="http://schemas.microsoft.com/office/drawing/2014/main" id="{B9AED965-3B22-48CD-C265-3E31856F883F}"/>
                  </a:ext>
                </a:extLst>
              </p:cNvPr>
              <p:cNvSpPr txBox="1">
                <a:spLocks noRot="1" noChangeAspect="1" noMove="1" noResize="1" noEditPoints="1" noAdjustHandles="1" noChangeArrowheads="1" noChangeShapeType="1" noTextEdit="1"/>
              </p:cNvSpPr>
              <p:nvPr/>
            </p:nvSpPr>
            <p:spPr>
              <a:xfrm>
                <a:off x="3425351" y="1998158"/>
                <a:ext cx="1032911" cy="369332"/>
              </a:xfrm>
              <a:prstGeom prst="rect">
                <a:avLst/>
              </a:prstGeom>
              <a:blipFill>
                <a:blip r:embed="rId3"/>
                <a:stretch>
                  <a:fillRect l="-10651" r="-10059" b="-3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1BABF86-B72B-5454-F627-E9ACDD769324}"/>
                  </a:ext>
                </a:extLst>
              </p:cNvPr>
              <p:cNvSpPr txBox="1"/>
              <p:nvPr/>
            </p:nvSpPr>
            <p:spPr>
              <a:xfrm>
                <a:off x="4480686" y="2830899"/>
                <a:ext cx="10471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m:t>
                      </m:r>
                    </m:oMath>
                  </m:oMathPara>
                </a14:m>
                <a:endParaRPr lang="en-US" sz="2400" dirty="0"/>
              </a:p>
            </p:txBody>
          </p:sp>
        </mc:Choice>
        <mc:Fallback>
          <p:sp>
            <p:nvSpPr>
              <p:cNvPr id="25" name="TextBox 24">
                <a:extLst>
                  <a:ext uri="{FF2B5EF4-FFF2-40B4-BE49-F238E27FC236}">
                    <a16:creationId xmlns:a16="http://schemas.microsoft.com/office/drawing/2014/main" id="{71BABF86-B72B-5454-F627-E9ACDD769324}"/>
                  </a:ext>
                </a:extLst>
              </p:cNvPr>
              <p:cNvSpPr txBox="1">
                <a:spLocks noRot="1" noChangeAspect="1" noMove="1" noResize="1" noEditPoints="1" noAdjustHandles="1" noChangeArrowheads="1" noChangeShapeType="1" noTextEdit="1"/>
              </p:cNvSpPr>
              <p:nvPr/>
            </p:nvSpPr>
            <p:spPr>
              <a:xfrm>
                <a:off x="4480686" y="2830899"/>
                <a:ext cx="1047146" cy="369332"/>
              </a:xfrm>
              <a:prstGeom prst="rect">
                <a:avLst/>
              </a:prstGeom>
              <a:blipFill>
                <a:blip r:embed="rId4"/>
                <a:stretch>
                  <a:fillRect l="-9884" r="-9884" b="-34426"/>
                </a:stretch>
              </a:blipFill>
            </p:spPr>
            <p:txBody>
              <a:bodyPr/>
              <a:lstStyle/>
              <a:p>
                <a:r>
                  <a:rPr lang="en-US">
                    <a:noFill/>
                  </a:rPr>
                  <a:t> </a:t>
                </a:r>
              </a:p>
            </p:txBody>
          </p:sp>
        </mc:Fallback>
      </mc:AlternateContent>
    </p:spTree>
    <p:extLst>
      <p:ext uri="{BB962C8B-B14F-4D97-AF65-F5344CB8AC3E}">
        <p14:creationId xmlns:p14="http://schemas.microsoft.com/office/powerpoint/2010/main" val="31874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E75863-C0A8-0162-B03B-48D3087DD140}"/>
              </a:ext>
            </a:extLst>
          </p:cNvPr>
          <p:cNvSpPr/>
          <p:nvPr/>
        </p:nvSpPr>
        <p:spPr>
          <a:xfrm>
            <a:off x="1800391" y="177346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4AE300-EDF8-C663-BD05-A44A42672639}"/>
              </a:ext>
            </a:extLst>
          </p:cNvPr>
          <p:cNvSpPr/>
          <p:nvPr/>
        </p:nvSpPr>
        <p:spPr>
          <a:xfrm>
            <a:off x="1800390" y="2640024"/>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A360F5-0C55-ACA3-C3D8-013B207287AB}"/>
              </a:ext>
            </a:extLst>
          </p:cNvPr>
          <p:cNvSpPr/>
          <p:nvPr/>
        </p:nvSpPr>
        <p:spPr>
          <a:xfrm>
            <a:off x="2588463" y="1937921"/>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277214-BA19-6B84-3F62-2496A0B6F931}"/>
              </a:ext>
            </a:extLst>
          </p:cNvPr>
          <p:cNvSpPr/>
          <p:nvPr/>
        </p:nvSpPr>
        <p:spPr>
          <a:xfrm>
            <a:off x="2475995" y="2920718"/>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552E35-A31D-BA12-F3B7-1A28CE5F245B}"/>
              </a:ext>
            </a:extLst>
          </p:cNvPr>
          <p:cNvSpPr/>
          <p:nvPr/>
        </p:nvSpPr>
        <p:spPr>
          <a:xfrm>
            <a:off x="977112" y="2001392"/>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3ECF6B-1CD2-43A7-3E8D-83538B95AEA4}"/>
              </a:ext>
            </a:extLst>
          </p:cNvPr>
          <p:cNvSpPr/>
          <p:nvPr/>
        </p:nvSpPr>
        <p:spPr>
          <a:xfrm>
            <a:off x="1109546" y="283089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B39F767-7679-AED9-BE87-359329E923E7}"/>
              </a:ext>
            </a:extLst>
          </p:cNvPr>
          <p:cNvSpPr/>
          <p:nvPr/>
        </p:nvSpPr>
        <p:spPr>
          <a:xfrm>
            <a:off x="1597195" y="3374145"/>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ECEB2F-56B2-EEA8-12F1-F58947839F09}"/>
              </a:ext>
            </a:extLst>
          </p:cNvPr>
          <p:cNvSpPr/>
          <p:nvPr/>
        </p:nvSpPr>
        <p:spPr>
          <a:xfrm>
            <a:off x="2456028" y="3539979"/>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FD1B42E-4016-6D42-6647-C97E996713B4}"/>
              </a:ext>
            </a:extLst>
          </p:cNvPr>
          <p:cNvSpPr/>
          <p:nvPr/>
        </p:nvSpPr>
        <p:spPr>
          <a:xfrm>
            <a:off x="3350464" y="3105137"/>
            <a:ext cx="264869" cy="264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4EA08E-A46F-F41D-817F-0AAF2A240BE8}"/>
              </a:ext>
            </a:extLst>
          </p:cNvPr>
          <p:cNvSpPr/>
          <p:nvPr/>
        </p:nvSpPr>
        <p:spPr>
          <a:xfrm>
            <a:off x="6076035" y="3136500"/>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23A45B6-FD1E-5001-8A5B-0333A3323B8E}"/>
              </a:ext>
            </a:extLst>
          </p:cNvPr>
          <p:cNvSpPr/>
          <p:nvPr/>
        </p:nvSpPr>
        <p:spPr>
          <a:xfrm>
            <a:off x="6625236" y="172070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7791B3-E9D5-1EBB-DD26-C5AA73B80EC1}"/>
              </a:ext>
            </a:extLst>
          </p:cNvPr>
          <p:cNvSpPr/>
          <p:nvPr/>
        </p:nvSpPr>
        <p:spPr>
          <a:xfrm>
            <a:off x="6172200" y="15035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872603-4E40-35FB-7144-8603571882A9}"/>
              </a:ext>
            </a:extLst>
          </p:cNvPr>
          <p:cNvSpPr/>
          <p:nvPr/>
        </p:nvSpPr>
        <p:spPr>
          <a:xfrm>
            <a:off x="5811166" y="2050390"/>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E0A3327-D61D-1D4B-51DC-5B7A723B5115}"/>
              </a:ext>
            </a:extLst>
          </p:cNvPr>
          <p:cNvSpPr/>
          <p:nvPr/>
        </p:nvSpPr>
        <p:spPr>
          <a:xfrm>
            <a:off x="5831131" y="2593445"/>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FAA6133-6DA5-174E-6688-D681D2711C70}"/>
              </a:ext>
            </a:extLst>
          </p:cNvPr>
          <p:cNvSpPr/>
          <p:nvPr/>
        </p:nvSpPr>
        <p:spPr>
          <a:xfrm>
            <a:off x="6709214" y="3055032"/>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232A5B3-35E4-6B99-6F0D-EA774B0D9F32}"/>
              </a:ext>
            </a:extLst>
          </p:cNvPr>
          <p:cNvSpPr/>
          <p:nvPr/>
        </p:nvSpPr>
        <p:spPr>
          <a:xfrm>
            <a:off x="7182766" y="2467659"/>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81045-1CAA-C49B-3A9D-69D5D0420E79}"/>
              </a:ext>
            </a:extLst>
          </p:cNvPr>
          <p:cNvSpPr/>
          <p:nvPr/>
        </p:nvSpPr>
        <p:spPr>
          <a:xfrm>
            <a:off x="7255304" y="1709534"/>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CF5654-E8BB-23BB-1323-CDBA00ABACB1}"/>
              </a:ext>
            </a:extLst>
          </p:cNvPr>
          <p:cNvSpPr/>
          <p:nvPr/>
        </p:nvSpPr>
        <p:spPr>
          <a:xfrm>
            <a:off x="6757671" y="2342058"/>
            <a:ext cx="264869" cy="2648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40279C-E46C-8769-A69D-2B102B4C0B2C}"/>
              </a:ext>
            </a:extLst>
          </p:cNvPr>
          <p:cNvSpPr txBox="1"/>
          <p:nvPr/>
        </p:nvSpPr>
        <p:spPr>
          <a:xfrm>
            <a:off x="1241980" y="4404049"/>
            <a:ext cx="957057" cy="369332"/>
          </a:xfrm>
          <a:prstGeom prst="rect">
            <a:avLst/>
          </a:prstGeom>
          <a:noFill/>
        </p:spPr>
        <p:txBody>
          <a:bodyPr wrap="none" rtlCol="0">
            <a:spAutoFit/>
          </a:bodyPr>
          <a:lstStyle/>
          <a:p>
            <a:r>
              <a:rPr lang="en-US" dirty="0"/>
              <a:t>Cluster1</a:t>
            </a:r>
          </a:p>
        </p:txBody>
      </p:sp>
      <p:sp>
        <p:nvSpPr>
          <p:cNvPr id="23" name="TextBox 22">
            <a:extLst>
              <a:ext uri="{FF2B5EF4-FFF2-40B4-BE49-F238E27FC236}">
                <a16:creationId xmlns:a16="http://schemas.microsoft.com/office/drawing/2014/main" id="{AA06CE62-2C56-BC1F-15DD-A5B4FA35E4DA}"/>
              </a:ext>
            </a:extLst>
          </p:cNvPr>
          <p:cNvSpPr txBox="1"/>
          <p:nvPr/>
        </p:nvSpPr>
        <p:spPr>
          <a:xfrm>
            <a:off x="6065483" y="4503098"/>
            <a:ext cx="957057" cy="369332"/>
          </a:xfrm>
          <a:prstGeom prst="rect">
            <a:avLst/>
          </a:prstGeom>
          <a:noFill/>
        </p:spPr>
        <p:txBody>
          <a:bodyPr wrap="none" rtlCol="0">
            <a:spAutoFit/>
          </a:bodyPr>
          <a:lstStyle/>
          <a:p>
            <a:r>
              <a:rPr lang="en-US" dirty="0"/>
              <a:t>Cluster2</a:t>
            </a:r>
          </a:p>
        </p:txBody>
      </p:sp>
      <p:sp>
        <p:nvSpPr>
          <p:cNvPr id="2" name="Star: 5 Points 1">
            <a:extLst>
              <a:ext uri="{FF2B5EF4-FFF2-40B4-BE49-F238E27FC236}">
                <a16:creationId xmlns:a16="http://schemas.microsoft.com/office/drawing/2014/main" id="{A77375D7-067F-90D1-8801-D1A71555D982}"/>
              </a:ext>
            </a:extLst>
          </p:cNvPr>
          <p:cNvSpPr/>
          <p:nvPr/>
        </p:nvSpPr>
        <p:spPr>
          <a:xfrm>
            <a:off x="2065259" y="2446959"/>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tar: 5 Points 2">
            <a:extLst>
              <a:ext uri="{FF2B5EF4-FFF2-40B4-BE49-F238E27FC236}">
                <a16:creationId xmlns:a16="http://schemas.microsoft.com/office/drawing/2014/main" id="{BD65FA31-12E6-7F84-F7BD-D95EB6430799}"/>
              </a:ext>
            </a:extLst>
          </p:cNvPr>
          <p:cNvSpPr/>
          <p:nvPr/>
        </p:nvSpPr>
        <p:spPr>
          <a:xfrm>
            <a:off x="6401712" y="2262223"/>
            <a:ext cx="516156" cy="516156"/>
          </a:xfrm>
          <a:prstGeom prst="star5">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7F6CC9AB-A86D-1904-F4A9-A691C0AB0F0C}"/>
                  </a:ext>
                </a:extLst>
              </p:cNvPr>
              <p:cNvSpPr txBox="1"/>
              <p:nvPr/>
            </p:nvSpPr>
            <p:spPr>
              <a:xfrm>
                <a:off x="2869947" y="2468427"/>
                <a:ext cx="10329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e>
                      </m:acc>
                      <m:r>
                        <a:rPr lang="en-US" sz="2400" b="0" i="1" smtClean="0">
                          <a:latin typeface="Cambria Math" panose="02040503050406030204" pitchFamily="18" charset="0"/>
                        </a:rPr>
                        <m:t>)</m:t>
                      </m:r>
                    </m:oMath>
                  </m:oMathPara>
                </a14:m>
                <a:endParaRPr lang="en-US" sz="2400" dirty="0"/>
              </a:p>
            </p:txBody>
          </p:sp>
        </mc:Choice>
        <mc:Fallback>
          <p:sp>
            <p:nvSpPr>
              <p:cNvPr id="26" name="TextBox 25">
                <a:extLst>
                  <a:ext uri="{FF2B5EF4-FFF2-40B4-BE49-F238E27FC236}">
                    <a16:creationId xmlns:a16="http://schemas.microsoft.com/office/drawing/2014/main" id="{7F6CC9AB-A86D-1904-F4A9-A691C0AB0F0C}"/>
                  </a:ext>
                </a:extLst>
              </p:cNvPr>
              <p:cNvSpPr txBox="1">
                <a:spLocks noRot="1" noChangeAspect="1" noMove="1" noResize="1" noEditPoints="1" noAdjustHandles="1" noChangeArrowheads="1" noChangeShapeType="1" noTextEdit="1"/>
              </p:cNvSpPr>
              <p:nvPr/>
            </p:nvSpPr>
            <p:spPr>
              <a:xfrm>
                <a:off x="2869947" y="2468427"/>
                <a:ext cx="1032911" cy="369332"/>
              </a:xfrm>
              <a:prstGeom prst="rect">
                <a:avLst/>
              </a:prstGeom>
              <a:blipFill>
                <a:blip r:embed="rId2"/>
                <a:stretch>
                  <a:fillRect l="-10651" r="-10059" b="-327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4E81585F-C61D-6B7D-1F7E-3AD995DB44FD}"/>
                  </a:ext>
                </a:extLst>
              </p:cNvPr>
              <p:cNvSpPr txBox="1"/>
              <p:nvPr/>
            </p:nvSpPr>
            <p:spPr>
              <a:xfrm>
                <a:off x="7057688" y="2858314"/>
                <a:ext cx="10471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m:t>
                      </m:r>
                    </m:oMath>
                  </m:oMathPara>
                </a14:m>
                <a:endParaRPr lang="en-US" sz="2400" dirty="0"/>
              </a:p>
            </p:txBody>
          </p:sp>
        </mc:Choice>
        <mc:Fallback>
          <p:sp>
            <p:nvSpPr>
              <p:cNvPr id="27" name="TextBox 26">
                <a:extLst>
                  <a:ext uri="{FF2B5EF4-FFF2-40B4-BE49-F238E27FC236}">
                    <a16:creationId xmlns:a16="http://schemas.microsoft.com/office/drawing/2014/main" id="{4E81585F-C61D-6B7D-1F7E-3AD995DB44FD}"/>
                  </a:ext>
                </a:extLst>
              </p:cNvPr>
              <p:cNvSpPr txBox="1">
                <a:spLocks noRot="1" noChangeAspect="1" noMove="1" noResize="1" noEditPoints="1" noAdjustHandles="1" noChangeArrowheads="1" noChangeShapeType="1" noTextEdit="1"/>
              </p:cNvSpPr>
              <p:nvPr/>
            </p:nvSpPr>
            <p:spPr>
              <a:xfrm>
                <a:off x="7057688" y="2858314"/>
                <a:ext cx="1047146" cy="369332"/>
              </a:xfrm>
              <a:prstGeom prst="rect">
                <a:avLst/>
              </a:prstGeom>
              <a:blipFill>
                <a:blip r:embed="rId3"/>
                <a:stretch>
                  <a:fillRect l="-10465" r="-9302" b="-35000"/>
                </a:stretch>
              </a:blipFill>
            </p:spPr>
            <p:txBody>
              <a:bodyPr/>
              <a:lstStyle/>
              <a:p>
                <a:r>
                  <a:rPr lang="en-US">
                    <a:noFill/>
                  </a:rPr>
                  <a:t> </a:t>
                </a:r>
              </a:p>
            </p:txBody>
          </p:sp>
        </mc:Fallback>
      </mc:AlternateContent>
    </p:spTree>
    <p:extLst>
      <p:ext uri="{BB962C8B-B14F-4D97-AF65-F5344CB8AC3E}">
        <p14:creationId xmlns:p14="http://schemas.microsoft.com/office/powerpoint/2010/main" val="257755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59DE-95E0-6B59-292F-B6EC5DEC6386}"/>
              </a:ext>
            </a:extLst>
          </p:cNvPr>
          <p:cNvSpPr>
            <a:spLocks noGrp="1"/>
          </p:cNvSpPr>
          <p:nvPr>
            <p:ph type="title"/>
          </p:nvPr>
        </p:nvSpPr>
        <p:spPr/>
        <p:txBody>
          <a:bodyPr/>
          <a:lstStyle/>
          <a:p>
            <a:r>
              <a:rPr lang="en-US" dirty="0"/>
              <a:t>K Means</a:t>
            </a:r>
          </a:p>
        </p:txBody>
      </p:sp>
      <p:sp>
        <p:nvSpPr>
          <p:cNvPr id="3" name="Content Placeholder 2">
            <a:extLst>
              <a:ext uri="{FF2B5EF4-FFF2-40B4-BE49-F238E27FC236}">
                <a16:creationId xmlns:a16="http://schemas.microsoft.com/office/drawing/2014/main" id="{F43A5E56-D222-1331-6F37-B56B67922738}"/>
              </a:ext>
            </a:extLst>
          </p:cNvPr>
          <p:cNvSpPr>
            <a:spLocks noGrp="1"/>
          </p:cNvSpPr>
          <p:nvPr>
            <p:ph idx="1"/>
          </p:nvPr>
        </p:nvSpPr>
        <p:spPr>
          <a:xfrm>
            <a:off x="838200" y="1825624"/>
            <a:ext cx="10515600" cy="5032375"/>
          </a:xfrm>
        </p:spPr>
        <p:txBody>
          <a:bodyPr>
            <a:normAutofit/>
          </a:bodyPr>
          <a:lstStyle/>
          <a:p>
            <a:pPr>
              <a:lnSpc>
                <a:spcPct val="150000"/>
              </a:lnSpc>
            </a:pPr>
            <a:r>
              <a:rPr lang="en-US" sz="4000" i="1" dirty="0">
                <a:solidFill>
                  <a:schemeClr val="bg1">
                    <a:lumMod val="75000"/>
                    <a:lumOff val="25000"/>
                  </a:schemeClr>
                </a:solidFill>
                <a:latin typeface="Calibri" panose="020F0502020204030204" pitchFamily="34" charset="0"/>
                <a:cs typeface="Calibri" panose="020F0502020204030204" pitchFamily="34" charset="0"/>
              </a:rPr>
              <a:t>Choose number of clusters k</a:t>
            </a:r>
          </a:p>
          <a:p>
            <a:pPr>
              <a:lnSpc>
                <a:spcPct val="100000"/>
              </a:lnSpc>
            </a:pPr>
            <a:r>
              <a:rPr lang="en-US" sz="4000" i="1" dirty="0">
                <a:latin typeface="Calibri" panose="020F0502020204030204" pitchFamily="34" charset="0"/>
                <a:cs typeface="Calibri" panose="020F0502020204030204" pitchFamily="34" charset="0"/>
              </a:rPr>
              <a:t>While clusters are still moving:</a:t>
            </a:r>
          </a:p>
          <a:p>
            <a:pPr lvl="1">
              <a:lnSpc>
                <a:spcPct val="100000"/>
              </a:lnSpc>
            </a:pPr>
            <a:r>
              <a:rPr lang="en-US" sz="3600" i="1" dirty="0">
                <a:solidFill>
                  <a:schemeClr val="bg1">
                    <a:lumMod val="75000"/>
                    <a:lumOff val="25000"/>
                  </a:schemeClr>
                </a:solidFill>
                <a:latin typeface="Calibri" panose="020F0502020204030204" pitchFamily="34" charset="0"/>
                <a:cs typeface="Calibri" panose="020F0502020204030204" pitchFamily="34" charset="0"/>
              </a:rPr>
              <a:t>Mean vector of points </a:t>
            </a:r>
            <a:r>
              <a:rPr lang="en-US" sz="3600" i="1" dirty="0">
                <a:solidFill>
                  <a:schemeClr val="bg1">
                    <a:lumMod val="75000"/>
                    <a:lumOff val="25000"/>
                  </a:schemeClr>
                </a:solidFill>
                <a:latin typeface="Calibri" panose="020F0502020204030204" pitchFamily="34" charset="0"/>
                <a:cs typeface="Calibri" panose="020F0502020204030204" pitchFamily="34" charset="0"/>
                <a:sym typeface="Wingdings" panose="05000000000000000000" pitchFamily="2" charset="2"/>
              </a:rPr>
              <a:t> centroid</a:t>
            </a:r>
          </a:p>
          <a:p>
            <a:pPr lvl="1">
              <a:lnSpc>
                <a:spcPct val="100000"/>
              </a:lnSpc>
            </a:pPr>
            <a:r>
              <a:rPr lang="en-US" sz="3600" i="1" dirty="0">
                <a:latin typeface="Calibri" panose="020F0502020204030204" pitchFamily="34" charset="0"/>
                <a:cs typeface="Calibri" panose="020F0502020204030204" pitchFamily="34" charset="0"/>
              </a:rPr>
              <a:t>Calculate distance to each centroid</a:t>
            </a:r>
          </a:p>
          <a:p>
            <a:pPr lvl="1">
              <a:lnSpc>
                <a:spcPct val="100000"/>
              </a:lnSpc>
            </a:pPr>
            <a:r>
              <a:rPr lang="en-US" sz="3600" i="1" dirty="0">
                <a:latin typeface="Calibri" panose="020F0502020204030204" pitchFamily="34" charset="0"/>
                <a:cs typeface="Calibri" panose="020F0502020204030204" pitchFamily="34" charset="0"/>
                <a:sym typeface="Wingdings" panose="05000000000000000000" pitchFamily="2" charset="2"/>
              </a:rPr>
              <a:t>Assign each data point to cluster with nearest centroid</a:t>
            </a:r>
            <a:endParaRPr lang="en-US" sz="3600" i="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C713743-A296-401C-4882-1F13B62D772D}"/>
                  </a:ext>
                </a:extLst>
              </p:cNvPr>
              <p:cNvSpPr txBox="1"/>
              <p:nvPr/>
            </p:nvSpPr>
            <p:spPr>
              <a:xfrm>
                <a:off x="7887929" y="1436475"/>
                <a:ext cx="4044953" cy="17686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e>
                                  </m:d>
                                </m:e>
                                <m:sup>
                                  <m:r>
                                    <a:rPr lang="en-US" sz="2800" i="1">
                                      <a:latin typeface="Cambria Math" panose="02040503050406030204" pitchFamily="18" charset="0"/>
                                    </a:rPr>
                                    <m:t>2</m:t>
                                  </m:r>
                                </m:sup>
                              </m:sSup>
                            </m:e>
                          </m:nary>
                        </m:e>
                      </m:rad>
                    </m:oMath>
                  </m:oMathPara>
                </a14:m>
                <a:endParaRPr lang="en-US" sz="2800" b="0" dirty="0"/>
              </a:p>
            </p:txBody>
          </p:sp>
        </mc:Choice>
        <mc:Fallback xmlns="">
          <p:sp>
            <p:nvSpPr>
              <p:cNvPr id="4" name="TextBox 3">
                <a:extLst>
                  <a:ext uri="{FF2B5EF4-FFF2-40B4-BE49-F238E27FC236}">
                    <a16:creationId xmlns:a16="http://schemas.microsoft.com/office/drawing/2014/main" id="{1C713743-A296-401C-4882-1F13B62D772D}"/>
                  </a:ext>
                </a:extLst>
              </p:cNvPr>
              <p:cNvSpPr txBox="1">
                <a:spLocks noRot="1" noChangeAspect="1" noMove="1" noResize="1" noEditPoints="1" noAdjustHandles="1" noChangeArrowheads="1" noChangeShapeType="1" noTextEdit="1"/>
              </p:cNvSpPr>
              <p:nvPr/>
            </p:nvSpPr>
            <p:spPr>
              <a:xfrm>
                <a:off x="7887929" y="1436475"/>
                <a:ext cx="4044953" cy="17686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10081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5388</TotalTime>
  <Words>1035</Words>
  <Application>Microsoft Office PowerPoint</Application>
  <PresentationFormat>Widescreen</PresentationFormat>
  <Paragraphs>133</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Unsupervised Learning</vt:lpstr>
      <vt:lpstr>Unlabeled Data</vt:lpstr>
      <vt:lpstr>Unsupervised Learning Algorithms</vt:lpstr>
      <vt:lpstr>K Means</vt:lpstr>
      <vt:lpstr>PowerPoint Presentation</vt:lpstr>
      <vt:lpstr>K Means</vt:lpstr>
      <vt:lpstr>PowerPoint Presentation</vt:lpstr>
      <vt:lpstr>PowerPoint Presentation</vt:lpstr>
      <vt:lpstr>K Means</vt:lpstr>
      <vt:lpstr>PowerPoint Presentation</vt:lpstr>
      <vt:lpstr>PowerPoint Presentation</vt:lpstr>
      <vt:lpstr>PowerPoint Presentation</vt:lpstr>
      <vt:lpstr>PowerPoint Presentation</vt:lpstr>
      <vt:lpstr>Distance Calculation Example</vt:lpstr>
      <vt:lpstr>Choosing K with SSE</vt:lpstr>
      <vt:lpstr>Iteration = 1</vt:lpstr>
      <vt:lpstr>Iteration = 2</vt:lpstr>
      <vt:lpstr>Iteration = 3</vt:lpstr>
      <vt:lpstr>Iteration = 4</vt:lpstr>
      <vt:lpstr>Iteration = 5</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66</cp:revision>
  <dcterms:created xsi:type="dcterms:W3CDTF">2022-11-02T14:37:43Z</dcterms:created>
  <dcterms:modified xsi:type="dcterms:W3CDTF">2023-06-09T12:16:03Z</dcterms:modified>
</cp:coreProperties>
</file>