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81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HIREN J Lt Col USAF AETC AFIT/LSS" userId="df573836-b4bc-4d9d-bd92-07e878188ee4" providerId="ADAL" clId="{4A963B28-53DF-4B18-BDA9-36BC9F7069AB}"/>
    <pc:docChg chg="delSld delMainMaster">
      <pc:chgData name="PATEL, HIREN J Lt Col USAF AETC AFIT/LSS" userId="df573836-b4bc-4d9d-bd92-07e878188ee4" providerId="ADAL" clId="{4A963B28-53DF-4B18-BDA9-36BC9F7069AB}" dt="2023-09-07T17:33:54.912" v="2" actId="47"/>
      <pc:docMkLst>
        <pc:docMk/>
      </pc:docMkLst>
      <pc:sldChg chg="del">
        <pc:chgData name="PATEL, HIREN J Lt Col USAF AETC AFIT/LSS" userId="df573836-b4bc-4d9d-bd92-07e878188ee4" providerId="ADAL" clId="{4A963B28-53DF-4B18-BDA9-36BC9F7069AB}" dt="2023-09-07T17:33:40.852" v="1" actId="47"/>
        <pc:sldMkLst>
          <pc:docMk/>
          <pc:sldMk cId="479257844" sldId="256"/>
        </pc:sldMkLst>
      </pc:sldChg>
      <pc:sldChg chg="del">
        <pc:chgData name="PATEL, HIREN J Lt Col USAF AETC AFIT/LSS" userId="df573836-b4bc-4d9d-bd92-07e878188ee4" providerId="ADAL" clId="{4A963B28-53DF-4B18-BDA9-36BC9F7069AB}" dt="2023-09-07T17:33:38.630" v="0" actId="47"/>
        <pc:sldMkLst>
          <pc:docMk/>
          <pc:sldMk cId="3611086408" sldId="257"/>
        </pc:sldMkLst>
      </pc:sldChg>
      <pc:sldChg chg="del">
        <pc:chgData name="PATEL, HIREN J Lt Col USAF AETC AFIT/LSS" userId="df573836-b4bc-4d9d-bd92-07e878188ee4" providerId="ADAL" clId="{4A963B28-53DF-4B18-BDA9-36BC9F7069AB}" dt="2023-09-07T17:33:38.630" v="0" actId="47"/>
        <pc:sldMkLst>
          <pc:docMk/>
          <pc:sldMk cId="1306123290" sldId="258"/>
        </pc:sldMkLst>
      </pc:sldChg>
      <pc:sldChg chg="del">
        <pc:chgData name="PATEL, HIREN J Lt Col USAF AETC AFIT/LSS" userId="df573836-b4bc-4d9d-bd92-07e878188ee4" providerId="ADAL" clId="{4A963B28-53DF-4B18-BDA9-36BC9F7069AB}" dt="2023-09-07T17:33:38.630" v="0" actId="47"/>
        <pc:sldMkLst>
          <pc:docMk/>
          <pc:sldMk cId="2779210344" sldId="25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082137598" sldId="26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919751631" sldId="26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829560672" sldId="26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934443437" sldId="26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45306400" sldId="26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675389370" sldId="26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795736587" sldId="26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982292143" sldId="27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635351843" sldId="27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217020325" sldId="27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775671135" sldId="27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84594475" sldId="27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094164145" sldId="27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596168498" sldId="27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80298342" sldId="27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222734185" sldId="28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43358126" sldId="28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659865162" sldId="28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945622669" sldId="28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93455940" sldId="28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289821394" sldId="28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082009521" sldId="28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81293018" sldId="31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023928787" sldId="31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487827490" sldId="31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482387683" sldId="31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189297160" sldId="31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820308899" sldId="32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943339683" sldId="32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553729043" sldId="32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590707246" sldId="32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39713299" sldId="32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15685894" sldId="32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87865162" sldId="32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606864765" sldId="32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030164394" sldId="32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32214043" sldId="33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671695970" sldId="33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517781791" sldId="33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651027355" sldId="33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665410149" sldId="33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483339581" sldId="33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619011811" sldId="33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84640847" sldId="33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179437367" sldId="33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480661989" sldId="34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459271481" sldId="34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62146457" sldId="34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191523997" sldId="34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47403269" sldId="34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680727504" sldId="34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397482690" sldId="34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119818052" sldId="34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629707872" sldId="34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06387533" sldId="34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94769035" sldId="35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87120356" sldId="35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854484684" sldId="35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286907720" sldId="35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339660206" sldId="35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491287938" sldId="35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214784268" sldId="35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18897743" sldId="35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857659531" sldId="35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546974831" sldId="36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972151920" sldId="36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784123452" sldId="36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0549600" sldId="36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098076293" sldId="36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22304212" sldId="36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778867219" sldId="36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00921874" sldId="36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898263226" sldId="36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483814843" sldId="36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786590151" sldId="37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96120322" sldId="37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726350970" sldId="37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265122160" sldId="37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943523804" sldId="37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194690679" sldId="37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785965359" sldId="37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205724094" sldId="37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013056978" sldId="37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856225339" sldId="38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291809231" sldId="38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961696516" sldId="38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606052675" sldId="38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883463791" sldId="38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972521009" sldId="38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58377904" sldId="38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958105663" sldId="38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4116249890" sldId="38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987813077" sldId="38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543059321" sldId="39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14771001" sldId="39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331484714" sldId="39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375127555" sldId="39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708888438" sldId="394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177761221" sldId="395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827441304" sldId="396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110258369" sldId="397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2311736394" sldId="398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589673207" sldId="399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624553922" sldId="400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921555700" sldId="401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480366089" sldId="402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189182046" sldId="403"/>
        </pc:sldMkLst>
      </pc:sldChg>
      <pc:sldChg chg="del">
        <pc:chgData name="PATEL, HIREN J Lt Col USAF AETC AFIT/LSS" userId="df573836-b4bc-4d9d-bd92-07e878188ee4" providerId="ADAL" clId="{4A963B28-53DF-4B18-BDA9-36BC9F7069AB}" dt="2023-09-07T17:33:54.912" v="2" actId="47"/>
        <pc:sldMkLst>
          <pc:docMk/>
          <pc:sldMk cId="3919120454" sldId="404"/>
        </pc:sldMkLst>
      </pc:sldChg>
      <pc:sldMasterChg chg="del delSldLayout">
        <pc:chgData name="PATEL, HIREN J Lt Col USAF AETC AFIT/LSS" userId="df573836-b4bc-4d9d-bd92-07e878188ee4" providerId="ADAL" clId="{4A963B28-53DF-4B18-BDA9-36BC9F7069AB}" dt="2023-09-07T17:33:54.912" v="2" actId="47"/>
        <pc:sldMasterMkLst>
          <pc:docMk/>
          <pc:sldMasterMk cId="3315810722" sldId="2147483660"/>
        </pc:sldMasterMkLst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1645480878" sldId="2147483661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1090592539" sldId="2147483662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4040426634" sldId="2147483663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2203357762" sldId="2147483664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3520469230" sldId="2147483665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3809778300" sldId="2147483666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2096197369" sldId="2147483667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220479864" sldId="2147483668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3588415962" sldId="2147483669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3776672449" sldId="2147483670"/>
          </pc:sldLayoutMkLst>
        </pc:sldLayoutChg>
        <pc:sldLayoutChg chg="del">
          <pc:chgData name="PATEL, HIREN J Lt Col USAF AETC AFIT/LSS" userId="df573836-b4bc-4d9d-bd92-07e878188ee4" providerId="ADAL" clId="{4A963B28-53DF-4B18-BDA9-36BC9F7069AB}" dt="2023-09-07T17:33:54.912" v="2" actId="47"/>
          <pc:sldLayoutMkLst>
            <pc:docMk/>
            <pc:sldMasterMk cId="3315810722" sldId="2147483660"/>
            <pc:sldLayoutMk cId="2755455139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8019B-4D60-4349-92F4-BC97656C1AC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E6A334-2D75-4488-8F9D-DF5FAE024124}">
      <dgm:prSet/>
      <dgm:spPr/>
      <dgm:t>
        <a:bodyPr/>
        <a:lstStyle/>
        <a:p>
          <a:r>
            <a:rPr lang="en-US"/>
            <a:t>Train:</a:t>
          </a:r>
        </a:p>
      </dgm:t>
    </dgm:pt>
    <dgm:pt modelId="{7C84861A-CFB6-4B5E-9B39-1EEE2C71F733}" type="parTrans" cxnId="{80E8D990-B7DE-4353-B2B2-2E76E923186D}">
      <dgm:prSet/>
      <dgm:spPr/>
      <dgm:t>
        <a:bodyPr/>
        <a:lstStyle/>
        <a:p>
          <a:endParaRPr lang="en-US"/>
        </a:p>
      </dgm:t>
    </dgm:pt>
    <dgm:pt modelId="{EF6EA0CA-788B-4220-AE77-F00F7C5D8B87}" type="sibTrans" cxnId="{80E8D990-B7DE-4353-B2B2-2E76E923186D}">
      <dgm:prSet/>
      <dgm:spPr/>
      <dgm:t>
        <a:bodyPr/>
        <a:lstStyle/>
        <a:p>
          <a:endParaRPr lang="en-US"/>
        </a:p>
      </dgm:t>
    </dgm:pt>
    <dgm:pt modelId="{C013D0B2-C3B9-4402-87BC-C8E90474DE9A}">
      <dgm:prSet/>
      <dgm:spPr/>
      <dgm:t>
        <a:bodyPr/>
        <a:lstStyle/>
        <a:p>
          <a:r>
            <a:rPr lang="en-US" i="1"/>
            <a:t>“Cultivating a leading AI workforce”</a:t>
          </a:r>
          <a:endParaRPr lang="en-US"/>
        </a:p>
      </dgm:t>
    </dgm:pt>
    <dgm:pt modelId="{A66977F2-E6CF-4298-9C6C-61EA5BB46908}" type="parTrans" cxnId="{D5CBF508-B290-4BBF-A888-8DA7FFFA0465}">
      <dgm:prSet/>
      <dgm:spPr/>
      <dgm:t>
        <a:bodyPr/>
        <a:lstStyle/>
        <a:p>
          <a:endParaRPr lang="en-US"/>
        </a:p>
      </dgm:t>
    </dgm:pt>
    <dgm:pt modelId="{75854B20-36FD-4795-B957-1D80EF30F75F}" type="sibTrans" cxnId="{D5CBF508-B290-4BBF-A888-8DA7FFFA0465}">
      <dgm:prSet/>
      <dgm:spPr/>
      <dgm:t>
        <a:bodyPr/>
        <a:lstStyle/>
        <a:p>
          <a:endParaRPr lang="en-US"/>
        </a:p>
      </dgm:t>
    </dgm:pt>
    <dgm:pt modelId="{1E652EF6-8229-4845-8EAD-A16588C10F3F}">
      <dgm:prSet/>
      <dgm:spPr/>
      <dgm:t>
        <a:bodyPr/>
        <a:lstStyle/>
        <a:p>
          <a:r>
            <a:rPr lang="en-US"/>
            <a:t>Develop:</a:t>
          </a:r>
        </a:p>
      </dgm:t>
    </dgm:pt>
    <dgm:pt modelId="{DBD23760-6881-4534-88FE-8D55C4252ED5}" type="parTrans" cxnId="{C27B7F1A-2447-480C-81B2-678E85B99233}">
      <dgm:prSet/>
      <dgm:spPr/>
      <dgm:t>
        <a:bodyPr/>
        <a:lstStyle/>
        <a:p>
          <a:endParaRPr lang="en-US"/>
        </a:p>
      </dgm:t>
    </dgm:pt>
    <dgm:pt modelId="{F1FB8011-A86D-40D4-A277-9A80BA57E193}" type="sibTrans" cxnId="{C27B7F1A-2447-480C-81B2-678E85B99233}">
      <dgm:prSet/>
      <dgm:spPr/>
      <dgm:t>
        <a:bodyPr/>
        <a:lstStyle/>
        <a:p>
          <a:endParaRPr lang="en-US"/>
        </a:p>
      </dgm:t>
    </dgm:pt>
    <dgm:pt modelId="{6A4609BC-EE12-4140-9DC1-89632FD47791}">
      <dgm:prSet/>
      <dgm:spPr/>
      <dgm:t>
        <a:bodyPr/>
        <a:lstStyle/>
        <a:p>
          <a:r>
            <a:rPr lang="en-US" i="1"/>
            <a:t>“Scaling AI’s impact across DoD through a common foundation that enables decentralized development and experimentation”</a:t>
          </a:r>
          <a:endParaRPr lang="en-US"/>
        </a:p>
      </dgm:t>
    </dgm:pt>
    <dgm:pt modelId="{ADB3FB9C-3193-42B2-8E24-D82432FE7CC1}" type="parTrans" cxnId="{181F5DBB-1BD6-4557-A264-DE9232B83B13}">
      <dgm:prSet/>
      <dgm:spPr/>
      <dgm:t>
        <a:bodyPr/>
        <a:lstStyle/>
        <a:p>
          <a:endParaRPr lang="en-US"/>
        </a:p>
      </dgm:t>
    </dgm:pt>
    <dgm:pt modelId="{0DE562A4-A4CD-4330-80AD-0111AC44A681}" type="sibTrans" cxnId="{181F5DBB-1BD6-4557-A264-DE9232B83B13}">
      <dgm:prSet/>
      <dgm:spPr/>
      <dgm:t>
        <a:bodyPr/>
        <a:lstStyle/>
        <a:p>
          <a:endParaRPr lang="en-US"/>
        </a:p>
      </dgm:t>
    </dgm:pt>
    <dgm:pt modelId="{0A78D443-CFC7-4E24-80A7-8F35CDF7F68B}">
      <dgm:prSet/>
      <dgm:spPr/>
      <dgm:t>
        <a:bodyPr/>
        <a:lstStyle/>
        <a:p>
          <a:r>
            <a:rPr lang="en-US"/>
            <a:t>Execute:</a:t>
          </a:r>
        </a:p>
      </dgm:t>
    </dgm:pt>
    <dgm:pt modelId="{80F17E86-24B2-4E5A-8876-2566B7F8461F}" type="parTrans" cxnId="{1F424573-19FB-48FF-8214-AA5D021539EA}">
      <dgm:prSet/>
      <dgm:spPr/>
      <dgm:t>
        <a:bodyPr/>
        <a:lstStyle/>
        <a:p>
          <a:endParaRPr lang="en-US"/>
        </a:p>
      </dgm:t>
    </dgm:pt>
    <dgm:pt modelId="{DDA9A124-0FC7-4297-98EE-4D42521AD5F8}" type="sibTrans" cxnId="{1F424573-19FB-48FF-8214-AA5D021539EA}">
      <dgm:prSet/>
      <dgm:spPr/>
      <dgm:t>
        <a:bodyPr/>
        <a:lstStyle/>
        <a:p>
          <a:endParaRPr lang="en-US"/>
        </a:p>
      </dgm:t>
    </dgm:pt>
    <dgm:pt modelId="{AF86C6F9-F313-41E1-9661-4946AD4CFA9F}">
      <dgm:prSet/>
      <dgm:spPr/>
      <dgm:t>
        <a:bodyPr/>
        <a:lstStyle/>
        <a:p>
          <a:r>
            <a:rPr lang="en-US" i="1"/>
            <a:t>“Delivering AI-enabled capabilities that address key missions”</a:t>
          </a:r>
          <a:endParaRPr lang="en-US"/>
        </a:p>
      </dgm:t>
    </dgm:pt>
    <dgm:pt modelId="{F17B9B7C-4F66-4650-874E-497E853B4593}" type="parTrans" cxnId="{4161181F-F161-41D2-8687-FBDB357BA7D4}">
      <dgm:prSet/>
      <dgm:spPr/>
      <dgm:t>
        <a:bodyPr/>
        <a:lstStyle/>
        <a:p>
          <a:endParaRPr lang="en-US"/>
        </a:p>
      </dgm:t>
    </dgm:pt>
    <dgm:pt modelId="{50741AB3-0FBF-48C3-9E45-C4D4D50E1A8D}" type="sibTrans" cxnId="{4161181F-F161-41D2-8687-FBDB357BA7D4}">
      <dgm:prSet/>
      <dgm:spPr/>
      <dgm:t>
        <a:bodyPr/>
        <a:lstStyle/>
        <a:p>
          <a:endParaRPr lang="en-US"/>
        </a:p>
      </dgm:t>
    </dgm:pt>
    <dgm:pt modelId="{C548D0F2-A27A-4228-96BB-8AC0CB6442D2}">
      <dgm:prSet/>
      <dgm:spPr/>
      <dgm:t>
        <a:bodyPr/>
        <a:lstStyle/>
        <a:p>
          <a:r>
            <a:rPr lang="en-US"/>
            <a:t>Partner:</a:t>
          </a:r>
        </a:p>
      </dgm:t>
    </dgm:pt>
    <dgm:pt modelId="{C55602D6-2B51-4DF8-A572-F80E4C45B66E}" type="parTrans" cxnId="{1CD4C596-5544-40EC-BE9F-5CE8E43115E1}">
      <dgm:prSet/>
      <dgm:spPr/>
      <dgm:t>
        <a:bodyPr/>
        <a:lstStyle/>
        <a:p>
          <a:endParaRPr lang="en-US"/>
        </a:p>
      </dgm:t>
    </dgm:pt>
    <dgm:pt modelId="{F0C3E8B2-131D-4211-9B5B-35E4BEDACD0C}" type="sibTrans" cxnId="{1CD4C596-5544-40EC-BE9F-5CE8E43115E1}">
      <dgm:prSet/>
      <dgm:spPr/>
      <dgm:t>
        <a:bodyPr/>
        <a:lstStyle/>
        <a:p>
          <a:endParaRPr lang="en-US"/>
        </a:p>
      </dgm:t>
    </dgm:pt>
    <dgm:pt modelId="{FBA79B9D-4153-48C5-89ED-0D05A84F08E1}">
      <dgm:prSet/>
      <dgm:spPr/>
      <dgm:t>
        <a:bodyPr/>
        <a:lstStyle/>
        <a:p>
          <a:r>
            <a:rPr lang="en-US" i="1"/>
            <a:t>“Engaging with commercial, academic, and international allies and partners”</a:t>
          </a:r>
          <a:endParaRPr lang="en-US"/>
        </a:p>
      </dgm:t>
    </dgm:pt>
    <dgm:pt modelId="{79BD8A47-6821-467D-9A7B-84309F5AFD80}" type="parTrans" cxnId="{8F833A40-F7F7-409A-BBCA-FD4494BD4234}">
      <dgm:prSet/>
      <dgm:spPr/>
      <dgm:t>
        <a:bodyPr/>
        <a:lstStyle/>
        <a:p>
          <a:endParaRPr lang="en-US"/>
        </a:p>
      </dgm:t>
    </dgm:pt>
    <dgm:pt modelId="{B63B0A86-EC66-412D-B137-50D8562A1907}" type="sibTrans" cxnId="{8F833A40-F7F7-409A-BBCA-FD4494BD4234}">
      <dgm:prSet/>
      <dgm:spPr/>
      <dgm:t>
        <a:bodyPr/>
        <a:lstStyle/>
        <a:p>
          <a:endParaRPr lang="en-US"/>
        </a:p>
      </dgm:t>
    </dgm:pt>
    <dgm:pt modelId="{DF16AC07-3CCC-4C60-B83D-EABC7A36FA3C}" type="pres">
      <dgm:prSet presAssocID="{0088019B-4D60-4349-92F4-BC97656C1AC0}" presName="Name0" presStyleCnt="0">
        <dgm:presLayoutVars>
          <dgm:dir/>
          <dgm:animLvl val="lvl"/>
          <dgm:resizeHandles val="exact"/>
        </dgm:presLayoutVars>
      </dgm:prSet>
      <dgm:spPr/>
    </dgm:pt>
    <dgm:pt modelId="{6C31A350-9CE0-4BFA-8E21-DF27C9881240}" type="pres">
      <dgm:prSet presAssocID="{B5E6A334-2D75-4488-8F9D-DF5FAE024124}" presName="composite" presStyleCnt="0"/>
      <dgm:spPr/>
    </dgm:pt>
    <dgm:pt modelId="{222FE611-768B-43BE-9760-75E45476F85C}" type="pres">
      <dgm:prSet presAssocID="{B5E6A334-2D75-4488-8F9D-DF5FAE02412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C731633-0015-402B-83A3-458F1AAA3F48}" type="pres">
      <dgm:prSet presAssocID="{B5E6A334-2D75-4488-8F9D-DF5FAE024124}" presName="desTx" presStyleLbl="alignAccFollowNode1" presStyleIdx="0" presStyleCnt="4">
        <dgm:presLayoutVars>
          <dgm:bulletEnabled val="1"/>
        </dgm:presLayoutVars>
      </dgm:prSet>
      <dgm:spPr/>
    </dgm:pt>
    <dgm:pt modelId="{2921D6CF-B728-4012-98C1-290E956AD0D6}" type="pres">
      <dgm:prSet presAssocID="{EF6EA0CA-788B-4220-AE77-F00F7C5D8B87}" presName="space" presStyleCnt="0"/>
      <dgm:spPr/>
    </dgm:pt>
    <dgm:pt modelId="{331C61BA-7B40-4663-B00E-F02465E3350B}" type="pres">
      <dgm:prSet presAssocID="{1E652EF6-8229-4845-8EAD-A16588C10F3F}" presName="composite" presStyleCnt="0"/>
      <dgm:spPr/>
    </dgm:pt>
    <dgm:pt modelId="{B671C1C2-EDF7-44F0-BD2F-439E3898B741}" type="pres">
      <dgm:prSet presAssocID="{1E652EF6-8229-4845-8EAD-A16588C10F3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D1DE8C3-4DEF-4CBD-80B7-8DC5931DB72B}" type="pres">
      <dgm:prSet presAssocID="{1E652EF6-8229-4845-8EAD-A16588C10F3F}" presName="desTx" presStyleLbl="alignAccFollowNode1" presStyleIdx="1" presStyleCnt="4">
        <dgm:presLayoutVars>
          <dgm:bulletEnabled val="1"/>
        </dgm:presLayoutVars>
      </dgm:prSet>
      <dgm:spPr/>
    </dgm:pt>
    <dgm:pt modelId="{AE180C9B-9D32-4EB4-8BF2-442A0733BF7C}" type="pres">
      <dgm:prSet presAssocID="{F1FB8011-A86D-40D4-A277-9A80BA57E193}" presName="space" presStyleCnt="0"/>
      <dgm:spPr/>
    </dgm:pt>
    <dgm:pt modelId="{C130729D-7EFF-46FE-888F-7012CEC1492C}" type="pres">
      <dgm:prSet presAssocID="{0A78D443-CFC7-4E24-80A7-8F35CDF7F68B}" presName="composite" presStyleCnt="0"/>
      <dgm:spPr/>
    </dgm:pt>
    <dgm:pt modelId="{EAFAA040-DF04-4755-99F2-463C79C10CC2}" type="pres">
      <dgm:prSet presAssocID="{0A78D443-CFC7-4E24-80A7-8F35CDF7F68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2035379-2239-40B3-80A0-32EBC004200B}" type="pres">
      <dgm:prSet presAssocID="{0A78D443-CFC7-4E24-80A7-8F35CDF7F68B}" presName="desTx" presStyleLbl="alignAccFollowNode1" presStyleIdx="2" presStyleCnt="4">
        <dgm:presLayoutVars>
          <dgm:bulletEnabled val="1"/>
        </dgm:presLayoutVars>
      </dgm:prSet>
      <dgm:spPr/>
    </dgm:pt>
    <dgm:pt modelId="{7ABFED48-E0B0-45E4-9268-21AF05C8F987}" type="pres">
      <dgm:prSet presAssocID="{DDA9A124-0FC7-4297-98EE-4D42521AD5F8}" presName="space" presStyleCnt="0"/>
      <dgm:spPr/>
    </dgm:pt>
    <dgm:pt modelId="{9DAA54B3-5C7E-453D-8B8D-2DB625166DFE}" type="pres">
      <dgm:prSet presAssocID="{C548D0F2-A27A-4228-96BB-8AC0CB6442D2}" presName="composite" presStyleCnt="0"/>
      <dgm:spPr/>
    </dgm:pt>
    <dgm:pt modelId="{1A9FD2BD-A2DC-4DDE-9438-2BDCA6D26388}" type="pres">
      <dgm:prSet presAssocID="{C548D0F2-A27A-4228-96BB-8AC0CB6442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83052A-58E5-45FA-B64A-CD538DE1B1AA}" type="pres">
      <dgm:prSet presAssocID="{C548D0F2-A27A-4228-96BB-8AC0CB6442D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5CBF508-B290-4BBF-A888-8DA7FFFA0465}" srcId="{B5E6A334-2D75-4488-8F9D-DF5FAE024124}" destId="{C013D0B2-C3B9-4402-87BC-C8E90474DE9A}" srcOrd="0" destOrd="0" parTransId="{A66977F2-E6CF-4298-9C6C-61EA5BB46908}" sibTransId="{75854B20-36FD-4795-B957-1D80EF30F75F}"/>
    <dgm:cxn modelId="{E36F6A11-941E-4B55-9BE9-C780E0D7A6A0}" type="presOf" srcId="{AF86C6F9-F313-41E1-9661-4946AD4CFA9F}" destId="{52035379-2239-40B3-80A0-32EBC004200B}" srcOrd="0" destOrd="0" presId="urn:microsoft.com/office/officeart/2005/8/layout/hList1"/>
    <dgm:cxn modelId="{F4382515-E88D-47B7-97A5-8FF5C62CE79F}" type="presOf" srcId="{FBA79B9D-4153-48C5-89ED-0D05A84F08E1}" destId="{AD83052A-58E5-45FA-B64A-CD538DE1B1AA}" srcOrd="0" destOrd="0" presId="urn:microsoft.com/office/officeart/2005/8/layout/hList1"/>
    <dgm:cxn modelId="{C27B7F1A-2447-480C-81B2-678E85B99233}" srcId="{0088019B-4D60-4349-92F4-BC97656C1AC0}" destId="{1E652EF6-8229-4845-8EAD-A16588C10F3F}" srcOrd="1" destOrd="0" parTransId="{DBD23760-6881-4534-88FE-8D55C4252ED5}" sibTransId="{F1FB8011-A86D-40D4-A277-9A80BA57E193}"/>
    <dgm:cxn modelId="{4161181F-F161-41D2-8687-FBDB357BA7D4}" srcId="{0A78D443-CFC7-4E24-80A7-8F35CDF7F68B}" destId="{AF86C6F9-F313-41E1-9661-4946AD4CFA9F}" srcOrd="0" destOrd="0" parTransId="{F17B9B7C-4F66-4650-874E-497E853B4593}" sibTransId="{50741AB3-0FBF-48C3-9E45-C4D4D50E1A8D}"/>
    <dgm:cxn modelId="{22564922-9B3D-4C13-ADEF-31E12DE74D6C}" type="presOf" srcId="{B5E6A334-2D75-4488-8F9D-DF5FAE024124}" destId="{222FE611-768B-43BE-9760-75E45476F85C}" srcOrd="0" destOrd="0" presId="urn:microsoft.com/office/officeart/2005/8/layout/hList1"/>
    <dgm:cxn modelId="{1E112B24-C2BC-402E-A065-1CB88E208F20}" type="presOf" srcId="{0A78D443-CFC7-4E24-80A7-8F35CDF7F68B}" destId="{EAFAA040-DF04-4755-99F2-463C79C10CC2}" srcOrd="0" destOrd="0" presId="urn:microsoft.com/office/officeart/2005/8/layout/hList1"/>
    <dgm:cxn modelId="{A7C2BB2D-F4DF-443F-BA51-4E2616FDC277}" type="presOf" srcId="{C013D0B2-C3B9-4402-87BC-C8E90474DE9A}" destId="{EC731633-0015-402B-83A3-458F1AAA3F48}" srcOrd="0" destOrd="0" presId="urn:microsoft.com/office/officeart/2005/8/layout/hList1"/>
    <dgm:cxn modelId="{8F833A40-F7F7-409A-BBCA-FD4494BD4234}" srcId="{C548D0F2-A27A-4228-96BB-8AC0CB6442D2}" destId="{FBA79B9D-4153-48C5-89ED-0D05A84F08E1}" srcOrd="0" destOrd="0" parTransId="{79BD8A47-6821-467D-9A7B-84309F5AFD80}" sibTransId="{B63B0A86-EC66-412D-B137-50D8562A1907}"/>
    <dgm:cxn modelId="{1F424573-19FB-48FF-8214-AA5D021539EA}" srcId="{0088019B-4D60-4349-92F4-BC97656C1AC0}" destId="{0A78D443-CFC7-4E24-80A7-8F35CDF7F68B}" srcOrd="2" destOrd="0" parTransId="{80F17E86-24B2-4E5A-8876-2566B7F8461F}" sibTransId="{DDA9A124-0FC7-4297-98EE-4D42521AD5F8}"/>
    <dgm:cxn modelId="{2326D686-398C-4A55-A5C6-9F8A3CAACEFF}" type="presOf" srcId="{0088019B-4D60-4349-92F4-BC97656C1AC0}" destId="{DF16AC07-3CCC-4C60-B83D-EABC7A36FA3C}" srcOrd="0" destOrd="0" presId="urn:microsoft.com/office/officeart/2005/8/layout/hList1"/>
    <dgm:cxn modelId="{80E8D990-B7DE-4353-B2B2-2E76E923186D}" srcId="{0088019B-4D60-4349-92F4-BC97656C1AC0}" destId="{B5E6A334-2D75-4488-8F9D-DF5FAE024124}" srcOrd="0" destOrd="0" parTransId="{7C84861A-CFB6-4B5E-9B39-1EEE2C71F733}" sibTransId="{EF6EA0CA-788B-4220-AE77-F00F7C5D8B87}"/>
    <dgm:cxn modelId="{1CD4C596-5544-40EC-BE9F-5CE8E43115E1}" srcId="{0088019B-4D60-4349-92F4-BC97656C1AC0}" destId="{C548D0F2-A27A-4228-96BB-8AC0CB6442D2}" srcOrd="3" destOrd="0" parTransId="{C55602D6-2B51-4DF8-A572-F80E4C45B66E}" sibTransId="{F0C3E8B2-131D-4211-9B5B-35E4BEDACD0C}"/>
    <dgm:cxn modelId="{F0151997-F6A5-4C4E-8DAC-1B9A7F21B83B}" type="presOf" srcId="{1E652EF6-8229-4845-8EAD-A16588C10F3F}" destId="{B671C1C2-EDF7-44F0-BD2F-439E3898B741}" srcOrd="0" destOrd="0" presId="urn:microsoft.com/office/officeart/2005/8/layout/hList1"/>
    <dgm:cxn modelId="{89E828AD-FD02-4DA6-BD1E-180AAC0A0F8D}" type="presOf" srcId="{C548D0F2-A27A-4228-96BB-8AC0CB6442D2}" destId="{1A9FD2BD-A2DC-4DDE-9438-2BDCA6D26388}" srcOrd="0" destOrd="0" presId="urn:microsoft.com/office/officeart/2005/8/layout/hList1"/>
    <dgm:cxn modelId="{181F5DBB-1BD6-4557-A264-DE9232B83B13}" srcId="{1E652EF6-8229-4845-8EAD-A16588C10F3F}" destId="{6A4609BC-EE12-4140-9DC1-89632FD47791}" srcOrd="0" destOrd="0" parTransId="{ADB3FB9C-3193-42B2-8E24-D82432FE7CC1}" sibTransId="{0DE562A4-A4CD-4330-80AD-0111AC44A681}"/>
    <dgm:cxn modelId="{57E2F2DD-DB8B-4ED0-8FFF-D99526E0D9D7}" type="presOf" srcId="{6A4609BC-EE12-4140-9DC1-89632FD47791}" destId="{BD1DE8C3-4DEF-4CBD-80B7-8DC5931DB72B}" srcOrd="0" destOrd="0" presId="urn:microsoft.com/office/officeart/2005/8/layout/hList1"/>
    <dgm:cxn modelId="{B3DD0351-5617-4B65-9E3F-CF223F32FA35}" type="presParOf" srcId="{DF16AC07-3CCC-4C60-B83D-EABC7A36FA3C}" destId="{6C31A350-9CE0-4BFA-8E21-DF27C9881240}" srcOrd="0" destOrd="0" presId="urn:microsoft.com/office/officeart/2005/8/layout/hList1"/>
    <dgm:cxn modelId="{6BC52A01-75AB-4EA0-BB55-47161B04FE7A}" type="presParOf" srcId="{6C31A350-9CE0-4BFA-8E21-DF27C9881240}" destId="{222FE611-768B-43BE-9760-75E45476F85C}" srcOrd="0" destOrd="0" presId="urn:microsoft.com/office/officeart/2005/8/layout/hList1"/>
    <dgm:cxn modelId="{C01E85C5-6109-41A8-877C-7105DF35A184}" type="presParOf" srcId="{6C31A350-9CE0-4BFA-8E21-DF27C9881240}" destId="{EC731633-0015-402B-83A3-458F1AAA3F48}" srcOrd="1" destOrd="0" presId="urn:microsoft.com/office/officeart/2005/8/layout/hList1"/>
    <dgm:cxn modelId="{6CC799AC-5CD7-4BB4-ACE9-2E2459D46574}" type="presParOf" srcId="{DF16AC07-3CCC-4C60-B83D-EABC7A36FA3C}" destId="{2921D6CF-B728-4012-98C1-290E956AD0D6}" srcOrd="1" destOrd="0" presId="urn:microsoft.com/office/officeart/2005/8/layout/hList1"/>
    <dgm:cxn modelId="{2E7E9E86-512D-4FD2-B488-3F8CA9D906B4}" type="presParOf" srcId="{DF16AC07-3CCC-4C60-B83D-EABC7A36FA3C}" destId="{331C61BA-7B40-4663-B00E-F02465E3350B}" srcOrd="2" destOrd="0" presId="urn:microsoft.com/office/officeart/2005/8/layout/hList1"/>
    <dgm:cxn modelId="{CE1DA9DC-500C-49C4-90AA-412E98C6F762}" type="presParOf" srcId="{331C61BA-7B40-4663-B00E-F02465E3350B}" destId="{B671C1C2-EDF7-44F0-BD2F-439E3898B741}" srcOrd="0" destOrd="0" presId="urn:microsoft.com/office/officeart/2005/8/layout/hList1"/>
    <dgm:cxn modelId="{59E9DFAD-D658-4589-B574-20E86AC475E3}" type="presParOf" srcId="{331C61BA-7B40-4663-B00E-F02465E3350B}" destId="{BD1DE8C3-4DEF-4CBD-80B7-8DC5931DB72B}" srcOrd="1" destOrd="0" presId="urn:microsoft.com/office/officeart/2005/8/layout/hList1"/>
    <dgm:cxn modelId="{85672192-DCB1-43D0-90D3-A3A73EF397E4}" type="presParOf" srcId="{DF16AC07-3CCC-4C60-B83D-EABC7A36FA3C}" destId="{AE180C9B-9D32-4EB4-8BF2-442A0733BF7C}" srcOrd="3" destOrd="0" presId="urn:microsoft.com/office/officeart/2005/8/layout/hList1"/>
    <dgm:cxn modelId="{CC76074B-C303-49C3-A4CA-B84CED1CC27E}" type="presParOf" srcId="{DF16AC07-3CCC-4C60-B83D-EABC7A36FA3C}" destId="{C130729D-7EFF-46FE-888F-7012CEC1492C}" srcOrd="4" destOrd="0" presId="urn:microsoft.com/office/officeart/2005/8/layout/hList1"/>
    <dgm:cxn modelId="{A223AE03-E771-42FC-9A37-8B05A2B40C2C}" type="presParOf" srcId="{C130729D-7EFF-46FE-888F-7012CEC1492C}" destId="{EAFAA040-DF04-4755-99F2-463C79C10CC2}" srcOrd="0" destOrd="0" presId="urn:microsoft.com/office/officeart/2005/8/layout/hList1"/>
    <dgm:cxn modelId="{C216E266-2C46-487F-B8F3-4A6AD98810D2}" type="presParOf" srcId="{C130729D-7EFF-46FE-888F-7012CEC1492C}" destId="{52035379-2239-40B3-80A0-32EBC004200B}" srcOrd="1" destOrd="0" presId="urn:microsoft.com/office/officeart/2005/8/layout/hList1"/>
    <dgm:cxn modelId="{05B832BE-3295-437F-9618-51AFB4FD001F}" type="presParOf" srcId="{DF16AC07-3CCC-4C60-B83D-EABC7A36FA3C}" destId="{7ABFED48-E0B0-45E4-9268-21AF05C8F987}" srcOrd="5" destOrd="0" presId="urn:microsoft.com/office/officeart/2005/8/layout/hList1"/>
    <dgm:cxn modelId="{FC7A979A-2671-48A8-884A-CD4D19FDDB1F}" type="presParOf" srcId="{DF16AC07-3CCC-4C60-B83D-EABC7A36FA3C}" destId="{9DAA54B3-5C7E-453D-8B8D-2DB625166DFE}" srcOrd="6" destOrd="0" presId="urn:microsoft.com/office/officeart/2005/8/layout/hList1"/>
    <dgm:cxn modelId="{0464FFA5-3903-4FB7-84C5-89F7DB5F053B}" type="presParOf" srcId="{9DAA54B3-5C7E-453D-8B8D-2DB625166DFE}" destId="{1A9FD2BD-A2DC-4DDE-9438-2BDCA6D26388}" srcOrd="0" destOrd="0" presId="urn:microsoft.com/office/officeart/2005/8/layout/hList1"/>
    <dgm:cxn modelId="{03F1D50D-79BB-4B30-8C7C-1A1C9173B767}" type="presParOf" srcId="{9DAA54B3-5C7E-453D-8B8D-2DB625166DFE}" destId="{AD83052A-58E5-45FA-B64A-CD538DE1B1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FE611-768B-43BE-9760-75E45476F85C}">
      <dsp:nvSpPr>
        <dsp:cNvPr id="0" name=""/>
        <dsp:cNvSpPr/>
      </dsp:nvSpPr>
      <dsp:spPr>
        <a:xfrm>
          <a:off x="3953" y="194884"/>
          <a:ext cx="237730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Train:</a:t>
          </a:r>
        </a:p>
      </dsp:txBody>
      <dsp:txXfrm>
        <a:off x="3953" y="194884"/>
        <a:ext cx="2377306" cy="604800"/>
      </dsp:txXfrm>
    </dsp:sp>
    <dsp:sp modelId="{EC731633-0015-402B-83A3-458F1AAA3F48}">
      <dsp:nvSpPr>
        <dsp:cNvPr id="0" name=""/>
        <dsp:cNvSpPr/>
      </dsp:nvSpPr>
      <dsp:spPr>
        <a:xfrm>
          <a:off x="3953" y="799684"/>
          <a:ext cx="2377306" cy="29543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“Cultivating a leading AI workforce”</a:t>
          </a:r>
          <a:endParaRPr lang="en-US" sz="2100" kern="1200"/>
        </a:p>
      </dsp:txBody>
      <dsp:txXfrm>
        <a:off x="3953" y="799684"/>
        <a:ext cx="2377306" cy="2954306"/>
      </dsp:txXfrm>
    </dsp:sp>
    <dsp:sp modelId="{B671C1C2-EDF7-44F0-BD2F-439E3898B741}">
      <dsp:nvSpPr>
        <dsp:cNvPr id="0" name=""/>
        <dsp:cNvSpPr/>
      </dsp:nvSpPr>
      <dsp:spPr>
        <a:xfrm>
          <a:off x="2714082" y="194884"/>
          <a:ext cx="2377306" cy="60480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Develop:</a:t>
          </a:r>
        </a:p>
      </dsp:txBody>
      <dsp:txXfrm>
        <a:off x="2714082" y="194884"/>
        <a:ext cx="2377306" cy="604800"/>
      </dsp:txXfrm>
    </dsp:sp>
    <dsp:sp modelId="{BD1DE8C3-4DEF-4CBD-80B7-8DC5931DB72B}">
      <dsp:nvSpPr>
        <dsp:cNvPr id="0" name=""/>
        <dsp:cNvSpPr/>
      </dsp:nvSpPr>
      <dsp:spPr>
        <a:xfrm>
          <a:off x="2714082" y="799684"/>
          <a:ext cx="2377306" cy="2954306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“Scaling AI’s impact across DoD through a common foundation that enables decentralized development and experimentation”</a:t>
          </a:r>
          <a:endParaRPr lang="en-US" sz="2100" kern="1200"/>
        </a:p>
      </dsp:txBody>
      <dsp:txXfrm>
        <a:off x="2714082" y="799684"/>
        <a:ext cx="2377306" cy="2954306"/>
      </dsp:txXfrm>
    </dsp:sp>
    <dsp:sp modelId="{EAFAA040-DF04-4755-99F2-463C79C10CC2}">
      <dsp:nvSpPr>
        <dsp:cNvPr id="0" name=""/>
        <dsp:cNvSpPr/>
      </dsp:nvSpPr>
      <dsp:spPr>
        <a:xfrm>
          <a:off x="5424211" y="194884"/>
          <a:ext cx="2377306" cy="60480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Execute:</a:t>
          </a:r>
        </a:p>
      </dsp:txBody>
      <dsp:txXfrm>
        <a:off x="5424211" y="194884"/>
        <a:ext cx="2377306" cy="604800"/>
      </dsp:txXfrm>
    </dsp:sp>
    <dsp:sp modelId="{52035379-2239-40B3-80A0-32EBC004200B}">
      <dsp:nvSpPr>
        <dsp:cNvPr id="0" name=""/>
        <dsp:cNvSpPr/>
      </dsp:nvSpPr>
      <dsp:spPr>
        <a:xfrm>
          <a:off x="5424211" y="799684"/>
          <a:ext cx="2377306" cy="2954306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“Delivering AI-enabled capabilities that address key missions”</a:t>
          </a:r>
          <a:endParaRPr lang="en-US" sz="2100" kern="1200"/>
        </a:p>
      </dsp:txBody>
      <dsp:txXfrm>
        <a:off x="5424211" y="799684"/>
        <a:ext cx="2377306" cy="2954306"/>
      </dsp:txXfrm>
    </dsp:sp>
    <dsp:sp modelId="{1A9FD2BD-A2DC-4DDE-9438-2BDCA6D26388}">
      <dsp:nvSpPr>
        <dsp:cNvPr id="0" name=""/>
        <dsp:cNvSpPr/>
      </dsp:nvSpPr>
      <dsp:spPr>
        <a:xfrm>
          <a:off x="8134340" y="194884"/>
          <a:ext cx="2377306" cy="604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Partner:</a:t>
          </a:r>
        </a:p>
      </dsp:txBody>
      <dsp:txXfrm>
        <a:off x="8134340" y="194884"/>
        <a:ext cx="2377306" cy="604800"/>
      </dsp:txXfrm>
    </dsp:sp>
    <dsp:sp modelId="{AD83052A-58E5-45FA-B64A-CD538DE1B1AA}">
      <dsp:nvSpPr>
        <dsp:cNvPr id="0" name=""/>
        <dsp:cNvSpPr/>
      </dsp:nvSpPr>
      <dsp:spPr>
        <a:xfrm>
          <a:off x="8134340" y="799684"/>
          <a:ext cx="2377306" cy="295430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“Engaging with commercial, academic, and international allies and partners”</a:t>
          </a:r>
          <a:endParaRPr lang="en-US" sz="2100" kern="1200"/>
        </a:p>
      </dsp:txBody>
      <dsp:txXfrm>
        <a:off x="8134340" y="799684"/>
        <a:ext cx="2377306" cy="2954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A5BE-046E-42A4-8D64-B07759EF228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5A721-4FE9-40F6-AFA9-2DCE9FAD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National AI Initiative Act of 2020 (DIVISION E, SEC. 5001) became law on January 1, 2021, providing for a </a:t>
            </a:r>
            <a:r>
              <a:rPr lang="en-US" b="1" dirty="0"/>
              <a:t>coordinated program across the entire Federal government </a:t>
            </a:r>
            <a:r>
              <a:rPr lang="en-US" dirty="0"/>
              <a:t>to accelerate AI research and application for the Nation’s economic prosperity and national security. </a:t>
            </a:r>
          </a:p>
          <a:p>
            <a:endParaRPr lang="en-US" dirty="0"/>
          </a:p>
          <a:p>
            <a:r>
              <a:rPr lang="en-US" dirty="0"/>
              <a:t>The 2018 DOD AI Strategy “directs the DOD to accelerate</a:t>
            </a:r>
            <a:r>
              <a:rPr lang="en-US" baseline="0" dirty="0"/>
              <a:t> the adoption of AI and </a:t>
            </a:r>
            <a:r>
              <a:rPr lang="en-US" dirty="0"/>
              <a:t>the creation of a force fit for our time”.  Strategic pillars include guidance on training,</a:t>
            </a:r>
            <a:r>
              <a:rPr lang="en-US" baseline="0" dirty="0"/>
              <a:t> development, research and partnering.</a:t>
            </a:r>
          </a:p>
          <a:p>
            <a:endParaRPr lang="en-US" baseline="0" dirty="0"/>
          </a:p>
          <a:p>
            <a:r>
              <a:rPr lang="en-US" baseline="0" dirty="0"/>
              <a:t>Guidance is further refined across several other strategy documents.  All of these documents can be found on the AI.gov website.  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217A4-012A-4BCA-8780-73E8D8C6D3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DoD</a:t>
            </a:r>
            <a:r>
              <a:rPr lang="en-US" baseline="0" dirty="0"/>
              <a:t> Strategy outlines 4 strategic approaches focused around training, development, execution, and partnership.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217A4-012A-4BCA-8780-73E8D8C6D3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17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It’s important to outline that the guidance emphasizes that all work be “human-centered”.  That is, a human operator will always be at the center of all operations using AI.  Ultimate decision will always rest with a person.  </a:t>
            </a:r>
          </a:p>
          <a:p>
            <a:endParaRPr lang="en-US" baseline="0" dirty="0"/>
          </a:p>
          <a:p>
            <a:r>
              <a:rPr lang="en-US" baseline="0" dirty="0"/>
              <a:t>Next we’ll discuss how data scientists and data analysts help DoD missions.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217A4-012A-4BCA-8780-73E8D8C6D3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4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C584-8AEF-4A43-8713-A662A829C1C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National AI Initiative Act</a:t>
            </a:r>
          </a:p>
          <a:p>
            <a:r>
              <a:rPr lang="en-US" dirty="0"/>
              <a:t>2018  DoD AI Strategy</a:t>
            </a:r>
          </a:p>
          <a:p>
            <a:pPr lvl="1"/>
            <a:r>
              <a:rPr lang="en-US" dirty="0"/>
              <a:t>2020 DOD Data Strategy</a:t>
            </a:r>
          </a:p>
          <a:p>
            <a:pPr lvl="1"/>
            <a:r>
              <a:rPr lang="en-US" dirty="0"/>
              <a:t>2022 DOD Responsible AI Strategy and Implementation Pathway</a:t>
            </a:r>
          </a:p>
          <a:p>
            <a:pPr lvl="1"/>
            <a:r>
              <a:rPr lang="en-US" dirty="0"/>
              <a:t>2020 DOD AI Education Strategy</a:t>
            </a:r>
          </a:p>
          <a:p>
            <a:pPr lvl="1"/>
            <a:r>
              <a:rPr lang="en-US" dirty="0"/>
              <a:t>2019 Air Force Intelligence Annex to DOD AI Strategy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7978" y="5073041"/>
            <a:ext cx="4201645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AI.gov</a:t>
            </a:r>
          </a:p>
        </p:txBody>
      </p:sp>
    </p:spTree>
    <p:extLst>
      <p:ext uri="{BB962C8B-B14F-4D97-AF65-F5344CB8AC3E}">
        <p14:creationId xmlns:p14="http://schemas.microsoft.com/office/powerpoint/2010/main" val="39362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Human-Centered DoD Strategy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CE8C4A5-1762-3340-4C5E-B657BA58DC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25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195" b="43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Human-Centered DoD Strategy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99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287</Words>
  <Application>Microsoft Office PowerPoint</Application>
  <PresentationFormat>Widescreen</PresentationFormat>
  <Paragraphs>32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Strategy and Guidance</vt:lpstr>
      <vt:lpstr>Human-Centered DoD Strategy</vt:lpstr>
      <vt:lpstr>Human-Centered DoD Strategy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 Science Introductions and Administrivia</dc:title>
  <dc:creator>PATEL, HIREN J Lt Col USAF AETC AFIT/LSS</dc:creator>
  <cp:lastModifiedBy>PATEL, HIREN J Lt Col USAF AETC AFIT/LSS</cp:lastModifiedBy>
  <cp:revision>24</cp:revision>
  <dcterms:created xsi:type="dcterms:W3CDTF">2022-09-12T19:01:03Z</dcterms:created>
  <dcterms:modified xsi:type="dcterms:W3CDTF">2023-09-07T17:33:56Z</dcterms:modified>
</cp:coreProperties>
</file>