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6" r:id="rId3"/>
    <p:sldId id="379" r:id="rId4"/>
    <p:sldId id="380" r:id="rId5"/>
    <p:sldId id="381" r:id="rId6"/>
    <p:sldId id="38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9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8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77442-CBE5-429A-8C46-DDF40E66773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7848-D085-42CD-BB6A-4F2462B76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 smtClean="0"/>
          </a:p>
          <a:p>
            <a:pPr algn="ctr"/>
            <a:r>
              <a:rPr lang="en-US" dirty="0" smtClean="0"/>
              <a:t>Presentation Title</a:t>
            </a:r>
          </a:p>
          <a:p>
            <a:pPr algn="ctr"/>
            <a:r>
              <a:rPr lang="en-US" sz="1800" dirty="0" smtClean="0"/>
              <a:t>By, (first &amp; last name)</a:t>
            </a:r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677838" y="2665562"/>
            <a:ext cx="5788324" cy="3450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(replace this box)</a:t>
            </a:r>
          </a:p>
          <a:p>
            <a:pPr algn="ctr"/>
            <a:r>
              <a:rPr lang="en-US" dirty="0" smtClean="0"/>
              <a:t>Place a nice picture or image here that represents your work, e.g. if you did geographical data, show a nice topo map,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008"/>
            <a:ext cx="7886700" cy="132556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561" y="1320345"/>
            <a:ext cx="46496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Paragraph describing your problem.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Bulleted list of main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Final comments.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31407" y="1646241"/>
            <a:ext cx="3083943" cy="436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(replace this box)</a:t>
            </a:r>
          </a:p>
          <a:p>
            <a:pPr algn="ctr"/>
            <a:r>
              <a:rPr lang="en-US" dirty="0" smtClean="0"/>
              <a:t>Figure representing your problem.  Maybe a picture.  This does not have to be a plot of your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008"/>
            <a:ext cx="7886700" cy="1325563"/>
          </a:xfrm>
        </p:spPr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561" y="1320345"/>
            <a:ext cx="4649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Why did you select this dataset?</a:t>
            </a:r>
          </a:p>
          <a:p>
            <a:endParaRPr lang="en-US" sz="2000" dirty="0" smtClean="0"/>
          </a:p>
          <a:p>
            <a:r>
              <a:rPr lang="en-US" sz="2000" dirty="0" smtClean="0"/>
              <a:t>What process did you use to refine the dataset (e.g. EDA steps)?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What issues did you find?</a:t>
            </a:r>
          </a:p>
          <a:p>
            <a:endParaRPr lang="en-US" sz="2000" dirty="0"/>
          </a:p>
          <a:p>
            <a:r>
              <a:rPr lang="en-US" sz="2000" dirty="0" smtClean="0"/>
              <a:t>What do you hope to solve?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31407" y="1646241"/>
            <a:ext cx="3083943" cy="436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(replace this box)</a:t>
            </a:r>
          </a:p>
          <a:p>
            <a:pPr algn="ctr"/>
            <a:r>
              <a:rPr lang="en-US" dirty="0" smtClean="0"/>
              <a:t>Figure(s) for PRELIMINARY findings, e.g. EDA plot or plots.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2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008"/>
            <a:ext cx="7886700" cy="1325563"/>
          </a:xfrm>
        </p:spPr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561" y="1320345"/>
            <a:ext cx="46496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algorithms did you use to analyze your data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 smtClean="0"/>
              <a:t>What did you find?</a:t>
            </a:r>
          </a:p>
          <a:p>
            <a:endParaRPr lang="en-US" sz="2000" dirty="0"/>
          </a:p>
          <a:p>
            <a:r>
              <a:rPr lang="en-US" sz="2000" dirty="0" smtClean="0"/>
              <a:t>What are the results of each of the 3 algorithms that you tried?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31407" y="1646241"/>
            <a:ext cx="3083943" cy="436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(replace this box)</a:t>
            </a:r>
          </a:p>
          <a:p>
            <a:pPr algn="ctr"/>
            <a:r>
              <a:rPr lang="en-US" dirty="0" smtClean="0"/>
              <a:t>Figure(s) for FINAL 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008"/>
            <a:ext cx="7886700" cy="1325563"/>
          </a:xfrm>
        </p:spPr>
        <p:txBody>
          <a:bodyPr/>
          <a:lstStyle/>
          <a:p>
            <a:r>
              <a:rPr lang="en-US" dirty="0" smtClean="0"/>
              <a:t>Summary &amp; Related 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9561" y="1320345"/>
            <a:ext cx="46496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the result of what did you find?</a:t>
            </a:r>
          </a:p>
          <a:p>
            <a:endParaRPr lang="en-US" sz="2000" dirty="0" smtClean="0"/>
          </a:p>
          <a:p>
            <a:r>
              <a:rPr lang="en-US" sz="2000" dirty="0"/>
              <a:t>What other work did you research to support your findings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 smtClean="0"/>
              <a:t>What impacted you personally about your findings?  What did you learn?</a:t>
            </a:r>
          </a:p>
          <a:p>
            <a:endParaRPr lang="en-US" sz="2000" dirty="0"/>
          </a:p>
          <a:p>
            <a:r>
              <a:rPr lang="en-US" sz="2000" dirty="0" smtClean="0"/>
              <a:t>What did you learn during this process of “The Data, The Process, The Solver”?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431407" y="1646241"/>
            <a:ext cx="3083943" cy="4364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(replace this box)</a:t>
            </a:r>
          </a:p>
          <a:p>
            <a:pPr algn="ctr"/>
            <a:r>
              <a:rPr lang="en-US" dirty="0" smtClean="0"/>
              <a:t>Figure(s) for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2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91110" y="3080135"/>
            <a:ext cx="517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19662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1345</TotalTime>
  <Words>253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Introduction</vt:lpstr>
      <vt:lpstr>Problem Formulation</vt:lpstr>
      <vt:lpstr>Analysis</vt:lpstr>
      <vt:lpstr>Summary &amp; Related Work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Roysdon</dc:creator>
  <cp:lastModifiedBy>Paul Roysdon</cp:lastModifiedBy>
  <cp:revision>105</cp:revision>
  <dcterms:created xsi:type="dcterms:W3CDTF">2019-03-31T16:05:45Z</dcterms:created>
  <dcterms:modified xsi:type="dcterms:W3CDTF">2019-10-01T01:04:56Z</dcterms:modified>
</cp:coreProperties>
</file>