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6" r:id="rId3"/>
    <p:sldId id="264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2"/>
  </p:normalViewPr>
  <p:slideViewPr>
    <p:cSldViewPr snapToGrid="0">
      <p:cViewPr>
        <p:scale>
          <a:sx n="108" d="100"/>
          <a:sy n="108" d="100"/>
        </p:scale>
        <p:origin x="160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B7BE-3C1A-8C4D-8051-28FBC44A5273}" type="datetimeFigureOut">
              <a:rPr lang="en-KR" smtClean="0"/>
              <a:t>2023/12/05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1BA-6795-2B4C-9D28-ECA84EB3F4A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4138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B7BE-3C1A-8C4D-8051-28FBC44A5273}" type="datetimeFigureOut">
              <a:rPr lang="en-KR" smtClean="0"/>
              <a:t>2023/12/05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1BA-6795-2B4C-9D28-ECA84EB3F4A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6515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B7BE-3C1A-8C4D-8051-28FBC44A5273}" type="datetimeFigureOut">
              <a:rPr lang="en-KR" smtClean="0"/>
              <a:t>2023/12/05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1BA-6795-2B4C-9D28-ECA84EB3F4A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200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B7BE-3C1A-8C4D-8051-28FBC44A5273}" type="datetimeFigureOut">
              <a:rPr lang="en-KR" smtClean="0"/>
              <a:t>2023/12/05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1BA-6795-2B4C-9D28-ECA84EB3F4A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1667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B7BE-3C1A-8C4D-8051-28FBC44A5273}" type="datetimeFigureOut">
              <a:rPr lang="en-KR" smtClean="0"/>
              <a:t>2023/12/05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1BA-6795-2B4C-9D28-ECA84EB3F4A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5222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B7BE-3C1A-8C4D-8051-28FBC44A5273}" type="datetimeFigureOut">
              <a:rPr lang="en-KR" smtClean="0"/>
              <a:t>2023/12/05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1BA-6795-2B4C-9D28-ECA84EB3F4A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8419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B7BE-3C1A-8C4D-8051-28FBC44A5273}" type="datetimeFigureOut">
              <a:rPr lang="en-KR" smtClean="0"/>
              <a:t>2023/12/05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1BA-6795-2B4C-9D28-ECA84EB3F4A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5367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B7BE-3C1A-8C4D-8051-28FBC44A5273}" type="datetimeFigureOut">
              <a:rPr lang="en-KR" smtClean="0"/>
              <a:t>2023/12/05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1BA-6795-2B4C-9D28-ECA84EB3F4A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9526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B7BE-3C1A-8C4D-8051-28FBC44A5273}" type="datetimeFigureOut">
              <a:rPr lang="en-KR" smtClean="0"/>
              <a:t>2023/12/05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1BA-6795-2B4C-9D28-ECA84EB3F4A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6494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B7BE-3C1A-8C4D-8051-28FBC44A5273}" type="datetimeFigureOut">
              <a:rPr lang="en-KR" smtClean="0"/>
              <a:t>2023/12/05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1BA-6795-2B4C-9D28-ECA84EB3F4A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9072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B7BE-3C1A-8C4D-8051-28FBC44A5273}" type="datetimeFigureOut">
              <a:rPr lang="en-KR" smtClean="0"/>
              <a:t>2023/12/05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21BA-6795-2B4C-9D28-ECA84EB3F4A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9088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3B7BE-3C1A-8C4D-8051-28FBC44A5273}" type="datetimeFigureOut">
              <a:rPr lang="en-KR" smtClean="0"/>
              <a:t>2023/12/05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021BA-6795-2B4C-9D28-ECA84EB3F4A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45325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72735-8F48-EEB5-D907-7BEABDE07241}"/>
              </a:ext>
            </a:extLst>
          </p:cNvPr>
          <p:cNvSpPr txBox="1"/>
          <p:nvPr/>
        </p:nvSpPr>
        <p:spPr>
          <a:xfrm>
            <a:off x="612559" y="88776"/>
            <a:ext cx="928757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3800" dirty="0">
                <a:latin typeface="GangwonEduPower" panose="02020603020101020101" pitchFamily="18" charset="-127"/>
                <a:ea typeface="GangwonEduPower" panose="02020603020101020101" pitchFamily="18" charset="-127"/>
              </a:rPr>
              <a:t>SA…LUTE!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03916F-2D95-529A-5639-EBD33AEB22B5}"/>
              </a:ext>
            </a:extLst>
          </p:cNvPr>
          <p:cNvSpPr txBox="1"/>
          <p:nvPr/>
        </p:nvSpPr>
        <p:spPr>
          <a:xfrm>
            <a:off x="745724" y="2121763"/>
            <a:ext cx="6773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ngwonEduPower" panose="02020603020101020101" pitchFamily="18" charset="-127"/>
                <a:ea typeface="GangwonEduPower" panose="02020603020101020101" pitchFamily="18" charset="-127"/>
              </a:rPr>
              <a:t>Final Project Process Report</a:t>
            </a:r>
            <a:endParaRPr lang="en-KR" sz="3200" dirty="0">
              <a:latin typeface="GangwonEduPower" panose="02020603020101020101" pitchFamily="18" charset="-127"/>
              <a:ea typeface="GangwonEduPower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58062-3B96-42D2-08CD-3D0E0D5E1834}"/>
              </a:ext>
            </a:extLst>
          </p:cNvPr>
          <p:cNvSpPr txBox="1"/>
          <p:nvPr/>
        </p:nvSpPr>
        <p:spPr>
          <a:xfrm>
            <a:off x="4687410" y="5078028"/>
            <a:ext cx="67736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R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GangwonEduPower" panose="02020603020101020101" pitchFamily="18" charset="-127"/>
                <a:ea typeface="GangwonEduPower" panose="02020603020101020101" pitchFamily="18" charset="-127"/>
              </a:rPr>
              <a:t>Sogang Univ. Art&amp;Technology</a:t>
            </a:r>
          </a:p>
          <a:p>
            <a:pPr algn="r"/>
            <a:r>
              <a:rPr lang="en-KR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GangwonEduPower" panose="02020603020101020101" pitchFamily="18" charset="-127"/>
                <a:ea typeface="GangwonEduPower" panose="02020603020101020101" pitchFamily="18" charset="-127"/>
              </a:rPr>
              <a:t>20191126 Lee Dongju</a:t>
            </a:r>
          </a:p>
        </p:txBody>
      </p:sp>
    </p:spTree>
    <p:extLst>
      <p:ext uri="{BB962C8B-B14F-4D97-AF65-F5344CB8AC3E}">
        <p14:creationId xmlns:p14="http://schemas.microsoft.com/office/powerpoint/2010/main" val="119783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83633B-E92F-A9DF-FA4E-405455D3A436}"/>
              </a:ext>
            </a:extLst>
          </p:cNvPr>
          <p:cNvSpPr txBox="1"/>
          <p:nvPr/>
        </p:nvSpPr>
        <p:spPr>
          <a:xfrm>
            <a:off x="461638" y="310718"/>
            <a:ext cx="6773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200" dirty="0">
                <a:latin typeface="GangwonEduPower" panose="02020603020101020101" pitchFamily="18" charset="-127"/>
                <a:ea typeface="GangwonEduPower" panose="02020603020101020101" pitchFamily="18" charset="-127"/>
              </a:rPr>
              <a:t>Idea &amp; Concept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E5ABCE-5D2F-E42E-9771-5A146A4F35AD}"/>
              </a:ext>
            </a:extLst>
          </p:cNvPr>
          <p:cNvCxnSpPr/>
          <p:nvPr/>
        </p:nvCxnSpPr>
        <p:spPr>
          <a:xfrm>
            <a:off x="523783" y="1029808"/>
            <a:ext cx="11052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BFD4018-A095-AE64-4ADE-D4C0C0E36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2" y="1450241"/>
            <a:ext cx="5936611" cy="44405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83DD0E-7AFD-B6AD-2836-F3FD82442EB2}"/>
              </a:ext>
            </a:extLst>
          </p:cNvPr>
          <p:cNvSpPr txBox="1"/>
          <p:nvPr/>
        </p:nvSpPr>
        <p:spPr>
          <a:xfrm>
            <a:off x="6811988" y="1496716"/>
            <a:ext cx="38882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GangwonEduPower" panose="02020603020101020101" pitchFamily="18" charset="-127"/>
                <a:ea typeface="GangwonEduPower" panose="02020603020101020101" pitchFamily="18" charset="-127"/>
              </a:rPr>
              <a:t>SALUTING </a:t>
            </a:r>
          </a:p>
          <a:p>
            <a:r>
              <a:rPr lang="en-US" sz="5400" dirty="0">
                <a:latin typeface="GangwonEduPower" panose="02020603020101020101" pitchFamily="18" charset="-127"/>
                <a:ea typeface="GangwonEduPower" panose="02020603020101020101" pitchFamily="18" charset="-127"/>
              </a:rPr>
              <a:t>TO A </a:t>
            </a:r>
          </a:p>
          <a:p>
            <a:r>
              <a:rPr lang="en-US" sz="5400" dirty="0">
                <a:latin typeface="GangwonEduPower" panose="02020603020101020101" pitchFamily="18" charset="-127"/>
                <a:ea typeface="GangwonEduPower" panose="02020603020101020101" pitchFamily="18" charset="-127"/>
              </a:rPr>
              <a:t>HIGHER </a:t>
            </a:r>
          </a:p>
          <a:p>
            <a:r>
              <a:rPr lang="en-US" sz="5400" dirty="0">
                <a:latin typeface="GangwonEduPower" panose="02020603020101020101" pitchFamily="18" charset="-127"/>
                <a:ea typeface="GangwonEduPower" panose="02020603020101020101" pitchFamily="18" charset="-127"/>
              </a:rPr>
              <a:t>RANKING </a:t>
            </a:r>
          </a:p>
          <a:p>
            <a:r>
              <a:rPr lang="en-US" sz="5400" dirty="0">
                <a:latin typeface="GangwonEduPower" panose="02020603020101020101" pitchFamily="18" charset="-127"/>
                <a:ea typeface="GangwonEduPower" panose="02020603020101020101" pitchFamily="18" charset="-127"/>
              </a:rPr>
              <a:t>SENIOR</a:t>
            </a:r>
            <a:endParaRPr lang="en-KR" sz="5400" dirty="0">
              <a:latin typeface="GangwonEduPower" panose="02020603020101020101" pitchFamily="18" charset="-127"/>
              <a:ea typeface="GangwonEduPowe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04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47FF4F-CF6D-478D-689C-9B6DE257B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99" r="10233"/>
          <a:stretch/>
        </p:blipFill>
        <p:spPr>
          <a:xfrm>
            <a:off x="523783" y="1364287"/>
            <a:ext cx="8693759" cy="2202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AE939A-E585-49E7-3DDD-DF3428A07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1" r="50358"/>
          <a:stretch/>
        </p:blipFill>
        <p:spPr>
          <a:xfrm>
            <a:off x="523783" y="3846620"/>
            <a:ext cx="8693759" cy="21821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83633B-E92F-A9DF-FA4E-405455D3A436}"/>
              </a:ext>
            </a:extLst>
          </p:cNvPr>
          <p:cNvSpPr txBox="1"/>
          <p:nvPr/>
        </p:nvSpPr>
        <p:spPr>
          <a:xfrm>
            <a:off x="461638" y="310718"/>
            <a:ext cx="6773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200" dirty="0">
                <a:latin typeface="GangwonEduPower" panose="02020603020101020101" pitchFamily="18" charset="-127"/>
                <a:ea typeface="GangwonEduPower" panose="02020603020101020101" pitchFamily="18" charset="-127"/>
              </a:rPr>
              <a:t>Process 1 – Graphics(Characters)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E5ABCE-5D2F-E42E-9771-5A146A4F35AD}"/>
              </a:ext>
            </a:extLst>
          </p:cNvPr>
          <p:cNvCxnSpPr/>
          <p:nvPr/>
        </p:nvCxnSpPr>
        <p:spPr>
          <a:xfrm>
            <a:off x="523783" y="1029808"/>
            <a:ext cx="11052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B90FBE7-B5F5-D811-6457-54047A201FE7}"/>
              </a:ext>
            </a:extLst>
          </p:cNvPr>
          <p:cNvSpPr txBox="1"/>
          <p:nvPr/>
        </p:nvSpPr>
        <p:spPr>
          <a:xfrm>
            <a:off x="9487126" y="4502659"/>
            <a:ext cx="2181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angwonEduPower" panose="02020603020101020101" pitchFamily="18" charset="-127"/>
                <a:ea typeface="GangwonEduPower" panose="02020603020101020101" pitchFamily="18" charset="-127"/>
              </a:rPr>
              <a:t>PLAYER</a:t>
            </a:r>
            <a:endParaRPr lang="en-KR" sz="4000" dirty="0">
              <a:latin typeface="GangwonEduPower" panose="02020603020101020101" pitchFamily="18" charset="-127"/>
              <a:ea typeface="GangwonEduPower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C065C-496A-0064-B802-45C5F8AEF829}"/>
              </a:ext>
            </a:extLst>
          </p:cNvPr>
          <p:cNvSpPr txBox="1"/>
          <p:nvPr/>
        </p:nvSpPr>
        <p:spPr>
          <a:xfrm>
            <a:off x="9478249" y="2123443"/>
            <a:ext cx="2181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angwonEduPower" panose="02020603020101020101" pitchFamily="18" charset="-127"/>
                <a:ea typeface="GangwonEduPower" panose="02020603020101020101" pitchFamily="18" charset="-127"/>
              </a:rPr>
              <a:t>MOBS</a:t>
            </a:r>
            <a:endParaRPr lang="en-KR" sz="4000" dirty="0">
              <a:latin typeface="GangwonEduPower" panose="02020603020101020101" pitchFamily="18" charset="-127"/>
              <a:ea typeface="GangwonEduPowe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1CFD78-A7BD-27CC-DFF1-6F032DCBF265}"/>
              </a:ext>
            </a:extLst>
          </p:cNvPr>
          <p:cNvSpPr txBox="1"/>
          <p:nvPr/>
        </p:nvSpPr>
        <p:spPr>
          <a:xfrm>
            <a:off x="261891" y="6028763"/>
            <a:ext cx="11668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GangwonEduPower" panose="02020603020101020101" pitchFamily="18" charset="-127"/>
                <a:ea typeface="GangwonEduPower" panose="02020603020101020101" pitchFamily="18" charset="-127"/>
              </a:rPr>
              <a:t>Finished drawing the characters using pixel art</a:t>
            </a:r>
            <a:endParaRPr lang="en-KR" sz="3200" dirty="0">
              <a:latin typeface="GangwonEduPower" panose="02020603020101020101" pitchFamily="18" charset="-127"/>
              <a:ea typeface="GangwonEduPowe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14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F628A4-3684-33BE-910E-6DECDD088072}"/>
              </a:ext>
            </a:extLst>
          </p:cNvPr>
          <p:cNvSpPr/>
          <p:nvPr/>
        </p:nvSpPr>
        <p:spPr>
          <a:xfrm>
            <a:off x="583062" y="1197577"/>
            <a:ext cx="3278459" cy="51518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9D94DF-DBFD-72CE-BE10-CEFF85F8AAFF}"/>
              </a:ext>
            </a:extLst>
          </p:cNvPr>
          <p:cNvSpPr txBox="1"/>
          <p:nvPr/>
        </p:nvSpPr>
        <p:spPr>
          <a:xfrm>
            <a:off x="461638" y="310718"/>
            <a:ext cx="6773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200" dirty="0">
                <a:latin typeface="GangwonEduPower" panose="02020603020101020101" pitchFamily="18" charset="-127"/>
                <a:ea typeface="GangwonEduPower" panose="02020603020101020101" pitchFamily="18" charset="-127"/>
              </a:rPr>
              <a:t>Process 2 – Graphics(Map)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EE6B6D-1F1C-8040-F8C3-2C9D6F5B9ECF}"/>
              </a:ext>
            </a:extLst>
          </p:cNvPr>
          <p:cNvCxnSpPr/>
          <p:nvPr/>
        </p:nvCxnSpPr>
        <p:spPr>
          <a:xfrm>
            <a:off x="523783" y="1029808"/>
            <a:ext cx="11052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FC0DE3B-7A2C-CB56-AB6A-AFC1FCF90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731" t="32667" r="14619" b="38695"/>
          <a:stretch/>
        </p:blipFill>
        <p:spPr>
          <a:xfrm>
            <a:off x="1830291" y="2820432"/>
            <a:ext cx="283491" cy="491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4FF3F2-957E-457B-C773-9C68C4F05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68" t="30898" r="54276" b="38627"/>
          <a:stretch/>
        </p:blipFill>
        <p:spPr>
          <a:xfrm>
            <a:off x="2113782" y="5525831"/>
            <a:ext cx="366976" cy="51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39B1AC-6341-6717-1B8D-E70233EF8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60" t="31706" r="24404" b="38103"/>
          <a:stretch/>
        </p:blipFill>
        <p:spPr>
          <a:xfrm>
            <a:off x="1059041" y="3598847"/>
            <a:ext cx="366976" cy="518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73A121-B41E-BDE5-1C0B-9E085E345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731" t="32667" r="14619" b="38695"/>
          <a:stretch/>
        </p:blipFill>
        <p:spPr>
          <a:xfrm>
            <a:off x="2287491" y="3835193"/>
            <a:ext cx="283491" cy="491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BDE0C4-DE56-9F5B-88D8-1DCD86187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60" t="31706" r="24404" b="38103"/>
          <a:stretch/>
        </p:blipFill>
        <p:spPr>
          <a:xfrm>
            <a:off x="2809782" y="2416818"/>
            <a:ext cx="366976" cy="5186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6F1BAF-1042-6B5E-D903-A9F4C513F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731" t="32667" r="14619" b="38695"/>
          <a:stretch/>
        </p:blipFill>
        <p:spPr>
          <a:xfrm>
            <a:off x="1127764" y="2140208"/>
            <a:ext cx="283491" cy="491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B76A0D-CF31-A6E8-A356-D086DD3F9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60" t="31706" r="24404" b="38103"/>
          <a:stretch/>
        </p:blipFill>
        <p:spPr>
          <a:xfrm>
            <a:off x="3088563" y="4145257"/>
            <a:ext cx="366976" cy="5186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BB1860-6955-54E9-69E6-611102AD9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60" t="31706" r="24404" b="38103"/>
          <a:stretch/>
        </p:blipFill>
        <p:spPr>
          <a:xfrm>
            <a:off x="1855315" y="4663933"/>
            <a:ext cx="366976" cy="5186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5E38DD-6937-F547-E0FD-4AB4307F408C}"/>
              </a:ext>
            </a:extLst>
          </p:cNvPr>
          <p:cNvSpPr txBox="1"/>
          <p:nvPr/>
        </p:nvSpPr>
        <p:spPr>
          <a:xfrm>
            <a:off x="635324" y="1250465"/>
            <a:ext cx="126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>
                <a:solidFill>
                  <a:schemeClr val="bg1"/>
                </a:solidFill>
              </a:rPr>
              <a:t>SCORE: 613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2D605-56EA-E02F-465F-48A14A6AD2C3}"/>
              </a:ext>
            </a:extLst>
          </p:cNvPr>
          <p:cNvSpPr txBox="1"/>
          <p:nvPr/>
        </p:nvSpPr>
        <p:spPr>
          <a:xfrm>
            <a:off x="2713979" y="1243653"/>
            <a:ext cx="80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>
                <a:solidFill>
                  <a:schemeClr val="bg1"/>
                </a:solidFill>
              </a:rPr>
              <a:t>RANK: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529318-0882-36CE-B289-81C32DE8CD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45" t="52365" r="67392" b="43704"/>
          <a:stretch/>
        </p:blipFill>
        <p:spPr>
          <a:xfrm>
            <a:off x="3413716" y="1285917"/>
            <a:ext cx="330395" cy="2848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E39BEA-4E01-72C7-6BB3-985716E05E32}"/>
              </a:ext>
            </a:extLst>
          </p:cNvPr>
          <p:cNvSpPr txBox="1"/>
          <p:nvPr/>
        </p:nvSpPr>
        <p:spPr>
          <a:xfrm>
            <a:off x="4215203" y="1216778"/>
            <a:ext cx="716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angwonEduPower" panose="02020603020101020101" pitchFamily="18" charset="-127"/>
                <a:ea typeface="GangwonEduPower" panose="02020603020101020101" pitchFamily="18" charset="-127"/>
              </a:rPr>
              <a:t>Layout Plan (In progress)</a:t>
            </a:r>
            <a:endParaRPr lang="en-KR" sz="4000" dirty="0">
              <a:latin typeface="GangwonEduPower" panose="02020603020101020101" pitchFamily="18" charset="-127"/>
              <a:ea typeface="GangwonEduPower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17BB2B-5EF5-8076-479F-84513E0446BD}"/>
              </a:ext>
            </a:extLst>
          </p:cNvPr>
          <p:cNvSpPr txBox="1"/>
          <p:nvPr/>
        </p:nvSpPr>
        <p:spPr>
          <a:xfrm>
            <a:off x="4688169" y="2099647"/>
            <a:ext cx="66945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angwonEduPower" panose="02020603020101020101" pitchFamily="18" charset="-127"/>
                <a:ea typeface="GangwonEduPower" panose="02020603020101020101" pitchFamily="18" charset="-127"/>
              </a:rPr>
              <a:t>- Mobs faces south</a:t>
            </a:r>
          </a:p>
          <a:p>
            <a:r>
              <a:rPr lang="en-US" sz="4000" dirty="0">
                <a:latin typeface="GangwonEduPower" panose="02020603020101020101" pitchFamily="18" charset="-127"/>
                <a:ea typeface="GangwonEduPower" panose="02020603020101020101" pitchFamily="18" charset="-127"/>
              </a:rPr>
              <a:t>- Player faces north</a:t>
            </a:r>
          </a:p>
          <a:p>
            <a:r>
              <a:rPr lang="en-US" sz="4000" dirty="0">
                <a:latin typeface="GangwonEduPower" panose="02020603020101020101" pitchFamily="18" charset="-127"/>
                <a:ea typeface="GangwonEduPower" panose="02020603020101020101" pitchFamily="18" charset="-127"/>
              </a:rPr>
              <a:t>- Currently modifying the ’SHMUP!’ code to fit my game</a:t>
            </a:r>
            <a:endParaRPr lang="en-KR" sz="4000" dirty="0">
              <a:latin typeface="GangwonEduPower" panose="02020603020101020101" pitchFamily="18" charset="-127"/>
              <a:ea typeface="GangwonEduPowe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8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769AC63-3738-7ED6-2E80-ED5A56A78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3" y="1216778"/>
            <a:ext cx="3951828" cy="5029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9D94DF-DBFD-72CE-BE10-CEFF85F8AAFF}"/>
              </a:ext>
            </a:extLst>
          </p:cNvPr>
          <p:cNvSpPr txBox="1"/>
          <p:nvPr/>
        </p:nvSpPr>
        <p:spPr>
          <a:xfrm>
            <a:off x="461638" y="310718"/>
            <a:ext cx="6773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200" dirty="0">
                <a:latin typeface="GangwonEduPower" panose="02020603020101020101" pitchFamily="18" charset="-127"/>
                <a:ea typeface="GangwonEduPower" panose="02020603020101020101" pitchFamily="18" charset="-127"/>
              </a:rPr>
              <a:t>Process 2 – Graphics(Map)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EE6B6D-1F1C-8040-F8C3-2C9D6F5B9ECF}"/>
              </a:ext>
            </a:extLst>
          </p:cNvPr>
          <p:cNvCxnSpPr/>
          <p:nvPr/>
        </p:nvCxnSpPr>
        <p:spPr>
          <a:xfrm>
            <a:off x="523783" y="1029808"/>
            <a:ext cx="11052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D4FF3F2-957E-457B-C773-9C68C4F059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946" b="58325" l="43784" r="45508"/>
                    </a14:imgEffect>
                  </a14:imgLayer>
                </a14:imgProps>
              </a:ext>
            </a:extLst>
          </a:blip>
          <a:srcRect l="43568" t="30898" r="54276" b="38627"/>
          <a:stretch/>
        </p:blipFill>
        <p:spPr>
          <a:xfrm>
            <a:off x="3166413" y="4836425"/>
            <a:ext cx="477936" cy="6755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BDE0C4-DE56-9F5B-88D8-1DCD861871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4725" b="58878" l="73674" r="75382"/>
                    </a14:imgEffect>
                  </a14:imgLayer>
                </a14:imgProps>
              </a:ext>
            </a:extLst>
          </a:blip>
          <a:srcRect l="73460" t="31706" r="24404" b="38103"/>
          <a:stretch/>
        </p:blipFill>
        <p:spPr>
          <a:xfrm>
            <a:off x="3177966" y="2610435"/>
            <a:ext cx="477936" cy="675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6F1BAF-1042-6B5E-D903-A9F4C513F34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531" b="58441" l="83896" r="85216"/>
                    </a14:imgEffect>
                  </a14:imgLayer>
                </a14:imgProps>
              </a:ext>
            </a:extLst>
          </a:blip>
          <a:srcRect l="83731" t="32667" r="14619" b="38695"/>
          <a:stretch/>
        </p:blipFill>
        <p:spPr>
          <a:xfrm>
            <a:off x="1461647" y="2657706"/>
            <a:ext cx="389228" cy="6755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E39BEA-4E01-72C7-6BB3-985716E05E32}"/>
              </a:ext>
            </a:extLst>
          </p:cNvPr>
          <p:cNvSpPr txBox="1"/>
          <p:nvPr/>
        </p:nvSpPr>
        <p:spPr>
          <a:xfrm>
            <a:off x="4783471" y="1231829"/>
            <a:ext cx="63912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angwonEduPower" panose="02020603020101020101" pitchFamily="18" charset="-127"/>
                <a:ea typeface="GangwonEduPower" panose="02020603020101020101" pitchFamily="18" charset="-127"/>
              </a:rPr>
              <a:t>Add Background</a:t>
            </a:r>
          </a:p>
          <a:p>
            <a:r>
              <a:rPr lang="en-US" sz="4000" dirty="0">
                <a:latin typeface="GangwonEduPower" panose="02020603020101020101" pitchFamily="18" charset="-127"/>
                <a:ea typeface="GangwonEduPower" panose="02020603020101020101" pitchFamily="18" charset="-127"/>
              </a:rPr>
              <a:t>(At final Stage)</a:t>
            </a:r>
            <a:endParaRPr lang="en-KR" sz="4000" dirty="0">
              <a:latin typeface="GangwonEduPower" panose="02020603020101020101" pitchFamily="18" charset="-127"/>
              <a:ea typeface="GangwonEduPower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17BB2B-5EF5-8076-479F-84513E0446BD}"/>
              </a:ext>
            </a:extLst>
          </p:cNvPr>
          <p:cNvSpPr txBox="1"/>
          <p:nvPr/>
        </p:nvSpPr>
        <p:spPr>
          <a:xfrm>
            <a:off x="4982993" y="2792870"/>
            <a:ext cx="66945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angwonEduPower" panose="02020603020101020101" pitchFamily="18" charset="-127"/>
                <a:ea typeface="GangwonEduPower" panose="02020603020101020101" pitchFamily="18" charset="-127"/>
              </a:rPr>
              <a:t>- Downloaded from </a:t>
            </a:r>
            <a:r>
              <a:rPr lang="en-US" sz="4000" dirty="0" err="1">
                <a:latin typeface="GangwonEduPower" panose="02020603020101020101" pitchFamily="18" charset="-127"/>
                <a:ea typeface="GangwonEduPower" panose="02020603020101020101" pitchFamily="18" charset="-127"/>
              </a:rPr>
              <a:t>Opengameart</a:t>
            </a:r>
            <a:endParaRPr lang="en-KR" sz="4000" dirty="0">
              <a:latin typeface="GangwonEduPower" panose="02020603020101020101" pitchFamily="18" charset="-127"/>
              <a:ea typeface="GangwonEduPowe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381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CC2E6E-F0C7-E0C6-5CF1-E0297CD37153}"/>
              </a:ext>
            </a:extLst>
          </p:cNvPr>
          <p:cNvSpPr txBox="1"/>
          <p:nvPr/>
        </p:nvSpPr>
        <p:spPr>
          <a:xfrm>
            <a:off x="461638" y="310718"/>
            <a:ext cx="6773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3200" dirty="0">
                <a:latin typeface="GangwonEduPower" panose="02020603020101020101" pitchFamily="18" charset="-127"/>
                <a:ea typeface="GangwonEduPower" panose="02020603020101020101" pitchFamily="18" charset="-127"/>
              </a:rPr>
              <a:t>Schedule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FD8D39-37D7-2D09-FB45-DD81EA6978D6}"/>
              </a:ext>
            </a:extLst>
          </p:cNvPr>
          <p:cNvCxnSpPr/>
          <p:nvPr/>
        </p:nvCxnSpPr>
        <p:spPr>
          <a:xfrm>
            <a:off x="523783" y="1029808"/>
            <a:ext cx="11052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E165C7-E716-F877-6358-CB82FDE39B59}"/>
              </a:ext>
            </a:extLst>
          </p:cNvPr>
          <p:cNvSpPr txBox="1"/>
          <p:nvPr/>
        </p:nvSpPr>
        <p:spPr>
          <a:xfrm>
            <a:off x="844090" y="1421834"/>
            <a:ext cx="6391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angwonEduPower" panose="02020603020101020101" pitchFamily="18" charset="-127"/>
                <a:ea typeface="GangwonEduPower" panose="02020603020101020101" pitchFamily="18" charset="-127"/>
              </a:rPr>
              <a:t>Finish Coding by Friday</a:t>
            </a:r>
            <a:endParaRPr lang="en-KR" sz="4000" dirty="0">
              <a:latin typeface="GangwonEduPower" panose="02020603020101020101" pitchFamily="18" charset="-127"/>
              <a:ea typeface="GangwonEduPower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B4776-9609-A335-D050-85EE703FC8DB}"/>
              </a:ext>
            </a:extLst>
          </p:cNvPr>
          <p:cNvSpPr txBox="1"/>
          <p:nvPr/>
        </p:nvSpPr>
        <p:spPr>
          <a:xfrm>
            <a:off x="2070736" y="2904348"/>
            <a:ext cx="8050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angwonEduPower" panose="02020603020101020101" pitchFamily="18" charset="-127"/>
                <a:ea typeface="GangwonEduPower" panose="02020603020101020101" pitchFamily="18" charset="-127"/>
              </a:rPr>
              <a:t>Retouch the design by Sunday</a:t>
            </a:r>
            <a:endParaRPr lang="en-KR" sz="4000" dirty="0">
              <a:latin typeface="GangwonEduPower" panose="02020603020101020101" pitchFamily="18" charset="-127"/>
              <a:ea typeface="GangwonEduPowe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7C029-3F75-C2EC-4079-5D68F99A22C0}"/>
              </a:ext>
            </a:extLst>
          </p:cNvPr>
          <p:cNvSpPr txBox="1"/>
          <p:nvPr/>
        </p:nvSpPr>
        <p:spPr>
          <a:xfrm>
            <a:off x="3588558" y="4386862"/>
            <a:ext cx="8050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GangwonEduPower" panose="02020603020101020101" pitchFamily="18" charset="-127"/>
                <a:ea typeface="GangwonEduPower" panose="02020603020101020101" pitchFamily="18" charset="-127"/>
              </a:rPr>
              <a:t>Final Upload on Monday</a:t>
            </a:r>
            <a:endParaRPr lang="en-KR" sz="4000" dirty="0">
              <a:latin typeface="GangwonEduPower" panose="02020603020101020101" pitchFamily="18" charset="-127"/>
              <a:ea typeface="GangwonEduPowe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18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</TotalTime>
  <Words>111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GangwonEduPower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 동주</dc:creator>
  <cp:lastModifiedBy>이 동주</cp:lastModifiedBy>
  <cp:revision>3</cp:revision>
  <dcterms:created xsi:type="dcterms:W3CDTF">2023-12-04T16:55:33Z</dcterms:created>
  <dcterms:modified xsi:type="dcterms:W3CDTF">2023-12-05T02:11:58Z</dcterms:modified>
</cp:coreProperties>
</file>