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86" r:id="rId4"/>
    <p:sldId id="285" r:id="rId5"/>
    <p:sldId id="282" r:id="rId6"/>
    <p:sldId id="280" r:id="rId7"/>
    <p:sldId id="292" r:id="rId8"/>
    <p:sldId id="293" r:id="rId9"/>
  </p:sldIdLst>
  <p:sldSz cx="9144000" cy="6858000" type="screen4x3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399" autoAdjust="0"/>
  </p:normalViewPr>
  <p:slideViewPr>
    <p:cSldViewPr>
      <p:cViewPr>
        <p:scale>
          <a:sx n="131" d="100"/>
          <a:sy n="131" d="100"/>
        </p:scale>
        <p:origin x="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84" y="-12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C427A-8DDC-4701-8F02-E73E4B0F5203}" type="datetimeFigureOut">
              <a:rPr lang="nl-NL" smtClean="0"/>
              <a:t>10-07-14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9E39D-0B3D-41C1-9B44-60A166DB06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63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FBD21-46C9-4770-8342-65D26BD533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61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9E39D-0B3D-41C1-9B44-60A166DB067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68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3711B5-BA4F-4D83-B49F-96AFEAE985A0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5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D467C5-6FEA-4546-B642-7731E9C495E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03A3-F104-4D72-9BDC-3DD47DDAEE0D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36109-E2BC-4177-B441-BC22B916CF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2521-D9ED-4379-89EC-76F61E183E66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DBFCC-906B-4442-8F35-6420A4062C0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D238-6AE5-4DCC-84B1-26646C82BA30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14D55-BF7E-4223-A0D3-E4CAFCBBB6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1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Vrije vorm 1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Vrije vorm 12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Vrije v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rije v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Vrije v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Vrije v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Vrije v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Vrije v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Vrije v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Vrije v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Vrije v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Vrije vorm 24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Vrije vorm 25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Vrije v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hthoek 6"/>
          <p:cNvSpPr/>
          <p:nvPr/>
        </p:nvSpPr>
        <p:spPr>
          <a:xfrm>
            <a:off x="363538" y="401638"/>
            <a:ext cx="8504237" cy="15986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0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64592C-E8CF-4C89-A54E-F5933D1B4B62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21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5E6AA6-B45F-428C-B691-69E4FB3160D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4EFEAB-93C0-47EA-AE88-A265CAF0E648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504DED-8ACB-4C06-9BF3-7FBBF7A2907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24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Afbeelding 22" descr="HighTechICT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75" y="6315075"/>
            <a:ext cx="1428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C6554F-A4A1-4894-82DA-C3DC0AB482A6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10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0F30B-7E1B-4910-9A57-A0BF9CFDAA0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44283-6BB4-4746-B1AB-47514FB65634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D35EA-7869-45C6-8387-B6E9FDC1FF4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BC88A8-4F1D-487E-8763-0252170ACD9E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A8939D-FA83-466F-B7E2-B80855F0D1D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4E5A5-2081-4277-9F49-1EC51D81F530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F747B-E868-477B-B358-8DB07A79E06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Rechte verbindingslijn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ep 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Rechte verbindingslijn 14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ep 13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Rechte verbindingslijn 10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2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e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Rechte verbindingslijn 18"/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505E04-D0C2-440A-B628-DB3A3923ED9D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20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21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889A78-EE3D-471B-95A0-5E469AE8CF7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027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DE2D468-759C-4F9B-8683-E193042D67A5}" type="datetimeFigureOut">
              <a:rPr lang="nl-NL"/>
              <a:pPr>
                <a:defRPr/>
              </a:pPr>
              <a:t>10-07-14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1EC222-5893-4546-AAAA-3134455A459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031" name="Afbeelding 17" descr="HighTechICT.gi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42875" y="6315075"/>
            <a:ext cx="1428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67" r:id="rId11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Blip>
          <a:blip r:embed="rId14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body" idx="1"/>
          </p:nvPr>
        </p:nvSpPr>
        <p:spPr>
          <a:xfrm>
            <a:off x="642938" y="5000625"/>
            <a:ext cx="5718175" cy="9779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nl-NL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Vught 10 juli 2014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438" y="512763"/>
            <a:ext cx="8156575" cy="1344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All HighTech ICT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3315" name="Afbeelding 3" descr="blob.gif"/>
          <p:cNvPicPr>
            <a:picLocks noChangeAspect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5286375" y="3500438"/>
            <a:ext cx="13049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>
                <a:solidFill>
                  <a:schemeClr val="tx2">
                    <a:satMod val="200000"/>
                  </a:schemeClr>
                </a:solidFill>
              </a:rPr>
              <a:t>Agenda</a:t>
            </a:r>
            <a:endParaRPr lang="nl-NL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9458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1484313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err="1"/>
              <a:t>Diversen</a:t>
            </a:r>
            <a:endParaRPr lang="en-US" dirty="0"/>
          </a:p>
          <a:p>
            <a:pPr eaLnBrk="1" hangingPunct="1"/>
            <a:r>
              <a:rPr lang="en-US" dirty="0" err="1" smtClean="0"/>
              <a:t>Commercieel</a:t>
            </a:r>
            <a:endParaRPr lang="en-US" dirty="0" smtClean="0"/>
          </a:p>
          <a:p>
            <a:pPr eaLnBrk="1" hangingPunct="1"/>
            <a:r>
              <a:rPr lang="en-US" dirty="0" err="1" smtClean="0"/>
              <a:t>Rondje</a:t>
            </a:r>
            <a:r>
              <a:rPr lang="en-US" dirty="0" smtClean="0"/>
              <a:t> </a:t>
            </a:r>
            <a:r>
              <a:rPr lang="en-US" dirty="0" err="1" smtClean="0"/>
              <a:t>langs</a:t>
            </a:r>
            <a:r>
              <a:rPr lang="en-US" dirty="0" smtClean="0"/>
              <a:t> de </a:t>
            </a:r>
            <a:r>
              <a:rPr lang="en-US" dirty="0" err="1" smtClean="0"/>
              <a:t>velden</a:t>
            </a:r>
            <a:endParaRPr lang="en-US" dirty="0" smtClean="0"/>
          </a:p>
          <a:p>
            <a:pPr eaLnBrk="1" hangingPunct="1"/>
            <a:r>
              <a:rPr lang="en-US" dirty="0" err="1" smtClean="0"/>
              <a:t>Presentatie</a:t>
            </a:r>
            <a:r>
              <a:rPr lang="en-US" dirty="0" smtClean="0"/>
              <a:t> Bas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Diversen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Financieel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1e half </a:t>
            </a:r>
            <a:r>
              <a:rPr lang="en-US" sz="2000" dirty="0" err="1" smtClean="0"/>
              <a:t>jaar</a:t>
            </a:r>
            <a:r>
              <a:rPr lang="en-US" sz="2000" dirty="0" smtClean="0"/>
              <a:t>, 1.4M </a:t>
            </a:r>
            <a:r>
              <a:rPr lang="en-US" sz="2000" dirty="0" err="1" smtClean="0"/>
              <a:t>omzet</a:t>
            </a:r>
            <a:r>
              <a:rPr lang="en-US" sz="2000" dirty="0" smtClean="0"/>
              <a:t> +10%, 145k (+60%) </a:t>
            </a:r>
            <a:r>
              <a:rPr lang="en-US" sz="2000" dirty="0" err="1" smtClean="0"/>
              <a:t>winst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smtClean="0"/>
              <a:t> belasting</a:t>
            </a:r>
            <a:endParaRPr lang="en-US" sz="2000" dirty="0" smtClean="0"/>
          </a:p>
          <a:p>
            <a:r>
              <a:rPr lang="nl-NL" sz="2400" dirty="0" smtClean="0"/>
              <a:t>Status Digitale Video</a:t>
            </a:r>
          </a:p>
          <a:p>
            <a:r>
              <a:rPr lang="nl-NL" sz="2400" dirty="0" smtClean="0"/>
              <a:t>Familieweekend </a:t>
            </a:r>
            <a:r>
              <a:rPr lang="nl-NL" sz="2400" dirty="0" smtClean="0"/>
              <a:t>22/23/24 augustus</a:t>
            </a:r>
          </a:p>
          <a:p>
            <a:r>
              <a:rPr lang="nl-NL" sz="2400" dirty="0" smtClean="0"/>
              <a:t>Collectieve agenda</a:t>
            </a:r>
          </a:p>
          <a:p>
            <a:r>
              <a:rPr lang="nl-NL" sz="2400" dirty="0" smtClean="0"/>
              <a:t>Pensioen</a:t>
            </a:r>
          </a:p>
          <a:p>
            <a:pPr marL="68263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7886210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Commercie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Lopende zaken:</a:t>
            </a:r>
          </a:p>
          <a:p>
            <a:pPr lvl="1"/>
            <a:r>
              <a:rPr lang="nl-NL" dirty="0" smtClean="0"/>
              <a:t>Philips Design- David gestart</a:t>
            </a:r>
          </a:p>
          <a:p>
            <a:pPr lvl="1"/>
            <a:r>
              <a:rPr lang="nl-NL" dirty="0" smtClean="0"/>
              <a:t>Ziggo: in traject om Jaime daar te starten</a:t>
            </a:r>
          </a:p>
          <a:p>
            <a:pPr lvl="1"/>
            <a:r>
              <a:rPr lang="nl-NL" dirty="0" smtClean="0"/>
              <a:t>Van der Lande: Ralf gaat naar nieuw team </a:t>
            </a:r>
          </a:p>
          <a:p>
            <a:pPr lvl="1"/>
            <a:r>
              <a:rPr lang="nl-NL" dirty="0" smtClean="0"/>
              <a:t>Oce: Jan op intake</a:t>
            </a:r>
          </a:p>
          <a:p>
            <a:pPr marL="1719072" lvl="6" indent="0">
              <a:buNone/>
            </a:pPr>
            <a:r>
              <a:rPr lang="nl-NL" dirty="0" smtClean="0"/>
              <a:t> </a:t>
            </a:r>
          </a:p>
          <a:p>
            <a:pPr marL="68263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938378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>
                <a:solidFill>
                  <a:schemeClr val="tx2">
                    <a:satMod val="200000"/>
                  </a:schemeClr>
                </a:solidFill>
              </a:rPr>
              <a:t>Wat loopt er(2):</a:t>
            </a:r>
            <a:endParaRPr lang="nl-NL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338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err="1" smtClean="0"/>
              <a:t>Bestaande</a:t>
            </a:r>
            <a:r>
              <a:rPr lang="en-US" dirty="0" smtClean="0"/>
              <a:t> accounts</a:t>
            </a:r>
          </a:p>
          <a:p>
            <a:pPr lvl="2" eaLnBrk="1" hangingPunct="1"/>
            <a:r>
              <a:rPr lang="en-US" dirty="0" smtClean="0"/>
              <a:t>On going;</a:t>
            </a:r>
          </a:p>
          <a:p>
            <a:pPr lvl="3" eaLnBrk="1" hangingPunct="1"/>
            <a:r>
              <a:rPr lang="en-US" dirty="0" err="1" smtClean="0"/>
              <a:t>Tomtom</a:t>
            </a:r>
            <a:r>
              <a:rPr lang="en-US" dirty="0" smtClean="0"/>
              <a:t> </a:t>
            </a:r>
            <a:r>
              <a:rPr lang="en-US" dirty="0" err="1" smtClean="0"/>
              <a:t>verwachting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r>
              <a:rPr lang="en-US" dirty="0" smtClean="0"/>
              <a:t> extra </a:t>
            </a:r>
            <a:r>
              <a:rPr lang="en-US" dirty="0" err="1" smtClean="0"/>
              <a:t>inhuur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</a:t>
            </a:r>
            <a:r>
              <a:rPr lang="en-US" smtClean="0"/>
              <a:t>oktober</a:t>
            </a:r>
            <a:endParaRPr lang="en-US" dirty="0" smtClean="0"/>
          </a:p>
          <a:p>
            <a:pPr marL="766763" lvl="2" indent="0" eaLnBrk="1" hangingPunct="1">
              <a:buNone/>
            </a:pPr>
            <a:r>
              <a:rPr lang="en-US" dirty="0" smtClean="0"/>
              <a:t> </a:t>
            </a:r>
          </a:p>
          <a:p>
            <a:pPr marL="454025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6290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smtClean="0"/>
              <a:t>Rondje klanten vanuit de collega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Wetenswaardigheden bij de klant?</a:t>
            </a:r>
          </a:p>
          <a:p>
            <a:pPr marL="68263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3298598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567624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Presentatie Bas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314340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2280</TotalTime>
  <Words>118</Words>
  <Application>Microsoft Macintosh PowerPoint</Application>
  <PresentationFormat>Diavoorstelling (4:3)</PresentationFormat>
  <Paragraphs>33</Paragraphs>
  <Slides>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Metro</vt:lpstr>
      <vt:lpstr>All HighTech ICT</vt:lpstr>
      <vt:lpstr>Agenda</vt:lpstr>
      <vt:lpstr>Diversen</vt:lpstr>
      <vt:lpstr>Commercie</vt:lpstr>
      <vt:lpstr>Wat loopt er(2):</vt:lpstr>
      <vt:lpstr>Rondje klanten vanuit de collega</vt:lpstr>
      <vt:lpstr>Vragen</vt:lpstr>
      <vt:lpstr>Presentatie Bas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HighTech ICT</dc:title>
  <dc:creator>Your User Name</dc:creator>
  <cp:lastModifiedBy>SKLN</cp:lastModifiedBy>
  <cp:revision>187</cp:revision>
  <dcterms:created xsi:type="dcterms:W3CDTF">2008-05-19T10:44:01Z</dcterms:created>
  <dcterms:modified xsi:type="dcterms:W3CDTF">2014-07-10T12:44:03Z</dcterms:modified>
</cp:coreProperties>
</file>