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22726-624F-4F0E-8018-E37F55FFCC8D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55B95-8CA9-4B5C-8617-D42CCC7799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40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55B95-8CA9-4B5C-8617-D42CCC7799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7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A1D2-72CA-4683-8E3A-E1D8AE35C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3218E-6FD1-472F-A126-BCC16540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F758-1CA1-4260-9918-9A2B5835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B4D5-0E05-4ABF-8092-38D108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10A3-621E-4748-97B6-EB5D665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4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1F1-9152-4F1E-ACA2-EFDBD92A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20B1B-F84C-4768-BE4B-330477E0D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E1DA-00C0-467F-B7A3-93D7317E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9980-EAF9-4E26-BD9B-CDEFE372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C73B-B7EA-4C68-A53C-B307EF92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CD1E-081B-4762-98D9-1BB54207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3CF7D-2255-4EA8-9CB0-371C7DB8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63CE-320A-4F51-A044-891885E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AD69-8EBA-45E4-942D-2C487EE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98CB-151C-419C-A5F1-89690E2D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46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AFB-08CE-404E-BA81-A8C4E5CA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E6DC-2571-46D3-B83F-D08033F7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23A2-4ECF-4F3F-B6A3-E4EA3FD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74E9-CE31-4BFE-BDAB-1B95CE2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6D94-5E64-45FB-ACDE-57A55BE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2847-317A-49E2-A374-D751348F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A177-C5E8-4751-BFD0-2EB8749F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D906-A073-4BFE-B46F-D4C137EA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6C61-9000-42EB-8425-63E2259A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AE79-70ED-4BA8-8367-368BAE49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1B8D-E264-433B-880D-5F82CDB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52DD-FB04-44FA-99EA-28DC8FC38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2329-E305-4B1E-9DAA-E844B3DA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09CE-2D80-4045-B6C6-815727EE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ACD8-E8E8-482D-9F15-07DFB6C9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550C-1520-45E8-9049-24B98BE9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63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323A-1FD9-46D8-B965-85C7C95E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06D5-43C6-4026-8BA3-23242422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FE29F-EF3A-434E-9FEC-2732CEFB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D66D-A63F-4DCB-8C54-DF266D701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663A-75EC-43AB-9745-B3AFA1B5D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9D23A-F559-4A48-8E66-0C2B75B9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74F62-6C9A-4972-B85A-6C0911A1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4FD0E-1C42-4A48-AB09-5AD075E4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0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E5D-E4FD-4479-AD35-BCC16106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97914-4A9B-4A75-B541-C8CC84BE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86BA4-51B1-478F-B399-F69A340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89402-9E06-476D-8BC4-B17B53E2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8CAE3-CE21-401B-A1BF-78311610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BC7C7-B146-4D31-98E6-9AA4AAED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20A2-DBD9-41CF-9433-C9A06352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6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B9-7373-4F14-93E5-101151FE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12D3-8329-4BAD-B8CD-17BFB98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4401-E9BA-40D4-AADA-292713B7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BDF1-9719-4097-973B-FA32E8DC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9880-FD10-41D4-82C2-E8662ADA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D3D1-311E-4524-9948-2371CB8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2263-1DBB-4517-99C6-C3E4470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43A54-F77F-41B2-975E-565C3A0E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257B-271A-4876-BA41-F74AF26E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DF7C-3FF6-44C3-A541-98B95DC3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CC473-38B4-48C9-83C0-BEB5FD2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4EB5D-1401-4603-BE5C-195F72C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EA0A2-BC7F-42BE-945B-4C7A5D79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4BE5-B7BB-45C6-8848-080F022E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7D20-D1CE-4BAB-A9D8-6700C47EC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BB24-3AE1-47AF-85E9-C1BF40173BC6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CF3F-FC2A-45CE-A94B-4FCB59A34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AAD3-00B9-4174-8748-EBEF918F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3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daas.iam.ibm.com/idaas/mtfim/sps/authsvc?PolicyId=urn:ibm:security:authentication:asf:basicldapu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bm.com/account/reg/ca-en/signup?formid=urx-19776&amp;target=https%3A%2F%2Fwww.ibm.com%2Fca-en%3Flnk%3D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937CB-487A-44B8-B77D-F334403C8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t="708" r="12691" b="75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0A80E-7496-4D77-A3A1-CC9CF4F1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7" y="1388341"/>
            <a:ext cx="7046938" cy="31265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 with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IBM Q Experience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Part 1: Account Creation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CDEF-117E-4BE9-8066-E4594BDD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07" y="5896092"/>
            <a:ext cx="4095565" cy="49056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Priya Angara, Ulrike </a:t>
            </a:r>
            <a:r>
              <a:rPr lang="en-US" dirty="0" err="1">
                <a:solidFill>
                  <a:schemeClr val="bg1"/>
                </a:solidFill>
              </a:rPr>
              <a:t>Stege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1: Open </a:t>
            </a:r>
            <a:r>
              <a:rPr lang="en-US" sz="3600" dirty="0">
                <a:hlinkClick r:id="rId2"/>
              </a:rPr>
              <a:t>https://quantum-computing.ibm.com/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2E823-3DB2-4311-8EA5-BAF49900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9181" y="1465594"/>
            <a:ext cx="9293638" cy="52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2: Click on “</a:t>
            </a:r>
            <a:r>
              <a:rPr lang="en-US" sz="3600" dirty="0">
                <a:hlinkClick r:id="rId2"/>
              </a:rPr>
              <a:t>Create an </a:t>
            </a:r>
            <a:r>
              <a:rPr lang="en-US" sz="3600" dirty="0" err="1">
                <a:hlinkClick r:id="rId2"/>
              </a:rPr>
              <a:t>IBMid</a:t>
            </a:r>
            <a:r>
              <a:rPr lang="en-US" sz="3600" dirty="0">
                <a:hlinkClick r:id="rId2"/>
              </a:rPr>
              <a:t> account</a:t>
            </a:r>
            <a:r>
              <a:rPr lang="en-US" sz="3600" dirty="0"/>
              <a:t>”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2E823-3DB2-4311-8EA5-BAF49900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9181" y="1421205"/>
            <a:ext cx="9293638" cy="52129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6D55F1-9841-43C6-9F9F-81113210258B}"/>
              </a:ext>
            </a:extLst>
          </p:cNvPr>
          <p:cNvSpPr/>
          <p:nvPr/>
        </p:nvSpPr>
        <p:spPr>
          <a:xfrm>
            <a:off x="7634796" y="4625266"/>
            <a:ext cx="1482571" cy="514905"/>
          </a:xfrm>
          <a:custGeom>
            <a:avLst/>
            <a:gdLst>
              <a:gd name="connsiteX0" fmla="*/ 0 w 1482571"/>
              <a:gd name="connsiteY0" fmla="*/ 0 h 514905"/>
              <a:gd name="connsiteX1" fmla="*/ 449713 w 1482571"/>
              <a:gd name="connsiteY1" fmla="*/ 0 h 514905"/>
              <a:gd name="connsiteX2" fmla="*/ 929078 w 1482571"/>
              <a:gd name="connsiteY2" fmla="*/ 0 h 514905"/>
              <a:gd name="connsiteX3" fmla="*/ 1482571 w 1482571"/>
              <a:gd name="connsiteY3" fmla="*/ 0 h 514905"/>
              <a:gd name="connsiteX4" fmla="*/ 1482571 w 1482571"/>
              <a:gd name="connsiteY4" fmla="*/ 514905 h 514905"/>
              <a:gd name="connsiteX5" fmla="*/ 1032858 w 1482571"/>
              <a:gd name="connsiteY5" fmla="*/ 514905 h 514905"/>
              <a:gd name="connsiteX6" fmla="*/ 523842 w 1482571"/>
              <a:gd name="connsiteY6" fmla="*/ 514905 h 514905"/>
              <a:gd name="connsiteX7" fmla="*/ 0 w 1482571"/>
              <a:gd name="connsiteY7" fmla="*/ 514905 h 514905"/>
              <a:gd name="connsiteX8" fmla="*/ 0 w 1482571"/>
              <a:gd name="connsiteY8" fmla="*/ 0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2571" h="514905" extrusionOk="0">
                <a:moveTo>
                  <a:pt x="0" y="0"/>
                </a:moveTo>
                <a:cubicBezTo>
                  <a:pt x="207690" y="2734"/>
                  <a:pt x="334360" y="-4384"/>
                  <a:pt x="449713" y="0"/>
                </a:cubicBezTo>
                <a:cubicBezTo>
                  <a:pt x="565066" y="4384"/>
                  <a:pt x="801404" y="-3722"/>
                  <a:pt x="929078" y="0"/>
                </a:cubicBezTo>
                <a:cubicBezTo>
                  <a:pt x="1056752" y="3722"/>
                  <a:pt x="1262383" y="-19725"/>
                  <a:pt x="1482571" y="0"/>
                </a:cubicBezTo>
                <a:cubicBezTo>
                  <a:pt x="1471024" y="217553"/>
                  <a:pt x="1480407" y="341877"/>
                  <a:pt x="1482571" y="514905"/>
                </a:cubicBezTo>
                <a:cubicBezTo>
                  <a:pt x="1301541" y="495870"/>
                  <a:pt x="1182457" y="521221"/>
                  <a:pt x="1032858" y="514905"/>
                </a:cubicBezTo>
                <a:cubicBezTo>
                  <a:pt x="883259" y="508589"/>
                  <a:pt x="652677" y="523759"/>
                  <a:pt x="523842" y="514905"/>
                </a:cubicBezTo>
                <a:cubicBezTo>
                  <a:pt x="395007" y="506051"/>
                  <a:pt x="222692" y="529217"/>
                  <a:pt x="0" y="514905"/>
                </a:cubicBezTo>
                <a:cubicBezTo>
                  <a:pt x="11282" y="395130"/>
                  <a:pt x="7149" y="2081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Click on “</a:t>
            </a:r>
            <a:r>
              <a:rPr lang="en-US" sz="3600" dirty="0">
                <a:hlinkClick r:id="rId2"/>
              </a:rPr>
              <a:t>Create an </a:t>
            </a:r>
            <a:r>
              <a:rPr lang="en-US" sz="3600" dirty="0" err="1">
                <a:hlinkClick r:id="rId2"/>
              </a:rPr>
              <a:t>IBMid</a:t>
            </a:r>
            <a:r>
              <a:rPr lang="en-US" sz="3600" dirty="0"/>
              <a:t>”</a:t>
            </a:r>
            <a:endParaRPr lang="en-CA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1CACEA-561B-46EB-B338-C2D161FD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9838" y="1825625"/>
            <a:ext cx="5512323" cy="43513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6D55F1-9841-43C6-9F9F-81113210258B}"/>
              </a:ext>
            </a:extLst>
          </p:cNvPr>
          <p:cNvSpPr/>
          <p:nvPr/>
        </p:nvSpPr>
        <p:spPr>
          <a:xfrm>
            <a:off x="5175682" y="5202315"/>
            <a:ext cx="1198486" cy="328474"/>
          </a:xfrm>
          <a:custGeom>
            <a:avLst/>
            <a:gdLst>
              <a:gd name="connsiteX0" fmla="*/ 0 w 1198486"/>
              <a:gd name="connsiteY0" fmla="*/ 0 h 328474"/>
              <a:gd name="connsiteX1" fmla="*/ 563288 w 1198486"/>
              <a:gd name="connsiteY1" fmla="*/ 0 h 328474"/>
              <a:gd name="connsiteX2" fmla="*/ 1198486 w 1198486"/>
              <a:gd name="connsiteY2" fmla="*/ 0 h 328474"/>
              <a:gd name="connsiteX3" fmla="*/ 1198486 w 1198486"/>
              <a:gd name="connsiteY3" fmla="*/ 328474 h 328474"/>
              <a:gd name="connsiteX4" fmla="*/ 623213 w 1198486"/>
              <a:gd name="connsiteY4" fmla="*/ 328474 h 328474"/>
              <a:gd name="connsiteX5" fmla="*/ 0 w 1198486"/>
              <a:gd name="connsiteY5" fmla="*/ 328474 h 328474"/>
              <a:gd name="connsiteX6" fmla="*/ 0 w 1198486"/>
              <a:gd name="connsiteY6" fmla="*/ 0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8486" h="328474" extrusionOk="0">
                <a:moveTo>
                  <a:pt x="0" y="0"/>
                </a:moveTo>
                <a:cubicBezTo>
                  <a:pt x="225029" y="3727"/>
                  <a:pt x="371969" y="13007"/>
                  <a:pt x="563288" y="0"/>
                </a:cubicBezTo>
                <a:cubicBezTo>
                  <a:pt x="754607" y="-13007"/>
                  <a:pt x="898473" y="-28923"/>
                  <a:pt x="1198486" y="0"/>
                </a:cubicBezTo>
                <a:cubicBezTo>
                  <a:pt x="1209303" y="123504"/>
                  <a:pt x="1210431" y="204361"/>
                  <a:pt x="1198486" y="328474"/>
                </a:cubicBezTo>
                <a:cubicBezTo>
                  <a:pt x="927948" y="300397"/>
                  <a:pt x="908073" y="307872"/>
                  <a:pt x="623213" y="328474"/>
                </a:cubicBezTo>
                <a:cubicBezTo>
                  <a:pt x="338353" y="349076"/>
                  <a:pt x="279424" y="325846"/>
                  <a:pt x="0" y="328474"/>
                </a:cubicBezTo>
                <a:cubicBezTo>
                  <a:pt x="14085" y="233199"/>
                  <a:pt x="-12760" y="13797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1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745293"/>
          </a:xfrm>
        </p:spPr>
        <p:txBody>
          <a:bodyPr>
            <a:normAutofit/>
          </a:bodyPr>
          <a:lstStyle/>
          <a:p>
            <a:r>
              <a:rPr lang="en-US" sz="3700" dirty="0"/>
              <a:t>Step 4.1: Details</a:t>
            </a:r>
            <a:endParaRPr lang="en-CA" sz="3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CA79A-DA22-444B-8FD9-6EA3FB40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374559"/>
            <a:ext cx="3651466" cy="1976331"/>
          </a:xfrm>
        </p:spPr>
        <p:txBody>
          <a:bodyPr>
            <a:normAutofit/>
          </a:bodyPr>
          <a:lstStyle/>
          <a:p>
            <a:r>
              <a:rPr lang="en-US" sz="1800" dirty="0"/>
              <a:t>Fill in your email, name and set a password for your new account</a:t>
            </a:r>
          </a:p>
          <a:p>
            <a:r>
              <a:rPr lang="en-US" sz="1800" dirty="0"/>
              <a:t>Click on continue after agreeing to the terms, conditions and the privacy statement</a:t>
            </a:r>
          </a:p>
          <a:p>
            <a:r>
              <a:rPr lang="en-US" sz="1800" dirty="0"/>
              <a:t>Click on Continue.</a:t>
            </a:r>
            <a:endParaRPr lang="en-CA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BA3E7-F8F0-47AE-8667-729E1CE1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07" y="0"/>
            <a:ext cx="586234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6D55F1-9841-43C6-9F9F-81113210258B}"/>
              </a:ext>
            </a:extLst>
          </p:cNvPr>
          <p:cNvSpPr/>
          <p:nvPr/>
        </p:nvSpPr>
        <p:spPr>
          <a:xfrm>
            <a:off x="9153331" y="6059582"/>
            <a:ext cx="951722" cy="397202"/>
          </a:xfrm>
          <a:custGeom>
            <a:avLst/>
            <a:gdLst>
              <a:gd name="connsiteX0" fmla="*/ 0 w 951722"/>
              <a:gd name="connsiteY0" fmla="*/ 0 h 397202"/>
              <a:gd name="connsiteX1" fmla="*/ 447309 w 951722"/>
              <a:gd name="connsiteY1" fmla="*/ 0 h 397202"/>
              <a:gd name="connsiteX2" fmla="*/ 951722 w 951722"/>
              <a:gd name="connsiteY2" fmla="*/ 0 h 397202"/>
              <a:gd name="connsiteX3" fmla="*/ 951722 w 951722"/>
              <a:gd name="connsiteY3" fmla="*/ 397202 h 397202"/>
              <a:gd name="connsiteX4" fmla="*/ 494895 w 951722"/>
              <a:gd name="connsiteY4" fmla="*/ 397202 h 397202"/>
              <a:gd name="connsiteX5" fmla="*/ 0 w 951722"/>
              <a:gd name="connsiteY5" fmla="*/ 397202 h 397202"/>
              <a:gd name="connsiteX6" fmla="*/ 0 w 951722"/>
              <a:gd name="connsiteY6" fmla="*/ 0 h 39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1722" h="397202" extrusionOk="0">
                <a:moveTo>
                  <a:pt x="0" y="0"/>
                </a:moveTo>
                <a:cubicBezTo>
                  <a:pt x="175467" y="21919"/>
                  <a:pt x="278432" y="10808"/>
                  <a:pt x="447309" y="0"/>
                </a:cubicBezTo>
                <a:cubicBezTo>
                  <a:pt x="616186" y="-10808"/>
                  <a:pt x="734675" y="11944"/>
                  <a:pt x="951722" y="0"/>
                </a:cubicBezTo>
                <a:cubicBezTo>
                  <a:pt x="968170" y="127652"/>
                  <a:pt x="968020" y="241076"/>
                  <a:pt x="951722" y="397202"/>
                </a:cubicBezTo>
                <a:cubicBezTo>
                  <a:pt x="762912" y="375361"/>
                  <a:pt x="601265" y="383786"/>
                  <a:pt x="494895" y="397202"/>
                </a:cubicBezTo>
                <a:cubicBezTo>
                  <a:pt x="388525" y="410618"/>
                  <a:pt x="202764" y="384763"/>
                  <a:pt x="0" y="397202"/>
                </a:cubicBezTo>
                <a:cubicBezTo>
                  <a:pt x="2377" y="254287"/>
                  <a:pt x="3170" y="1762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4A5B1-761F-45B2-BF60-7E6DB09A8460}"/>
              </a:ext>
            </a:extLst>
          </p:cNvPr>
          <p:cNvSpPr txBox="1">
            <a:spLocks/>
          </p:cNvSpPr>
          <p:nvPr/>
        </p:nvSpPr>
        <p:spPr>
          <a:xfrm>
            <a:off x="648929" y="3507110"/>
            <a:ext cx="5050535" cy="745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Step 4.2: Check your email</a:t>
            </a:r>
            <a:endParaRPr lang="en-CA" sz="3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147E21D-C4D7-429A-95C2-427DDB9CE0B7}"/>
              </a:ext>
            </a:extLst>
          </p:cNvPr>
          <p:cNvSpPr txBox="1">
            <a:spLocks/>
          </p:cNvSpPr>
          <p:nvPr/>
        </p:nvSpPr>
        <p:spPr>
          <a:xfrm>
            <a:off x="648930" y="4281852"/>
            <a:ext cx="3651466" cy="197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You will get a 7-digit code that you will enter in the form after clicking on proceed</a:t>
            </a:r>
          </a:p>
          <a:p>
            <a:r>
              <a:rPr lang="en-US" sz="1800" dirty="0"/>
              <a:t>Account setup is done!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939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265B-B16B-4DF0-8B2D-5AE69081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 5: Head back to the </a:t>
            </a:r>
            <a:r>
              <a:rPr lang="en-US" sz="4000" dirty="0">
                <a:hlinkClick r:id="rId2"/>
              </a:rPr>
              <a:t>landing page</a:t>
            </a:r>
            <a:r>
              <a:rPr lang="en-US" sz="4000" dirty="0"/>
              <a:t>, sign in </a:t>
            </a:r>
            <a:endParaRPr lang="en-CA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2CDF6-80BA-4BDF-AA4E-9A7FBA61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81" y="1465594"/>
            <a:ext cx="9293638" cy="52129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A3F66-377C-41AB-B149-F1E17CF33163}"/>
              </a:ext>
            </a:extLst>
          </p:cNvPr>
          <p:cNvSpPr/>
          <p:nvPr/>
        </p:nvSpPr>
        <p:spPr>
          <a:xfrm>
            <a:off x="7634796" y="3364637"/>
            <a:ext cx="2760955" cy="701336"/>
          </a:xfrm>
          <a:custGeom>
            <a:avLst/>
            <a:gdLst>
              <a:gd name="connsiteX0" fmla="*/ 0 w 2760955"/>
              <a:gd name="connsiteY0" fmla="*/ 0 h 701336"/>
              <a:gd name="connsiteX1" fmla="*/ 607410 w 2760955"/>
              <a:gd name="connsiteY1" fmla="*/ 0 h 701336"/>
              <a:gd name="connsiteX2" fmla="*/ 1270039 w 2760955"/>
              <a:gd name="connsiteY2" fmla="*/ 0 h 701336"/>
              <a:gd name="connsiteX3" fmla="*/ 1932668 w 2760955"/>
              <a:gd name="connsiteY3" fmla="*/ 0 h 701336"/>
              <a:gd name="connsiteX4" fmla="*/ 2760955 w 2760955"/>
              <a:gd name="connsiteY4" fmla="*/ 0 h 701336"/>
              <a:gd name="connsiteX5" fmla="*/ 2760955 w 2760955"/>
              <a:gd name="connsiteY5" fmla="*/ 343655 h 701336"/>
              <a:gd name="connsiteX6" fmla="*/ 2760955 w 2760955"/>
              <a:gd name="connsiteY6" fmla="*/ 701336 h 701336"/>
              <a:gd name="connsiteX7" fmla="*/ 2043107 w 2760955"/>
              <a:gd name="connsiteY7" fmla="*/ 701336 h 701336"/>
              <a:gd name="connsiteX8" fmla="*/ 1325258 w 2760955"/>
              <a:gd name="connsiteY8" fmla="*/ 701336 h 701336"/>
              <a:gd name="connsiteX9" fmla="*/ 690239 w 2760955"/>
              <a:gd name="connsiteY9" fmla="*/ 701336 h 701336"/>
              <a:gd name="connsiteX10" fmla="*/ 0 w 2760955"/>
              <a:gd name="connsiteY10" fmla="*/ 701336 h 701336"/>
              <a:gd name="connsiteX11" fmla="*/ 0 w 2760955"/>
              <a:gd name="connsiteY11" fmla="*/ 336641 h 701336"/>
              <a:gd name="connsiteX12" fmla="*/ 0 w 2760955"/>
              <a:gd name="connsiteY1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60955" h="701336" extrusionOk="0">
                <a:moveTo>
                  <a:pt x="0" y="0"/>
                </a:moveTo>
                <a:cubicBezTo>
                  <a:pt x="137001" y="-11974"/>
                  <a:pt x="387979" y="-25503"/>
                  <a:pt x="607410" y="0"/>
                </a:cubicBezTo>
                <a:cubicBezTo>
                  <a:pt x="826841" y="25503"/>
                  <a:pt x="979819" y="23121"/>
                  <a:pt x="1270039" y="0"/>
                </a:cubicBezTo>
                <a:cubicBezTo>
                  <a:pt x="1560259" y="-23121"/>
                  <a:pt x="1689066" y="-4828"/>
                  <a:pt x="1932668" y="0"/>
                </a:cubicBezTo>
                <a:cubicBezTo>
                  <a:pt x="2176270" y="4828"/>
                  <a:pt x="2492413" y="-40441"/>
                  <a:pt x="2760955" y="0"/>
                </a:cubicBezTo>
                <a:cubicBezTo>
                  <a:pt x="2760293" y="79653"/>
                  <a:pt x="2765007" y="226178"/>
                  <a:pt x="2760955" y="343655"/>
                </a:cubicBezTo>
                <a:cubicBezTo>
                  <a:pt x="2756903" y="461133"/>
                  <a:pt x="2747832" y="600482"/>
                  <a:pt x="2760955" y="701336"/>
                </a:cubicBezTo>
                <a:cubicBezTo>
                  <a:pt x="2608957" y="729504"/>
                  <a:pt x="2268901" y="706488"/>
                  <a:pt x="2043107" y="701336"/>
                </a:cubicBezTo>
                <a:cubicBezTo>
                  <a:pt x="1817313" y="696184"/>
                  <a:pt x="1669319" y="731388"/>
                  <a:pt x="1325258" y="701336"/>
                </a:cubicBezTo>
                <a:cubicBezTo>
                  <a:pt x="981197" y="671284"/>
                  <a:pt x="992453" y="680665"/>
                  <a:pt x="690239" y="701336"/>
                </a:cubicBezTo>
                <a:cubicBezTo>
                  <a:pt x="388025" y="722007"/>
                  <a:pt x="164814" y="726462"/>
                  <a:pt x="0" y="701336"/>
                </a:cubicBezTo>
                <a:cubicBezTo>
                  <a:pt x="-2645" y="527562"/>
                  <a:pt x="9768" y="439312"/>
                  <a:pt x="0" y="336641"/>
                </a:cubicBezTo>
                <a:cubicBezTo>
                  <a:pt x="-9768" y="233970"/>
                  <a:pt x="-7274" y="1077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9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4265B-B16B-4DF0-8B2D-5AE69081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6: Read the Privacy and Terms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5734FA-4A4E-4ACE-9B76-561372BF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23" y="492573"/>
            <a:ext cx="6078343" cy="58807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0A3F66-377C-41AB-B149-F1E17CF33163}"/>
              </a:ext>
            </a:extLst>
          </p:cNvPr>
          <p:cNvSpPr/>
          <p:nvPr/>
        </p:nvSpPr>
        <p:spPr>
          <a:xfrm>
            <a:off x="5391423" y="5299788"/>
            <a:ext cx="3748552" cy="382556"/>
          </a:xfrm>
          <a:custGeom>
            <a:avLst/>
            <a:gdLst>
              <a:gd name="connsiteX0" fmla="*/ 0 w 3748552"/>
              <a:gd name="connsiteY0" fmla="*/ 0 h 382556"/>
              <a:gd name="connsiteX1" fmla="*/ 512302 w 3748552"/>
              <a:gd name="connsiteY1" fmla="*/ 0 h 382556"/>
              <a:gd name="connsiteX2" fmla="*/ 1099575 w 3748552"/>
              <a:gd name="connsiteY2" fmla="*/ 0 h 382556"/>
              <a:gd name="connsiteX3" fmla="*/ 1686848 w 3748552"/>
              <a:gd name="connsiteY3" fmla="*/ 0 h 382556"/>
              <a:gd name="connsiteX4" fmla="*/ 2311607 w 3748552"/>
              <a:gd name="connsiteY4" fmla="*/ 0 h 382556"/>
              <a:gd name="connsiteX5" fmla="*/ 2898880 w 3748552"/>
              <a:gd name="connsiteY5" fmla="*/ 0 h 382556"/>
              <a:gd name="connsiteX6" fmla="*/ 3748552 w 3748552"/>
              <a:gd name="connsiteY6" fmla="*/ 0 h 382556"/>
              <a:gd name="connsiteX7" fmla="*/ 3748552 w 3748552"/>
              <a:gd name="connsiteY7" fmla="*/ 382556 h 382556"/>
              <a:gd name="connsiteX8" fmla="*/ 3086308 w 3748552"/>
              <a:gd name="connsiteY8" fmla="*/ 382556 h 382556"/>
              <a:gd name="connsiteX9" fmla="*/ 2536520 w 3748552"/>
              <a:gd name="connsiteY9" fmla="*/ 382556 h 382556"/>
              <a:gd name="connsiteX10" fmla="*/ 1911762 w 3748552"/>
              <a:gd name="connsiteY10" fmla="*/ 382556 h 382556"/>
              <a:gd name="connsiteX11" fmla="*/ 1212032 w 3748552"/>
              <a:gd name="connsiteY11" fmla="*/ 382556 h 382556"/>
              <a:gd name="connsiteX12" fmla="*/ 549788 w 3748552"/>
              <a:gd name="connsiteY12" fmla="*/ 382556 h 382556"/>
              <a:gd name="connsiteX13" fmla="*/ 0 w 3748552"/>
              <a:gd name="connsiteY13" fmla="*/ 382556 h 382556"/>
              <a:gd name="connsiteX14" fmla="*/ 0 w 3748552"/>
              <a:gd name="connsiteY14" fmla="*/ 0 h 38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8552" h="382556" extrusionOk="0">
                <a:moveTo>
                  <a:pt x="0" y="0"/>
                </a:moveTo>
                <a:cubicBezTo>
                  <a:pt x="165191" y="-24841"/>
                  <a:pt x="326903" y="8534"/>
                  <a:pt x="512302" y="0"/>
                </a:cubicBezTo>
                <a:cubicBezTo>
                  <a:pt x="697701" y="-8534"/>
                  <a:pt x="859122" y="-12528"/>
                  <a:pt x="1099575" y="0"/>
                </a:cubicBezTo>
                <a:cubicBezTo>
                  <a:pt x="1340028" y="12528"/>
                  <a:pt x="1467875" y="20346"/>
                  <a:pt x="1686848" y="0"/>
                </a:cubicBezTo>
                <a:cubicBezTo>
                  <a:pt x="1905821" y="-20346"/>
                  <a:pt x="2026156" y="3672"/>
                  <a:pt x="2311607" y="0"/>
                </a:cubicBezTo>
                <a:cubicBezTo>
                  <a:pt x="2597058" y="-3672"/>
                  <a:pt x="2689825" y="6286"/>
                  <a:pt x="2898880" y="0"/>
                </a:cubicBezTo>
                <a:cubicBezTo>
                  <a:pt x="3107935" y="-6286"/>
                  <a:pt x="3447648" y="-40149"/>
                  <a:pt x="3748552" y="0"/>
                </a:cubicBezTo>
                <a:cubicBezTo>
                  <a:pt x="3732185" y="149046"/>
                  <a:pt x="3753509" y="203164"/>
                  <a:pt x="3748552" y="382556"/>
                </a:cubicBezTo>
                <a:cubicBezTo>
                  <a:pt x="3514485" y="411429"/>
                  <a:pt x="3404711" y="371690"/>
                  <a:pt x="3086308" y="382556"/>
                </a:cubicBezTo>
                <a:cubicBezTo>
                  <a:pt x="2767905" y="393422"/>
                  <a:pt x="2752697" y="360626"/>
                  <a:pt x="2536520" y="382556"/>
                </a:cubicBezTo>
                <a:cubicBezTo>
                  <a:pt x="2320343" y="404486"/>
                  <a:pt x="2221258" y="354562"/>
                  <a:pt x="1911762" y="382556"/>
                </a:cubicBezTo>
                <a:cubicBezTo>
                  <a:pt x="1602266" y="410550"/>
                  <a:pt x="1371634" y="365359"/>
                  <a:pt x="1212032" y="382556"/>
                </a:cubicBezTo>
                <a:cubicBezTo>
                  <a:pt x="1052430" y="399754"/>
                  <a:pt x="721374" y="354788"/>
                  <a:pt x="549788" y="382556"/>
                </a:cubicBezTo>
                <a:cubicBezTo>
                  <a:pt x="378202" y="410324"/>
                  <a:pt x="218152" y="372981"/>
                  <a:pt x="0" y="382556"/>
                </a:cubicBezTo>
                <a:cubicBezTo>
                  <a:pt x="-880" y="265964"/>
                  <a:pt x="404" y="8836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0641B-B8C8-4FCE-9D7C-485A26112329}"/>
              </a:ext>
            </a:extLst>
          </p:cNvPr>
          <p:cNvSpPr txBox="1"/>
          <p:nvPr/>
        </p:nvSpPr>
        <p:spPr>
          <a:xfrm>
            <a:off x="951722" y="4245429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Tick the checkbox if you agree to the terms, and then click on Accept and continue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9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19F39-36C2-4232-86B9-62117B3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7: Fill in an IBM survey (mandatory)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559A2-30B0-46B3-A7CC-BACEF8A6D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250"/>
          <a:stretch/>
        </p:blipFill>
        <p:spPr>
          <a:xfrm>
            <a:off x="6443074" y="492573"/>
            <a:ext cx="3975040" cy="58807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F0D9BD-89AF-4EA7-B265-35F17E1507ED}"/>
              </a:ext>
            </a:extLst>
          </p:cNvPr>
          <p:cNvSpPr/>
          <p:nvPr/>
        </p:nvSpPr>
        <p:spPr>
          <a:xfrm>
            <a:off x="7324531" y="5953831"/>
            <a:ext cx="1464906" cy="546898"/>
          </a:xfrm>
          <a:custGeom>
            <a:avLst/>
            <a:gdLst>
              <a:gd name="connsiteX0" fmla="*/ 0 w 1464906"/>
              <a:gd name="connsiteY0" fmla="*/ 0 h 546898"/>
              <a:gd name="connsiteX1" fmla="*/ 444355 w 1464906"/>
              <a:gd name="connsiteY1" fmla="*/ 0 h 546898"/>
              <a:gd name="connsiteX2" fmla="*/ 918008 w 1464906"/>
              <a:gd name="connsiteY2" fmla="*/ 0 h 546898"/>
              <a:gd name="connsiteX3" fmla="*/ 1464906 w 1464906"/>
              <a:gd name="connsiteY3" fmla="*/ 0 h 546898"/>
              <a:gd name="connsiteX4" fmla="*/ 1464906 w 1464906"/>
              <a:gd name="connsiteY4" fmla="*/ 546898 h 546898"/>
              <a:gd name="connsiteX5" fmla="*/ 1020551 w 1464906"/>
              <a:gd name="connsiteY5" fmla="*/ 546898 h 546898"/>
              <a:gd name="connsiteX6" fmla="*/ 517600 w 1464906"/>
              <a:gd name="connsiteY6" fmla="*/ 546898 h 546898"/>
              <a:gd name="connsiteX7" fmla="*/ 0 w 1464906"/>
              <a:gd name="connsiteY7" fmla="*/ 546898 h 546898"/>
              <a:gd name="connsiteX8" fmla="*/ 0 w 1464906"/>
              <a:gd name="connsiteY8" fmla="*/ 0 h 54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4906" h="546898" extrusionOk="0">
                <a:moveTo>
                  <a:pt x="0" y="0"/>
                </a:moveTo>
                <a:cubicBezTo>
                  <a:pt x="113885" y="10787"/>
                  <a:pt x="271371" y="-7378"/>
                  <a:pt x="444355" y="0"/>
                </a:cubicBezTo>
                <a:cubicBezTo>
                  <a:pt x="617340" y="7378"/>
                  <a:pt x="696838" y="-16017"/>
                  <a:pt x="918008" y="0"/>
                </a:cubicBezTo>
                <a:cubicBezTo>
                  <a:pt x="1139178" y="16017"/>
                  <a:pt x="1328398" y="-26876"/>
                  <a:pt x="1464906" y="0"/>
                </a:cubicBezTo>
                <a:cubicBezTo>
                  <a:pt x="1441455" y="225062"/>
                  <a:pt x="1480035" y="426674"/>
                  <a:pt x="1464906" y="546898"/>
                </a:cubicBezTo>
                <a:cubicBezTo>
                  <a:pt x="1364950" y="531654"/>
                  <a:pt x="1146282" y="529482"/>
                  <a:pt x="1020551" y="546898"/>
                </a:cubicBezTo>
                <a:cubicBezTo>
                  <a:pt x="894820" y="564314"/>
                  <a:pt x="683077" y="533301"/>
                  <a:pt x="517600" y="546898"/>
                </a:cubicBezTo>
                <a:cubicBezTo>
                  <a:pt x="352123" y="560495"/>
                  <a:pt x="115545" y="551920"/>
                  <a:pt x="0" y="546898"/>
                </a:cubicBezTo>
                <a:cubicBezTo>
                  <a:pt x="-9465" y="401589"/>
                  <a:pt x="-6869" y="14921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3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01C10-1F54-4E0D-8E4C-3CA3F700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8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928703">
            <a:off x="1052803" y="2962656"/>
            <a:ext cx="2063621" cy="932688"/>
          </a:xfrm>
          <a:custGeom>
            <a:avLst/>
            <a:gdLst>
              <a:gd name="connsiteX0" fmla="*/ 0 w 2063621"/>
              <a:gd name="connsiteY0" fmla="*/ 0 h 932688"/>
              <a:gd name="connsiteX1" fmla="*/ 708510 w 2063621"/>
              <a:gd name="connsiteY1" fmla="*/ 0 h 932688"/>
              <a:gd name="connsiteX2" fmla="*/ 1334475 w 2063621"/>
              <a:gd name="connsiteY2" fmla="*/ 0 h 932688"/>
              <a:gd name="connsiteX3" fmla="*/ 2063621 w 2063621"/>
              <a:gd name="connsiteY3" fmla="*/ 0 h 932688"/>
              <a:gd name="connsiteX4" fmla="*/ 2063621 w 2063621"/>
              <a:gd name="connsiteY4" fmla="*/ 438363 h 932688"/>
              <a:gd name="connsiteX5" fmla="*/ 2063621 w 2063621"/>
              <a:gd name="connsiteY5" fmla="*/ 932688 h 932688"/>
              <a:gd name="connsiteX6" fmla="*/ 1355111 w 2063621"/>
              <a:gd name="connsiteY6" fmla="*/ 932688 h 932688"/>
              <a:gd name="connsiteX7" fmla="*/ 729146 w 2063621"/>
              <a:gd name="connsiteY7" fmla="*/ 932688 h 932688"/>
              <a:gd name="connsiteX8" fmla="*/ 0 w 2063621"/>
              <a:gd name="connsiteY8" fmla="*/ 932688 h 932688"/>
              <a:gd name="connsiteX9" fmla="*/ 0 w 2063621"/>
              <a:gd name="connsiteY9" fmla="*/ 475671 h 932688"/>
              <a:gd name="connsiteX10" fmla="*/ 0 w 2063621"/>
              <a:gd name="connsiteY10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3621" h="932688" fill="none" extrusionOk="0">
                <a:moveTo>
                  <a:pt x="0" y="0"/>
                </a:moveTo>
                <a:cubicBezTo>
                  <a:pt x="218733" y="-34577"/>
                  <a:pt x="506046" y="26366"/>
                  <a:pt x="708510" y="0"/>
                </a:cubicBezTo>
                <a:cubicBezTo>
                  <a:pt x="910974" y="-26366"/>
                  <a:pt x="1112527" y="-30813"/>
                  <a:pt x="1334475" y="0"/>
                </a:cubicBezTo>
                <a:cubicBezTo>
                  <a:pt x="1556424" y="30813"/>
                  <a:pt x="1739792" y="-3881"/>
                  <a:pt x="2063621" y="0"/>
                </a:cubicBezTo>
                <a:cubicBezTo>
                  <a:pt x="2044362" y="171286"/>
                  <a:pt x="2043981" y="315648"/>
                  <a:pt x="2063621" y="438363"/>
                </a:cubicBezTo>
                <a:cubicBezTo>
                  <a:pt x="2083261" y="561078"/>
                  <a:pt x="2086616" y="792313"/>
                  <a:pt x="2063621" y="932688"/>
                </a:cubicBezTo>
                <a:cubicBezTo>
                  <a:pt x="1812611" y="951243"/>
                  <a:pt x="1614670" y="915715"/>
                  <a:pt x="1355111" y="932688"/>
                </a:cubicBezTo>
                <a:cubicBezTo>
                  <a:pt x="1095552" y="949662"/>
                  <a:pt x="930856" y="922198"/>
                  <a:pt x="729146" y="932688"/>
                </a:cubicBezTo>
                <a:cubicBezTo>
                  <a:pt x="527437" y="943178"/>
                  <a:pt x="167133" y="952219"/>
                  <a:pt x="0" y="932688"/>
                </a:cubicBezTo>
                <a:cubicBezTo>
                  <a:pt x="14304" y="768818"/>
                  <a:pt x="-11131" y="678104"/>
                  <a:pt x="0" y="475671"/>
                </a:cubicBezTo>
                <a:cubicBezTo>
                  <a:pt x="11131" y="273238"/>
                  <a:pt x="-21254" y="169103"/>
                  <a:pt x="0" y="0"/>
                </a:cubicBezTo>
                <a:close/>
              </a:path>
              <a:path w="2063621" h="932688" stroke="0" extrusionOk="0">
                <a:moveTo>
                  <a:pt x="0" y="0"/>
                </a:moveTo>
                <a:cubicBezTo>
                  <a:pt x="324212" y="6680"/>
                  <a:pt x="529204" y="13417"/>
                  <a:pt x="667237" y="0"/>
                </a:cubicBezTo>
                <a:cubicBezTo>
                  <a:pt x="805270" y="-13417"/>
                  <a:pt x="1063539" y="26191"/>
                  <a:pt x="1313839" y="0"/>
                </a:cubicBezTo>
                <a:cubicBezTo>
                  <a:pt x="1564139" y="-26191"/>
                  <a:pt x="1739976" y="-4991"/>
                  <a:pt x="2063621" y="0"/>
                </a:cubicBezTo>
                <a:cubicBezTo>
                  <a:pt x="2079052" y="138869"/>
                  <a:pt x="2066578" y="336859"/>
                  <a:pt x="2063621" y="475671"/>
                </a:cubicBezTo>
                <a:cubicBezTo>
                  <a:pt x="2060664" y="614483"/>
                  <a:pt x="2050218" y="802539"/>
                  <a:pt x="2063621" y="932688"/>
                </a:cubicBezTo>
                <a:cubicBezTo>
                  <a:pt x="1891399" y="934755"/>
                  <a:pt x="1682057" y="937160"/>
                  <a:pt x="1355111" y="932688"/>
                </a:cubicBezTo>
                <a:cubicBezTo>
                  <a:pt x="1028165" y="928217"/>
                  <a:pt x="945687" y="935466"/>
                  <a:pt x="625965" y="932688"/>
                </a:cubicBezTo>
                <a:cubicBezTo>
                  <a:pt x="306243" y="929910"/>
                  <a:pt x="164644" y="922277"/>
                  <a:pt x="0" y="932688"/>
                </a:cubicBezTo>
                <a:cubicBezTo>
                  <a:pt x="-10049" y="692373"/>
                  <a:pt x="-18464" y="662668"/>
                  <a:pt x="0" y="447690"/>
                </a:cubicBezTo>
                <a:cubicBezTo>
                  <a:pt x="18464" y="232712"/>
                  <a:pt x="-20079" y="186455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77521889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6EB87-0C1D-4B57-B65A-A36B0574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167</Words>
  <Application>Microsoft Office PowerPoint</Application>
  <PresentationFormat>Widescreen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Getting Started with IBM Q Experience  Part 1: Account Creation</vt:lpstr>
      <vt:lpstr>Step 1: Open https://quantum-computing.ibm.com/</vt:lpstr>
      <vt:lpstr>Step 2: Click on “Create an IBMid account”</vt:lpstr>
      <vt:lpstr>Step 3: Click on “Create an IBMid”</vt:lpstr>
      <vt:lpstr>Step 4.1: Details</vt:lpstr>
      <vt:lpstr>Step 5: Head back to the landing page, sign in </vt:lpstr>
      <vt:lpstr>Step 6: Read the Privacy and Terms</vt:lpstr>
      <vt:lpstr>Step 7: Fill in an IBM survey (mandatory)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IBM Q Experience</dc:title>
  <dc:creator>Priya Angara</dc:creator>
  <cp:lastModifiedBy>Priya Angara</cp:lastModifiedBy>
  <cp:revision>9</cp:revision>
  <dcterms:created xsi:type="dcterms:W3CDTF">2019-12-13T20:20:01Z</dcterms:created>
  <dcterms:modified xsi:type="dcterms:W3CDTF">2020-01-22T23:28:44Z</dcterms:modified>
</cp:coreProperties>
</file>