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38D4-3B4A-458E-8C69-F4BDC189F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18249-EB09-4441-BFA4-324872D99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AEC7-5139-4FF0-BF6C-6B92E00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2C1F-AC93-4D3E-AA4C-6B022B70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457A8-FDAB-430C-9C7A-EEEF1981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06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4D7D-B948-4526-862F-9C15AAF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8F35D-C1FB-48A0-9257-D9F9CD69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05B7-EB22-43D8-BF3E-B114CCAC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4775-ADAA-4FF2-AFBF-ED196F7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1762-1769-4FF2-AAB0-C1DD1CF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43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8D5E2-1595-47BF-8971-46A69F5B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51B90-7B50-4A6A-A030-5569C3D9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B32A-E61F-4D25-8FE5-D4AF0410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CDBD-39DE-4470-86DB-32C93611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0343-BE04-41B5-83E1-D4C39A98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5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5243-EAF0-40C2-8618-6259B16C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9BAB-88FA-4BCF-B56A-D25BF57E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5A06-F418-4619-92E0-86949EF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C269-5B7A-4D5E-844F-5D7CE505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6F83-1C45-411A-B285-02BD29FB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922-958B-4165-852D-E1DB2ED5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4BA9-B6EC-4CFE-A336-61EB0844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6C94-ED2D-4A5E-9F56-E73088B0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7137-C522-4381-A3EE-D1AF486C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051B-96B4-401B-9D2A-58B78F4B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83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08B0-1A5C-486C-9C40-69409DC1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C1A4-BCCB-44C7-856C-DE1061488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8F06A-3B2E-4D15-9F2B-CB26AC442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A00A-5808-4DD0-80A2-94968678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402D-18B9-4116-9CCA-518E21E7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5B57-3FC8-4018-9D75-86CB89F6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61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044D-4AE0-4D47-81ED-0E931D53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C11F-DEC5-43F8-8735-834D34C7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DCF8B-5FA7-4FAC-81D0-DDFC52C92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DAD28-1927-483C-9CBC-EB5E197F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94FB5-BD5D-48E9-8447-2901FFEB4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57EFF-402D-4B04-BDFA-948FF3BA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1E3DC-8D1B-43C5-A3CC-78AECD8A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6C9E3-7024-4BF9-91CE-79C94ADE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B4C7-F52C-4932-A74C-2BCBC90F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6C4A4-AB2E-4E92-B99E-F8EB7ABE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B7AB0-F217-46F8-BA5A-1F5DCCA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B3A31-0C6A-4C29-ACA1-784F7C5D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0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F15AC-CC45-4180-8EBC-EA2877B2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2B5F3-F00D-4C18-9477-BAC511A5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9DF04-C623-4D99-9B6B-A8B5C06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1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0BEB-8E32-4A7A-94ED-5F8316B9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48D8-21FA-447B-9643-C31D9C9B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840BE-35E6-4B59-97A0-5A1A44E8B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1873-04DC-4CF0-89FE-587E9E50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B88B-C3A0-44F3-8F89-2E00CD83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5B4E-E35F-4277-9449-04D510E1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EE22-91E6-41EE-A2F4-A1146D5C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2083C-1292-4454-8896-04241C94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CD15A-A855-4885-82DA-F2DB7401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55FA-FEDB-49F1-8C71-CAC14FF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7882-0E2F-4852-9AFA-CAF754C9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9C3A-668C-42FA-846C-08BE1074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761D5-0CB0-4935-8CD9-A655F15B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7108-6A65-4B26-9453-2FD5221F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EAAA6-141B-4A0C-8EDE-30D6AFA0B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8B3E5-8442-457B-B566-0CEFD82AC66F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F11A-82C2-41CF-9E2D-85F79717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F798-9F8A-457C-B8E2-4A44CC517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8AFB-E275-436E-A74F-070E7B750D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2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92F4E-63C9-4BEB-8D35-EEEC9398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02" y="1782618"/>
            <a:ext cx="4280974" cy="5075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D6BDA-A744-4751-9347-C0FCEA64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67775" cy="26098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F13C56-CDB9-443F-A43E-824A991A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38" y="2864010"/>
            <a:ext cx="5934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9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B73F1-72DB-4CBC-8CFE-5435A7BA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92364"/>
            <a:ext cx="4408054" cy="83127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Game Setup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7DDF52-E165-4C16-B506-E7DDFC99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275857"/>
            <a:ext cx="4759036" cy="43062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Lay out the game &amp; spaceship boards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Place the quantum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Shuffle the engine card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Prepare the quantum event deck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Set the initial detection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Determine the first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Determine the initial ship 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Draw engine cards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BCCAB-A4AA-4C62-AE51-279FB8C0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119" y="1047630"/>
            <a:ext cx="4074854" cy="467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9E2A0-506C-4FC6-9ED9-0365B753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89" y="1105858"/>
            <a:ext cx="3843386" cy="46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4169AF-F8D8-4F57-855F-240E00C6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0" y="530096"/>
            <a:ext cx="4408054" cy="83127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Engine Cards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FE88FD-6CEC-44AE-B1F7-EB611EF3CBE8}"/>
              </a:ext>
            </a:extLst>
          </p:cNvPr>
          <p:cNvSpPr txBox="1">
            <a:spLocks/>
          </p:cNvSpPr>
          <p:nvPr/>
        </p:nvSpPr>
        <p:spPr>
          <a:xfrm>
            <a:off x="7597465" y="530097"/>
            <a:ext cx="4408054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Orbital defenses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537E2A-580E-4F90-B476-B727C0ADA4B7}"/>
              </a:ext>
            </a:extLst>
          </p:cNvPr>
          <p:cNvSpPr txBox="1">
            <a:spLocks/>
          </p:cNvSpPr>
          <p:nvPr/>
        </p:nvSpPr>
        <p:spPr>
          <a:xfrm>
            <a:off x="7597465" y="4107643"/>
            <a:ext cx="4408054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Ground defenses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83A548-9AA4-4DB2-B276-DA57335FE951}"/>
              </a:ext>
            </a:extLst>
          </p:cNvPr>
          <p:cNvSpPr txBox="1">
            <a:spLocks/>
          </p:cNvSpPr>
          <p:nvPr/>
        </p:nvSpPr>
        <p:spPr>
          <a:xfrm>
            <a:off x="7696812" y="4938916"/>
            <a:ext cx="4209360" cy="1558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Roll the Entanglion die.</a:t>
            </a:r>
          </a:p>
          <a:p>
            <a:r>
              <a:rPr lang="en-US" dirty="0">
                <a:solidFill>
                  <a:schemeClr val="bg1"/>
                </a:solidFill>
              </a:rPr>
              <a:t>If the outcome &gt; current detection rate, collect the component and place it on your spaceship board. </a:t>
            </a:r>
          </a:p>
          <a:p>
            <a:r>
              <a:rPr lang="en-US" dirty="0">
                <a:solidFill>
                  <a:schemeClr val="bg1"/>
                </a:solidFill>
              </a:rPr>
              <a:t>Else increase the detection </a:t>
            </a:r>
            <a:r>
              <a:rPr lang="en-CA" dirty="0">
                <a:solidFill>
                  <a:schemeClr val="bg1"/>
                </a:solidFill>
              </a:rPr>
              <a:t>rate by one.</a:t>
            </a:r>
            <a:endParaRPr lang="en-US" b="1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299CD-1F11-474F-BDE7-44FEDE0620EF}"/>
              </a:ext>
            </a:extLst>
          </p:cNvPr>
          <p:cNvSpPr txBox="1">
            <a:spLocks/>
          </p:cNvSpPr>
          <p:nvPr/>
        </p:nvSpPr>
        <p:spPr>
          <a:xfrm>
            <a:off x="7696812" y="1581497"/>
            <a:ext cx="4209360" cy="2242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Roll the Entanglion die.</a:t>
            </a:r>
          </a:p>
          <a:p>
            <a:r>
              <a:rPr lang="en-US" dirty="0">
                <a:solidFill>
                  <a:schemeClr val="bg1"/>
                </a:solidFill>
              </a:rPr>
              <a:t>If the outcome &gt; detection rate </a:t>
            </a:r>
            <a:r>
              <a:rPr lang="en-CA" dirty="0">
                <a:solidFill>
                  <a:schemeClr val="bg1"/>
                </a:solidFill>
              </a:rPr>
              <a:t>then the orbital defenses have been evaded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Increase the detection </a:t>
            </a:r>
            <a:r>
              <a:rPr lang="en-CA" dirty="0">
                <a:solidFill>
                  <a:schemeClr val="bg1"/>
                </a:solidFill>
              </a:rPr>
              <a:t>rate by one.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Roll the Centarious die and move both ships to </a:t>
            </a:r>
            <a:r>
              <a:rPr lang="en-CA" dirty="0">
                <a:solidFill>
                  <a:schemeClr val="bg1"/>
                </a:solidFill>
              </a:rPr>
              <a:t>the planet indicated.</a:t>
            </a:r>
          </a:p>
          <a:p>
            <a:r>
              <a:rPr lang="en-US" dirty="0">
                <a:solidFill>
                  <a:schemeClr val="bg1"/>
                </a:solidFill>
              </a:rPr>
              <a:t>Draw a quantum event card and perform the </a:t>
            </a:r>
            <a:r>
              <a:rPr lang="en-CA" dirty="0">
                <a:solidFill>
                  <a:schemeClr val="bg1"/>
                </a:solidFill>
              </a:rPr>
              <a:t>action indicated.</a:t>
            </a:r>
          </a:p>
          <a:p>
            <a:pPr lvl="1"/>
            <a:endParaRPr lang="en-US" b="1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3C25D93-2A84-4082-8253-C9A776A6EF0A}"/>
              </a:ext>
            </a:extLst>
          </p:cNvPr>
          <p:cNvSpPr txBox="1">
            <a:spLocks/>
          </p:cNvSpPr>
          <p:nvPr/>
        </p:nvSpPr>
        <p:spPr>
          <a:xfrm>
            <a:off x="1" y="2751182"/>
            <a:ext cx="3086100" cy="1958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Entering &amp; exiting Entanglion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2D8AAA-F052-468D-8C12-FB65EA04E8DA}"/>
              </a:ext>
            </a:extLst>
          </p:cNvPr>
          <p:cNvSpPr txBox="1">
            <a:spLocks/>
          </p:cNvSpPr>
          <p:nvPr/>
        </p:nvSpPr>
        <p:spPr>
          <a:xfrm>
            <a:off x="71623" y="4709535"/>
            <a:ext cx="3230839" cy="127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bg1"/>
                </a:solidFill>
              </a:rPr>
              <a:t>one spaceship needs to </a:t>
            </a:r>
            <a:r>
              <a:rPr lang="en-US" sz="1800" dirty="0">
                <a:solidFill>
                  <a:schemeClr val="bg1"/>
                </a:solidFill>
              </a:rPr>
              <a:t>be in Centarious, and the other spaceship needs to be </a:t>
            </a:r>
            <a:r>
              <a:rPr lang="en-CA" sz="1800" dirty="0">
                <a:solidFill>
                  <a:schemeClr val="bg1"/>
                </a:solidFill>
              </a:rPr>
              <a:t>in Superious.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6D5141-7056-4CD3-8CB3-73D7A088FF90}"/>
              </a:ext>
            </a:extLst>
          </p:cNvPr>
          <p:cNvSpPr txBox="1">
            <a:spLocks/>
          </p:cNvSpPr>
          <p:nvPr/>
        </p:nvSpPr>
        <p:spPr>
          <a:xfrm>
            <a:off x="95940" y="1393667"/>
            <a:ext cx="3182207" cy="1163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chemeClr val="bg1"/>
                </a:solidFill>
              </a:rPr>
              <a:t>Once </a:t>
            </a:r>
            <a:r>
              <a:rPr lang="en-US" sz="1800" dirty="0">
                <a:solidFill>
                  <a:schemeClr val="bg1"/>
                </a:solidFill>
              </a:rPr>
              <a:t>all six engine control slots have been filled, perform a quantum event at the end of your turn.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7E493-C266-4EBD-9E09-DB4E65F7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10" y="802943"/>
            <a:ext cx="3766738" cy="52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3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F68EC-0694-44B1-813E-B268433F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9525"/>
            <a:ext cx="63246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Aldhabi</vt:lpstr>
      <vt:lpstr>Arial</vt:lpstr>
      <vt:lpstr>Calibri</vt:lpstr>
      <vt:lpstr>Calibri Light</vt:lpstr>
      <vt:lpstr>Office Theme</vt:lpstr>
      <vt:lpstr>PowerPoint Presentation</vt:lpstr>
      <vt:lpstr>Game Setup</vt:lpstr>
      <vt:lpstr>Engine Cards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</dc:creator>
  <cp:lastModifiedBy>Sunil Kumar</cp:lastModifiedBy>
  <cp:revision>8</cp:revision>
  <dcterms:created xsi:type="dcterms:W3CDTF">2020-01-24T02:57:52Z</dcterms:created>
  <dcterms:modified xsi:type="dcterms:W3CDTF">2020-01-25T02:40:21Z</dcterms:modified>
</cp:coreProperties>
</file>