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</a:t>
            </a:r>
            <a:r>
              <a:rPr lang="zh-TW" dirty="0"/>
              <a:t>報告</a:t>
            </a:r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(範本)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[選定2~3個什麼樣的粉絲頁進行分析與比較？]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[這個粉絲頁有哪些廣告的現象，讓你會想去探討？]，例如：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發文有什麼特性？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Facebook粉絲回的comment有什麼喜好？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zh-TW"/>
              <a:t>(這部分建議直接觀察，並舉幾個粒子)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85206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建議寫2個實際從粉絲頁觀察到的案例，讓你們會想去從數據分析上探討？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截圖說明實際案例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以簡短文字說明特性</a:t>
            </a:r>
          </a:p>
        </p:txBody>
      </p:sp>
      <p:pic>
        <p:nvPicPr>
          <p:cNvPr id="74" name="Shape 74" descr="螢幕快照 2016-12-31 下午10.32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75" y="2265475"/>
            <a:ext cx="2407041" cy="27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螢幕快照 2016-12-31 下午10.33.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341" y="2265475"/>
            <a:ext cx="2982409" cy="27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19450" y="4043500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註解: balabala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028100" y="4134625"/>
            <a:ext cx="25671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註解: balabala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採用____、____...分析方法進行分析 (例如可以說明分析所採用的程式、資料是放在ElasticSearch、資料是透過GraphAPI所蒐集而來等)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分析目的是要探討xxxxxx現象是否從資料可以看得到....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(大約3~6頁)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zh-TW" sz="1400">
                <a:solidFill>
                  <a:srgbClr val="217A94"/>
                </a:solidFill>
                <a:highlight>
                  <a:srgbClr val="FFFFFF"/>
                </a:highlight>
              </a:rPr>
              <a:t>統計該三個粉絲頁的基本資訊，例如：start date time, end date time, # of fans、# of posts、# of likes、like from unique users、comment from unique user</a:t>
            </a: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r>
              <a:rPr lang="zh-TW" sz="1400">
                <a:solidFill>
                  <a:srgbClr val="217A94"/>
                </a:solidFill>
                <a:highlight>
                  <a:srgbClr val="FFFFFF"/>
                </a:highlight>
              </a:rPr>
              <a:t>統計該三個粉絲頁的基本資訊，包含：start date time, end date time, # of fans、# of posts、# of likes、like from unique users、comment from unique user</a:t>
            </a:r>
          </a:p>
          <a:p>
            <a:pPr marL="457200" lvl="0" indent="-317500" rtl="0">
              <a:spcBef>
                <a:spcPts val="0"/>
              </a:spcBef>
              <a:buClr>
                <a:srgbClr val="217A94"/>
              </a:buClr>
              <a:buSzPct val="100000"/>
            </a:pPr>
            <a:r>
              <a:rPr lang="zh-TW" sz="1400">
                <a:solidFill>
                  <a:srgbClr val="217A94"/>
                </a:solidFill>
                <a:highlight>
                  <a:srgbClr val="FFFFFF"/>
                </a:highlight>
              </a:rPr>
              <a:t>三個粉絲頁個別的 (#) of post,  (# /  ratio) of post with sharing,  (# / ratio) of post with friend tagging </a:t>
            </a:r>
          </a:p>
          <a:p>
            <a:pPr marL="457200" lvl="0" indent="-317500" rtl="0">
              <a:spcBef>
                <a:spcPts val="0"/>
              </a:spcBef>
              <a:spcAft>
                <a:spcPts val="800"/>
              </a:spcAft>
              <a:buClr>
                <a:srgbClr val="217A94"/>
              </a:buClr>
              <a:buSzPct val="100000"/>
            </a:pPr>
            <a:r>
              <a:rPr lang="zh-TW" sz="1400">
                <a:solidFill>
                  <a:srgbClr val="217A94"/>
                </a:solidFill>
                <a:highlight>
                  <a:srgbClr val="FFFFFF"/>
                </a:highlight>
              </a:rPr>
              <a:t>各個粉絲頁每月po文的comment變化(max, min, mean)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40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sz="1400">
                <a:solidFill>
                  <a:srgbClr val="217A94"/>
                </a:solidFill>
                <a:highlight>
                  <a:srgbClr val="FFFFFF"/>
                </a:highlight>
              </a:rPr>
              <a:t>建議每一頁都可以放幾張統計出來的圖表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資料分析結果 (1~2頁)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資料統計結果是否有說明原本預探討目標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可以透過文字以及統計圖來說明佐證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透過這個作業所獲得的學習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是否有分析到原本想探討的目標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後續有沒有什麼可以繼續分析的方向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如螢幕大小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Arial</vt:lpstr>
      <vt:lpstr>simple-light-2</vt:lpstr>
      <vt:lpstr>社群媒體分析期末報告 (範本)</vt:lpstr>
      <vt:lpstr>報告大綱</vt:lpstr>
      <vt:lpstr>背景與觀察</vt:lpstr>
      <vt:lpstr>背景與觀察- 觀察案例</vt:lpstr>
      <vt:lpstr>分析方法與目的</vt:lpstr>
      <vt:lpstr>資料統計 (大約3~6頁)</vt:lpstr>
      <vt:lpstr>資料分析結果 (1~2頁)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user</cp:lastModifiedBy>
  <cp:revision>2</cp:revision>
  <dcterms:modified xsi:type="dcterms:W3CDTF">2017-01-03T12:19:42Z</dcterms:modified>
</cp:coreProperties>
</file>