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9495F-F3EE-4568-9BF8-383B5EDA5BAD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4E2230B-FD6F-4A6D-A989-1B704C3781BB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Login / </a:t>
          </a:r>
          <a:r>
            <a:rPr lang="en-US" altLang="ko-KR" sz="1050" dirty="0" err="1" smtClean="0"/>
            <a:t>LogOut</a:t>
          </a:r>
          <a:endParaRPr lang="ko-KR" altLang="en-US" sz="1050" dirty="0"/>
        </a:p>
      </dgm:t>
    </dgm:pt>
    <dgm:pt modelId="{39C005F7-6E95-4DCA-A0F0-EDE60F258A63}" type="parTrans" cxnId="{35D0E482-F5ED-4D9C-953C-909B2823CA71}">
      <dgm:prSet/>
      <dgm:spPr/>
      <dgm:t>
        <a:bodyPr/>
        <a:lstStyle/>
        <a:p>
          <a:pPr latinLnBrk="1"/>
          <a:endParaRPr lang="ko-KR" altLang="en-US"/>
        </a:p>
      </dgm:t>
    </dgm:pt>
    <dgm:pt modelId="{28A3E70F-6193-49BF-AE50-C6B17D915569}" type="sibTrans" cxnId="{35D0E482-F5ED-4D9C-953C-909B2823CA71}">
      <dgm:prSet/>
      <dgm:spPr/>
      <dgm:t>
        <a:bodyPr/>
        <a:lstStyle/>
        <a:p>
          <a:pPr latinLnBrk="1"/>
          <a:endParaRPr lang="ko-KR" altLang="en-US"/>
        </a:p>
      </dgm:t>
    </dgm:pt>
    <dgm:pt modelId="{10EA92A3-F483-4539-B456-43B65E11A81E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Member(</a:t>
          </a:r>
          <a:r>
            <a:rPr lang="ko-KR" altLang="en-US" sz="1000" dirty="0" smtClean="0"/>
            <a:t>사용자</a:t>
          </a:r>
          <a:r>
            <a:rPr lang="en-US" altLang="ko-KR" sz="1000" dirty="0" smtClean="0"/>
            <a:t>)</a:t>
          </a:r>
          <a:endParaRPr lang="ko-KR" altLang="en-US" sz="1000" dirty="0"/>
        </a:p>
      </dgm:t>
    </dgm:pt>
    <dgm:pt modelId="{4B33216A-57F7-450B-99FC-326894999E3D}" type="parTrans" cxnId="{685BF8B6-0E7B-4116-A9C3-8DE39019114A}">
      <dgm:prSet/>
      <dgm:spPr/>
      <dgm:t>
        <a:bodyPr/>
        <a:lstStyle/>
        <a:p>
          <a:pPr latinLnBrk="1"/>
          <a:endParaRPr lang="ko-KR" altLang="en-US"/>
        </a:p>
      </dgm:t>
    </dgm:pt>
    <dgm:pt modelId="{3BDD3AFB-9518-4E71-90FD-CFACFDFE7762}" type="sibTrans" cxnId="{685BF8B6-0E7B-4116-A9C3-8DE39019114A}">
      <dgm:prSet/>
      <dgm:spPr/>
      <dgm:t>
        <a:bodyPr/>
        <a:lstStyle/>
        <a:p>
          <a:pPr latinLnBrk="1"/>
          <a:endParaRPr lang="ko-KR" altLang="en-US"/>
        </a:p>
      </dgm:t>
    </dgm:pt>
    <dgm:pt modelId="{00307A94-1217-4C36-86AE-9E930EAB2FAB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회원관리</a:t>
          </a:r>
          <a:endParaRPr lang="ko-KR" altLang="en-US" sz="900" dirty="0"/>
        </a:p>
      </dgm:t>
    </dgm:pt>
    <dgm:pt modelId="{333CC34B-3ABA-4ABD-AEC1-B9555D18FAED}" type="parTrans" cxnId="{A60C7DB0-B4C0-4EFF-BD64-EE610B4F4D1B}">
      <dgm:prSet/>
      <dgm:spPr/>
      <dgm:t>
        <a:bodyPr/>
        <a:lstStyle/>
        <a:p>
          <a:pPr latinLnBrk="1"/>
          <a:endParaRPr lang="ko-KR" altLang="en-US"/>
        </a:p>
      </dgm:t>
    </dgm:pt>
    <dgm:pt modelId="{090AD2DA-7BC5-485E-976F-5673A6C03497}" type="sibTrans" cxnId="{A60C7DB0-B4C0-4EFF-BD64-EE610B4F4D1B}">
      <dgm:prSet/>
      <dgm:spPr/>
      <dgm:t>
        <a:bodyPr/>
        <a:lstStyle/>
        <a:p>
          <a:pPr latinLnBrk="1"/>
          <a:endParaRPr lang="ko-KR" altLang="en-US"/>
        </a:p>
      </dgm:t>
    </dgm:pt>
    <dgm:pt modelId="{1901097C-3968-422A-95B6-041BBDF39F26}">
      <dgm:prSet phldrT="[텍스트]" custT="1"/>
      <dgm:spPr/>
      <dgm:t>
        <a:bodyPr/>
        <a:lstStyle/>
        <a:p>
          <a:pPr latinLnBrk="1"/>
          <a:r>
            <a:rPr lang="ko-KR" altLang="en-US" sz="900" dirty="0" err="1" smtClean="0"/>
            <a:t>즐겨찾는</a:t>
          </a:r>
          <a:r>
            <a:rPr lang="ko-KR" altLang="en-US" sz="900" dirty="0" smtClean="0"/>
            <a:t> 게임</a:t>
          </a:r>
          <a:endParaRPr lang="ko-KR" altLang="en-US" sz="900" dirty="0"/>
        </a:p>
      </dgm:t>
    </dgm:pt>
    <dgm:pt modelId="{D63FD191-F1D9-4A94-AE3F-654BE6B01D21}" type="parTrans" cxnId="{A40A3A28-8669-4F6A-9A90-F3AF60E01868}">
      <dgm:prSet/>
      <dgm:spPr/>
      <dgm:t>
        <a:bodyPr/>
        <a:lstStyle/>
        <a:p>
          <a:pPr latinLnBrk="1"/>
          <a:endParaRPr lang="ko-KR" altLang="en-US"/>
        </a:p>
      </dgm:t>
    </dgm:pt>
    <dgm:pt modelId="{968DE4E0-52DE-496B-A473-293CDE106C86}" type="sibTrans" cxnId="{A40A3A28-8669-4F6A-9A90-F3AF60E01868}">
      <dgm:prSet/>
      <dgm:spPr/>
      <dgm:t>
        <a:bodyPr/>
        <a:lstStyle/>
        <a:p>
          <a:pPr latinLnBrk="1"/>
          <a:endParaRPr lang="ko-KR" altLang="en-US"/>
        </a:p>
      </dgm:t>
    </dgm:pt>
    <dgm:pt modelId="{E6C60DD8-283C-4155-B79E-854AB301377F}">
      <dgm:prSet custT="1"/>
      <dgm:spPr/>
      <dgm:t>
        <a:bodyPr/>
        <a:lstStyle/>
        <a:p>
          <a:pPr latinLnBrk="1"/>
          <a:r>
            <a:rPr lang="en-US" altLang="ko-KR" sz="1000" dirty="0" smtClean="0"/>
            <a:t>RETROTORY</a:t>
          </a:r>
          <a:endParaRPr lang="ko-KR" altLang="en-US" sz="1000" dirty="0"/>
        </a:p>
      </dgm:t>
    </dgm:pt>
    <dgm:pt modelId="{4A5A36E9-9042-43AE-9153-25A9ECD2CC5B}" type="parTrans" cxnId="{0DE03764-7D4C-459C-8A96-866D5FE8F2B2}">
      <dgm:prSet/>
      <dgm:spPr/>
      <dgm:t>
        <a:bodyPr/>
        <a:lstStyle/>
        <a:p>
          <a:pPr latinLnBrk="1"/>
          <a:endParaRPr lang="ko-KR" altLang="en-US"/>
        </a:p>
      </dgm:t>
    </dgm:pt>
    <dgm:pt modelId="{0D749406-0AF9-4AA7-844F-70359110A583}" type="sibTrans" cxnId="{0DE03764-7D4C-459C-8A96-866D5FE8F2B2}">
      <dgm:prSet/>
      <dgm:spPr/>
      <dgm:t>
        <a:bodyPr/>
        <a:lstStyle/>
        <a:p>
          <a:pPr latinLnBrk="1"/>
          <a:endParaRPr lang="ko-KR" altLang="en-US"/>
        </a:p>
      </dgm:t>
    </dgm:pt>
    <dgm:pt modelId="{75FCC621-FA5E-45B5-B86A-85A0C177A9C4}">
      <dgm:prSet custT="1"/>
      <dgm:spPr/>
      <dgm:t>
        <a:bodyPr/>
        <a:lstStyle/>
        <a:p>
          <a:pPr latinLnBrk="1"/>
          <a:r>
            <a:rPr lang="ko-KR" altLang="en-US" sz="900" dirty="0" smtClean="0"/>
            <a:t>게임검색</a:t>
          </a:r>
          <a:endParaRPr lang="ko-KR" altLang="en-US" sz="900" dirty="0"/>
        </a:p>
      </dgm:t>
    </dgm:pt>
    <dgm:pt modelId="{5FB80AC7-279D-481C-BC99-6BEE8E415FC6}" type="parTrans" cxnId="{B212878B-8677-4E8B-9866-998CEC5DD3E8}">
      <dgm:prSet/>
      <dgm:spPr/>
      <dgm:t>
        <a:bodyPr/>
        <a:lstStyle/>
        <a:p>
          <a:pPr latinLnBrk="1"/>
          <a:endParaRPr lang="ko-KR" altLang="en-US"/>
        </a:p>
      </dgm:t>
    </dgm:pt>
    <dgm:pt modelId="{97854196-1A44-43F0-9C2E-2BF808D35142}" type="sibTrans" cxnId="{B212878B-8677-4E8B-9866-998CEC5DD3E8}">
      <dgm:prSet/>
      <dgm:spPr/>
      <dgm:t>
        <a:bodyPr/>
        <a:lstStyle/>
        <a:p>
          <a:pPr latinLnBrk="1"/>
          <a:endParaRPr lang="ko-KR" altLang="en-US"/>
        </a:p>
      </dgm:t>
    </dgm:pt>
    <dgm:pt modelId="{950052AF-D1E2-4D0E-8534-F1EDACFD301F}">
      <dgm:prSet custT="1"/>
      <dgm:spPr/>
      <dgm:t>
        <a:bodyPr/>
        <a:lstStyle/>
        <a:p>
          <a:pPr latinLnBrk="1"/>
          <a:r>
            <a:rPr lang="ko-KR" altLang="en-US" sz="900" dirty="0" smtClean="0"/>
            <a:t>자유게시판</a:t>
          </a:r>
          <a:endParaRPr lang="ko-KR" altLang="en-US" sz="900" dirty="0"/>
        </a:p>
      </dgm:t>
    </dgm:pt>
    <dgm:pt modelId="{E0845007-A707-4FE6-B738-78F508B39DF2}" type="parTrans" cxnId="{950A99A1-90B7-4CFA-93CC-74A518FF8C21}">
      <dgm:prSet/>
      <dgm:spPr/>
      <dgm:t>
        <a:bodyPr/>
        <a:lstStyle/>
        <a:p>
          <a:pPr latinLnBrk="1"/>
          <a:endParaRPr lang="ko-KR" altLang="en-US"/>
        </a:p>
      </dgm:t>
    </dgm:pt>
    <dgm:pt modelId="{16E1D041-D525-43A5-982E-45E03388B9ED}" type="sibTrans" cxnId="{950A99A1-90B7-4CFA-93CC-74A518FF8C21}">
      <dgm:prSet/>
      <dgm:spPr/>
      <dgm:t>
        <a:bodyPr/>
        <a:lstStyle/>
        <a:p>
          <a:pPr latinLnBrk="1"/>
          <a:endParaRPr lang="ko-KR" altLang="en-US"/>
        </a:p>
      </dgm:t>
    </dgm:pt>
    <dgm:pt modelId="{89E62D4E-BE9F-4463-84E6-E37442BFDE80}">
      <dgm:prSet custT="1"/>
      <dgm:spPr/>
      <dgm:t>
        <a:bodyPr/>
        <a:lstStyle/>
        <a:p>
          <a:pPr latinLnBrk="1"/>
          <a:r>
            <a:rPr lang="ko-KR" altLang="en-US" sz="700" dirty="0" smtClean="0"/>
            <a:t>회원가입</a:t>
          </a:r>
          <a:endParaRPr lang="ko-KR" altLang="en-US" sz="700" dirty="0"/>
        </a:p>
      </dgm:t>
    </dgm:pt>
    <dgm:pt modelId="{54535008-8D9E-4FA5-BCCB-D7A2F4783783}" type="parTrans" cxnId="{5DC416DA-FCDB-40AC-B2C8-41C376A48244}">
      <dgm:prSet/>
      <dgm:spPr/>
      <dgm:t>
        <a:bodyPr/>
        <a:lstStyle/>
        <a:p>
          <a:pPr latinLnBrk="1"/>
          <a:endParaRPr lang="ko-KR" altLang="en-US"/>
        </a:p>
      </dgm:t>
    </dgm:pt>
    <dgm:pt modelId="{4B77B220-E45E-4C34-89AA-16BDE9CF0C02}" type="sibTrans" cxnId="{5DC416DA-FCDB-40AC-B2C8-41C376A48244}">
      <dgm:prSet/>
      <dgm:spPr/>
      <dgm:t>
        <a:bodyPr/>
        <a:lstStyle/>
        <a:p>
          <a:pPr latinLnBrk="1"/>
          <a:endParaRPr lang="ko-KR" altLang="en-US"/>
        </a:p>
      </dgm:t>
    </dgm:pt>
    <dgm:pt modelId="{45E1647E-53FB-4E4D-B378-483C982C8766}">
      <dgm:prSet custT="1"/>
      <dgm:spPr/>
      <dgm:t>
        <a:bodyPr/>
        <a:lstStyle/>
        <a:p>
          <a:pPr latinLnBrk="1"/>
          <a:r>
            <a:rPr lang="ko-KR" altLang="en-US" sz="700" dirty="0" smtClean="0"/>
            <a:t>회원수정</a:t>
          </a:r>
          <a:endParaRPr lang="ko-KR" altLang="en-US" sz="700" dirty="0"/>
        </a:p>
      </dgm:t>
    </dgm:pt>
    <dgm:pt modelId="{C8353AE5-A557-4613-8745-DCF520A02166}" type="parTrans" cxnId="{C86A07D7-068C-4EB8-83DF-0DE11B78C83F}">
      <dgm:prSet/>
      <dgm:spPr/>
      <dgm:t>
        <a:bodyPr/>
        <a:lstStyle/>
        <a:p>
          <a:pPr latinLnBrk="1"/>
          <a:endParaRPr lang="ko-KR" altLang="en-US"/>
        </a:p>
      </dgm:t>
    </dgm:pt>
    <dgm:pt modelId="{8AF462DF-9B22-4330-8569-8112C8D9C213}" type="sibTrans" cxnId="{C86A07D7-068C-4EB8-83DF-0DE11B78C83F}">
      <dgm:prSet/>
      <dgm:spPr/>
      <dgm:t>
        <a:bodyPr/>
        <a:lstStyle/>
        <a:p>
          <a:pPr latinLnBrk="1"/>
          <a:endParaRPr lang="ko-KR" altLang="en-US"/>
        </a:p>
      </dgm:t>
    </dgm:pt>
    <dgm:pt modelId="{8B937018-5BCE-4930-A55D-B4FB1392D457}">
      <dgm:prSet custT="1"/>
      <dgm:spPr/>
      <dgm:t>
        <a:bodyPr/>
        <a:lstStyle/>
        <a:p>
          <a:pPr latinLnBrk="1"/>
          <a:r>
            <a:rPr lang="ko-KR" altLang="en-US" sz="700" dirty="0" smtClean="0"/>
            <a:t>회원탈퇴</a:t>
          </a:r>
          <a:endParaRPr lang="ko-KR" altLang="en-US" sz="700" dirty="0"/>
        </a:p>
      </dgm:t>
    </dgm:pt>
    <dgm:pt modelId="{27E50B3D-D690-4E7E-90DE-3A8F9E5F7CB9}" type="parTrans" cxnId="{B663AE60-24EB-455F-A43F-FBAD60AC5094}">
      <dgm:prSet/>
      <dgm:spPr/>
      <dgm:t>
        <a:bodyPr/>
        <a:lstStyle/>
        <a:p>
          <a:pPr latinLnBrk="1"/>
          <a:endParaRPr lang="ko-KR" altLang="en-US"/>
        </a:p>
      </dgm:t>
    </dgm:pt>
    <dgm:pt modelId="{CA6561C3-FB09-4E28-9E19-A7DB7BCD0ED2}" type="sibTrans" cxnId="{B663AE60-24EB-455F-A43F-FBAD60AC5094}">
      <dgm:prSet/>
      <dgm:spPr/>
      <dgm:t>
        <a:bodyPr/>
        <a:lstStyle/>
        <a:p>
          <a:pPr latinLnBrk="1"/>
          <a:endParaRPr lang="ko-KR" altLang="en-US"/>
        </a:p>
      </dgm:t>
    </dgm:pt>
    <dgm:pt modelId="{D354EB71-70FE-4313-85B0-97AC565AC8E4}">
      <dgm:prSet custT="1"/>
      <dgm:spPr/>
      <dgm:t>
        <a:bodyPr/>
        <a:lstStyle/>
        <a:p>
          <a:pPr latinLnBrk="1"/>
          <a:r>
            <a:rPr lang="ko-KR" altLang="en-US" sz="700" dirty="0" err="1" smtClean="0"/>
            <a:t>즐겨찾기</a:t>
          </a:r>
          <a:r>
            <a:rPr lang="ko-KR" altLang="en-US" sz="700" dirty="0" smtClean="0"/>
            <a:t> 현황</a:t>
          </a:r>
          <a:endParaRPr lang="ko-KR" altLang="en-US" sz="700" dirty="0"/>
        </a:p>
      </dgm:t>
    </dgm:pt>
    <dgm:pt modelId="{3AAA57BD-C85F-4440-A405-776DC9CEE234}" type="parTrans" cxnId="{B77E7432-87D8-4915-8637-62B9E2A583CD}">
      <dgm:prSet/>
      <dgm:spPr/>
      <dgm:t>
        <a:bodyPr/>
        <a:lstStyle/>
        <a:p>
          <a:pPr latinLnBrk="1"/>
          <a:endParaRPr lang="ko-KR" altLang="en-US"/>
        </a:p>
      </dgm:t>
    </dgm:pt>
    <dgm:pt modelId="{E5BEB2B6-9E9C-4600-A70F-FBD18435DA1B}" type="sibTrans" cxnId="{B77E7432-87D8-4915-8637-62B9E2A583CD}">
      <dgm:prSet/>
      <dgm:spPr/>
      <dgm:t>
        <a:bodyPr/>
        <a:lstStyle/>
        <a:p>
          <a:pPr latinLnBrk="1"/>
          <a:endParaRPr lang="ko-KR" altLang="en-US"/>
        </a:p>
      </dgm:t>
    </dgm:pt>
    <dgm:pt modelId="{FBA51172-2471-4B8A-96B1-35392ED74CA0}">
      <dgm:prSet custT="1"/>
      <dgm:spPr/>
      <dgm:t>
        <a:bodyPr/>
        <a:lstStyle/>
        <a:p>
          <a:pPr latinLnBrk="1"/>
          <a:r>
            <a:rPr lang="ko-KR" altLang="en-US" sz="700" dirty="0" err="1" smtClean="0"/>
            <a:t>즐겨찾는</a:t>
          </a:r>
          <a:r>
            <a:rPr lang="ko-KR" altLang="en-US" sz="700" dirty="0" smtClean="0"/>
            <a:t> 게임등록</a:t>
          </a:r>
          <a:endParaRPr lang="ko-KR" altLang="en-US" sz="700" dirty="0"/>
        </a:p>
      </dgm:t>
    </dgm:pt>
    <dgm:pt modelId="{6836650B-6F87-4F2F-AF9D-8E911CEB935B}" type="parTrans" cxnId="{B2FD362C-5ACA-464C-9C63-FE760EE61C2A}">
      <dgm:prSet/>
      <dgm:spPr/>
      <dgm:t>
        <a:bodyPr/>
        <a:lstStyle/>
        <a:p>
          <a:pPr latinLnBrk="1"/>
          <a:endParaRPr lang="ko-KR" altLang="en-US"/>
        </a:p>
      </dgm:t>
    </dgm:pt>
    <dgm:pt modelId="{AF4E5732-FD81-488C-A96E-CC11198E67AC}" type="sibTrans" cxnId="{B2FD362C-5ACA-464C-9C63-FE760EE61C2A}">
      <dgm:prSet/>
      <dgm:spPr/>
      <dgm:t>
        <a:bodyPr/>
        <a:lstStyle/>
        <a:p>
          <a:pPr latinLnBrk="1"/>
          <a:endParaRPr lang="ko-KR" altLang="en-US"/>
        </a:p>
      </dgm:t>
    </dgm:pt>
    <dgm:pt modelId="{9C563BD5-F76D-40B9-808C-5E4A35630EC0}">
      <dgm:prSet custT="1"/>
      <dgm:spPr/>
      <dgm:t>
        <a:bodyPr/>
        <a:lstStyle/>
        <a:p>
          <a:pPr latinLnBrk="1"/>
          <a:r>
            <a:rPr lang="ko-KR" altLang="en-US" sz="700" dirty="0" err="1" smtClean="0"/>
            <a:t>즐겨찾는</a:t>
          </a:r>
          <a:r>
            <a:rPr lang="ko-KR" altLang="en-US" sz="700" dirty="0" smtClean="0"/>
            <a:t> 게임삭제</a:t>
          </a:r>
          <a:endParaRPr lang="ko-KR" altLang="en-US" sz="700" dirty="0"/>
        </a:p>
      </dgm:t>
    </dgm:pt>
    <dgm:pt modelId="{A3D2FB10-7E5A-495F-B61F-6F7687546285}" type="parTrans" cxnId="{B94C2CD3-0B59-419C-976E-BD3756B6E0CD}">
      <dgm:prSet/>
      <dgm:spPr/>
      <dgm:t>
        <a:bodyPr/>
        <a:lstStyle/>
        <a:p>
          <a:pPr latinLnBrk="1"/>
          <a:endParaRPr lang="ko-KR" altLang="en-US"/>
        </a:p>
      </dgm:t>
    </dgm:pt>
    <dgm:pt modelId="{6633EDFD-DE19-4895-B7E0-1F1A23AC6B7E}" type="sibTrans" cxnId="{B94C2CD3-0B59-419C-976E-BD3756B6E0CD}">
      <dgm:prSet/>
      <dgm:spPr/>
      <dgm:t>
        <a:bodyPr/>
        <a:lstStyle/>
        <a:p>
          <a:pPr latinLnBrk="1"/>
          <a:endParaRPr lang="ko-KR" altLang="en-US"/>
        </a:p>
      </dgm:t>
    </dgm:pt>
    <dgm:pt modelId="{F1479C7C-1552-49F6-A753-31A07131991C}">
      <dgm:prSet custT="1"/>
      <dgm:spPr/>
      <dgm:t>
        <a:bodyPr/>
        <a:lstStyle/>
        <a:p>
          <a:pPr latinLnBrk="1"/>
          <a:r>
            <a:rPr lang="ko-KR" altLang="en-US" sz="700" dirty="0" smtClean="0"/>
            <a:t>일반검색</a:t>
          </a:r>
          <a:endParaRPr lang="ko-KR" altLang="en-US" sz="700" dirty="0"/>
        </a:p>
      </dgm:t>
    </dgm:pt>
    <dgm:pt modelId="{16DFF3A6-7941-4582-8883-5371320CB45D}" type="parTrans" cxnId="{1F42A384-8A1F-4CB2-AD21-61C787C673FE}">
      <dgm:prSet/>
      <dgm:spPr/>
      <dgm:t>
        <a:bodyPr/>
        <a:lstStyle/>
        <a:p>
          <a:pPr latinLnBrk="1"/>
          <a:endParaRPr lang="ko-KR" altLang="en-US"/>
        </a:p>
      </dgm:t>
    </dgm:pt>
    <dgm:pt modelId="{220C7B7B-F648-40D7-B4EF-41772695FA8B}" type="sibTrans" cxnId="{1F42A384-8A1F-4CB2-AD21-61C787C673FE}">
      <dgm:prSet/>
      <dgm:spPr/>
      <dgm:t>
        <a:bodyPr/>
        <a:lstStyle/>
        <a:p>
          <a:pPr latinLnBrk="1"/>
          <a:endParaRPr lang="ko-KR" altLang="en-US"/>
        </a:p>
      </dgm:t>
    </dgm:pt>
    <dgm:pt modelId="{28FD765B-E41E-4A2A-8B4C-1C8D025CBE2B}">
      <dgm:prSet custT="1"/>
      <dgm:spPr/>
      <dgm:t>
        <a:bodyPr/>
        <a:lstStyle/>
        <a:p>
          <a:pPr latinLnBrk="1"/>
          <a:r>
            <a:rPr lang="ko-KR" altLang="en-US" sz="700" dirty="0" smtClean="0"/>
            <a:t>상세검색</a:t>
          </a:r>
          <a:endParaRPr lang="ko-KR" altLang="en-US" sz="700" dirty="0"/>
        </a:p>
      </dgm:t>
    </dgm:pt>
    <dgm:pt modelId="{49697B7A-1975-4C30-89F9-D71D542DE039}" type="parTrans" cxnId="{BF55633A-F9EB-4FDE-943F-E43589C75D2C}">
      <dgm:prSet/>
      <dgm:spPr/>
      <dgm:t>
        <a:bodyPr/>
        <a:lstStyle/>
        <a:p>
          <a:pPr latinLnBrk="1"/>
          <a:endParaRPr lang="ko-KR" altLang="en-US"/>
        </a:p>
      </dgm:t>
    </dgm:pt>
    <dgm:pt modelId="{6648030E-2313-47ED-955B-DD6371A36987}" type="sibTrans" cxnId="{BF55633A-F9EB-4FDE-943F-E43589C75D2C}">
      <dgm:prSet/>
      <dgm:spPr/>
      <dgm:t>
        <a:bodyPr/>
        <a:lstStyle/>
        <a:p>
          <a:pPr latinLnBrk="1"/>
          <a:endParaRPr lang="ko-KR" altLang="en-US"/>
        </a:p>
      </dgm:t>
    </dgm:pt>
    <dgm:pt modelId="{3859B1FC-E29A-4416-9555-D2EEEAE5FA37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글작성</a:t>
          </a:r>
          <a:endParaRPr lang="ko-KR" altLang="en-US" sz="700" dirty="0"/>
        </a:p>
      </dgm:t>
    </dgm:pt>
    <dgm:pt modelId="{17A29900-722B-4E0C-B4FA-201A362F7ACD}" type="parTrans" cxnId="{19E8EE10-7022-490E-A08B-602A0B363EDF}">
      <dgm:prSet/>
      <dgm:spPr/>
      <dgm:t>
        <a:bodyPr/>
        <a:lstStyle/>
        <a:p>
          <a:pPr latinLnBrk="1"/>
          <a:endParaRPr lang="ko-KR" altLang="en-US"/>
        </a:p>
      </dgm:t>
    </dgm:pt>
    <dgm:pt modelId="{3329F51B-6EE9-4461-9802-47F7DBAAD97B}" type="sibTrans" cxnId="{19E8EE10-7022-490E-A08B-602A0B363EDF}">
      <dgm:prSet/>
      <dgm:spPr/>
      <dgm:t>
        <a:bodyPr/>
        <a:lstStyle/>
        <a:p>
          <a:pPr latinLnBrk="1"/>
          <a:endParaRPr lang="ko-KR" altLang="en-US"/>
        </a:p>
      </dgm:t>
    </dgm:pt>
    <dgm:pt modelId="{CF0D8164-9447-44D9-9BBB-64E400612D9F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글수정</a:t>
          </a:r>
          <a:endParaRPr lang="ko-KR" altLang="en-US" sz="700" dirty="0"/>
        </a:p>
      </dgm:t>
    </dgm:pt>
    <dgm:pt modelId="{C1F09345-6281-46D1-A560-CCBFF6DAD230}" type="parTrans" cxnId="{770B4CBB-EA1F-4295-835F-99E945A99185}">
      <dgm:prSet/>
      <dgm:spPr/>
      <dgm:t>
        <a:bodyPr/>
        <a:lstStyle/>
        <a:p>
          <a:pPr latinLnBrk="1"/>
          <a:endParaRPr lang="ko-KR" altLang="en-US"/>
        </a:p>
      </dgm:t>
    </dgm:pt>
    <dgm:pt modelId="{1056D9AC-B340-4DDC-A31D-02E7FA35275B}" type="sibTrans" cxnId="{770B4CBB-EA1F-4295-835F-99E945A99185}">
      <dgm:prSet/>
      <dgm:spPr/>
      <dgm:t>
        <a:bodyPr/>
        <a:lstStyle/>
        <a:p>
          <a:pPr latinLnBrk="1"/>
          <a:endParaRPr lang="ko-KR" altLang="en-US"/>
        </a:p>
      </dgm:t>
    </dgm:pt>
    <dgm:pt modelId="{E8A63625-002F-4518-BF2E-D4C5F1D8448D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글삭제</a:t>
          </a:r>
          <a:endParaRPr lang="ko-KR" altLang="en-US" sz="700" dirty="0"/>
        </a:p>
      </dgm:t>
    </dgm:pt>
    <dgm:pt modelId="{B61C9B8B-CA51-4CAA-9A95-C4707FC66981}" type="parTrans" cxnId="{FC9843EA-D919-483F-8C5B-AFE6C2981B43}">
      <dgm:prSet/>
      <dgm:spPr/>
      <dgm:t>
        <a:bodyPr/>
        <a:lstStyle/>
        <a:p>
          <a:pPr latinLnBrk="1"/>
          <a:endParaRPr lang="ko-KR" altLang="en-US"/>
        </a:p>
      </dgm:t>
    </dgm:pt>
    <dgm:pt modelId="{34F53DDC-1318-435E-8022-2FEC58E3F254}" type="sibTrans" cxnId="{FC9843EA-D919-483F-8C5B-AFE6C2981B43}">
      <dgm:prSet/>
      <dgm:spPr/>
      <dgm:t>
        <a:bodyPr/>
        <a:lstStyle/>
        <a:p>
          <a:pPr latinLnBrk="1"/>
          <a:endParaRPr lang="ko-KR" altLang="en-US"/>
        </a:p>
      </dgm:t>
    </dgm:pt>
    <dgm:pt modelId="{B5588386-A15F-4CA7-AF10-4B9D905A18D2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글보기</a:t>
          </a:r>
          <a:endParaRPr lang="ko-KR" altLang="en-US" sz="700" dirty="0"/>
        </a:p>
      </dgm:t>
    </dgm:pt>
    <dgm:pt modelId="{CE1C4F17-031A-45EF-AA34-DF5DE7DB30B7}" type="parTrans" cxnId="{A2E6EF4C-70B8-475A-937F-A0F6D0B60992}">
      <dgm:prSet/>
      <dgm:spPr/>
      <dgm:t>
        <a:bodyPr/>
        <a:lstStyle/>
        <a:p>
          <a:pPr latinLnBrk="1"/>
          <a:endParaRPr lang="ko-KR" altLang="en-US"/>
        </a:p>
      </dgm:t>
    </dgm:pt>
    <dgm:pt modelId="{044A7564-8B19-4DC9-B614-A2A7B3FCC79F}" type="sibTrans" cxnId="{A2E6EF4C-70B8-475A-937F-A0F6D0B60992}">
      <dgm:prSet/>
      <dgm:spPr/>
      <dgm:t>
        <a:bodyPr/>
        <a:lstStyle/>
        <a:p>
          <a:pPr latinLnBrk="1"/>
          <a:endParaRPr lang="ko-KR" altLang="en-US"/>
        </a:p>
      </dgm:t>
    </dgm:pt>
    <dgm:pt modelId="{86D0D8C4-A96C-45C1-B304-21509C4BC39D}">
      <dgm:prSet custT="1"/>
      <dgm:spPr/>
      <dgm:t>
        <a:bodyPr/>
        <a:lstStyle/>
        <a:p>
          <a:pPr latinLnBrk="1"/>
          <a:r>
            <a:rPr lang="ko-KR" altLang="en-US" sz="700" dirty="0" err="1" smtClean="0"/>
            <a:t>답변글</a:t>
          </a:r>
          <a:endParaRPr lang="ko-KR" altLang="en-US" sz="700" dirty="0"/>
        </a:p>
      </dgm:t>
    </dgm:pt>
    <dgm:pt modelId="{D07A1A35-32CF-4C6A-AB04-18BA8E571EC9}" type="parTrans" cxnId="{12D7392C-DEDD-4389-964E-F53211F46879}">
      <dgm:prSet/>
      <dgm:spPr/>
      <dgm:t>
        <a:bodyPr/>
        <a:lstStyle/>
        <a:p>
          <a:pPr latinLnBrk="1"/>
          <a:endParaRPr lang="ko-KR" altLang="en-US"/>
        </a:p>
      </dgm:t>
    </dgm:pt>
    <dgm:pt modelId="{A63E0F8B-60EE-4958-9FFF-9559EDBFAFCE}" type="sibTrans" cxnId="{12D7392C-DEDD-4389-964E-F53211F46879}">
      <dgm:prSet/>
      <dgm:spPr/>
      <dgm:t>
        <a:bodyPr/>
        <a:lstStyle/>
        <a:p>
          <a:pPr latinLnBrk="1"/>
          <a:endParaRPr lang="ko-KR" altLang="en-US"/>
        </a:p>
      </dgm:t>
    </dgm:pt>
    <dgm:pt modelId="{B79A7E13-D09A-4676-B3AC-9A1178C68C07}">
      <dgm:prSet custT="1"/>
      <dgm:spPr/>
      <dgm:t>
        <a:bodyPr/>
        <a:lstStyle/>
        <a:p>
          <a:pPr latinLnBrk="1"/>
          <a:r>
            <a:rPr lang="ko-KR" altLang="en-US" sz="900" dirty="0" err="1" smtClean="0"/>
            <a:t>팔로우</a:t>
          </a:r>
          <a:r>
            <a:rPr lang="en-US" altLang="ko-KR" sz="900" dirty="0" smtClean="0"/>
            <a:t>/</a:t>
          </a:r>
          <a:r>
            <a:rPr lang="ko-KR" altLang="en-US" sz="900" dirty="0" err="1" smtClean="0"/>
            <a:t>언팔로우</a:t>
          </a:r>
          <a:endParaRPr lang="ko-KR" altLang="en-US" sz="900" dirty="0"/>
        </a:p>
      </dgm:t>
    </dgm:pt>
    <dgm:pt modelId="{7ED149CC-F0BB-4EF2-9080-9FB28CE74828}" type="parTrans" cxnId="{4908505D-30BA-4311-8247-C24F2F8B27C9}">
      <dgm:prSet/>
      <dgm:spPr/>
      <dgm:t>
        <a:bodyPr/>
        <a:lstStyle/>
        <a:p>
          <a:pPr latinLnBrk="1"/>
          <a:endParaRPr lang="ko-KR" altLang="en-US"/>
        </a:p>
      </dgm:t>
    </dgm:pt>
    <dgm:pt modelId="{3D4763A8-7CF2-4129-8F53-0184B6EBC387}" type="sibTrans" cxnId="{4908505D-30BA-4311-8247-C24F2F8B27C9}">
      <dgm:prSet/>
      <dgm:spPr/>
      <dgm:t>
        <a:bodyPr/>
        <a:lstStyle/>
        <a:p>
          <a:pPr latinLnBrk="1"/>
          <a:endParaRPr lang="ko-KR" altLang="en-US"/>
        </a:p>
      </dgm:t>
    </dgm:pt>
    <dgm:pt modelId="{B8480101-C45B-4CF8-A1D4-A026A8B28286}">
      <dgm:prSet/>
      <dgm:spPr/>
      <dgm:t>
        <a:bodyPr/>
        <a:lstStyle/>
        <a:p>
          <a:pPr latinLnBrk="1"/>
          <a:r>
            <a:rPr lang="ko-KR" altLang="en-US" dirty="0" err="1" smtClean="0"/>
            <a:t>팔로우</a:t>
          </a:r>
          <a:endParaRPr lang="ko-KR" altLang="en-US" dirty="0"/>
        </a:p>
      </dgm:t>
    </dgm:pt>
    <dgm:pt modelId="{84FB3B65-23F5-49E5-8EA4-AAB81C134D71}" type="parTrans" cxnId="{92E0579C-9D20-493C-A756-F67A198A056D}">
      <dgm:prSet/>
      <dgm:spPr/>
      <dgm:t>
        <a:bodyPr/>
        <a:lstStyle/>
        <a:p>
          <a:pPr latinLnBrk="1"/>
          <a:endParaRPr lang="ko-KR" altLang="en-US"/>
        </a:p>
      </dgm:t>
    </dgm:pt>
    <dgm:pt modelId="{F3C653D1-A430-4D52-9A81-C2CF3D8CEFCC}" type="sibTrans" cxnId="{92E0579C-9D20-493C-A756-F67A198A056D}">
      <dgm:prSet/>
      <dgm:spPr/>
      <dgm:t>
        <a:bodyPr/>
        <a:lstStyle/>
        <a:p>
          <a:pPr latinLnBrk="1"/>
          <a:endParaRPr lang="ko-KR" altLang="en-US"/>
        </a:p>
      </dgm:t>
    </dgm:pt>
    <dgm:pt modelId="{99E6ABC6-C9EE-4ABF-BD15-958FC9F1E283}">
      <dgm:prSet/>
      <dgm:spPr/>
      <dgm:t>
        <a:bodyPr/>
        <a:lstStyle/>
        <a:p>
          <a:pPr latinLnBrk="1"/>
          <a:r>
            <a:rPr lang="ko-KR" altLang="en-US" dirty="0" err="1" smtClean="0"/>
            <a:t>언팔로우</a:t>
          </a:r>
          <a:endParaRPr lang="ko-KR" altLang="en-US" dirty="0"/>
        </a:p>
      </dgm:t>
    </dgm:pt>
    <dgm:pt modelId="{68E77D28-50E4-4394-968E-6E107F8D6753}" type="parTrans" cxnId="{E10E135F-5009-44B3-8A91-79878D0EFAB7}">
      <dgm:prSet/>
      <dgm:spPr/>
      <dgm:t>
        <a:bodyPr/>
        <a:lstStyle/>
        <a:p>
          <a:pPr latinLnBrk="1"/>
          <a:endParaRPr lang="ko-KR" altLang="en-US"/>
        </a:p>
      </dgm:t>
    </dgm:pt>
    <dgm:pt modelId="{45978B14-774B-479F-BC21-476CA65A3088}" type="sibTrans" cxnId="{E10E135F-5009-44B3-8A91-79878D0EFAB7}">
      <dgm:prSet/>
      <dgm:spPr/>
      <dgm:t>
        <a:bodyPr/>
        <a:lstStyle/>
        <a:p>
          <a:pPr latinLnBrk="1"/>
          <a:endParaRPr lang="ko-KR" altLang="en-US"/>
        </a:p>
      </dgm:t>
    </dgm:pt>
    <dgm:pt modelId="{E5B4568E-7212-45F9-97E9-5D0CFFB4EC13}">
      <dgm:prSet custT="1"/>
      <dgm:spPr/>
      <dgm:t>
        <a:bodyPr/>
        <a:lstStyle/>
        <a:p>
          <a:pPr latinLnBrk="1"/>
          <a:r>
            <a:rPr lang="en-US" altLang="ko-KR" sz="1050" dirty="0" smtClean="0"/>
            <a:t>Admin(</a:t>
          </a:r>
          <a:r>
            <a:rPr lang="ko-KR" altLang="en-US" sz="1050" dirty="0" smtClean="0"/>
            <a:t>관리자</a:t>
          </a:r>
          <a:r>
            <a:rPr lang="en-US" altLang="ko-KR" sz="1050" dirty="0" smtClean="0"/>
            <a:t>)</a:t>
          </a:r>
          <a:endParaRPr lang="ko-KR" altLang="en-US" sz="1050" dirty="0"/>
        </a:p>
      </dgm:t>
    </dgm:pt>
    <dgm:pt modelId="{6193E15E-E5E6-46AC-9F9F-EE9D916FF99D}" type="parTrans" cxnId="{96B05A03-4A09-4021-9D04-0959C57F5258}">
      <dgm:prSet/>
      <dgm:spPr/>
      <dgm:t>
        <a:bodyPr/>
        <a:lstStyle/>
        <a:p>
          <a:pPr latinLnBrk="1"/>
          <a:endParaRPr lang="ko-KR" altLang="en-US"/>
        </a:p>
      </dgm:t>
    </dgm:pt>
    <dgm:pt modelId="{3F2D9ADD-115D-4A67-BBB2-C13D6671478B}" type="sibTrans" cxnId="{96B05A03-4A09-4021-9D04-0959C57F5258}">
      <dgm:prSet/>
      <dgm:spPr/>
      <dgm:t>
        <a:bodyPr/>
        <a:lstStyle/>
        <a:p>
          <a:pPr latinLnBrk="1"/>
          <a:endParaRPr lang="ko-KR" altLang="en-US"/>
        </a:p>
      </dgm:t>
    </dgm:pt>
    <dgm:pt modelId="{FDE9B097-BA1A-4401-8509-D7431CD27CC9}">
      <dgm:prSet custT="1"/>
      <dgm:spPr/>
      <dgm:t>
        <a:bodyPr/>
        <a:lstStyle/>
        <a:p>
          <a:pPr latinLnBrk="1"/>
          <a:r>
            <a:rPr lang="ko-KR" altLang="en-US" sz="900" dirty="0" smtClean="0"/>
            <a:t>관리자 관리</a:t>
          </a:r>
          <a:endParaRPr lang="ko-KR" altLang="en-US" sz="900" dirty="0"/>
        </a:p>
      </dgm:t>
    </dgm:pt>
    <dgm:pt modelId="{9407D96C-3780-4FA5-995E-E35F82E67B20}" type="parTrans" cxnId="{50094E03-F7AF-4743-9DB3-A83A6A037E9F}">
      <dgm:prSet/>
      <dgm:spPr/>
      <dgm:t>
        <a:bodyPr/>
        <a:lstStyle/>
        <a:p>
          <a:pPr latinLnBrk="1"/>
          <a:endParaRPr lang="ko-KR" altLang="en-US"/>
        </a:p>
      </dgm:t>
    </dgm:pt>
    <dgm:pt modelId="{948C73D3-A016-415C-991D-4E7F28241AD3}" type="sibTrans" cxnId="{50094E03-F7AF-4743-9DB3-A83A6A037E9F}">
      <dgm:prSet/>
      <dgm:spPr/>
      <dgm:t>
        <a:bodyPr/>
        <a:lstStyle/>
        <a:p>
          <a:pPr latinLnBrk="1"/>
          <a:endParaRPr lang="ko-KR" altLang="en-US"/>
        </a:p>
      </dgm:t>
    </dgm:pt>
    <dgm:pt modelId="{DCE24D3C-537E-43EE-983B-DB4BB94372DE}">
      <dgm:prSet custT="1"/>
      <dgm:spPr/>
      <dgm:t>
        <a:bodyPr/>
        <a:lstStyle/>
        <a:p>
          <a:pPr latinLnBrk="1"/>
          <a:r>
            <a:rPr lang="ko-KR" altLang="en-US" sz="700" dirty="0" smtClean="0"/>
            <a:t>관리자등록</a:t>
          </a:r>
          <a:endParaRPr lang="ko-KR" altLang="en-US" sz="700" dirty="0"/>
        </a:p>
      </dgm:t>
    </dgm:pt>
    <dgm:pt modelId="{FB51ACC5-93C8-46AC-889A-8669DD52C692}" type="parTrans" cxnId="{DA1FA02B-6669-458B-94EB-ECF8FBEA0D63}">
      <dgm:prSet/>
      <dgm:spPr/>
      <dgm:t>
        <a:bodyPr/>
        <a:lstStyle/>
        <a:p>
          <a:pPr latinLnBrk="1"/>
          <a:endParaRPr lang="ko-KR" altLang="en-US"/>
        </a:p>
      </dgm:t>
    </dgm:pt>
    <dgm:pt modelId="{0F31448B-829B-49CE-B868-84D238D97D34}" type="sibTrans" cxnId="{DA1FA02B-6669-458B-94EB-ECF8FBEA0D63}">
      <dgm:prSet/>
      <dgm:spPr/>
      <dgm:t>
        <a:bodyPr/>
        <a:lstStyle/>
        <a:p>
          <a:pPr latinLnBrk="1"/>
          <a:endParaRPr lang="ko-KR" altLang="en-US"/>
        </a:p>
      </dgm:t>
    </dgm:pt>
    <dgm:pt modelId="{94D93AA3-8A8A-42BE-9FD6-E42DD69993B2}">
      <dgm:prSet custT="1"/>
      <dgm:spPr/>
      <dgm:t>
        <a:bodyPr/>
        <a:lstStyle/>
        <a:p>
          <a:pPr latinLnBrk="1"/>
          <a:r>
            <a:rPr lang="ko-KR" altLang="en-US" sz="700" dirty="0" smtClean="0"/>
            <a:t>관리자 삭제</a:t>
          </a:r>
          <a:endParaRPr lang="ko-KR" altLang="en-US" sz="700" dirty="0"/>
        </a:p>
      </dgm:t>
    </dgm:pt>
    <dgm:pt modelId="{BABB5A52-169A-40BB-A770-FECA33273E1C}" type="parTrans" cxnId="{90EF6132-1AD7-4D65-AB7C-640CD71E6762}">
      <dgm:prSet/>
      <dgm:spPr/>
      <dgm:t>
        <a:bodyPr/>
        <a:lstStyle/>
        <a:p>
          <a:pPr latinLnBrk="1"/>
          <a:endParaRPr lang="ko-KR" altLang="en-US"/>
        </a:p>
      </dgm:t>
    </dgm:pt>
    <dgm:pt modelId="{A092B809-2DBE-4EBF-8DC1-0D9FBA29A637}" type="sibTrans" cxnId="{90EF6132-1AD7-4D65-AB7C-640CD71E6762}">
      <dgm:prSet/>
      <dgm:spPr/>
      <dgm:t>
        <a:bodyPr/>
        <a:lstStyle/>
        <a:p>
          <a:pPr latinLnBrk="1"/>
          <a:endParaRPr lang="ko-KR" altLang="en-US"/>
        </a:p>
      </dgm:t>
    </dgm:pt>
    <dgm:pt modelId="{455465C3-881D-4855-B6FF-D65E22A592C6}">
      <dgm:prSet custT="1"/>
      <dgm:spPr/>
      <dgm:t>
        <a:bodyPr/>
        <a:lstStyle/>
        <a:p>
          <a:pPr latinLnBrk="1"/>
          <a:r>
            <a:rPr lang="ko-KR" altLang="en-US" sz="900" dirty="0" smtClean="0"/>
            <a:t>회원관리</a:t>
          </a:r>
          <a:endParaRPr lang="ko-KR" altLang="en-US" sz="900" dirty="0"/>
        </a:p>
      </dgm:t>
    </dgm:pt>
    <dgm:pt modelId="{697BFC86-969D-4F62-9301-64773A369B4C}" type="parTrans" cxnId="{BE99679B-1631-4DB0-AA13-ED5923AFFF68}">
      <dgm:prSet/>
      <dgm:spPr/>
      <dgm:t>
        <a:bodyPr/>
        <a:lstStyle/>
        <a:p>
          <a:pPr latinLnBrk="1"/>
          <a:endParaRPr lang="ko-KR" altLang="en-US"/>
        </a:p>
      </dgm:t>
    </dgm:pt>
    <dgm:pt modelId="{C770585C-CE1E-49A9-8A61-AABB6C009F44}" type="sibTrans" cxnId="{BE99679B-1631-4DB0-AA13-ED5923AFFF68}">
      <dgm:prSet/>
      <dgm:spPr/>
      <dgm:t>
        <a:bodyPr/>
        <a:lstStyle/>
        <a:p>
          <a:pPr latinLnBrk="1"/>
          <a:endParaRPr lang="ko-KR" altLang="en-US"/>
        </a:p>
      </dgm:t>
    </dgm:pt>
    <dgm:pt modelId="{0F140470-128B-48AF-B9DD-64FCF980DEF9}">
      <dgm:prSet custT="1"/>
      <dgm:spPr/>
      <dgm:t>
        <a:bodyPr/>
        <a:lstStyle/>
        <a:p>
          <a:pPr latinLnBrk="1"/>
          <a:r>
            <a:rPr lang="ko-KR" altLang="en-US" sz="700" dirty="0" smtClean="0"/>
            <a:t>회원검색</a:t>
          </a:r>
          <a:endParaRPr lang="ko-KR" altLang="en-US" sz="700" dirty="0"/>
        </a:p>
      </dgm:t>
    </dgm:pt>
    <dgm:pt modelId="{F97AA03C-166B-4B1D-9551-CAC1127F2898}" type="parTrans" cxnId="{46CDD3CF-ADF4-4003-96AA-BF767C8D7423}">
      <dgm:prSet/>
      <dgm:spPr/>
      <dgm:t>
        <a:bodyPr/>
        <a:lstStyle/>
        <a:p>
          <a:pPr latinLnBrk="1"/>
          <a:endParaRPr lang="ko-KR" altLang="en-US"/>
        </a:p>
      </dgm:t>
    </dgm:pt>
    <dgm:pt modelId="{886B87B5-CC55-4C6E-91E4-4CD368202067}" type="sibTrans" cxnId="{46CDD3CF-ADF4-4003-96AA-BF767C8D7423}">
      <dgm:prSet/>
      <dgm:spPr/>
      <dgm:t>
        <a:bodyPr/>
        <a:lstStyle/>
        <a:p>
          <a:pPr latinLnBrk="1"/>
          <a:endParaRPr lang="ko-KR" altLang="en-US"/>
        </a:p>
      </dgm:t>
    </dgm:pt>
    <dgm:pt modelId="{C9A8D1F3-73D8-4450-9F48-4C06F98CC399}">
      <dgm:prSet custT="1"/>
      <dgm:spPr/>
      <dgm:t>
        <a:bodyPr/>
        <a:lstStyle/>
        <a:p>
          <a:pPr latinLnBrk="1"/>
          <a:r>
            <a:rPr lang="ko-KR" altLang="en-US" sz="700" dirty="0" err="1" smtClean="0"/>
            <a:t>레벨별목록</a:t>
          </a:r>
          <a:endParaRPr lang="ko-KR" altLang="en-US" sz="700" dirty="0"/>
        </a:p>
      </dgm:t>
    </dgm:pt>
    <dgm:pt modelId="{58337358-7D24-413F-B0EB-E22510B6D4DF}" type="parTrans" cxnId="{10DFA3A6-3CA1-4E66-9298-1F376BE62AD1}">
      <dgm:prSet/>
      <dgm:spPr/>
      <dgm:t>
        <a:bodyPr/>
        <a:lstStyle/>
        <a:p>
          <a:pPr latinLnBrk="1"/>
          <a:endParaRPr lang="ko-KR" altLang="en-US"/>
        </a:p>
      </dgm:t>
    </dgm:pt>
    <dgm:pt modelId="{9C435E48-0E44-4C00-B4BE-6D7111C582F3}" type="sibTrans" cxnId="{10DFA3A6-3CA1-4E66-9298-1F376BE62AD1}">
      <dgm:prSet/>
      <dgm:spPr/>
      <dgm:t>
        <a:bodyPr/>
        <a:lstStyle/>
        <a:p>
          <a:pPr latinLnBrk="1"/>
          <a:endParaRPr lang="ko-KR" altLang="en-US"/>
        </a:p>
      </dgm:t>
    </dgm:pt>
    <dgm:pt modelId="{3B5F101B-C6E7-461D-813E-5895124DBC82}">
      <dgm:prSet custT="1"/>
      <dgm:spPr/>
      <dgm:t>
        <a:bodyPr/>
        <a:lstStyle/>
        <a:p>
          <a:pPr latinLnBrk="1"/>
          <a:r>
            <a:rPr lang="ko-KR" altLang="en-US" sz="900" dirty="0" smtClean="0"/>
            <a:t>공지사항</a:t>
          </a:r>
          <a:endParaRPr lang="ko-KR" altLang="en-US" sz="900" dirty="0"/>
        </a:p>
      </dgm:t>
    </dgm:pt>
    <dgm:pt modelId="{FDF4E2CF-5FC9-4DAC-AF80-3992D7833CD1}" type="parTrans" cxnId="{2B80FE65-AE3A-468E-B277-05CADA4DB35B}">
      <dgm:prSet/>
      <dgm:spPr/>
      <dgm:t>
        <a:bodyPr/>
        <a:lstStyle/>
        <a:p>
          <a:pPr latinLnBrk="1"/>
          <a:endParaRPr lang="ko-KR" altLang="en-US"/>
        </a:p>
      </dgm:t>
    </dgm:pt>
    <dgm:pt modelId="{E6F12943-A1CF-4869-A939-9C9B304DEBC3}" type="sibTrans" cxnId="{2B80FE65-AE3A-468E-B277-05CADA4DB35B}">
      <dgm:prSet/>
      <dgm:spPr/>
      <dgm:t>
        <a:bodyPr/>
        <a:lstStyle/>
        <a:p>
          <a:pPr latinLnBrk="1"/>
          <a:endParaRPr lang="ko-KR" altLang="en-US"/>
        </a:p>
      </dgm:t>
    </dgm:pt>
    <dgm:pt modelId="{99F1BDB0-54D1-4BBA-94C0-860458B7C130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글작성</a:t>
          </a:r>
          <a:endParaRPr lang="ko-KR" altLang="en-US" sz="700" dirty="0"/>
        </a:p>
      </dgm:t>
    </dgm:pt>
    <dgm:pt modelId="{096FD1D4-C92F-4BCF-A7FF-1BEC6322BE3C}" type="parTrans" cxnId="{2FE14FC7-2872-42D2-AEE1-325568AA58B8}">
      <dgm:prSet/>
      <dgm:spPr/>
      <dgm:t>
        <a:bodyPr/>
        <a:lstStyle/>
        <a:p>
          <a:pPr latinLnBrk="1"/>
          <a:endParaRPr lang="ko-KR" altLang="en-US"/>
        </a:p>
      </dgm:t>
    </dgm:pt>
    <dgm:pt modelId="{BE545754-6D9A-4BD3-AEF9-F40A58D023D6}" type="sibTrans" cxnId="{2FE14FC7-2872-42D2-AEE1-325568AA58B8}">
      <dgm:prSet/>
      <dgm:spPr/>
      <dgm:t>
        <a:bodyPr/>
        <a:lstStyle/>
        <a:p>
          <a:pPr latinLnBrk="1"/>
          <a:endParaRPr lang="ko-KR" altLang="en-US"/>
        </a:p>
      </dgm:t>
    </dgm:pt>
    <dgm:pt modelId="{8B83B1F4-738D-4757-8980-8702530C3A6D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글수정</a:t>
          </a:r>
          <a:endParaRPr lang="ko-KR" altLang="en-US" sz="700" dirty="0"/>
        </a:p>
      </dgm:t>
    </dgm:pt>
    <dgm:pt modelId="{F71775BD-634A-44E3-A2DB-AB1410271A37}" type="parTrans" cxnId="{EA164195-C063-4725-BF1B-85EBE2B00AAA}">
      <dgm:prSet/>
      <dgm:spPr/>
      <dgm:t>
        <a:bodyPr/>
        <a:lstStyle/>
        <a:p>
          <a:pPr latinLnBrk="1"/>
          <a:endParaRPr lang="ko-KR" altLang="en-US"/>
        </a:p>
      </dgm:t>
    </dgm:pt>
    <dgm:pt modelId="{896A9C7F-24C0-4EEA-8306-495D10BC1A71}" type="sibTrans" cxnId="{EA164195-C063-4725-BF1B-85EBE2B00AAA}">
      <dgm:prSet/>
      <dgm:spPr/>
      <dgm:t>
        <a:bodyPr/>
        <a:lstStyle/>
        <a:p>
          <a:pPr latinLnBrk="1"/>
          <a:endParaRPr lang="ko-KR" altLang="en-US"/>
        </a:p>
      </dgm:t>
    </dgm:pt>
    <dgm:pt modelId="{F5E6741A-ED01-450B-8C68-BA0235C7A0D4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글삭제</a:t>
          </a:r>
          <a:endParaRPr lang="ko-KR" altLang="en-US" sz="700" dirty="0"/>
        </a:p>
      </dgm:t>
    </dgm:pt>
    <dgm:pt modelId="{583C5229-3FB8-470A-90C8-E78C108D1C7A}" type="parTrans" cxnId="{14581A64-5593-4185-A019-3B786DCC6D88}">
      <dgm:prSet/>
      <dgm:spPr/>
      <dgm:t>
        <a:bodyPr/>
        <a:lstStyle/>
        <a:p>
          <a:pPr latinLnBrk="1"/>
          <a:endParaRPr lang="ko-KR" altLang="en-US"/>
        </a:p>
      </dgm:t>
    </dgm:pt>
    <dgm:pt modelId="{B41B7AF6-04F5-4CDA-889C-6797C6E11321}" type="sibTrans" cxnId="{14581A64-5593-4185-A019-3B786DCC6D88}">
      <dgm:prSet/>
      <dgm:spPr/>
      <dgm:t>
        <a:bodyPr/>
        <a:lstStyle/>
        <a:p>
          <a:pPr latinLnBrk="1"/>
          <a:endParaRPr lang="ko-KR" altLang="en-US"/>
        </a:p>
      </dgm:t>
    </dgm:pt>
    <dgm:pt modelId="{8A776C21-D38F-4322-9E24-5C36638956A9}">
      <dgm:prSet custT="1"/>
      <dgm:spPr/>
      <dgm:t>
        <a:bodyPr/>
        <a:lstStyle/>
        <a:p>
          <a:pPr latinLnBrk="1"/>
          <a:r>
            <a:rPr lang="ko-KR" altLang="en-US" sz="700" dirty="0" err="1" smtClean="0"/>
            <a:t>글보기</a:t>
          </a:r>
          <a:endParaRPr lang="ko-KR" altLang="en-US" sz="700" dirty="0"/>
        </a:p>
      </dgm:t>
    </dgm:pt>
    <dgm:pt modelId="{D25B9E84-BB2D-49F8-BB70-F47ABBF021E0}" type="parTrans" cxnId="{2D92005A-96A5-43EB-A715-D313AB96284A}">
      <dgm:prSet/>
      <dgm:spPr/>
      <dgm:t>
        <a:bodyPr/>
        <a:lstStyle/>
        <a:p>
          <a:pPr latinLnBrk="1"/>
          <a:endParaRPr lang="ko-KR" altLang="en-US"/>
        </a:p>
      </dgm:t>
    </dgm:pt>
    <dgm:pt modelId="{D939B4D3-746A-4D1B-BEF8-749A8A3F467C}" type="sibTrans" cxnId="{2D92005A-96A5-43EB-A715-D313AB96284A}">
      <dgm:prSet/>
      <dgm:spPr/>
      <dgm:t>
        <a:bodyPr/>
        <a:lstStyle/>
        <a:p>
          <a:pPr latinLnBrk="1"/>
          <a:endParaRPr lang="ko-KR" altLang="en-US"/>
        </a:p>
      </dgm:t>
    </dgm:pt>
    <dgm:pt modelId="{0EB6BD20-F9A0-4C9F-9D04-570E151692F3}" type="pres">
      <dgm:prSet presAssocID="{6BC9495F-F3EE-4568-9BF8-383B5EDA5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86CCD3-241F-46AE-BAEC-B71AA0C1882F}" type="pres">
      <dgm:prSet presAssocID="{E6C60DD8-283C-4155-B79E-854AB301377F}" presName="hierRoot1" presStyleCnt="0">
        <dgm:presLayoutVars>
          <dgm:hierBranch val="init"/>
        </dgm:presLayoutVars>
      </dgm:prSet>
      <dgm:spPr/>
    </dgm:pt>
    <dgm:pt modelId="{9D5FBCFD-387A-4DDB-9747-CB2BD8C62A86}" type="pres">
      <dgm:prSet presAssocID="{E6C60DD8-283C-4155-B79E-854AB301377F}" presName="rootComposite1" presStyleCnt="0"/>
      <dgm:spPr/>
    </dgm:pt>
    <dgm:pt modelId="{AC95E64D-5F7B-4092-A654-4918A467FFA8}" type="pres">
      <dgm:prSet presAssocID="{E6C60DD8-283C-4155-B79E-854AB301377F}" presName="rootText1" presStyleLbl="node0" presStyleIdx="0" presStyleCnt="1" custScaleX="156807" custLinFactX="-46361" custLinFactY="-100000" custLinFactNeighborX="-100000" custLinFactNeighborY="-173127">
        <dgm:presLayoutVars>
          <dgm:chPref val="3"/>
        </dgm:presLayoutVars>
      </dgm:prSet>
      <dgm:spPr/>
    </dgm:pt>
    <dgm:pt modelId="{231F83CE-D80B-4499-8710-25498DA72C27}" type="pres">
      <dgm:prSet presAssocID="{E6C60DD8-283C-4155-B79E-854AB301377F}" presName="rootConnector1" presStyleLbl="node1" presStyleIdx="0" presStyleCnt="0"/>
      <dgm:spPr/>
    </dgm:pt>
    <dgm:pt modelId="{28259D9D-436D-43E3-AA9D-3632F5565B23}" type="pres">
      <dgm:prSet presAssocID="{E6C60DD8-283C-4155-B79E-854AB301377F}" presName="hierChild2" presStyleCnt="0"/>
      <dgm:spPr/>
    </dgm:pt>
    <dgm:pt modelId="{4AD3357E-B381-4A6E-9EA0-5E878984D520}" type="pres">
      <dgm:prSet presAssocID="{39C005F7-6E95-4DCA-A0F0-EDE60F258A63}" presName="Name37" presStyleLbl="parChTrans1D2" presStyleIdx="0" presStyleCnt="1"/>
      <dgm:spPr/>
    </dgm:pt>
    <dgm:pt modelId="{13C4CE8F-379B-48C5-8616-B4EB2E42FBFF}" type="pres">
      <dgm:prSet presAssocID="{84E2230B-FD6F-4A6D-A989-1B704C3781BB}" presName="hierRoot2" presStyleCnt="0">
        <dgm:presLayoutVars>
          <dgm:hierBranch val="init"/>
        </dgm:presLayoutVars>
      </dgm:prSet>
      <dgm:spPr/>
    </dgm:pt>
    <dgm:pt modelId="{A7DED880-BACB-49B8-884C-B1D9EE5B1869}" type="pres">
      <dgm:prSet presAssocID="{84E2230B-FD6F-4A6D-A989-1B704C3781BB}" presName="rootComposite" presStyleCnt="0"/>
      <dgm:spPr/>
    </dgm:pt>
    <dgm:pt modelId="{401C5743-798B-4DCA-B723-EA131FB04BA1}" type="pres">
      <dgm:prSet presAssocID="{84E2230B-FD6F-4A6D-A989-1B704C3781BB}" presName="rootText" presStyleLbl="node2" presStyleIdx="0" presStyleCnt="1" custScaleX="208169" custLinFactX="-46361" custLinFactY="-100000" custLinFactNeighborX="-100000" custLinFactNeighborY="-175540">
        <dgm:presLayoutVars>
          <dgm:chPref val="3"/>
        </dgm:presLayoutVars>
      </dgm:prSet>
      <dgm:spPr/>
    </dgm:pt>
    <dgm:pt modelId="{F92DFFCC-8B98-4624-BF88-B12155378CE5}" type="pres">
      <dgm:prSet presAssocID="{84E2230B-FD6F-4A6D-A989-1B704C3781BB}" presName="rootConnector" presStyleLbl="node2" presStyleIdx="0" presStyleCnt="1"/>
      <dgm:spPr/>
    </dgm:pt>
    <dgm:pt modelId="{FE3765C3-3EE9-4E93-9E8F-4CBBDBD8F78B}" type="pres">
      <dgm:prSet presAssocID="{84E2230B-FD6F-4A6D-A989-1B704C3781BB}" presName="hierChild4" presStyleCnt="0"/>
      <dgm:spPr/>
    </dgm:pt>
    <dgm:pt modelId="{9EA943C9-A908-42A1-B6B3-EBE6D7CCA357}" type="pres">
      <dgm:prSet presAssocID="{4B33216A-57F7-450B-99FC-326894999E3D}" presName="Name37" presStyleLbl="parChTrans1D3" presStyleIdx="0" presStyleCnt="2"/>
      <dgm:spPr/>
    </dgm:pt>
    <dgm:pt modelId="{C205D159-CEA2-49FE-B308-1F74DC14E064}" type="pres">
      <dgm:prSet presAssocID="{10EA92A3-F483-4539-B456-43B65E11A81E}" presName="hierRoot2" presStyleCnt="0">
        <dgm:presLayoutVars>
          <dgm:hierBranch val="init"/>
        </dgm:presLayoutVars>
      </dgm:prSet>
      <dgm:spPr/>
    </dgm:pt>
    <dgm:pt modelId="{3C29D382-BF19-4D6A-865A-2E705EF627C0}" type="pres">
      <dgm:prSet presAssocID="{10EA92A3-F483-4539-B456-43B65E11A81E}" presName="rootComposite" presStyleCnt="0"/>
      <dgm:spPr/>
    </dgm:pt>
    <dgm:pt modelId="{AFC28FAF-4F44-4539-AE21-7AD29D118BF2}" type="pres">
      <dgm:prSet presAssocID="{10EA92A3-F483-4539-B456-43B65E11A81E}" presName="rootText" presStyleLbl="node3" presStyleIdx="0" presStyleCnt="2" custScaleX="202722" custLinFactX="-51328" custLinFactY="-100000" custLinFactNeighborX="-100000" custLinFactNeighborY="-163455">
        <dgm:presLayoutVars>
          <dgm:chPref val="3"/>
        </dgm:presLayoutVars>
      </dgm:prSet>
      <dgm:spPr/>
    </dgm:pt>
    <dgm:pt modelId="{4310ED3A-F1C5-4A8B-B2CF-5D2BF13347BE}" type="pres">
      <dgm:prSet presAssocID="{10EA92A3-F483-4539-B456-43B65E11A81E}" presName="rootConnector" presStyleLbl="node3" presStyleIdx="0" presStyleCnt="2"/>
      <dgm:spPr/>
    </dgm:pt>
    <dgm:pt modelId="{733E48B1-D118-4899-915B-EA075277C3D3}" type="pres">
      <dgm:prSet presAssocID="{10EA92A3-F483-4539-B456-43B65E11A81E}" presName="hierChild4" presStyleCnt="0"/>
      <dgm:spPr/>
    </dgm:pt>
    <dgm:pt modelId="{94AA21E9-0846-4CB5-AAC2-856BE4882D73}" type="pres">
      <dgm:prSet presAssocID="{333CC34B-3ABA-4ABD-AEC1-B9555D18FAED}" presName="Name37" presStyleLbl="parChTrans1D4" presStyleIdx="0" presStyleCnt="31"/>
      <dgm:spPr/>
    </dgm:pt>
    <dgm:pt modelId="{CB5219E3-63AF-4414-B0CA-E5F3D1B9DDC0}" type="pres">
      <dgm:prSet presAssocID="{00307A94-1217-4C36-86AE-9E930EAB2FAB}" presName="hierRoot2" presStyleCnt="0">
        <dgm:presLayoutVars>
          <dgm:hierBranch val="init"/>
        </dgm:presLayoutVars>
      </dgm:prSet>
      <dgm:spPr/>
    </dgm:pt>
    <dgm:pt modelId="{273F8959-F495-4D51-A20C-8986069929EF}" type="pres">
      <dgm:prSet presAssocID="{00307A94-1217-4C36-86AE-9E930EAB2FAB}" presName="rootComposite" presStyleCnt="0"/>
      <dgm:spPr/>
    </dgm:pt>
    <dgm:pt modelId="{083FF12C-2C50-406B-8A30-7E577B937820}" type="pres">
      <dgm:prSet presAssocID="{00307A94-1217-4C36-86AE-9E930EAB2FAB}" presName="rootText" presStyleLbl="node4" presStyleIdx="0" presStyleCnt="31">
        <dgm:presLayoutVars>
          <dgm:chPref val="3"/>
        </dgm:presLayoutVars>
      </dgm:prSet>
      <dgm:spPr/>
    </dgm:pt>
    <dgm:pt modelId="{839E6219-8133-4D6D-B20C-156134FD8D57}" type="pres">
      <dgm:prSet presAssocID="{00307A94-1217-4C36-86AE-9E930EAB2FAB}" presName="rootConnector" presStyleLbl="node4" presStyleIdx="0" presStyleCnt="31"/>
      <dgm:spPr/>
    </dgm:pt>
    <dgm:pt modelId="{31EF2020-66C2-44F6-A149-7CCBD54889A1}" type="pres">
      <dgm:prSet presAssocID="{00307A94-1217-4C36-86AE-9E930EAB2FAB}" presName="hierChild4" presStyleCnt="0"/>
      <dgm:spPr/>
    </dgm:pt>
    <dgm:pt modelId="{DB5A6064-1F0D-4609-9D3C-55142183937A}" type="pres">
      <dgm:prSet presAssocID="{54535008-8D9E-4FA5-BCCB-D7A2F4783783}" presName="Name37" presStyleLbl="parChTrans1D4" presStyleIdx="1" presStyleCnt="31"/>
      <dgm:spPr/>
    </dgm:pt>
    <dgm:pt modelId="{F1BE60E7-C06F-4768-8C51-9AA003D48BF5}" type="pres">
      <dgm:prSet presAssocID="{89E62D4E-BE9F-4463-84E6-E37442BFDE80}" presName="hierRoot2" presStyleCnt="0">
        <dgm:presLayoutVars>
          <dgm:hierBranch val="init"/>
        </dgm:presLayoutVars>
      </dgm:prSet>
      <dgm:spPr/>
    </dgm:pt>
    <dgm:pt modelId="{D676751D-615F-4668-80C2-D72447B6FB64}" type="pres">
      <dgm:prSet presAssocID="{89E62D4E-BE9F-4463-84E6-E37442BFDE80}" presName="rootComposite" presStyleCnt="0"/>
      <dgm:spPr/>
    </dgm:pt>
    <dgm:pt modelId="{5DB2B2BC-175E-4FA9-AEDB-B01FD92B4BEA}" type="pres">
      <dgm:prSet presAssocID="{89E62D4E-BE9F-4463-84E6-E37442BFDE80}" presName="rootText" presStyleLbl="node4" presStyleIdx="1" presStyleCnt="31">
        <dgm:presLayoutVars>
          <dgm:chPref val="3"/>
        </dgm:presLayoutVars>
      </dgm:prSet>
      <dgm:spPr/>
    </dgm:pt>
    <dgm:pt modelId="{D5B86FD6-F500-42F7-AD2F-473B578CF192}" type="pres">
      <dgm:prSet presAssocID="{89E62D4E-BE9F-4463-84E6-E37442BFDE80}" presName="rootConnector" presStyleLbl="node4" presStyleIdx="1" presStyleCnt="31"/>
      <dgm:spPr/>
    </dgm:pt>
    <dgm:pt modelId="{51D96531-906E-45FE-A141-73C05F9572D9}" type="pres">
      <dgm:prSet presAssocID="{89E62D4E-BE9F-4463-84E6-E37442BFDE80}" presName="hierChild4" presStyleCnt="0"/>
      <dgm:spPr/>
    </dgm:pt>
    <dgm:pt modelId="{5ACDE382-9D9B-4225-B6EC-75446B225CC6}" type="pres">
      <dgm:prSet presAssocID="{89E62D4E-BE9F-4463-84E6-E37442BFDE80}" presName="hierChild5" presStyleCnt="0"/>
      <dgm:spPr/>
    </dgm:pt>
    <dgm:pt modelId="{AE783247-3C15-47BE-94E8-E9C02C45EF5C}" type="pres">
      <dgm:prSet presAssocID="{C8353AE5-A557-4613-8745-DCF520A02166}" presName="Name37" presStyleLbl="parChTrans1D4" presStyleIdx="2" presStyleCnt="31"/>
      <dgm:spPr/>
    </dgm:pt>
    <dgm:pt modelId="{F9429724-4357-4064-9F04-C981259DA1C6}" type="pres">
      <dgm:prSet presAssocID="{45E1647E-53FB-4E4D-B378-483C982C8766}" presName="hierRoot2" presStyleCnt="0">
        <dgm:presLayoutVars>
          <dgm:hierBranch val="init"/>
        </dgm:presLayoutVars>
      </dgm:prSet>
      <dgm:spPr/>
    </dgm:pt>
    <dgm:pt modelId="{BE688769-3D06-4AB8-A6C2-8640D2A70D79}" type="pres">
      <dgm:prSet presAssocID="{45E1647E-53FB-4E4D-B378-483C982C8766}" presName="rootComposite" presStyleCnt="0"/>
      <dgm:spPr/>
    </dgm:pt>
    <dgm:pt modelId="{0ABC6868-55BC-42E9-BA63-A630F5A268F4}" type="pres">
      <dgm:prSet presAssocID="{45E1647E-53FB-4E4D-B378-483C982C8766}" presName="rootText" presStyleLbl="node4" presStyleIdx="2" presStyleCnt="31">
        <dgm:presLayoutVars>
          <dgm:chPref val="3"/>
        </dgm:presLayoutVars>
      </dgm:prSet>
      <dgm:spPr/>
    </dgm:pt>
    <dgm:pt modelId="{9592BE2E-3744-48C7-B406-7C3AAAC69B78}" type="pres">
      <dgm:prSet presAssocID="{45E1647E-53FB-4E4D-B378-483C982C8766}" presName="rootConnector" presStyleLbl="node4" presStyleIdx="2" presStyleCnt="31"/>
      <dgm:spPr/>
    </dgm:pt>
    <dgm:pt modelId="{C639A100-BCF3-4C0E-9618-36793E94150A}" type="pres">
      <dgm:prSet presAssocID="{45E1647E-53FB-4E4D-B378-483C982C8766}" presName="hierChild4" presStyleCnt="0"/>
      <dgm:spPr/>
    </dgm:pt>
    <dgm:pt modelId="{4479D895-B479-4C05-93A7-A4045CE973E4}" type="pres">
      <dgm:prSet presAssocID="{45E1647E-53FB-4E4D-B378-483C982C8766}" presName="hierChild5" presStyleCnt="0"/>
      <dgm:spPr/>
    </dgm:pt>
    <dgm:pt modelId="{97100C31-7594-46D8-B805-716F93E5256B}" type="pres">
      <dgm:prSet presAssocID="{27E50B3D-D690-4E7E-90DE-3A8F9E5F7CB9}" presName="Name37" presStyleLbl="parChTrans1D4" presStyleIdx="3" presStyleCnt="31"/>
      <dgm:spPr/>
    </dgm:pt>
    <dgm:pt modelId="{470D6093-71C8-4190-87EF-76377493B3FF}" type="pres">
      <dgm:prSet presAssocID="{8B937018-5BCE-4930-A55D-B4FB1392D457}" presName="hierRoot2" presStyleCnt="0">
        <dgm:presLayoutVars>
          <dgm:hierBranch val="init"/>
        </dgm:presLayoutVars>
      </dgm:prSet>
      <dgm:spPr/>
    </dgm:pt>
    <dgm:pt modelId="{34154183-59B7-48F1-A218-B949436C63D2}" type="pres">
      <dgm:prSet presAssocID="{8B937018-5BCE-4930-A55D-B4FB1392D457}" presName="rootComposite" presStyleCnt="0"/>
      <dgm:spPr/>
    </dgm:pt>
    <dgm:pt modelId="{14689776-9B72-4CEF-BF44-4B11E80AE72A}" type="pres">
      <dgm:prSet presAssocID="{8B937018-5BCE-4930-A55D-B4FB1392D457}" presName="rootText" presStyleLbl="node4" presStyleIdx="3" presStyleCnt="31">
        <dgm:presLayoutVars>
          <dgm:chPref val="3"/>
        </dgm:presLayoutVars>
      </dgm:prSet>
      <dgm:spPr/>
    </dgm:pt>
    <dgm:pt modelId="{871D77A4-4126-4C52-AF30-DE7A6D37A0EA}" type="pres">
      <dgm:prSet presAssocID="{8B937018-5BCE-4930-A55D-B4FB1392D457}" presName="rootConnector" presStyleLbl="node4" presStyleIdx="3" presStyleCnt="31"/>
      <dgm:spPr/>
    </dgm:pt>
    <dgm:pt modelId="{606065BC-2D65-468A-B537-875E4CB63706}" type="pres">
      <dgm:prSet presAssocID="{8B937018-5BCE-4930-A55D-B4FB1392D457}" presName="hierChild4" presStyleCnt="0"/>
      <dgm:spPr/>
    </dgm:pt>
    <dgm:pt modelId="{410848F3-B786-4FA8-BD9C-54C2439917BF}" type="pres">
      <dgm:prSet presAssocID="{8B937018-5BCE-4930-A55D-B4FB1392D457}" presName="hierChild5" presStyleCnt="0"/>
      <dgm:spPr/>
    </dgm:pt>
    <dgm:pt modelId="{2E18CD05-00CD-4070-AD17-23B4372656EC}" type="pres">
      <dgm:prSet presAssocID="{00307A94-1217-4C36-86AE-9E930EAB2FAB}" presName="hierChild5" presStyleCnt="0"/>
      <dgm:spPr/>
    </dgm:pt>
    <dgm:pt modelId="{1EAA6F20-0346-4C97-9B60-9A9DF39D8B28}" type="pres">
      <dgm:prSet presAssocID="{D63FD191-F1D9-4A94-AE3F-654BE6B01D21}" presName="Name37" presStyleLbl="parChTrans1D4" presStyleIdx="4" presStyleCnt="31"/>
      <dgm:spPr/>
    </dgm:pt>
    <dgm:pt modelId="{7DF30819-CCD3-44D1-91C6-D469F1127E7E}" type="pres">
      <dgm:prSet presAssocID="{1901097C-3968-422A-95B6-041BBDF39F26}" presName="hierRoot2" presStyleCnt="0">
        <dgm:presLayoutVars>
          <dgm:hierBranch val="init"/>
        </dgm:presLayoutVars>
      </dgm:prSet>
      <dgm:spPr/>
    </dgm:pt>
    <dgm:pt modelId="{CE83FC83-272C-4B1E-B614-4BD3F363E55E}" type="pres">
      <dgm:prSet presAssocID="{1901097C-3968-422A-95B6-041BBDF39F26}" presName="rootComposite" presStyleCnt="0"/>
      <dgm:spPr/>
    </dgm:pt>
    <dgm:pt modelId="{591344A1-00D2-4CD0-A495-B48834F7E4F8}" type="pres">
      <dgm:prSet presAssocID="{1901097C-3968-422A-95B6-041BBDF39F26}" presName="rootText" presStyleLbl="node4" presStyleIdx="4" presStyleCnt="31" custScaleX="152229">
        <dgm:presLayoutVars>
          <dgm:chPref val="3"/>
        </dgm:presLayoutVars>
      </dgm:prSet>
      <dgm:spPr/>
    </dgm:pt>
    <dgm:pt modelId="{A70F780A-85A2-49F9-9242-048BAF6AFB45}" type="pres">
      <dgm:prSet presAssocID="{1901097C-3968-422A-95B6-041BBDF39F26}" presName="rootConnector" presStyleLbl="node4" presStyleIdx="4" presStyleCnt="31"/>
      <dgm:spPr/>
    </dgm:pt>
    <dgm:pt modelId="{064A4EE5-673C-48D1-98DB-3191643BA98D}" type="pres">
      <dgm:prSet presAssocID="{1901097C-3968-422A-95B6-041BBDF39F26}" presName="hierChild4" presStyleCnt="0"/>
      <dgm:spPr/>
    </dgm:pt>
    <dgm:pt modelId="{C86947B5-F865-40CA-A1E9-C3CD6CF10D72}" type="pres">
      <dgm:prSet presAssocID="{3AAA57BD-C85F-4440-A405-776DC9CEE234}" presName="Name37" presStyleLbl="parChTrans1D4" presStyleIdx="5" presStyleCnt="31"/>
      <dgm:spPr/>
    </dgm:pt>
    <dgm:pt modelId="{2BFC49FF-D187-45A0-84FF-2128660CFC6F}" type="pres">
      <dgm:prSet presAssocID="{D354EB71-70FE-4313-85B0-97AC565AC8E4}" presName="hierRoot2" presStyleCnt="0">
        <dgm:presLayoutVars>
          <dgm:hierBranch val="init"/>
        </dgm:presLayoutVars>
      </dgm:prSet>
      <dgm:spPr/>
    </dgm:pt>
    <dgm:pt modelId="{45CF9F8D-71B7-431F-B92E-98600DB94888}" type="pres">
      <dgm:prSet presAssocID="{D354EB71-70FE-4313-85B0-97AC565AC8E4}" presName="rootComposite" presStyleCnt="0"/>
      <dgm:spPr/>
    </dgm:pt>
    <dgm:pt modelId="{9B62A64B-59AA-4318-BA5D-7ECB2A1015D0}" type="pres">
      <dgm:prSet presAssocID="{D354EB71-70FE-4313-85B0-97AC565AC8E4}" presName="rootText" presStyleLbl="node4" presStyleIdx="5" presStyleCnt="31" custScaleX="129651">
        <dgm:presLayoutVars>
          <dgm:chPref val="3"/>
        </dgm:presLayoutVars>
      </dgm:prSet>
      <dgm:spPr/>
    </dgm:pt>
    <dgm:pt modelId="{385BEE7E-8F5F-4C0E-AC90-E65C926DCF73}" type="pres">
      <dgm:prSet presAssocID="{D354EB71-70FE-4313-85B0-97AC565AC8E4}" presName="rootConnector" presStyleLbl="node4" presStyleIdx="5" presStyleCnt="31"/>
      <dgm:spPr/>
    </dgm:pt>
    <dgm:pt modelId="{BC33EE52-8F03-435A-855C-97B9019A10F7}" type="pres">
      <dgm:prSet presAssocID="{D354EB71-70FE-4313-85B0-97AC565AC8E4}" presName="hierChild4" presStyleCnt="0"/>
      <dgm:spPr/>
    </dgm:pt>
    <dgm:pt modelId="{D1E456CA-FC31-4288-8A61-3581D333BF85}" type="pres">
      <dgm:prSet presAssocID="{D354EB71-70FE-4313-85B0-97AC565AC8E4}" presName="hierChild5" presStyleCnt="0"/>
      <dgm:spPr/>
    </dgm:pt>
    <dgm:pt modelId="{2CB72DD8-7C08-4F79-B077-F93CDD637FC5}" type="pres">
      <dgm:prSet presAssocID="{6836650B-6F87-4F2F-AF9D-8E911CEB935B}" presName="Name37" presStyleLbl="parChTrans1D4" presStyleIdx="6" presStyleCnt="31"/>
      <dgm:spPr/>
    </dgm:pt>
    <dgm:pt modelId="{3ACF755F-55A3-4F95-95C0-55F2621F2FB6}" type="pres">
      <dgm:prSet presAssocID="{FBA51172-2471-4B8A-96B1-35392ED74CA0}" presName="hierRoot2" presStyleCnt="0">
        <dgm:presLayoutVars>
          <dgm:hierBranch val="init"/>
        </dgm:presLayoutVars>
      </dgm:prSet>
      <dgm:spPr/>
    </dgm:pt>
    <dgm:pt modelId="{C1ED5F03-F7BF-4D3B-B858-B895774B555F}" type="pres">
      <dgm:prSet presAssocID="{FBA51172-2471-4B8A-96B1-35392ED74CA0}" presName="rootComposite" presStyleCnt="0"/>
      <dgm:spPr/>
    </dgm:pt>
    <dgm:pt modelId="{C497F63F-CCE7-4642-9308-B174585D6BDE}" type="pres">
      <dgm:prSet presAssocID="{FBA51172-2471-4B8A-96B1-35392ED74CA0}" presName="rootText" presStyleLbl="node4" presStyleIdx="6" presStyleCnt="31" custScaleX="158541">
        <dgm:presLayoutVars>
          <dgm:chPref val="3"/>
        </dgm:presLayoutVars>
      </dgm:prSet>
      <dgm:spPr/>
    </dgm:pt>
    <dgm:pt modelId="{1BF25AEE-C5A2-47A3-AA40-9250614F5D7B}" type="pres">
      <dgm:prSet presAssocID="{FBA51172-2471-4B8A-96B1-35392ED74CA0}" presName="rootConnector" presStyleLbl="node4" presStyleIdx="6" presStyleCnt="31"/>
      <dgm:spPr/>
    </dgm:pt>
    <dgm:pt modelId="{29413AE4-220B-4972-9391-13FF26444557}" type="pres">
      <dgm:prSet presAssocID="{FBA51172-2471-4B8A-96B1-35392ED74CA0}" presName="hierChild4" presStyleCnt="0"/>
      <dgm:spPr/>
    </dgm:pt>
    <dgm:pt modelId="{49BFF5F7-6E0A-4346-9D99-8DA72CE097F3}" type="pres">
      <dgm:prSet presAssocID="{FBA51172-2471-4B8A-96B1-35392ED74CA0}" presName="hierChild5" presStyleCnt="0"/>
      <dgm:spPr/>
    </dgm:pt>
    <dgm:pt modelId="{769FDA7C-5082-4907-9D9C-B29944D7A8F5}" type="pres">
      <dgm:prSet presAssocID="{A3D2FB10-7E5A-495F-B61F-6F7687546285}" presName="Name37" presStyleLbl="parChTrans1D4" presStyleIdx="7" presStyleCnt="31"/>
      <dgm:spPr/>
    </dgm:pt>
    <dgm:pt modelId="{BC05DC55-552C-41C7-A429-06F9F124D917}" type="pres">
      <dgm:prSet presAssocID="{9C563BD5-F76D-40B9-808C-5E4A35630EC0}" presName="hierRoot2" presStyleCnt="0">
        <dgm:presLayoutVars>
          <dgm:hierBranch val="init"/>
        </dgm:presLayoutVars>
      </dgm:prSet>
      <dgm:spPr/>
    </dgm:pt>
    <dgm:pt modelId="{F2F84BC2-B7CE-435F-83DB-498FECEEE367}" type="pres">
      <dgm:prSet presAssocID="{9C563BD5-F76D-40B9-808C-5E4A35630EC0}" presName="rootComposite" presStyleCnt="0"/>
      <dgm:spPr/>
    </dgm:pt>
    <dgm:pt modelId="{346A043B-FD62-4D23-A4CF-B6A713271D0C}" type="pres">
      <dgm:prSet presAssocID="{9C563BD5-F76D-40B9-808C-5E4A35630EC0}" presName="rootText" presStyleLbl="node4" presStyleIdx="7" presStyleCnt="31" custScaleX="165500">
        <dgm:presLayoutVars>
          <dgm:chPref val="3"/>
        </dgm:presLayoutVars>
      </dgm:prSet>
      <dgm:spPr/>
    </dgm:pt>
    <dgm:pt modelId="{12B3E109-8CF3-4DD7-A561-6935DA587593}" type="pres">
      <dgm:prSet presAssocID="{9C563BD5-F76D-40B9-808C-5E4A35630EC0}" presName="rootConnector" presStyleLbl="node4" presStyleIdx="7" presStyleCnt="31"/>
      <dgm:spPr/>
    </dgm:pt>
    <dgm:pt modelId="{485D4EF6-18B1-420D-8703-D70637B3CA59}" type="pres">
      <dgm:prSet presAssocID="{9C563BD5-F76D-40B9-808C-5E4A35630EC0}" presName="hierChild4" presStyleCnt="0"/>
      <dgm:spPr/>
    </dgm:pt>
    <dgm:pt modelId="{838B4E1F-A0A4-465F-8746-A61024B8D457}" type="pres">
      <dgm:prSet presAssocID="{9C563BD5-F76D-40B9-808C-5E4A35630EC0}" presName="hierChild5" presStyleCnt="0"/>
      <dgm:spPr/>
    </dgm:pt>
    <dgm:pt modelId="{A964CCB4-BC70-45E9-B864-3599F23405C5}" type="pres">
      <dgm:prSet presAssocID="{1901097C-3968-422A-95B6-041BBDF39F26}" presName="hierChild5" presStyleCnt="0"/>
      <dgm:spPr/>
    </dgm:pt>
    <dgm:pt modelId="{39BF4050-B56E-4D0A-8DC1-072C77159057}" type="pres">
      <dgm:prSet presAssocID="{5FB80AC7-279D-481C-BC99-6BEE8E415FC6}" presName="Name37" presStyleLbl="parChTrans1D4" presStyleIdx="8" presStyleCnt="31"/>
      <dgm:spPr/>
    </dgm:pt>
    <dgm:pt modelId="{2BE02439-7D45-4B4D-8B44-EBA36AEEF394}" type="pres">
      <dgm:prSet presAssocID="{75FCC621-FA5E-45B5-B86A-85A0C177A9C4}" presName="hierRoot2" presStyleCnt="0">
        <dgm:presLayoutVars>
          <dgm:hierBranch val="init"/>
        </dgm:presLayoutVars>
      </dgm:prSet>
      <dgm:spPr/>
    </dgm:pt>
    <dgm:pt modelId="{887CF1F0-2A0E-4005-AB99-3E9F3D128C47}" type="pres">
      <dgm:prSet presAssocID="{75FCC621-FA5E-45B5-B86A-85A0C177A9C4}" presName="rootComposite" presStyleCnt="0"/>
      <dgm:spPr/>
    </dgm:pt>
    <dgm:pt modelId="{FA14B645-F7CE-41D4-9357-63B8975CFB75}" type="pres">
      <dgm:prSet presAssocID="{75FCC621-FA5E-45B5-B86A-85A0C177A9C4}" presName="rootText" presStyleLbl="node4" presStyleIdx="8" presStyleCnt="31">
        <dgm:presLayoutVars>
          <dgm:chPref val="3"/>
        </dgm:presLayoutVars>
      </dgm:prSet>
      <dgm:spPr/>
    </dgm:pt>
    <dgm:pt modelId="{F613A3F5-7D74-4E5E-9D00-798F551DBF75}" type="pres">
      <dgm:prSet presAssocID="{75FCC621-FA5E-45B5-B86A-85A0C177A9C4}" presName="rootConnector" presStyleLbl="node4" presStyleIdx="8" presStyleCnt="31"/>
      <dgm:spPr/>
    </dgm:pt>
    <dgm:pt modelId="{8DA74427-A6B7-41A2-A19E-5774EAC6DDDA}" type="pres">
      <dgm:prSet presAssocID="{75FCC621-FA5E-45B5-B86A-85A0C177A9C4}" presName="hierChild4" presStyleCnt="0"/>
      <dgm:spPr/>
    </dgm:pt>
    <dgm:pt modelId="{9917B809-62AC-4D71-B093-1AFBEDE40A49}" type="pres">
      <dgm:prSet presAssocID="{16DFF3A6-7941-4582-8883-5371320CB45D}" presName="Name37" presStyleLbl="parChTrans1D4" presStyleIdx="9" presStyleCnt="31"/>
      <dgm:spPr/>
    </dgm:pt>
    <dgm:pt modelId="{FDF16A71-669F-4200-BA05-E46D57BC906C}" type="pres">
      <dgm:prSet presAssocID="{F1479C7C-1552-49F6-A753-31A07131991C}" presName="hierRoot2" presStyleCnt="0">
        <dgm:presLayoutVars>
          <dgm:hierBranch val="init"/>
        </dgm:presLayoutVars>
      </dgm:prSet>
      <dgm:spPr/>
    </dgm:pt>
    <dgm:pt modelId="{6DCF6DB5-1551-41DE-AD43-99F9A9D34D9A}" type="pres">
      <dgm:prSet presAssocID="{F1479C7C-1552-49F6-A753-31A07131991C}" presName="rootComposite" presStyleCnt="0"/>
      <dgm:spPr/>
    </dgm:pt>
    <dgm:pt modelId="{91DDB03E-0BE1-4AF2-8701-A35123FEDDF3}" type="pres">
      <dgm:prSet presAssocID="{F1479C7C-1552-49F6-A753-31A07131991C}" presName="rootText" presStyleLbl="node4" presStyleIdx="9" presStyleCnt="31">
        <dgm:presLayoutVars>
          <dgm:chPref val="3"/>
        </dgm:presLayoutVars>
      </dgm:prSet>
      <dgm:spPr/>
    </dgm:pt>
    <dgm:pt modelId="{9F7B78CD-42CA-4EFF-88B3-9A95B99D2A70}" type="pres">
      <dgm:prSet presAssocID="{F1479C7C-1552-49F6-A753-31A07131991C}" presName="rootConnector" presStyleLbl="node4" presStyleIdx="9" presStyleCnt="31"/>
      <dgm:spPr/>
    </dgm:pt>
    <dgm:pt modelId="{7B2F722D-435D-41F4-AC70-8058BE9C3335}" type="pres">
      <dgm:prSet presAssocID="{F1479C7C-1552-49F6-A753-31A07131991C}" presName="hierChild4" presStyleCnt="0"/>
      <dgm:spPr/>
    </dgm:pt>
    <dgm:pt modelId="{C9AF5174-0DF8-4A82-A5A5-B28B81AE8D49}" type="pres">
      <dgm:prSet presAssocID="{F1479C7C-1552-49F6-A753-31A07131991C}" presName="hierChild5" presStyleCnt="0"/>
      <dgm:spPr/>
    </dgm:pt>
    <dgm:pt modelId="{2E18CF6A-47AA-4921-B52E-95BF442CA969}" type="pres">
      <dgm:prSet presAssocID="{49697B7A-1975-4C30-89F9-D71D542DE039}" presName="Name37" presStyleLbl="parChTrans1D4" presStyleIdx="10" presStyleCnt="31"/>
      <dgm:spPr/>
    </dgm:pt>
    <dgm:pt modelId="{1CB2FE26-647C-4BB4-B36F-D25A5946EE1E}" type="pres">
      <dgm:prSet presAssocID="{28FD765B-E41E-4A2A-8B4C-1C8D025CBE2B}" presName="hierRoot2" presStyleCnt="0">
        <dgm:presLayoutVars>
          <dgm:hierBranch val="init"/>
        </dgm:presLayoutVars>
      </dgm:prSet>
      <dgm:spPr/>
    </dgm:pt>
    <dgm:pt modelId="{4BD9B90F-92E2-440A-95B0-6253331A1264}" type="pres">
      <dgm:prSet presAssocID="{28FD765B-E41E-4A2A-8B4C-1C8D025CBE2B}" presName="rootComposite" presStyleCnt="0"/>
      <dgm:spPr/>
    </dgm:pt>
    <dgm:pt modelId="{B6716FD6-22F3-4206-9DB3-0F514CFE138B}" type="pres">
      <dgm:prSet presAssocID="{28FD765B-E41E-4A2A-8B4C-1C8D025CBE2B}" presName="rootText" presStyleLbl="node4" presStyleIdx="10" presStyleCnt="31">
        <dgm:presLayoutVars>
          <dgm:chPref val="3"/>
        </dgm:presLayoutVars>
      </dgm:prSet>
      <dgm:spPr/>
    </dgm:pt>
    <dgm:pt modelId="{ECFC35DD-C248-46B0-B8B7-0658D7937649}" type="pres">
      <dgm:prSet presAssocID="{28FD765B-E41E-4A2A-8B4C-1C8D025CBE2B}" presName="rootConnector" presStyleLbl="node4" presStyleIdx="10" presStyleCnt="31"/>
      <dgm:spPr/>
    </dgm:pt>
    <dgm:pt modelId="{6077FBBC-F9E4-4EA6-B0AC-5854DBA06FA8}" type="pres">
      <dgm:prSet presAssocID="{28FD765B-E41E-4A2A-8B4C-1C8D025CBE2B}" presName="hierChild4" presStyleCnt="0"/>
      <dgm:spPr/>
    </dgm:pt>
    <dgm:pt modelId="{9E0D4AC2-6CAF-4D8A-85FF-7D65D8374AF3}" type="pres">
      <dgm:prSet presAssocID="{28FD765B-E41E-4A2A-8B4C-1C8D025CBE2B}" presName="hierChild5" presStyleCnt="0"/>
      <dgm:spPr/>
    </dgm:pt>
    <dgm:pt modelId="{28762066-E865-4D47-A729-C3CFF6BB2983}" type="pres">
      <dgm:prSet presAssocID="{75FCC621-FA5E-45B5-B86A-85A0C177A9C4}" presName="hierChild5" presStyleCnt="0"/>
      <dgm:spPr/>
    </dgm:pt>
    <dgm:pt modelId="{BC6B2CDD-3DFD-409A-AB97-636C08638B86}" type="pres">
      <dgm:prSet presAssocID="{E0845007-A707-4FE6-B738-78F508B39DF2}" presName="Name37" presStyleLbl="parChTrans1D4" presStyleIdx="11" presStyleCnt="31"/>
      <dgm:spPr/>
    </dgm:pt>
    <dgm:pt modelId="{53B14319-868B-48C7-A5C1-DD09408779D4}" type="pres">
      <dgm:prSet presAssocID="{950052AF-D1E2-4D0E-8534-F1EDACFD301F}" presName="hierRoot2" presStyleCnt="0">
        <dgm:presLayoutVars>
          <dgm:hierBranch val="init"/>
        </dgm:presLayoutVars>
      </dgm:prSet>
      <dgm:spPr/>
    </dgm:pt>
    <dgm:pt modelId="{94B4606C-41DB-4E6E-A36C-533402CF5AA5}" type="pres">
      <dgm:prSet presAssocID="{950052AF-D1E2-4D0E-8534-F1EDACFD301F}" presName="rootComposite" presStyleCnt="0"/>
      <dgm:spPr/>
    </dgm:pt>
    <dgm:pt modelId="{C9919E33-329E-4942-B6D2-42233F5D7BEF}" type="pres">
      <dgm:prSet presAssocID="{950052AF-D1E2-4D0E-8534-F1EDACFD301F}" presName="rootText" presStyleLbl="node4" presStyleIdx="11" presStyleCnt="31" custScaleX="146681">
        <dgm:presLayoutVars>
          <dgm:chPref val="3"/>
        </dgm:presLayoutVars>
      </dgm:prSet>
      <dgm:spPr/>
    </dgm:pt>
    <dgm:pt modelId="{E43422A2-7555-44A2-976C-22E9A869B4F2}" type="pres">
      <dgm:prSet presAssocID="{950052AF-D1E2-4D0E-8534-F1EDACFD301F}" presName="rootConnector" presStyleLbl="node4" presStyleIdx="11" presStyleCnt="31"/>
      <dgm:spPr/>
    </dgm:pt>
    <dgm:pt modelId="{3C37B3AD-06F9-4E34-8C68-EAF834968F48}" type="pres">
      <dgm:prSet presAssocID="{950052AF-D1E2-4D0E-8534-F1EDACFD301F}" presName="hierChild4" presStyleCnt="0"/>
      <dgm:spPr/>
    </dgm:pt>
    <dgm:pt modelId="{0D78678E-76CE-4276-B201-AFC22E6894A8}" type="pres">
      <dgm:prSet presAssocID="{17A29900-722B-4E0C-B4FA-201A362F7ACD}" presName="Name37" presStyleLbl="parChTrans1D4" presStyleIdx="12" presStyleCnt="31"/>
      <dgm:spPr/>
    </dgm:pt>
    <dgm:pt modelId="{3FEF2C83-B6D9-4737-A6A8-1818B7434A5B}" type="pres">
      <dgm:prSet presAssocID="{3859B1FC-E29A-4416-9555-D2EEEAE5FA37}" presName="hierRoot2" presStyleCnt="0">
        <dgm:presLayoutVars>
          <dgm:hierBranch val="init"/>
        </dgm:presLayoutVars>
      </dgm:prSet>
      <dgm:spPr/>
    </dgm:pt>
    <dgm:pt modelId="{34914773-FAEE-49E1-B06C-C4AB2A3920B1}" type="pres">
      <dgm:prSet presAssocID="{3859B1FC-E29A-4416-9555-D2EEEAE5FA37}" presName="rootComposite" presStyleCnt="0"/>
      <dgm:spPr/>
    </dgm:pt>
    <dgm:pt modelId="{93AA668D-CA23-4344-89EC-2030E0114DD3}" type="pres">
      <dgm:prSet presAssocID="{3859B1FC-E29A-4416-9555-D2EEEAE5FA37}" presName="rootText" presStyleLbl="node4" presStyleIdx="12" presStyleCnt="31">
        <dgm:presLayoutVars>
          <dgm:chPref val="3"/>
        </dgm:presLayoutVars>
      </dgm:prSet>
      <dgm:spPr/>
    </dgm:pt>
    <dgm:pt modelId="{0E40DEE4-F043-404A-9BEE-A65DDD6C3321}" type="pres">
      <dgm:prSet presAssocID="{3859B1FC-E29A-4416-9555-D2EEEAE5FA37}" presName="rootConnector" presStyleLbl="node4" presStyleIdx="12" presStyleCnt="31"/>
      <dgm:spPr/>
    </dgm:pt>
    <dgm:pt modelId="{DC0313A8-01A9-4281-80FC-7B8BBF841787}" type="pres">
      <dgm:prSet presAssocID="{3859B1FC-E29A-4416-9555-D2EEEAE5FA37}" presName="hierChild4" presStyleCnt="0"/>
      <dgm:spPr/>
    </dgm:pt>
    <dgm:pt modelId="{1CD5242C-EEB7-4432-AB9D-6FFDF9DDD1E5}" type="pres">
      <dgm:prSet presAssocID="{3859B1FC-E29A-4416-9555-D2EEEAE5FA37}" presName="hierChild5" presStyleCnt="0"/>
      <dgm:spPr/>
    </dgm:pt>
    <dgm:pt modelId="{F65168C6-9F2C-48D6-B25B-A56F43A77C93}" type="pres">
      <dgm:prSet presAssocID="{C1F09345-6281-46D1-A560-CCBFF6DAD230}" presName="Name37" presStyleLbl="parChTrans1D4" presStyleIdx="13" presStyleCnt="31"/>
      <dgm:spPr/>
    </dgm:pt>
    <dgm:pt modelId="{2E0F97DE-DC1E-4402-86B1-9861C5B7FA6A}" type="pres">
      <dgm:prSet presAssocID="{CF0D8164-9447-44D9-9BBB-64E400612D9F}" presName="hierRoot2" presStyleCnt="0">
        <dgm:presLayoutVars>
          <dgm:hierBranch val="init"/>
        </dgm:presLayoutVars>
      </dgm:prSet>
      <dgm:spPr/>
    </dgm:pt>
    <dgm:pt modelId="{EC2CB973-C348-4F66-A361-430725D7855B}" type="pres">
      <dgm:prSet presAssocID="{CF0D8164-9447-44D9-9BBB-64E400612D9F}" presName="rootComposite" presStyleCnt="0"/>
      <dgm:spPr/>
    </dgm:pt>
    <dgm:pt modelId="{A305DE79-D31F-4A5C-B75C-DB9A74E114E2}" type="pres">
      <dgm:prSet presAssocID="{CF0D8164-9447-44D9-9BBB-64E400612D9F}" presName="rootText" presStyleLbl="node4" presStyleIdx="13" presStyleCnt="31">
        <dgm:presLayoutVars>
          <dgm:chPref val="3"/>
        </dgm:presLayoutVars>
      </dgm:prSet>
      <dgm:spPr/>
    </dgm:pt>
    <dgm:pt modelId="{65C3B55C-8AF5-46FF-92A2-67356B9709AF}" type="pres">
      <dgm:prSet presAssocID="{CF0D8164-9447-44D9-9BBB-64E400612D9F}" presName="rootConnector" presStyleLbl="node4" presStyleIdx="13" presStyleCnt="31"/>
      <dgm:spPr/>
    </dgm:pt>
    <dgm:pt modelId="{1B50D2AF-EA6C-4052-AAA6-83075BE32526}" type="pres">
      <dgm:prSet presAssocID="{CF0D8164-9447-44D9-9BBB-64E400612D9F}" presName="hierChild4" presStyleCnt="0"/>
      <dgm:spPr/>
    </dgm:pt>
    <dgm:pt modelId="{FCCFB5B4-01F4-47D2-95C7-A65B6B079CE0}" type="pres">
      <dgm:prSet presAssocID="{CF0D8164-9447-44D9-9BBB-64E400612D9F}" presName="hierChild5" presStyleCnt="0"/>
      <dgm:spPr/>
    </dgm:pt>
    <dgm:pt modelId="{71B45A6A-2D68-40D5-B695-45BB878DB59F}" type="pres">
      <dgm:prSet presAssocID="{B61C9B8B-CA51-4CAA-9A95-C4707FC66981}" presName="Name37" presStyleLbl="parChTrans1D4" presStyleIdx="14" presStyleCnt="31"/>
      <dgm:spPr/>
    </dgm:pt>
    <dgm:pt modelId="{CBBF904C-E226-4E89-961F-EE552AF03CC4}" type="pres">
      <dgm:prSet presAssocID="{E8A63625-002F-4518-BF2E-D4C5F1D8448D}" presName="hierRoot2" presStyleCnt="0">
        <dgm:presLayoutVars>
          <dgm:hierBranch val="init"/>
        </dgm:presLayoutVars>
      </dgm:prSet>
      <dgm:spPr/>
    </dgm:pt>
    <dgm:pt modelId="{63EC0DBA-4F1A-450C-B6B5-DD3AC5B441C3}" type="pres">
      <dgm:prSet presAssocID="{E8A63625-002F-4518-BF2E-D4C5F1D8448D}" presName="rootComposite" presStyleCnt="0"/>
      <dgm:spPr/>
    </dgm:pt>
    <dgm:pt modelId="{02543E5D-3C0C-4141-BD97-4961C933658B}" type="pres">
      <dgm:prSet presAssocID="{E8A63625-002F-4518-BF2E-D4C5F1D8448D}" presName="rootText" presStyleLbl="node4" presStyleIdx="14" presStyleCnt="31">
        <dgm:presLayoutVars>
          <dgm:chPref val="3"/>
        </dgm:presLayoutVars>
      </dgm:prSet>
      <dgm:spPr/>
    </dgm:pt>
    <dgm:pt modelId="{55FEE31D-EBB3-4993-86DD-FD7372B6859B}" type="pres">
      <dgm:prSet presAssocID="{E8A63625-002F-4518-BF2E-D4C5F1D8448D}" presName="rootConnector" presStyleLbl="node4" presStyleIdx="14" presStyleCnt="31"/>
      <dgm:spPr/>
    </dgm:pt>
    <dgm:pt modelId="{5C52A3E4-D7E6-4852-8B91-DACB71993B01}" type="pres">
      <dgm:prSet presAssocID="{E8A63625-002F-4518-BF2E-D4C5F1D8448D}" presName="hierChild4" presStyleCnt="0"/>
      <dgm:spPr/>
    </dgm:pt>
    <dgm:pt modelId="{E54F66E5-FCAA-4491-A350-60F22E472C4D}" type="pres">
      <dgm:prSet presAssocID="{E8A63625-002F-4518-BF2E-D4C5F1D8448D}" presName="hierChild5" presStyleCnt="0"/>
      <dgm:spPr/>
    </dgm:pt>
    <dgm:pt modelId="{1196AE6F-03FA-440F-A4B2-0F886564E7DE}" type="pres">
      <dgm:prSet presAssocID="{CE1C4F17-031A-45EF-AA34-DF5DE7DB30B7}" presName="Name37" presStyleLbl="parChTrans1D4" presStyleIdx="15" presStyleCnt="31"/>
      <dgm:spPr/>
    </dgm:pt>
    <dgm:pt modelId="{6AFE864F-54E3-40C6-829B-18121A0081AA}" type="pres">
      <dgm:prSet presAssocID="{B5588386-A15F-4CA7-AF10-4B9D905A18D2}" presName="hierRoot2" presStyleCnt="0">
        <dgm:presLayoutVars>
          <dgm:hierBranch val="init"/>
        </dgm:presLayoutVars>
      </dgm:prSet>
      <dgm:spPr/>
    </dgm:pt>
    <dgm:pt modelId="{D19D2BD3-2E07-490F-B822-0CFC63ADB802}" type="pres">
      <dgm:prSet presAssocID="{B5588386-A15F-4CA7-AF10-4B9D905A18D2}" presName="rootComposite" presStyleCnt="0"/>
      <dgm:spPr/>
    </dgm:pt>
    <dgm:pt modelId="{CC9D6B50-2056-4483-8F22-BC7D1471284B}" type="pres">
      <dgm:prSet presAssocID="{B5588386-A15F-4CA7-AF10-4B9D905A18D2}" presName="rootText" presStyleLbl="node4" presStyleIdx="15" presStyleCnt="31">
        <dgm:presLayoutVars>
          <dgm:chPref val="3"/>
        </dgm:presLayoutVars>
      </dgm:prSet>
      <dgm:spPr/>
    </dgm:pt>
    <dgm:pt modelId="{6D44510A-0B39-42D4-8B15-DDC97AF401B9}" type="pres">
      <dgm:prSet presAssocID="{B5588386-A15F-4CA7-AF10-4B9D905A18D2}" presName="rootConnector" presStyleLbl="node4" presStyleIdx="15" presStyleCnt="31"/>
      <dgm:spPr/>
    </dgm:pt>
    <dgm:pt modelId="{0BA8138E-EE7B-4251-8D0D-05E16406DA83}" type="pres">
      <dgm:prSet presAssocID="{B5588386-A15F-4CA7-AF10-4B9D905A18D2}" presName="hierChild4" presStyleCnt="0"/>
      <dgm:spPr/>
    </dgm:pt>
    <dgm:pt modelId="{B8C4B2C1-CFE5-46EF-B022-9636708A47D9}" type="pres">
      <dgm:prSet presAssocID="{D07A1A35-32CF-4C6A-AB04-18BA8E571EC9}" presName="Name37" presStyleLbl="parChTrans1D4" presStyleIdx="16" presStyleCnt="31"/>
      <dgm:spPr/>
    </dgm:pt>
    <dgm:pt modelId="{190A8549-6120-4A0A-B64D-382213AC5D40}" type="pres">
      <dgm:prSet presAssocID="{86D0D8C4-A96C-45C1-B304-21509C4BC39D}" presName="hierRoot2" presStyleCnt="0">
        <dgm:presLayoutVars>
          <dgm:hierBranch val="init"/>
        </dgm:presLayoutVars>
      </dgm:prSet>
      <dgm:spPr/>
    </dgm:pt>
    <dgm:pt modelId="{E278A4AA-C6A7-4DEB-9754-90B9377B372A}" type="pres">
      <dgm:prSet presAssocID="{86D0D8C4-A96C-45C1-B304-21509C4BC39D}" presName="rootComposite" presStyleCnt="0"/>
      <dgm:spPr/>
    </dgm:pt>
    <dgm:pt modelId="{2EDF541D-05DD-457F-9052-97ADC5C2913B}" type="pres">
      <dgm:prSet presAssocID="{86D0D8C4-A96C-45C1-B304-21509C4BC39D}" presName="rootText" presStyleLbl="node4" presStyleIdx="16" presStyleCnt="31" custLinFactNeighborX="-17605" custLinFactNeighborY="7358">
        <dgm:presLayoutVars>
          <dgm:chPref val="3"/>
        </dgm:presLayoutVars>
      </dgm:prSet>
      <dgm:spPr/>
    </dgm:pt>
    <dgm:pt modelId="{096DDD8B-10AC-4FE8-B1DF-3FFBA91B22DB}" type="pres">
      <dgm:prSet presAssocID="{86D0D8C4-A96C-45C1-B304-21509C4BC39D}" presName="rootConnector" presStyleLbl="node4" presStyleIdx="16" presStyleCnt="31"/>
      <dgm:spPr/>
    </dgm:pt>
    <dgm:pt modelId="{3F92C79F-BA1E-4498-B6F9-F824964B67B3}" type="pres">
      <dgm:prSet presAssocID="{86D0D8C4-A96C-45C1-B304-21509C4BC39D}" presName="hierChild4" presStyleCnt="0"/>
      <dgm:spPr/>
    </dgm:pt>
    <dgm:pt modelId="{AAA4C4EB-DEF7-4181-B620-EE2AB843D719}" type="pres">
      <dgm:prSet presAssocID="{86D0D8C4-A96C-45C1-B304-21509C4BC39D}" presName="hierChild5" presStyleCnt="0"/>
      <dgm:spPr/>
    </dgm:pt>
    <dgm:pt modelId="{B12EA03B-1988-4F84-8CE7-22F2EE0DBC02}" type="pres">
      <dgm:prSet presAssocID="{B5588386-A15F-4CA7-AF10-4B9D905A18D2}" presName="hierChild5" presStyleCnt="0"/>
      <dgm:spPr/>
    </dgm:pt>
    <dgm:pt modelId="{A998BA72-59B7-448C-8CFC-67EC4E739935}" type="pres">
      <dgm:prSet presAssocID="{950052AF-D1E2-4D0E-8534-F1EDACFD301F}" presName="hierChild5" presStyleCnt="0"/>
      <dgm:spPr/>
    </dgm:pt>
    <dgm:pt modelId="{157443EB-431F-4D0B-804F-90FCD4EBB809}" type="pres">
      <dgm:prSet presAssocID="{7ED149CC-F0BB-4EF2-9080-9FB28CE74828}" presName="Name37" presStyleLbl="parChTrans1D4" presStyleIdx="17" presStyleCnt="31"/>
      <dgm:spPr/>
    </dgm:pt>
    <dgm:pt modelId="{6A55FD36-0D1A-4BCE-B822-B02B0E098E44}" type="pres">
      <dgm:prSet presAssocID="{B79A7E13-D09A-4676-B3AC-9A1178C68C07}" presName="hierRoot2" presStyleCnt="0">
        <dgm:presLayoutVars>
          <dgm:hierBranch val="init"/>
        </dgm:presLayoutVars>
      </dgm:prSet>
      <dgm:spPr/>
    </dgm:pt>
    <dgm:pt modelId="{83E62502-C0FD-4B2C-9DC8-FE76188C7B0C}" type="pres">
      <dgm:prSet presAssocID="{B79A7E13-D09A-4676-B3AC-9A1178C68C07}" presName="rootComposite" presStyleCnt="0"/>
      <dgm:spPr/>
    </dgm:pt>
    <dgm:pt modelId="{FD521CED-5959-4889-A3DA-4652A9ABF416}" type="pres">
      <dgm:prSet presAssocID="{B79A7E13-D09A-4676-B3AC-9A1178C68C07}" presName="rootText" presStyleLbl="node4" presStyleIdx="17" presStyleCnt="31" custScaleX="201511">
        <dgm:presLayoutVars>
          <dgm:chPref val="3"/>
        </dgm:presLayoutVars>
      </dgm:prSet>
      <dgm:spPr/>
    </dgm:pt>
    <dgm:pt modelId="{F5F11E97-8D4C-4E65-8E76-3A22BCD6182D}" type="pres">
      <dgm:prSet presAssocID="{B79A7E13-D09A-4676-B3AC-9A1178C68C07}" presName="rootConnector" presStyleLbl="node4" presStyleIdx="17" presStyleCnt="31"/>
      <dgm:spPr/>
    </dgm:pt>
    <dgm:pt modelId="{D91A0DEB-6654-43C5-B8DD-3B7D5C1B54AC}" type="pres">
      <dgm:prSet presAssocID="{B79A7E13-D09A-4676-B3AC-9A1178C68C07}" presName="hierChild4" presStyleCnt="0"/>
      <dgm:spPr/>
    </dgm:pt>
    <dgm:pt modelId="{C2A3035E-C049-45FA-8E53-EDC6C7BD97E7}" type="pres">
      <dgm:prSet presAssocID="{84FB3B65-23F5-49E5-8EA4-AAB81C134D71}" presName="Name37" presStyleLbl="parChTrans1D4" presStyleIdx="18" presStyleCnt="31"/>
      <dgm:spPr/>
    </dgm:pt>
    <dgm:pt modelId="{62F971DD-E4E8-43D5-897C-5F87AF105ED4}" type="pres">
      <dgm:prSet presAssocID="{B8480101-C45B-4CF8-A1D4-A026A8B28286}" presName="hierRoot2" presStyleCnt="0">
        <dgm:presLayoutVars>
          <dgm:hierBranch val="init"/>
        </dgm:presLayoutVars>
      </dgm:prSet>
      <dgm:spPr/>
    </dgm:pt>
    <dgm:pt modelId="{3C81D566-ED92-4435-B1FB-1A42C8B58B5D}" type="pres">
      <dgm:prSet presAssocID="{B8480101-C45B-4CF8-A1D4-A026A8B28286}" presName="rootComposite" presStyleCnt="0"/>
      <dgm:spPr/>
    </dgm:pt>
    <dgm:pt modelId="{C0AB51C5-E90D-4C2F-BF99-8CA60A4D5DE4}" type="pres">
      <dgm:prSet presAssocID="{B8480101-C45B-4CF8-A1D4-A026A8B28286}" presName="rootText" presStyleLbl="node4" presStyleIdx="18" presStyleCnt="31">
        <dgm:presLayoutVars>
          <dgm:chPref val="3"/>
        </dgm:presLayoutVars>
      </dgm:prSet>
      <dgm:spPr/>
    </dgm:pt>
    <dgm:pt modelId="{460F891A-EDEA-469B-A54A-FD9CBF23FC86}" type="pres">
      <dgm:prSet presAssocID="{B8480101-C45B-4CF8-A1D4-A026A8B28286}" presName="rootConnector" presStyleLbl="node4" presStyleIdx="18" presStyleCnt="31"/>
      <dgm:spPr/>
    </dgm:pt>
    <dgm:pt modelId="{AADA6F1E-E3BB-4781-B2E1-C88EA5B6EB69}" type="pres">
      <dgm:prSet presAssocID="{B8480101-C45B-4CF8-A1D4-A026A8B28286}" presName="hierChild4" presStyleCnt="0"/>
      <dgm:spPr/>
    </dgm:pt>
    <dgm:pt modelId="{E86324E4-239D-41AE-AC64-8F80779C296E}" type="pres">
      <dgm:prSet presAssocID="{B8480101-C45B-4CF8-A1D4-A026A8B28286}" presName="hierChild5" presStyleCnt="0"/>
      <dgm:spPr/>
    </dgm:pt>
    <dgm:pt modelId="{ECD1308A-2EAE-49C4-80C4-4A000CED80AD}" type="pres">
      <dgm:prSet presAssocID="{68E77D28-50E4-4394-968E-6E107F8D6753}" presName="Name37" presStyleLbl="parChTrans1D4" presStyleIdx="19" presStyleCnt="31"/>
      <dgm:spPr/>
    </dgm:pt>
    <dgm:pt modelId="{5B6D9541-43F9-4822-967D-5446D290DFA3}" type="pres">
      <dgm:prSet presAssocID="{99E6ABC6-C9EE-4ABF-BD15-958FC9F1E283}" presName="hierRoot2" presStyleCnt="0">
        <dgm:presLayoutVars>
          <dgm:hierBranch val="init"/>
        </dgm:presLayoutVars>
      </dgm:prSet>
      <dgm:spPr/>
    </dgm:pt>
    <dgm:pt modelId="{329D91AB-F567-4FDE-A406-05063E52AA1C}" type="pres">
      <dgm:prSet presAssocID="{99E6ABC6-C9EE-4ABF-BD15-958FC9F1E283}" presName="rootComposite" presStyleCnt="0"/>
      <dgm:spPr/>
    </dgm:pt>
    <dgm:pt modelId="{79A0F2DE-0DD7-4E73-B7C1-C1874D9D0CF1}" type="pres">
      <dgm:prSet presAssocID="{99E6ABC6-C9EE-4ABF-BD15-958FC9F1E283}" presName="rootText" presStyleLbl="node4" presStyleIdx="19" presStyleCnt="31">
        <dgm:presLayoutVars>
          <dgm:chPref val="3"/>
        </dgm:presLayoutVars>
      </dgm:prSet>
      <dgm:spPr/>
    </dgm:pt>
    <dgm:pt modelId="{93123351-E23B-4F63-88F1-8B31584A36B5}" type="pres">
      <dgm:prSet presAssocID="{99E6ABC6-C9EE-4ABF-BD15-958FC9F1E283}" presName="rootConnector" presStyleLbl="node4" presStyleIdx="19" presStyleCnt="31"/>
      <dgm:spPr/>
    </dgm:pt>
    <dgm:pt modelId="{613D3A4C-86B6-448A-8501-3BB75F0EB801}" type="pres">
      <dgm:prSet presAssocID="{99E6ABC6-C9EE-4ABF-BD15-958FC9F1E283}" presName="hierChild4" presStyleCnt="0"/>
      <dgm:spPr/>
    </dgm:pt>
    <dgm:pt modelId="{2EF59DD8-C47D-4EAE-987D-9AEA5FE3E863}" type="pres">
      <dgm:prSet presAssocID="{99E6ABC6-C9EE-4ABF-BD15-958FC9F1E283}" presName="hierChild5" presStyleCnt="0"/>
      <dgm:spPr/>
    </dgm:pt>
    <dgm:pt modelId="{53C53BC0-269F-4795-B0B6-FFE2FB3D0E16}" type="pres">
      <dgm:prSet presAssocID="{B79A7E13-D09A-4676-B3AC-9A1178C68C07}" presName="hierChild5" presStyleCnt="0"/>
      <dgm:spPr/>
    </dgm:pt>
    <dgm:pt modelId="{F973F5FA-4746-44E5-8B9B-E81DDD157154}" type="pres">
      <dgm:prSet presAssocID="{10EA92A3-F483-4539-B456-43B65E11A81E}" presName="hierChild5" presStyleCnt="0"/>
      <dgm:spPr/>
    </dgm:pt>
    <dgm:pt modelId="{72CFD167-DA27-4E23-BA8C-713E31D6A38E}" type="pres">
      <dgm:prSet presAssocID="{6193E15E-E5E6-46AC-9F9F-EE9D916FF99D}" presName="Name37" presStyleLbl="parChTrans1D3" presStyleIdx="1" presStyleCnt="2"/>
      <dgm:spPr/>
    </dgm:pt>
    <dgm:pt modelId="{32BD441D-B904-4BA2-833C-220C7C7CEAD1}" type="pres">
      <dgm:prSet presAssocID="{E5B4568E-7212-45F9-97E9-5D0CFFB4EC13}" presName="hierRoot2" presStyleCnt="0">
        <dgm:presLayoutVars>
          <dgm:hierBranch val="init"/>
        </dgm:presLayoutVars>
      </dgm:prSet>
      <dgm:spPr/>
    </dgm:pt>
    <dgm:pt modelId="{23575CA3-15BD-4545-827A-5364CE181140}" type="pres">
      <dgm:prSet presAssocID="{E5B4568E-7212-45F9-97E9-5D0CFFB4EC13}" presName="rootComposite" presStyleCnt="0"/>
      <dgm:spPr/>
    </dgm:pt>
    <dgm:pt modelId="{E98DA320-035E-4A3F-97DF-32FE08FF0E20}" type="pres">
      <dgm:prSet presAssocID="{E5B4568E-7212-45F9-97E9-5D0CFFB4EC13}" presName="rootText" presStyleLbl="node3" presStyleIdx="1" presStyleCnt="2" custScaleX="202723" custLinFactX="-25831" custLinFactY="-100000" custLinFactNeighborX="-100000" custLinFactNeighborY="-160732">
        <dgm:presLayoutVars>
          <dgm:chPref val="3"/>
        </dgm:presLayoutVars>
      </dgm:prSet>
      <dgm:spPr/>
    </dgm:pt>
    <dgm:pt modelId="{A56BF967-0576-42B7-B093-F215A75A6771}" type="pres">
      <dgm:prSet presAssocID="{E5B4568E-7212-45F9-97E9-5D0CFFB4EC13}" presName="rootConnector" presStyleLbl="node3" presStyleIdx="1" presStyleCnt="2"/>
      <dgm:spPr/>
    </dgm:pt>
    <dgm:pt modelId="{73E2AEF4-F026-4CF8-B0A9-364480C63202}" type="pres">
      <dgm:prSet presAssocID="{E5B4568E-7212-45F9-97E9-5D0CFFB4EC13}" presName="hierChild4" presStyleCnt="0"/>
      <dgm:spPr/>
    </dgm:pt>
    <dgm:pt modelId="{53A95CE2-C110-4DA5-ADD6-65506BA8A5FF}" type="pres">
      <dgm:prSet presAssocID="{9407D96C-3780-4FA5-995E-E35F82E67B20}" presName="Name37" presStyleLbl="parChTrans1D4" presStyleIdx="20" presStyleCnt="31"/>
      <dgm:spPr/>
    </dgm:pt>
    <dgm:pt modelId="{87E3FF9E-552E-45F2-BEA7-161D50A44C2E}" type="pres">
      <dgm:prSet presAssocID="{FDE9B097-BA1A-4401-8509-D7431CD27CC9}" presName="hierRoot2" presStyleCnt="0">
        <dgm:presLayoutVars>
          <dgm:hierBranch val="init"/>
        </dgm:presLayoutVars>
      </dgm:prSet>
      <dgm:spPr/>
    </dgm:pt>
    <dgm:pt modelId="{4BD92D83-F9E2-4DCC-A8B4-22B372CF999E}" type="pres">
      <dgm:prSet presAssocID="{FDE9B097-BA1A-4401-8509-D7431CD27CC9}" presName="rootComposite" presStyleCnt="0"/>
      <dgm:spPr/>
    </dgm:pt>
    <dgm:pt modelId="{471BEF31-65C8-4952-98E1-6A5FD4BE6DA2}" type="pres">
      <dgm:prSet presAssocID="{FDE9B097-BA1A-4401-8509-D7431CD27CC9}" presName="rootText" presStyleLbl="node4" presStyleIdx="20" presStyleCnt="31" custScaleX="141691">
        <dgm:presLayoutVars>
          <dgm:chPref val="3"/>
        </dgm:presLayoutVars>
      </dgm:prSet>
      <dgm:spPr/>
    </dgm:pt>
    <dgm:pt modelId="{3B72C69B-BA27-4A13-AF87-768AA935D0EE}" type="pres">
      <dgm:prSet presAssocID="{FDE9B097-BA1A-4401-8509-D7431CD27CC9}" presName="rootConnector" presStyleLbl="node4" presStyleIdx="20" presStyleCnt="31"/>
      <dgm:spPr/>
    </dgm:pt>
    <dgm:pt modelId="{7E3D0D75-10B4-430C-B948-9670CF9BA3AF}" type="pres">
      <dgm:prSet presAssocID="{FDE9B097-BA1A-4401-8509-D7431CD27CC9}" presName="hierChild4" presStyleCnt="0"/>
      <dgm:spPr/>
    </dgm:pt>
    <dgm:pt modelId="{C69B5F99-535E-402F-A1D4-96BEBC7D138C}" type="pres">
      <dgm:prSet presAssocID="{FB51ACC5-93C8-46AC-889A-8669DD52C692}" presName="Name37" presStyleLbl="parChTrans1D4" presStyleIdx="21" presStyleCnt="31"/>
      <dgm:spPr/>
    </dgm:pt>
    <dgm:pt modelId="{8AECC091-2F87-4AEC-A661-5EBCBD48D968}" type="pres">
      <dgm:prSet presAssocID="{DCE24D3C-537E-43EE-983B-DB4BB94372DE}" presName="hierRoot2" presStyleCnt="0">
        <dgm:presLayoutVars>
          <dgm:hierBranch val="init"/>
        </dgm:presLayoutVars>
      </dgm:prSet>
      <dgm:spPr/>
    </dgm:pt>
    <dgm:pt modelId="{244632AE-9AC5-4996-9AD7-B25A24C8A93F}" type="pres">
      <dgm:prSet presAssocID="{DCE24D3C-537E-43EE-983B-DB4BB94372DE}" presName="rootComposite" presStyleCnt="0"/>
      <dgm:spPr/>
    </dgm:pt>
    <dgm:pt modelId="{5C849E3A-C767-43D9-AC2A-5433E749DD8F}" type="pres">
      <dgm:prSet presAssocID="{DCE24D3C-537E-43EE-983B-DB4BB94372DE}" presName="rootText" presStyleLbl="node4" presStyleIdx="21" presStyleCnt="31">
        <dgm:presLayoutVars>
          <dgm:chPref val="3"/>
        </dgm:presLayoutVars>
      </dgm:prSet>
      <dgm:spPr/>
    </dgm:pt>
    <dgm:pt modelId="{8BC4E756-B23E-4874-9849-C5DBDBD5ECC9}" type="pres">
      <dgm:prSet presAssocID="{DCE24D3C-537E-43EE-983B-DB4BB94372DE}" presName="rootConnector" presStyleLbl="node4" presStyleIdx="21" presStyleCnt="31"/>
      <dgm:spPr/>
    </dgm:pt>
    <dgm:pt modelId="{DEE4EA13-A2BF-496E-9B0C-8CA305FF442E}" type="pres">
      <dgm:prSet presAssocID="{DCE24D3C-537E-43EE-983B-DB4BB94372DE}" presName="hierChild4" presStyleCnt="0"/>
      <dgm:spPr/>
    </dgm:pt>
    <dgm:pt modelId="{58909E94-5234-487A-8C74-C77877AEAFA7}" type="pres">
      <dgm:prSet presAssocID="{DCE24D3C-537E-43EE-983B-DB4BB94372DE}" presName="hierChild5" presStyleCnt="0"/>
      <dgm:spPr/>
    </dgm:pt>
    <dgm:pt modelId="{23D91286-FD28-4233-A5D7-33A21ECF9081}" type="pres">
      <dgm:prSet presAssocID="{BABB5A52-169A-40BB-A770-FECA33273E1C}" presName="Name37" presStyleLbl="parChTrans1D4" presStyleIdx="22" presStyleCnt="31"/>
      <dgm:spPr/>
    </dgm:pt>
    <dgm:pt modelId="{1DC3AF70-0015-49B6-B7FA-3DFFB7AB185F}" type="pres">
      <dgm:prSet presAssocID="{94D93AA3-8A8A-42BE-9FD6-E42DD69993B2}" presName="hierRoot2" presStyleCnt="0">
        <dgm:presLayoutVars>
          <dgm:hierBranch val="init"/>
        </dgm:presLayoutVars>
      </dgm:prSet>
      <dgm:spPr/>
    </dgm:pt>
    <dgm:pt modelId="{AC8FFC57-249A-4C98-A735-56080AAC3B1D}" type="pres">
      <dgm:prSet presAssocID="{94D93AA3-8A8A-42BE-9FD6-E42DD69993B2}" presName="rootComposite" presStyleCnt="0"/>
      <dgm:spPr/>
    </dgm:pt>
    <dgm:pt modelId="{AC1368E9-52DB-4E55-89C7-E10004B70D23}" type="pres">
      <dgm:prSet presAssocID="{94D93AA3-8A8A-42BE-9FD6-E42DD69993B2}" presName="rootText" presStyleLbl="node4" presStyleIdx="22" presStyleCnt="31">
        <dgm:presLayoutVars>
          <dgm:chPref val="3"/>
        </dgm:presLayoutVars>
      </dgm:prSet>
      <dgm:spPr/>
    </dgm:pt>
    <dgm:pt modelId="{B9E1BA44-C63A-4A41-A090-414973DC3825}" type="pres">
      <dgm:prSet presAssocID="{94D93AA3-8A8A-42BE-9FD6-E42DD69993B2}" presName="rootConnector" presStyleLbl="node4" presStyleIdx="22" presStyleCnt="31"/>
      <dgm:spPr/>
    </dgm:pt>
    <dgm:pt modelId="{28977E09-BF7D-4878-984B-F4BEBBB65B48}" type="pres">
      <dgm:prSet presAssocID="{94D93AA3-8A8A-42BE-9FD6-E42DD69993B2}" presName="hierChild4" presStyleCnt="0"/>
      <dgm:spPr/>
    </dgm:pt>
    <dgm:pt modelId="{C5D26121-5B5C-4DA4-9B40-B5CE7590E1F5}" type="pres">
      <dgm:prSet presAssocID="{94D93AA3-8A8A-42BE-9FD6-E42DD69993B2}" presName="hierChild5" presStyleCnt="0"/>
      <dgm:spPr/>
    </dgm:pt>
    <dgm:pt modelId="{A36D05EF-B3E9-4F49-80A4-F53A73BC8305}" type="pres">
      <dgm:prSet presAssocID="{FDE9B097-BA1A-4401-8509-D7431CD27CC9}" presName="hierChild5" presStyleCnt="0"/>
      <dgm:spPr/>
    </dgm:pt>
    <dgm:pt modelId="{DD7A1CC0-9524-4E64-9BFB-2DEAC17BFC0C}" type="pres">
      <dgm:prSet presAssocID="{697BFC86-969D-4F62-9301-64773A369B4C}" presName="Name37" presStyleLbl="parChTrans1D4" presStyleIdx="23" presStyleCnt="31"/>
      <dgm:spPr/>
    </dgm:pt>
    <dgm:pt modelId="{C41326F4-9C01-4CE4-9500-A46FE09F5D4F}" type="pres">
      <dgm:prSet presAssocID="{455465C3-881D-4855-B6FF-D65E22A592C6}" presName="hierRoot2" presStyleCnt="0">
        <dgm:presLayoutVars>
          <dgm:hierBranch val="init"/>
        </dgm:presLayoutVars>
      </dgm:prSet>
      <dgm:spPr/>
    </dgm:pt>
    <dgm:pt modelId="{1230C53C-2B7B-4D5A-A238-083435DFF8DA}" type="pres">
      <dgm:prSet presAssocID="{455465C3-881D-4855-B6FF-D65E22A592C6}" presName="rootComposite" presStyleCnt="0"/>
      <dgm:spPr/>
    </dgm:pt>
    <dgm:pt modelId="{EE785952-E7EA-48F1-8A12-8A61061AC87F}" type="pres">
      <dgm:prSet presAssocID="{455465C3-881D-4855-B6FF-D65E22A592C6}" presName="rootText" presStyleLbl="node4" presStyleIdx="23" presStyleCnt="31">
        <dgm:presLayoutVars>
          <dgm:chPref val="3"/>
        </dgm:presLayoutVars>
      </dgm:prSet>
      <dgm:spPr/>
    </dgm:pt>
    <dgm:pt modelId="{1FF6B015-DFAA-422F-B73E-96C3F0C61F17}" type="pres">
      <dgm:prSet presAssocID="{455465C3-881D-4855-B6FF-D65E22A592C6}" presName="rootConnector" presStyleLbl="node4" presStyleIdx="23" presStyleCnt="31"/>
      <dgm:spPr/>
    </dgm:pt>
    <dgm:pt modelId="{64C8A891-B6C8-4847-B6C3-D0E029F81B99}" type="pres">
      <dgm:prSet presAssocID="{455465C3-881D-4855-B6FF-D65E22A592C6}" presName="hierChild4" presStyleCnt="0"/>
      <dgm:spPr/>
    </dgm:pt>
    <dgm:pt modelId="{2DFE1FCC-3F25-4479-B890-ED1713886692}" type="pres">
      <dgm:prSet presAssocID="{F97AA03C-166B-4B1D-9551-CAC1127F2898}" presName="Name37" presStyleLbl="parChTrans1D4" presStyleIdx="24" presStyleCnt="31"/>
      <dgm:spPr/>
    </dgm:pt>
    <dgm:pt modelId="{209B57EF-A597-4769-A88E-6D77662237A6}" type="pres">
      <dgm:prSet presAssocID="{0F140470-128B-48AF-B9DD-64FCF980DEF9}" presName="hierRoot2" presStyleCnt="0">
        <dgm:presLayoutVars>
          <dgm:hierBranch val="init"/>
        </dgm:presLayoutVars>
      </dgm:prSet>
      <dgm:spPr/>
    </dgm:pt>
    <dgm:pt modelId="{96E77AAA-2325-4663-B5AD-72A82471F32D}" type="pres">
      <dgm:prSet presAssocID="{0F140470-128B-48AF-B9DD-64FCF980DEF9}" presName="rootComposite" presStyleCnt="0"/>
      <dgm:spPr/>
    </dgm:pt>
    <dgm:pt modelId="{0DD8BE1D-E8D2-407C-BA38-930F66DC608E}" type="pres">
      <dgm:prSet presAssocID="{0F140470-128B-48AF-B9DD-64FCF980DEF9}" presName="rootText" presStyleLbl="node4" presStyleIdx="24" presStyleCnt="31">
        <dgm:presLayoutVars>
          <dgm:chPref val="3"/>
        </dgm:presLayoutVars>
      </dgm:prSet>
      <dgm:spPr/>
    </dgm:pt>
    <dgm:pt modelId="{CA786DC2-2383-45C5-BEE4-9952BCB57BC7}" type="pres">
      <dgm:prSet presAssocID="{0F140470-128B-48AF-B9DD-64FCF980DEF9}" presName="rootConnector" presStyleLbl="node4" presStyleIdx="24" presStyleCnt="31"/>
      <dgm:spPr/>
    </dgm:pt>
    <dgm:pt modelId="{AF84C5BC-4AD5-40D0-A808-8CAF592EF8C3}" type="pres">
      <dgm:prSet presAssocID="{0F140470-128B-48AF-B9DD-64FCF980DEF9}" presName="hierChild4" presStyleCnt="0"/>
      <dgm:spPr/>
    </dgm:pt>
    <dgm:pt modelId="{AC5BAC99-88AA-4B9D-A50F-ED896554D16D}" type="pres">
      <dgm:prSet presAssocID="{0F140470-128B-48AF-B9DD-64FCF980DEF9}" presName="hierChild5" presStyleCnt="0"/>
      <dgm:spPr/>
    </dgm:pt>
    <dgm:pt modelId="{A0B9F728-1201-413E-BB7F-9EDC6C032790}" type="pres">
      <dgm:prSet presAssocID="{58337358-7D24-413F-B0EB-E22510B6D4DF}" presName="Name37" presStyleLbl="parChTrans1D4" presStyleIdx="25" presStyleCnt="31"/>
      <dgm:spPr/>
    </dgm:pt>
    <dgm:pt modelId="{9BFC437A-2B84-4425-A302-171ECF5B1C42}" type="pres">
      <dgm:prSet presAssocID="{C9A8D1F3-73D8-4450-9F48-4C06F98CC399}" presName="hierRoot2" presStyleCnt="0">
        <dgm:presLayoutVars>
          <dgm:hierBranch val="init"/>
        </dgm:presLayoutVars>
      </dgm:prSet>
      <dgm:spPr/>
    </dgm:pt>
    <dgm:pt modelId="{2B20D388-4875-40EF-BAF6-172CC09897EC}" type="pres">
      <dgm:prSet presAssocID="{C9A8D1F3-73D8-4450-9F48-4C06F98CC399}" presName="rootComposite" presStyleCnt="0"/>
      <dgm:spPr/>
    </dgm:pt>
    <dgm:pt modelId="{CAA560A9-E1E4-40D6-B32E-6DB09C8335B6}" type="pres">
      <dgm:prSet presAssocID="{C9A8D1F3-73D8-4450-9F48-4C06F98CC399}" presName="rootText" presStyleLbl="node4" presStyleIdx="25" presStyleCnt="31">
        <dgm:presLayoutVars>
          <dgm:chPref val="3"/>
        </dgm:presLayoutVars>
      </dgm:prSet>
      <dgm:spPr/>
    </dgm:pt>
    <dgm:pt modelId="{8428D6C8-5826-4A5A-A5FB-78548C5A968F}" type="pres">
      <dgm:prSet presAssocID="{C9A8D1F3-73D8-4450-9F48-4C06F98CC399}" presName="rootConnector" presStyleLbl="node4" presStyleIdx="25" presStyleCnt="31"/>
      <dgm:spPr/>
    </dgm:pt>
    <dgm:pt modelId="{24635708-437F-4F63-B904-9FF8707B34F2}" type="pres">
      <dgm:prSet presAssocID="{C9A8D1F3-73D8-4450-9F48-4C06F98CC399}" presName="hierChild4" presStyleCnt="0"/>
      <dgm:spPr/>
    </dgm:pt>
    <dgm:pt modelId="{A2451F9E-3318-4539-A023-C833C6D321C5}" type="pres">
      <dgm:prSet presAssocID="{C9A8D1F3-73D8-4450-9F48-4C06F98CC399}" presName="hierChild5" presStyleCnt="0"/>
      <dgm:spPr/>
    </dgm:pt>
    <dgm:pt modelId="{9710E681-8965-4299-97B2-B9198269DE90}" type="pres">
      <dgm:prSet presAssocID="{455465C3-881D-4855-B6FF-D65E22A592C6}" presName="hierChild5" presStyleCnt="0"/>
      <dgm:spPr/>
    </dgm:pt>
    <dgm:pt modelId="{190581CD-111C-4D9D-BDEF-90E78E6F34EC}" type="pres">
      <dgm:prSet presAssocID="{FDF4E2CF-5FC9-4DAC-AF80-3992D7833CD1}" presName="Name37" presStyleLbl="parChTrans1D4" presStyleIdx="26" presStyleCnt="31"/>
      <dgm:spPr/>
    </dgm:pt>
    <dgm:pt modelId="{23B4DB0A-9134-43C2-8AE2-98FA33416180}" type="pres">
      <dgm:prSet presAssocID="{3B5F101B-C6E7-461D-813E-5895124DBC82}" presName="hierRoot2" presStyleCnt="0">
        <dgm:presLayoutVars>
          <dgm:hierBranch val="init"/>
        </dgm:presLayoutVars>
      </dgm:prSet>
      <dgm:spPr/>
    </dgm:pt>
    <dgm:pt modelId="{1C55F9AB-AC33-449A-AFFF-93CA9556AD60}" type="pres">
      <dgm:prSet presAssocID="{3B5F101B-C6E7-461D-813E-5895124DBC82}" presName="rootComposite" presStyleCnt="0"/>
      <dgm:spPr/>
    </dgm:pt>
    <dgm:pt modelId="{9A4CD104-3938-4A5B-893B-3FE605AF0D46}" type="pres">
      <dgm:prSet presAssocID="{3B5F101B-C6E7-461D-813E-5895124DBC82}" presName="rootText" presStyleLbl="node4" presStyleIdx="26" presStyleCnt="31">
        <dgm:presLayoutVars>
          <dgm:chPref val="3"/>
        </dgm:presLayoutVars>
      </dgm:prSet>
      <dgm:spPr/>
    </dgm:pt>
    <dgm:pt modelId="{C67CD195-7464-49ED-83AD-4BFABA1C87CB}" type="pres">
      <dgm:prSet presAssocID="{3B5F101B-C6E7-461D-813E-5895124DBC82}" presName="rootConnector" presStyleLbl="node4" presStyleIdx="26" presStyleCnt="31"/>
      <dgm:spPr/>
    </dgm:pt>
    <dgm:pt modelId="{9C7D60DB-A67D-409D-9D32-8F4267B1027C}" type="pres">
      <dgm:prSet presAssocID="{3B5F101B-C6E7-461D-813E-5895124DBC82}" presName="hierChild4" presStyleCnt="0"/>
      <dgm:spPr/>
    </dgm:pt>
    <dgm:pt modelId="{581729BC-102A-4743-B10D-9FD4A88565D3}" type="pres">
      <dgm:prSet presAssocID="{096FD1D4-C92F-4BCF-A7FF-1BEC6322BE3C}" presName="Name37" presStyleLbl="parChTrans1D4" presStyleIdx="27" presStyleCnt="31"/>
      <dgm:spPr/>
    </dgm:pt>
    <dgm:pt modelId="{126A7C90-441E-42C2-B52E-BA4B70DA89FE}" type="pres">
      <dgm:prSet presAssocID="{99F1BDB0-54D1-4BBA-94C0-860458B7C130}" presName="hierRoot2" presStyleCnt="0">
        <dgm:presLayoutVars>
          <dgm:hierBranch val="init"/>
        </dgm:presLayoutVars>
      </dgm:prSet>
      <dgm:spPr/>
    </dgm:pt>
    <dgm:pt modelId="{0EB98273-D9F9-427E-934D-67CFE16EFCA0}" type="pres">
      <dgm:prSet presAssocID="{99F1BDB0-54D1-4BBA-94C0-860458B7C130}" presName="rootComposite" presStyleCnt="0"/>
      <dgm:spPr/>
    </dgm:pt>
    <dgm:pt modelId="{F8BE385D-948F-40F5-A4FE-9697B1801898}" type="pres">
      <dgm:prSet presAssocID="{99F1BDB0-54D1-4BBA-94C0-860458B7C130}" presName="rootText" presStyleLbl="node4" presStyleIdx="27" presStyleCnt="31">
        <dgm:presLayoutVars>
          <dgm:chPref val="3"/>
        </dgm:presLayoutVars>
      </dgm:prSet>
      <dgm:spPr/>
    </dgm:pt>
    <dgm:pt modelId="{293E9901-D96D-4BE1-B36F-CBB39E9881D4}" type="pres">
      <dgm:prSet presAssocID="{99F1BDB0-54D1-4BBA-94C0-860458B7C130}" presName="rootConnector" presStyleLbl="node4" presStyleIdx="27" presStyleCnt="31"/>
      <dgm:spPr/>
    </dgm:pt>
    <dgm:pt modelId="{6C3CD191-4B2E-4C61-969B-8BB073689DFE}" type="pres">
      <dgm:prSet presAssocID="{99F1BDB0-54D1-4BBA-94C0-860458B7C130}" presName="hierChild4" presStyleCnt="0"/>
      <dgm:spPr/>
    </dgm:pt>
    <dgm:pt modelId="{D438FD6E-DD32-4BA4-81BD-D1449110BE08}" type="pres">
      <dgm:prSet presAssocID="{99F1BDB0-54D1-4BBA-94C0-860458B7C130}" presName="hierChild5" presStyleCnt="0"/>
      <dgm:spPr/>
    </dgm:pt>
    <dgm:pt modelId="{6636412A-AFEF-448C-882F-BDDA960E4DCA}" type="pres">
      <dgm:prSet presAssocID="{F71775BD-634A-44E3-A2DB-AB1410271A37}" presName="Name37" presStyleLbl="parChTrans1D4" presStyleIdx="28" presStyleCnt="31"/>
      <dgm:spPr/>
    </dgm:pt>
    <dgm:pt modelId="{D6B85B2E-4854-45BD-997D-35A9C8144F39}" type="pres">
      <dgm:prSet presAssocID="{8B83B1F4-738D-4757-8980-8702530C3A6D}" presName="hierRoot2" presStyleCnt="0">
        <dgm:presLayoutVars>
          <dgm:hierBranch val="init"/>
        </dgm:presLayoutVars>
      </dgm:prSet>
      <dgm:spPr/>
    </dgm:pt>
    <dgm:pt modelId="{88EC4D01-A671-49D7-B36E-B546DCEF412F}" type="pres">
      <dgm:prSet presAssocID="{8B83B1F4-738D-4757-8980-8702530C3A6D}" presName="rootComposite" presStyleCnt="0"/>
      <dgm:spPr/>
    </dgm:pt>
    <dgm:pt modelId="{25FF2168-D4B0-435F-AA23-A90A81C8A623}" type="pres">
      <dgm:prSet presAssocID="{8B83B1F4-738D-4757-8980-8702530C3A6D}" presName="rootText" presStyleLbl="node4" presStyleIdx="28" presStyleCnt="31">
        <dgm:presLayoutVars>
          <dgm:chPref val="3"/>
        </dgm:presLayoutVars>
      </dgm:prSet>
      <dgm:spPr/>
    </dgm:pt>
    <dgm:pt modelId="{D644A9BC-C1D6-4AD4-A2B8-773B3598B941}" type="pres">
      <dgm:prSet presAssocID="{8B83B1F4-738D-4757-8980-8702530C3A6D}" presName="rootConnector" presStyleLbl="node4" presStyleIdx="28" presStyleCnt="31"/>
      <dgm:spPr/>
    </dgm:pt>
    <dgm:pt modelId="{731C26CD-60BF-499F-91A0-086AC4DB72E1}" type="pres">
      <dgm:prSet presAssocID="{8B83B1F4-738D-4757-8980-8702530C3A6D}" presName="hierChild4" presStyleCnt="0"/>
      <dgm:spPr/>
    </dgm:pt>
    <dgm:pt modelId="{3C0E0F71-EDB3-4BF9-9227-F665AE9A805A}" type="pres">
      <dgm:prSet presAssocID="{8B83B1F4-738D-4757-8980-8702530C3A6D}" presName="hierChild5" presStyleCnt="0"/>
      <dgm:spPr/>
    </dgm:pt>
    <dgm:pt modelId="{1ABDEEE1-EABE-496C-83C3-AEABA468C756}" type="pres">
      <dgm:prSet presAssocID="{583C5229-3FB8-470A-90C8-E78C108D1C7A}" presName="Name37" presStyleLbl="parChTrans1D4" presStyleIdx="29" presStyleCnt="31"/>
      <dgm:spPr/>
    </dgm:pt>
    <dgm:pt modelId="{FBAEA99F-205C-4E9F-B3CC-34190DA272E3}" type="pres">
      <dgm:prSet presAssocID="{F5E6741A-ED01-450B-8C68-BA0235C7A0D4}" presName="hierRoot2" presStyleCnt="0">
        <dgm:presLayoutVars>
          <dgm:hierBranch val="init"/>
        </dgm:presLayoutVars>
      </dgm:prSet>
      <dgm:spPr/>
    </dgm:pt>
    <dgm:pt modelId="{1250FDA8-7048-41FE-B9AB-54FCF54392AB}" type="pres">
      <dgm:prSet presAssocID="{F5E6741A-ED01-450B-8C68-BA0235C7A0D4}" presName="rootComposite" presStyleCnt="0"/>
      <dgm:spPr/>
    </dgm:pt>
    <dgm:pt modelId="{F84FA05E-149A-418E-B7D8-71F6CA1AFD2F}" type="pres">
      <dgm:prSet presAssocID="{F5E6741A-ED01-450B-8C68-BA0235C7A0D4}" presName="rootText" presStyleLbl="node4" presStyleIdx="29" presStyleCnt="31">
        <dgm:presLayoutVars>
          <dgm:chPref val="3"/>
        </dgm:presLayoutVars>
      </dgm:prSet>
      <dgm:spPr/>
    </dgm:pt>
    <dgm:pt modelId="{92D622AE-4037-414B-81DA-E30210F69367}" type="pres">
      <dgm:prSet presAssocID="{F5E6741A-ED01-450B-8C68-BA0235C7A0D4}" presName="rootConnector" presStyleLbl="node4" presStyleIdx="29" presStyleCnt="31"/>
      <dgm:spPr/>
    </dgm:pt>
    <dgm:pt modelId="{3AA22B74-87FC-4DE3-A2BD-7F516C663E63}" type="pres">
      <dgm:prSet presAssocID="{F5E6741A-ED01-450B-8C68-BA0235C7A0D4}" presName="hierChild4" presStyleCnt="0"/>
      <dgm:spPr/>
    </dgm:pt>
    <dgm:pt modelId="{AB0D5F5D-6A21-4D83-928F-C4B0F463511B}" type="pres">
      <dgm:prSet presAssocID="{F5E6741A-ED01-450B-8C68-BA0235C7A0D4}" presName="hierChild5" presStyleCnt="0"/>
      <dgm:spPr/>
    </dgm:pt>
    <dgm:pt modelId="{AEAC65ED-86E9-4128-BDB0-5531CF763227}" type="pres">
      <dgm:prSet presAssocID="{D25B9E84-BB2D-49F8-BB70-F47ABBF021E0}" presName="Name37" presStyleLbl="parChTrans1D4" presStyleIdx="30" presStyleCnt="31"/>
      <dgm:spPr/>
    </dgm:pt>
    <dgm:pt modelId="{1D2FD867-BCDD-4E6B-9276-291C819F4943}" type="pres">
      <dgm:prSet presAssocID="{8A776C21-D38F-4322-9E24-5C36638956A9}" presName="hierRoot2" presStyleCnt="0">
        <dgm:presLayoutVars>
          <dgm:hierBranch val="init"/>
        </dgm:presLayoutVars>
      </dgm:prSet>
      <dgm:spPr/>
    </dgm:pt>
    <dgm:pt modelId="{4274B649-66D8-49B6-A566-32479D7AA6A9}" type="pres">
      <dgm:prSet presAssocID="{8A776C21-D38F-4322-9E24-5C36638956A9}" presName="rootComposite" presStyleCnt="0"/>
      <dgm:spPr/>
    </dgm:pt>
    <dgm:pt modelId="{E775BE9C-7A93-4614-BDDA-E2FD5E9B7733}" type="pres">
      <dgm:prSet presAssocID="{8A776C21-D38F-4322-9E24-5C36638956A9}" presName="rootText" presStyleLbl="node4" presStyleIdx="30" presStyleCnt="31">
        <dgm:presLayoutVars>
          <dgm:chPref val="3"/>
        </dgm:presLayoutVars>
      </dgm:prSet>
      <dgm:spPr/>
    </dgm:pt>
    <dgm:pt modelId="{BDBD6A01-99F4-4E9F-B904-3E6C21221491}" type="pres">
      <dgm:prSet presAssocID="{8A776C21-D38F-4322-9E24-5C36638956A9}" presName="rootConnector" presStyleLbl="node4" presStyleIdx="30" presStyleCnt="31"/>
      <dgm:spPr/>
    </dgm:pt>
    <dgm:pt modelId="{565D3BFD-F5CD-48B6-AAE9-249875701278}" type="pres">
      <dgm:prSet presAssocID="{8A776C21-D38F-4322-9E24-5C36638956A9}" presName="hierChild4" presStyleCnt="0"/>
      <dgm:spPr/>
    </dgm:pt>
    <dgm:pt modelId="{A8C5D3A2-64D2-4B6B-BCC2-F64D56CA0216}" type="pres">
      <dgm:prSet presAssocID="{8A776C21-D38F-4322-9E24-5C36638956A9}" presName="hierChild5" presStyleCnt="0"/>
      <dgm:spPr/>
    </dgm:pt>
    <dgm:pt modelId="{6C557E60-3A0D-4FBD-8062-B05FA366BD64}" type="pres">
      <dgm:prSet presAssocID="{3B5F101B-C6E7-461D-813E-5895124DBC82}" presName="hierChild5" presStyleCnt="0"/>
      <dgm:spPr/>
    </dgm:pt>
    <dgm:pt modelId="{C58A8B4D-5AC9-4317-B823-5A047F313770}" type="pres">
      <dgm:prSet presAssocID="{E5B4568E-7212-45F9-97E9-5D0CFFB4EC13}" presName="hierChild5" presStyleCnt="0"/>
      <dgm:spPr/>
    </dgm:pt>
    <dgm:pt modelId="{695A68F2-43F0-4E0E-AD8D-F41D7512C4DF}" type="pres">
      <dgm:prSet presAssocID="{84E2230B-FD6F-4A6D-A989-1B704C3781BB}" presName="hierChild5" presStyleCnt="0"/>
      <dgm:spPr/>
    </dgm:pt>
    <dgm:pt modelId="{12FAD965-29CD-453C-A22F-F8ED69A1BFEC}" type="pres">
      <dgm:prSet presAssocID="{E6C60DD8-283C-4155-B79E-854AB301377F}" presName="hierChild3" presStyleCnt="0"/>
      <dgm:spPr/>
    </dgm:pt>
  </dgm:ptLst>
  <dgm:cxnLst>
    <dgm:cxn modelId="{A24B65D2-1B85-48D4-ADF2-7E39447A8BC1}" type="presOf" srcId="{F71775BD-634A-44E3-A2DB-AB1410271A37}" destId="{6636412A-AFEF-448C-882F-BDDA960E4DCA}" srcOrd="0" destOrd="0" presId="urn:microsoft.com/office/officeart/2005/8/layout/orgChart1"/>
    <dgm:cxn modelId="{A6D0AD80-C383-4A56-9F02-623E22D4406C}" type="presOf" srcId="{697BFC86-969D-4F62-9301-64773A369B4C}" destId="{DD7A1CC0-9524-4E64-9BFB-2DEAC17BFC0C}" srcOrd="0" destOrd="0" presId="urn:microsoft.com/office/officeart/2005/8/layout/orgChart1"/>
    <dgm:cxn modelId="{5145150B-E866-4BAD-8909-EE1F26940282}" type="presOf" srcId="{E8A63625-002F-4518-BF2E-D4C5F1D8448D}" destId="{02543E5D-3C0C-4141-BD97-4961C933658B}" srcOrd="0" destOrd="0" presId="urn:microsoft.com/office/officeart/2005/8/layout/orgChart1"/>
    <dgm:cxn modelId="{F29A1DC4-2C7D-4C86-A822-991895E0933A}" type="presOf" srcId="{84E2230B-FD6F-4A6D-A989-1B704C3781BB}" destId="{401C5743-798B-4DCA-B723-EA131FB04BA1}" srcOrd="0" destOrd="0" presId="urn:microsoft.com/office/officeart/2005/8/layout/orgChart1"/>
    <dgm:cxn modelId="{9525D766-EDC0-4DFB-A955-1E34E9199E82}" type="presOf" srcId="{9407D96C-3780-4FA5-995E-E35F82E67B20}" destId="{53A95CE2-C110-4DA5-ADD6-65506BA8A5FF}" srcOrd="0" destOrd="0" presId="urn:microsoft.com/office/officeart/2005/8/layout/orgChart1"/>
    <dgm:cxn modelId="{B487EB02-248B-406B-ADC0-62C63F7E84B7}" type="presOf" srcId="{D354EB71-70FE-4313-85B0-97AC565AC8E4}" destId="{9B62A64B-59AA-4318-BA5D-7ECB2A1015D0}" srcOrd="0" destOrd="0" presId="urn:microsoft.com/office/officeart/2005/8/layout/orgChart1"/>
    <dgm:cxn modelId="{A3E19408-4144-44B3-A7A0-3A3EF1CB6440}" type="presOf" srcId="{F1479C7C-1552-49F6-A753-31A07131991C}" destId="{91DDB03E-0BE1-4AF2-8701-A35123FEDDF3}" srcOrd="0" destOrd="0" presId="urn:microsoft.com/office/officeart/2005/8/layout/orgChart1"/>
    <dgm:cxn modelId="{E5BD7CBB-91BB-4E01-B5D0-EF13232DA198}" type="presOf" srcId="{3B5F101B-C6E7-461D-813E-5895124DBC82}" destId="{9A4CD104-3938-4A5B-893B-3FE605AF0D46}" srcOrd="0" destOrd="0" presId="urn:microsoft.com/office/officeart/2005/8/layout/orgChart1"/>
    <dgm:cxn modelId="{2D72A053-5835-4C34-B22C-83B35BD1CEBE}" type="presOf" srcId="{99E6ABC6-C9EE-4ABF-BD15-958FC9F1E283}" destId="{79A0F2DE-0DD7-4E73-B7C1-C1874D9D0CF1}" srcOrd="0" destOrd="0" presId="urn:microsoft.com/office/officeart/2005/8/layout/orgChart1"/>
    <dgm:cxn modelId="{3991A25F-34F1-4F42-B4A3-AD6F03CCAD15}" type="presOf" srcId="{B61C9B8B-CA51-4CAA-9A95-C4707FC66981}" destId="{71B45A6A-2D68-40D5-B695-45BB878DB59F}" srcOrd="0" destOrd="0" presId="urn:microsoft.com/office/officeart/2005/8/layout/orgChart1"/>
    <dgm:cxn modelId="{A7984501-797F-49D8-A469-FDAAB1E3E234}" type="presOf" srcId="{8B937018-5BCE-4930-A55D-B4FB1392D457}" destId="{871D77A4-4126-4C52-AF30-DE7A6D37A0EA}" srcOrd="1" destOrd="0" presId="urn:microsoft.com/office/officeart/2005/8/layout/orgChart1"/>
    <dgm:cxn modelId="{B94C2CD3-0B59-419C-976E-BD3756B6E0CD}" srcId="{1901097C-3968-422A-95B6-041BBDF39F26}" destId="{9C563BD5-F76D-40B9-808C-5E4A35630EC0}" srcOrd="2" destOrd="0" parTransId="{A3D2FB10-7E5A-495F-B61F-6F7687546285}" sibTransId="{6633EDFD-DE19-4895-B7E0-1F1A23AC6B7E}"/>
    <dgm:cxn modelId="{1C8F5422-ED6E-4346-BD76-5B73E1483323}" type="presOf" srcId="{455465C3-881D-4855-B6FF-D65E22A592C6}" destId="{1FF6B015-DFAA-422F-B73E-96C3F0C61F17}" srcOrd="1" destOrd="0" presId="urn:microsoft.com/office/officeart/2005/8/layout/orgChart1"/>
    <dgm:cxn modelId="{46CDD3CF-ADF4-4003-96AA-BF767C8D7423}" srcId="{455465C3-881D-4855-B6FF-D65E22A592C6}" destId="{0F140470-128B-48AF-B9DD-64FCF980DEF9}" srcOrd="0" destOrd="0" parTransId="{F97AA03C-166B-4B1D-9551-CAC1127F2898}" sibTransId="{886B87B5-CC55-4C6E-91E4-4CD368202067}"/>
    <dgm:cxn modelId="{0AB3DF3A-F5AC-4D72-A52E-ADB5663E909A}" type="presOf" srcId="{84E2230B-FD6F-4A6D-A989-1B704C3781BB}" destId="{F92DFFCC-8B98-4624-BF88-B12155378CE5}" srcOrd="1" destOrd="0" presId="urn:microsoft.com/office/officeart/2005/8/layout/orgChart1"/>
    <dgm:cxn modelId="{C3A52DBA-536F-46B7-98A5-1D5EDFD873B8}" type="presOf" srcId="{E0845007-A707-4FE6-B738-78F508B39DF2}" destId="{BC6B2CDD-3DFD-409A-AB97-636C08638B86}" srcOrd="0" destOrd="0" presId="urn:microsoft.com/office/officeart/2005/8/layout/orgChart1"/>
    <dgm:cxn modelId="{FC9843EA-D919-483F-8C5B-AFE6C2981B43}" srcId="{950052AF-D1E2-4D0E-8534-F1EDACFD301F}" destId="{E8A63625-002F-4518-BF2E-D4C5F1D8448D}" srcOrd="2" destOrd="0" parTransId="{B61C9B8B-CA51-4CAA-9A95-C4707FC66981}" sibTransId="{34F53DDC-1318-435E-8022-2FEC58E3F254}"/>
    <dgm:cxn modelId="{A0069ACE-746B-4BD2-BEB2-30CB33061002}" type="presOf" srcId="{FDE9B097-BA1A-4401-8509-D7431CD27CC9}" destId="{3B72C69B-BA27-4A13-AF87-768AA935D0EE}" srcOrd="1" destOrd="0" presId="urn:microsoft.com/office/officeart/2005/8/layout/orgChart1"/>
    <dgm:cxn modelId="{B9BAF86B-667F-44FD-8C0E-346B5B0D0495}" type="presOf" srcId="{C9A8D1F3-73D8-4450-9F48-4C06F98CC399}" destId="{CAA560A9-E1E4-40D6-B32E-6DB09C8335B6}" srcOrd="0" destOrd="0" presId="urn:microsoft.com/office/officeart/2005/8/layout/orgChart1"/>
    <dgm:cxn modelId="{4BE43D19-517A-457C-AC40-60349B997433}" type="presOf" srcId="{CF0D8164-9447-44D9-9BBB-64E400612D9F}" destId="{65C3B55C-8AF5-46FF-92A2-67356B9709AF}" srcOrd="1" destOrd="0" presId="urn:microsoft.com/office/officeart/2005/8/layout/orgChart1"/>
    <dgm:cxn modelId="{E37DBEA5-1A38-4923-8DC7-B8E65B86F3FA}" type="presOf" srcId="{84FB3B65-23F5-49E5-8EA4-AAB81C134D71}" destId="{C2A3035E-C049-45FA-8E53-EDC6C7BD97E7}" srcOrd="0" destOrd="0" presId="urn:microsoft.com/office/officeart/2005/8/layout/orgChart1"/>
    <dgm:cxn modelId="{099874CB-035F-49BF-A7A7-CF1FB4F78604}" type="presOf" srcId="{1901097C-3968-422A-95B6-041BBDF39F26}" destId="{A70F780A-85A2-49F9-9242-048BAF6AFB45}" srcOrd="1" destOrd="0" presId="urn:microsoft.com/office/officeart/2005/8/layout/orgChart1"/>
    <dgm:cxn modelId="{766EB3FD-54F8-438C-83F1-CABB68FEA3AB}" type="presOf" srcId="{89E62D4E-BE9F-4463-84E6-E37442BFDE80}" destId="{5DB2B2BC-175E-4FA9-AEDB-B01FD92B4BEA}" srcOrd="0" destOrd="0" presId="urn:microsoft.com/office/officeart/2005/8/layout/orgChart1"/>
    <dgm:cxn modelId="{6F572353-AE09-4AF9-A7E7-E70837618F55}" type="presOf" srcId="{3859B1FC-E29A-4416-9555-D2EEEAE5FA37}" destId="{93AA668D-CA23-4344-89EC-2030E0114DD3}" srcOrd="0" destOrd="0" presId="urn:microsoft.com/office/officeart/2005/8/layout/orgChart1"/>
    <dgm:cxn modelId="{9E66CBF8-5B24-4AF0-90D4-9D3251BFBD11}" type="presOf" srcId="{28FD765B-E41E-4A2A-8B4C-1C8D025CBE2B}" destId="{ECFC35DD-C248-46B0-B8B7-0658D7937649}" srcOrd="1" destOrd="0" presId="urn:microsoft.com/office/officeart/2005/8/layout/orgChart1"/>
    <dgm:cxn modelId="{BFAF9399-C06F-455D-A338-70D75B595B95}" type="presOf" srcId="{D63FD191-F1D9-4A94-AE3F-654BE6B01D21}" destId="{1EAA6F20-0346-4C97-9B60-9A9DF39D8B28}" srcOrd="0" destOrd="0" presId="urn:microsoft.com/office/officeart/2005/8/layout/orgChart1"/>
    <dgm:cxn modelId="{05560A4D-162E-4A7C-87AF-A58CC9197810}" type="presOf" srcId="{E5B4568E-7212-45F9-97E9-5D0CFFB4EC13}" destId="{A56BF967-0576-42B7-B093-F215A75A6771}" srcOrd="1" destOrd="0" presId="urn:microsoft.com/office/officeart/2005/8/layout/orgChart1"/>
    <dgm:cxn modelId="{520CA960-403E-46B2-86DD-EB6CDD7CABD6}" type="presOf" srcId="{75FCC621-FA5E-45B5-B86A-85A0C177A9C4}" destId="{FA14B645-F7CE-41D4-9357-63B8975CFB75}" srcOrd="0" destOrd="0" presId="urn:microsoft.com/office/officeart/2005/8/layout/orgChart1"/>
    <dgm:cxn modelId="{6CA15DBC-79A7-4EEE-9BC3-85DA60A32D2F}" type="presOf" srcId="{75FCC621-FA5E-45B5-B86A-85A0C177A9C4}" destId="{F613A3F5-7D74-4E5E-9D00-798F551DBF75}" srcOrd="1" destOrd="0" presId="urn:microsoft.com/office/officeart/2005/8/layout/orgChart1"/>
    <dgm:cxn modelId="{2B80FE65-AE3A-468E-B277-05CADA4DB35B}" srcId="{E5B4568E-7212-45F9-97E9-5D0CFFB4EC13}" destId="{3B5F101B-C6E7-461D-813E-5895124DBC82}" srcOrd="2" destOrd="0" parTransId="{FDF4E2CF-5FC9-4DAC-AF80-3992D7833CD1}" sibTransId="{E6F12943-A1CF-4869-A939-9C9B304DEBC3}"/>
    <dgm:cxn modelId="{1890E368-72B7-4E3D-955F-D9C32E59C805}" type="presOf" srcId="{28FD765B-E41E-4A2A-8B4C-1C8D025CBE2B}" destId="{B6716FD6-22F3-4206-9DB3-0F514CFE138B}" srcOrd="0" destOrd="0" presId="urn:microsoft.com/office/officeart/2005/8/layout/orgChart1"/>
    <dgm:cxn modelId="{C2644A50-CEF7-4B1F-8FAD-8B7FBCAD4790}" type="presOf" srcId="{10EA92A3-F483-4539-B456-43B65E11A81E}" destId="{4310ED3A-F1C5-4A8B-B2CF-5D2BF13347BE}" srcOrd="1" destOrd="0" presId="urn:microsoft.com/office/officeart/2005/8/layout/orgChart1"/>
    <dgm:cxn modelId="{5DC416DA-FCDB-40AC-B2C8-41C376A48244}" srcId="{00307A94-1217-4C36-86AE-9E930EAB2FAB}" destId="{89E62D4E-BE9F-4463-84E6-E37442BFDE80}" srcOrd="0" destOrd="0" parTransId="{54535008-8D9E-4FA5-BCCB-D7A2F4783783}" sibTransId="{4B77B220-E45E-4C34-89AA-16BDE9CF0C02}"/>
    <dgm:cxn modelId="{5FFC64EF-46B3-4D5F-ABB3-E9AD0479A9B0}" type="presOf" srcId="{FB51ACC5-93C8-46AC-889A-8669DD52C692}" destId="{C69B5F99-535E-402F-A1D4-96BEBC7D138C}" srcOrd="0" destOrd="0" presId="urn:microsoft.com/office/officeart/2005/8/layout/orgChart1"/>
    <dgm:cxn modelId="{95C49148-19CE-4B2D-BF47-E73010086F2A}" type="presOf" srcId="{58337358-7D24-413F-B0EB-E22510B6D4DF}" destId="{A0B9F728-1201-413E-BB7F-9EDC6C032790}" srcOrd="0" destOrd="0" presId="urn:microsoft.com/office/officeart/2005/8/layout/orgChart1"/>
    <dgm:cxn modelId="{AC7DDB82-C1C1-4637-B2D1-D11FD47DEA47}" type="presOf" srcId="{54535008-8D9E-4FA5-BCCB-D7A2F4783783}" destId="{DB5A6064-1F0D-4609-9D3C-55142183937A}" srcOrd="0" destOrd="0" presId="urn:microsoft.com/office/officeart/2005/8/layout/orgChart1"/>
    <dgm:cxn modelId="{50094E03-F7AF-4743-9DB3-A83A6A037E9F}" srcId="{E5B4568E-7212-45F9-97E9-5D0CFFB4EC13}" destId="{FDE9B097-BA1A-4401-8509-D7431CD27CC9}" srcOrd="0" destOrd="0" parTransId="{9407D96C-3780-4FA5-995E-E35F82E67B20}" sibTransId="{948C73D3-A016-415C-991D-4E7F28241AD3}"/>
    <dgm:cxn modelId="{A2E6EF4C-70B8-475A-937F-A0F6D0B60992}" srcId="{950052AF-D1E2-4D0E-8534-F1EDACFD301F}" destId="{B5588386-A15F-4CA7-AF10-4B9D905A18D2}" srcOrd="3" destOrd="0" parTransId="{CE1C4F17-031A-45EF-AA34-DF5DE7DB30B7}" sibTransId="{044A7564-8B19-4DC9-B614-A2A7B3FCC79F}"/>
    <dgm:cxn modelId="{B8B6E040-A35D-48B5-9AEF-D140E7A53122}" type="presOf" srcId="{6193E15E-E5E6-46AC-9F9F-EE9D916FF99D}" destId="{72CFD167-DA27-4E23-BA8C-713E31D6A38E}" srcOrd="0" destOrd="0" presId="urn:microsoft.com/office/officeart/2005/8/layout/orgChart1"/>
    <dgm:cxn modelId="{DF780B47-5C23-44AA-AF9A-B6F79DC1F743}" type="presOf" srcId="{C1F09345-6281-46D1-A560-CCBFF6DAD230}" destId="{F65168C6-9F2C-48D6-B25B-A56F43A77C93}" srcOrd="0" destOrd="0" presId="urn:microsoft.com/office/officeart/2005/8/layout/orgChart1"/>
    <dgm:cxn modelId="{9A4A6172-069E-48F6-9D5A-E3DFD4916395}" type="presOf" srcId="{8B83B1F4-738D-4757-8980-8702530C3A6D}" destId="{D644A9BC-C1D6-4AD4-A2B8-773B3598B941}" srcOrd="1" destOrd="0" presId="urn:microsoft.com/office/officeart/2005/8/layout/orgChart1"/>
    <dgm:cxn modelId="{83167392-7D66-4A42-B95D-FD200065BA22}" type="presOf" srcId="{583C5229-3FB8-470A-90C8-E78C108D1C7A}" destId="{1ABDEEE1-EABE-496C-83C3-AEABA468C756}" srcOrd="0" destOrd="0" presId="urn:microsoft.com/office/officeart/2005/8/layout/orgChart1"/>
    <dgm:cxn modelId="{685BF8B6-0E7B-4116-A9C3-8DE39019114A}" srcId="{84E2230B-FD6F-4A6D-A989-1B704C3781BB}" destId="{10EA92A3-F483-4539-B456-43B65E11A81E}" srcOrd="0" destOrd="0" parTransId="{4B33216A-57F7-450B-99FC-326894999E3D}" sibTransId="{3BDD3AFB-9518-4E71-90FD-CFACFDFE7762}"/>
    <dgm:cxn modelId="{32D204E1-460D-4A29-9756-95E5E3D034B1}" type="presOf" srcId="{C9A8D1F3-73D8-4450-9F48-4C06F98CC399}" destId="{8428D6C8-5826-4A5A-A5FB-78548C5A968F}" srcOrd="1" destOrd="0" presId="urn:microsoft.com/office/officeart/2005/8/layout/orgChart1"/>
    <dgm:cxn modelId="{D70C33E0-07F5-41FB-B6E7-B3CB03FEE0C6}" type="presOf" srcId="{8A776C21-D38F-4322-9E24-5C36638956A9}" destId="{BDBD6A01-99F4-4E9F-B904-3E6C21221491}" srcOrd="1" destOrd="0" presId="urn:microsoft.com/office/officeart/2005/8/layout/orgChart1"/>
    <dgm:cxn modelId="{4A2BE6CB-3DED-4573-80B5-94BF69938421}" type="presOf" srcId="{49697B7A-1975-4C30-89F9-D71D542DE039}" destId="{2E18CF6A-47AA-4921-B52E-95BF442CA969}" srcOrd="0" destOrd="0" presId="urn:microsoft.com/office/officeart/2005/8/layout/orgChart1"/>
    <dgm:cxn modelId="{914A19A8-3773-4242-8B5E-143FD7C4A2E2}" type="presOf" srcId="{9C563BD5-F76D-40B9-808C-5E4A35630EC0}" destId="{12B3E109-8CF3-4DD7-A561-6935DA587593}" srcOrd="1" destOrd="0" presId="urn:microsoft.com/office/officeart/2005/8/layout/orgChart1"/>
    <dgm:cxn modelId="{A971192B-48A0-4B23-A0CC-E2A6F87EA97B}" type="presOf" srcId="{B5588386-A15F-4CA7-AF10-4B9D905A18D2}" destId="{6D44510A-0B39-42D4-8B15-DDC97AF401B9}" srcOrd="1" destOrd="0" presId="urn:microsoft.com/office/officeart/2005/8/layout/orgChart1"/>
    <dgm:cxn modelId="{BBE16A49-F63A-448A-BD85-3C183F51E557}" type="presOf" srcId="{455465C3-881D-4855-B6FF-D65E22A592C6}" destId="{EE785952-E7EA-48F1-8A12-8A61061AC87F}" srcOrd="0" destOrd="0" presId="urn:microsoft.com/office/officeart/2005/8/layout/orgChart1"/>
    <dgm:cxn modelId="{B3279361-F04F-47E3-A61F-DA5040EF0BDE}" type="presOf" srcId="{86D0D8C4-A96C-45C1-B304-21509C4BC39D}" destId="{2EDF541D-05DD-457F-9052-97ADC5C2913B}" srcOrd="0" destOrd="0" presId="urn:microsoft.com/office/officeart/2005/8/layout/orgChart1"/>
    <dgm:cxn modelId="{23F61F9A-2CF8-4142-A134-EB642437D912}" type="presOf" srcId="{950052AF-D1E2-4D0E-8534-F1EDACFD301F}" destId="{C9919E33-329E-4942-B6D2-42233F5D7BEF}" srcOrd="0" destOrd="0" presId="urn:microsoft.com/office/officeart/2005/8/layout/orgChart1"/>
    <dgm:cxn modelId="{FC4772B6-837C-490C-88D1-C67016062A4E}" type="presOf" srcId="{86D0D8C4-A96C-45C1-B304-21509C4BC39D}" destId="{096DDD8B-10AC-4FE8-B1DF-3FFBA91B22DB}" srcOrd="1" destOrd="0" presId="urn:microsoft.com/office/officeart/2005/8/layout/orgChart1"/>
    <dgm:cxn modelId="{BF55633A-F9EB-4FDE-943F-E43589C75D2C}" srcId="{75FCC621-FA5E-45B5-B86A-85A0C177A9C4}" destId="{28FD765B-E41E-4A2A-8B4C-1C8D025CBE2B}" srcOrd="1" destOrd="0" parTransId="{49697B7A-1975-4C30-89F9-D71D542DE039}" sibTransId="{6648030E-2313-47ED-955B-DD6371A36987}"/>
    <dgm:cxn modelId="{06E8726E-6D78-46F6-BE2A-FC2E36DA4843}" type="presOf" srcId="{CF0D8164-9447-44D9-9BBB-64E400612D9F}" destId="{A305DE79-D31F-4A5C-B75C-DB9A74E114E2}" srcOrd="0" destOrd="0" presId="urn:microsoft.com/office/officeart/2005/8/layout/orgChart1"/>
    <dgm:cxn modelId="{1422A767-1D4B-4E9F-96E8-F6D34FD18AB6}" type="presOf" srcId="{B79A7E13-D09A-4676-B3AC-9A1178C68C07}" destId="{FD521CED-5959-4889-A3DA-4652A9ABF416}" srcOrd="0" destOrd="0" presId="urn:microsoft.com/office/officeart/2005/8/layout/orgChart1"/>
    <dgm:cxn modelId="{6C0CA8B5-240B-48CC-8A41-9F1CC5DD77DF}" type="presOf" srcId="{8B83B1F4-738D-4757-8980-8702530C3A6D}" destId="{25FF2168-D4B0-435F-AA23-A90A81C8A623}" srcOrd="0" destOrd="0" presId="urn:microsoft.com/office/officeart/2005/8/layout/orgChart1"/>
    <dgm:cxn modelId="{5F22F800-FCA7-43C0-BA3F-BDCBDE8D5D70}" type="presOf" srcId="{E6C60DD8-283C-4155-B79E-854AB301377F}" destId="{AC95E64D-5F7B-4092-A654-4918A467FFA8}" srcOrd="0" destOrd="0" presId="urn:microsoft.com/office/officeart/2005/8/layout/orgChart1"/>
    <dgm:cxn modelId="{0ADE4AF9-2974-4772-97AD-11A56782D5EC}" type="presOf" srcId="{FDE9B097-BA1A-4401-8509-D7431CD27CC9}" destId="{471BEF31-65C8-4952-98E1-6A5FD4BE6DA2}" srcOrd="0" destOrd="0" presId="urn:microsoft.com/office/officeart/2005/8/layout/orgChart1"/>
    <dgm:cxn modelId="{9A42F9FC-E861-4D12-81D9-34D281B97849}" type="presOf" srcId="{CE1C4F17-031A-45EF-AA34-DF5DE7DB30B7}" destId="{1196AE6F-03FA-440F-A4B2-0F886564E7DE}" srcOrd="0" destOrd="0" presId="urn:microsoft.com/office/officeart/2005/8/layout/orgChart1"/>
    <dgm:cxn modelId="{62D9B825-138A-4DCB-BE4E-DD76DFB1130F}" type="presOf" srcId="{3859B1FC-E29A-4416-9555-D2EEEAE5FA37}" destId="{0E40DEE4-F043-404A-9BEE-A65DDD6C3321}" srcOrd="1" destOrd="0" presId="urn:microsoft.com/office/officeart/2005/8/layout/orgChart1"/>
    <dgm:cxn modelId="{4FF19FC3-0BF1-40C4-8B2B-CDA3FDCDFF28}" type="presOf" srcId="{3AAA57BD-C85F-4440-A405-776DC9CEE234}" destId="{C86947B5-F865-40CA-A1E9-C3CD6CF10D72}" srcOrd="0" destOrd="0" presId="urn:microsoft.com/office/officeart/2005/8/layout/orgChart1"/>
    <dgm:cxn modelId="{CFF69C7D-1C97-4CAE-AC36-CE6A1527E46D}" type="presOf" srcId="{8B937018-5BCE-4930-A55D-B4FB1392D457}" destId="{14689776-9B72-4CEF-BF44-4B11E80AE72A}" srcOrd="0" destOrd="0" presId="urn:microsoft.com/office/officeart/2005/8/layout/orgChart1"/>
    <dgm:cxn modelId="{2539BAA7-5895-4AF6-8437-4D9AE73A918D}" type="presOf" srcId="{6BC9495F-F3EE-4568-9BF8-383B5EDA5BAD}" destId="{0EB6BD20-F9A0-4C9F-9D04-570E151692F3}" srcOrd="0" destOrd="0" presId="urn:microsoft.com/office/officeart/2005/8/layout/orgChart1"/>
    <dgm:cxn modelId="{DA1FA02B-6669-458B-94EB-ECF8FBEA0D63}" srcId="{FDE9B097-BA1A-4401-8509-D7431CD27CC9}" destId="{DCE24D3C-537E-43EE-983B-DB4BB94372DE}" srcOrd="0" destOrd="0" parTransId="{FB51ACC5-93C8-46AC-889A-8669DD52C692}" sibTransId="{0F31448B-829B-49CE-B868-84D238D97D34}"/>
    <dgm:cxn modelId="{355A577D-348A-47FC-A8EA-31C03BD228C9}" type="presOf" srcId="{39C005F7-6E95-4DCA-A0F0-EDE60F258A63}" destId="{4AD3357E-B381-4A6E-9EA0-5E878984D520}" srcOrd="0" destOrd="0" presId="urn:microsoft.com/office/officeart/2005/8/layout/orgChart1"/>
    <dgm:cxn modelId="{12D7392C-DEDD-4389-964E-F53211F46879}" srcId="{B5588386-A15F-4CA7-AF10-4B9D905A18D2}" destId="{86D0D8C4-A96C-45C1-B304-21509C4BC39D}" srcOrd="0" destOrd="0" parTransId="{D07A1A35-32CF-4C6A-AB04-18BA8E571EC9}" sibTransId="{A63E0F8B-60EE-4958-9FFF-9559EDBFAFCE}"/>
    <dgm:cxn modelId="{78639175-1E99-43B4-939C-3B1BF1EB5979}" type="presOf" srcId="{6836650B-6F87-4F2F-AF9D-8E911CEB935B}" destId="{2CB72DD8-7C08-4F79-B077-F93CDD637FC5}" srcOrd="0" destOrd="0" presId="urn:microsoft.com/office/officeart/2005/8/layout/orgChart1"/>
    <dgm:cxn modelId="{198ABF0A-3096-4D29-B87F-640B1B10B5C7}" type="presOf" srcId="{17A29900-722B-4E0C-B4FA-201A362F7ACD}" destId="{0D78678E-76CE-4276-B201-AFC22E6894A8}" srcOrd="0" destOrd="0" presId="urn:microsoft.com/office/officeart/2005/8/layout/orgChart1"/>
    <dgm:cxn modelId="{B663AE60-24EB-455F-A43F-FBAD60AC5094}" srcId="{00307A94-1217-4C36-86AE-9E930EAB2FAB}" destId="{8B937018-5BCE-4930-A55D-B4FB1392D457}" srcOrd="2" destOrd="0" parTransId="{27E50B3D-D690-4E7E-90DE-3A8F9E5F7CB9}" sibTransId="{CA6561C3-FB09-4E28-9E19-A7DB7BCD0ED2}"/>
    <dgm:cxn modelId="{5731A963-8AEB-4523-9107-DED109AC95EE}" type="presOf" srcId="{FBA51172-2471-4B8A-96B1-35392ED74CA0}" destId="{1BF25AEE-C5A2-47A3-AA40-9250614F5D7B}" srcOrd="1" destOrd="0" presId="urn:microsoft.com/office/officeart/2005/8/layout/orgChart1"/>
    <dgm:cxn modelId="{96B05A03-4A09-4021-9D04-0959C57F5258}" srcId="{84E2230B-FD6F-4A6D-A989-1B704C3781BB}" destId="{E5B4568E-7212-45F9-97E9-5D0CFFB4EC13}" srcOrd="1" destOrd="0" parTransId="{6193E15E-E5E6-46AC-9F9F-EE9D916FF99D}" sibTransId="{3F2D9ADD-115D-4A67-BBB2-C13D6671478B}"/>
    <dgm:cxn modelId="{BE99679B-1631-4DB0-AA13-ED5923AFFF68}" srcId="{E5B4568E-7212-45F9-97E9-5D0CFFB4EC13}" destId="{455465C3-881D-4855-B6FF-D65E22A592C6}" srcOrd="1" destOrd="0" parTransId="{697BFC86-969D-4F62-9301-64773A369B4C}" sibTransId="{C770585C-CE1E-49A9-8A61-AABB6C009F44}"/>
    <dgm:cxn modelId="{C65F67EF-339E-403F-8EE5-FF01354B61D8}" type="presOf" srcId="{BABB5A52-169A-40BB-A770-FECA33273E1C}" destId="{23D91286-FD28-4233-A5D7-33A21ECF9081}" srcOrd="0" destOrd="0" presId="urn:microsoft.com/office/officeart/2005/8/layout/orgChart1"/>
    <dgm:cxn modelId="{770B4CBB-EA1F-4295-835F-99E945A99185}" srcId="{950052AF-D1E2-4D0E-8534-F1EDACFD301F}" destId="{CF0D8164-9447-44D9-9BBB-64E400612D9F}" srcOrd="1" destOrd="0" parTransId="{C1F09345-6281-46D1-A560-CCBFF6DAD230}" sibTransId="{1056D9AC-B340-4DDC-A31D-02E7FA35275B}"/>
    <dgm:cxn modelId="{6E9452E9-8932-4A73-B337-BB597D66DF9E}" type="presOf" srcId="{45E1647E-53FB-4E4D-B378-483C982C8766}" destId="{0ABC6868-55BC-42E9-BA63-A630F5A268F4}" srcOrd="0" destOrd="0" presId="urn:microsoft.com/office/officeart/2005/8/layout/orgChart1"/>
    <dgm:cxn modelId="{86C26B09-6FCA-40DA-9121-EFC802041A74}" type="presOf" srcId="{99F1BDB0-54D1-4BBA-94C0-860458B7C130}" destId="{293E9901-D96D-4BE1-B36F-CBB39E9881D4}" srcOrd="1" destOrd="0" presId="urn:microsoft.com/office/officeart/2005/8/layout/orgChart1"/>
    <dgm:cxn modelId="{38771DBD-0691-4A89-9A0B-C67477BE0EB4}" type="presOf" srcId="{16DFF3A6-7941-4582-8883-5371320CB45D}" destId="{9917B809-62AC-4D71-B093-1AFBEDE40A49}" srcOrd="0" destOrd="0" presId="urn:microsoft.com/office/officeart/2005/8/layout/orgChart1"/>
    <dgm:cxn modelId="{97706303-E87F-4C54-B7F3-5E34141160F4}" type="presOf" srcId="{68E77D28-50E4-4394-968E-6E107F8D6753}" destId="{ECD1308A-2EAE-49C4-80C4-4A000CED80AD}" srcOrd="0" destOrd="0" presId="urn:microsoft.com/office/officeart/2005/8/layout/orgChart1"/>
    <dgm:cxn modelId="{798BB416-36C4-4A9B-B1F5-93030983070C}" type="presOf" srcId="{94D93AA3-8A8A-42BE-9FD6-E42DD69993B2}" destId="{B9E1BA44-C63A-4A41-A090-414973DC3825}" srcOrd="1" destOrd="0" presId="urn:microsoft.com/office/officeart/2005/8/layout/orgChart1"/>
    <dgm:cxn modelId="{C86A07D7-068C-4EB8-83DF-0DE11B78C83F}" srcId="{00307A94-1217-4C36-86AE-9E930EAB2FAB}" destId="{45E1647E-53FB-4E4D-B378-483C982C8766}" srcOrd="1" destOrd="0" parTransId="{C8353AE5-A557-4613-8745-DCF520A02166}" sibTransId="{8AF462DF-9B22-4330-8569-8112C8D9C213}"/>
    <dgm:cxn modelId="{1059BF32-73E1-48AF-8B85-98344740E993}" type="presOf" srcId="{94D93AA3-8A8A-42BE-9FD6-E42DD69993B2}" destId="{AC1368E9-52DB-4E55-89C7-E10004B70D23}" srcOrd="0" destOrd="0" presId="urn:microsoft.com/office/officeart/2005/8/layout/orgChart1"/>
    <dgm:cxn modelId="{EF80D69F-0576-4B59-A027-E523DA87A630}" type="presOf" srcId="{A3D2FB10-7E5A-495F-B61F-6F7687546285}" destId="{769FDA7C-5082-4907-9D9C-B29944D7A8F5}" srcOrd="0" destOrd="0" presId="urn:microsoft.com/office/officeart/2005/8/layout/orgChart1"/>
    <dgm:cxn modelId="{D0BBAF4A-F700-47CA-8EBE-BC64FFD3B554}" type="presOf" srcId="{E8A63625-002F-4518-BF2E-D4C5F1D8448D}" destId="{55FEE31D-EBB3-4993-86DD-FD7372B6859B}" srcOrd="1" destOrd="0" presId="urn:microsoft.com/office/officeart/2005/8/layout/orgChart1"/>
    <dgm:cxn modelId="{C07C33B7-195E-4752-A277-E3A6B9CDF664}" type="presOf" srcId="{89E62D4E-BE9F-4463-84E6-E37442BFDE80}" destId="{D5B86FD6-F500-42F7-AD2F-473B578CF192}" srcOrd="1" destOrd="0" presId="urn:microsoft.com/office/officeart/2005/8/layout/orgChart1"/>
    <dgm:cxn modelId="{E22AC961-93D0-42EC-B0AF-9F00AB33D1AC}" type="presOf" srcId="{00307A94-1217-4C36-86AE-9E930EAB2FAB}" destId="{839E6219-8133-4D6D-B20C-156134FD8D57}" srcOrd="1" destOrd="0" presId="urn:microsoft.com/office/officeart/2005/8/layout/orgChart1"/>
    <dgm:cxn modelId="{DA832EA3-1211-41DF-ADBE-9DAD82297037}" type="presOf" srcId="{FDF4E2CF-5FC9-4DAC-AF80-3992D7833CD1}" destId="{190581CD-111C-4D9D-BDEF-90E78E6F34EC}" srcOrd="0" destOrd="0" presId="urn:microsoft.com/office/officeart/2005/8/layout/orgChart1"/>
    <dgm:cxn modelId="{E31DC521-3ECC-4AC7-A7B8-45DC95EE212D}" type="presOf" srcId="{27E50B3D-D690-4E7E-90DE-3A8F9E5F7CB9}" destId="{97100C31-7594-46D8-B805-716F93E5256B}" srcOrd="0" destOrd="0" presId="urn:microsoft.com/office/officeart/2005/8/layout/orgChart1"/>
    <dgm:cxn modelId="{299ED166-5FAD-45A8-8D77-2AEDD630E11B}" type="presOf" srcId="{99F1BDB0-54D1-4BBA-94C0-860458B7C130}" destId="{F8BE385D-948F-40F5-A4FE-9697B1801898}" srcOrd="0" destOrd="0" presId="urn:microsoft.com/office/officeart/2005/8/layout/orgChart1"/>
    <dgm:cxn modelId="{4DA14372-86EC-483A-A325-753BF9EDB50A}" type="presOf" srcId="{F5E6741A-ED01-450B-8C68-BA0235C7A0D4}" destId="{92D622AE-4037-414B-81DA-E30210F69367}" srcOrd="1" destOrd="0" presId="urn:microsoft.com/office/officeart/2005/8/layout/orgChart1"/>
    <dgm:cxn modelId="{14581A64-5593-4185-A019-3B786DCC6D88}" srcId="{3B5F101B-C6E7-461D-813E-5895124DBC82}" destId="{F5E6741A-ED01-450B-8C68-BA0235C7A0D4}" srcOrd="2" destOrd="0" parTransId="{583C5229-3FB8-470A-90C8-E78C108D1C7A}" sibTransId="{B41B7AF6-04F5-4CDA-889C-6797C6E11321}"/>
    <dgm:cxn modelId="{EFF07ECF-B127-435C-8724-149EC4F08AB9}" type="presOf" srcId="{99E6ABC6-C9EE-4ABF-BD15-958FC9F1E283}" destId="{93123351-E23B-4F63-88F1-8B31584A36B5}" srcOrd="1" destOrd="0" presId="urn:microsoft.com/office/officeart/2005/8/layout/orgChart1"/>
    <dgm:cxn modelId="{A60C7DB0-B4C0-4EFF-BD64-EE610B4F4D1B}" srcId="{10EA92A3-F483-4539-B456-43B65E11A81E}" destId="{00307A94-1217-4C36-86AE-9E930EAB2FAB}" srcOrd="0" destOrd="0" parTransId="{333CC34B-3ABA-4ABD-AEC1-B9555D18FAED}" sibTransId="{090AD2DA-7BC5-485E-976F-5673A6C03497}"/>
    <dgm:cxn modelId="{0DE03764-7D4C-459C-8A96-866D5FE8F2B2}" srcId="{6BC9495F-F3EE-4568-9BF8-383B5EDA5BAD}" destId="{E6C60DD8-283C-4155-B79E-854AB301377F}" srcOrd="0" destOrd="0" parTransId="{4A5A36E9-9042-43AE-9153-25A9ECD2CC5B}" sibTransId="{0D749406-0AF9-4AA7-844F-70359110A583}"/>
    <dgm:cxn modelId="{B2FD362C-5ACA-464C-9C63-FE760EE61C2A}" srcId="{1901097C-3968-422A-95B6-041BBDF39F26}" destId="{FBA51172-2471-4B8A-96B1-35392ED74CA0}" srcOrd="1" destOrd="0" parTransId="{6836650B-6F87-4F2F-AF9D-8E911CEB935B}" sibTransId="{AF4E5732-FD81-488C-A96E-CC11198E67AC}"/>
    <dgm:cxn modelId="{7A4FC89E-DF36-4C60-B656-8AE0A11EAC39}" type="presOf" srcId="{0F140470-128B-48AF-B9DD-64FCF980DEF9}" destId="{0DD8BE1D-E8D2-407C-BA38-930F66DC608E}" srcOrd="0" destOrd="0" presId="urn:microsoft.com/office/officeart/2005/8/layout/orgChart1"/>
    <dgm:cxn modelId="{19E8EE10-7022-490E-A08B-602A0B363EDF}" srcId="{950052AF-D1E2-4D0E-8534-F1EDACFD301F}" destId="{3859B1FC-E29A-4416-9555-D2EEEAE5FA37}" srcOrd="0" destOrd="0" parTransId="{17A29900-722B-4E0C-B4FA-201A362F7ACD}" sibTransId="{3329F51B-6EE9-4461-9802-47F7DBAAD97B}"/>
    <dgm:cxn modelId="{10DFA3A6-3CA1-4E66-9298-1F376BE62AD1}" srcId="{455465C3-881D-4855-B6FF-D65E22A592C6}" destId="{C9A8D1F3-73D8-4450-9F48-4C06F98CC399}" srcOrd="1" destOrd="0" parTransId="{58337358-7D24-413F-B0EB-E22510B6D4DF}" sibTransId="{9C435E48-0E44-4C00-B4BE-6D7111C582F3}"/>
    <dgm:cxn modelId="{8A3BC701-B743-44CF-A92B-03BBCB1F9576}" type="presOf" srcId="{B8480101-C45B-4CF8-A1D4-A026A8B28286}" destId="{C0AB51C5-E90D-4C2F-BF99-8CA60A4D5DE4}" srcOrd="0" destOrd="0" presId="urn:microsoft.com/office/officeart/2005/8/layout/orgChart1"/>
    <dgm:cxn modelId="{1F42A384-8A1F-4CB2-AD21-61C787C673FE}" srcId="{75FCC621-FA5E-45B5-B86A-85A0C177A9C4}" destId="{F1479C7C-1552-49F6-A753-31A07131991C}" srcOrd="0" destOrd="0" parTransId="{16DFF3A6-7941-4582-8883-5371320CB45D}" sibTransId="{220C7B7B-F648-40D7-B4EF-41772695FA8B}"/>
    <dgm:cxn modelId="{E10E135F-5009-44B3-8A91-79878D0EFAB7}" srcId="{B79A7E13-D09A-4676-B3AC-9A1178C68C07}" destId="{99E6ABC6-C9EE-4ABF-BD15-958FC9F1E283}" srcOrd="1" destOrd="0" parTransId="{68E77D28-50E4-4394-968E-6E107F8D6753}" sibTransId="{45978B14-774B-479F-BC21-476CA65A3088}"/>
    <dgm:cxn modelId="{B15D3B8F-BFE6-4573-AD2E-12CCD9C39264}" type="presOf" srcId="{950052AF-D1E2-4D0E-8534-F1EDACFD301F}" destId="{E43422A2-7555-44A2-976C-22E9A869B4F2}" srcOrd="1" destOrd="0" presId="urn:microsoft.com/office/officeart/2005/8/layout/orgChart1"/>
    <dgm:cxn modelId="{B77E7432-87D8-4915-8637-62B9E2A583CD}" srcId="{1901097C-3968-422A-95B6-041BBDF39F26}" destId="{D354EB71-70FE-4313-85B0-97AC565AC8E4}" srcOrd="0" destOrd="0" parTransId="{3AAA57BD-C85F-4440-A405-776DC9CEE234}" sibTransId="{E5BEB2B6-9E9C-4600-A70F-FBD18435DA1B}"/>
    <dgm:cxn modelId="{B3203EC4-C8F0-455B-981A-584FDCCC2CF2}" type="presOf" srcId="{096FD1D4-C92F-4BCF-A7FF-1BEC6322BE3C}" destId="{581729BC-102A-4743-B10D-9FD4A88565D3}" srcOrd="0" destOrd="0" presId="urn:microsoft.com/office/officeart/2005/8/layout/orgChart1"/>
    <dgm:cxn modelId="{6FA7D967-B115-4D65-9AB5-693326391955}" type="presOf" srcId="{E6C60DD8-283C-4155-B79E-854AB301377F}" destId="{231F83CE-D80B-4499-8710-25498DA72C27}" srcOrd="1" destOrd="0" presId="urn:microsoft.com/office/officeart/2005/8/layout/orgChart1"/>
    <dgm:cxn modelId="{A6C8221B-BA1D-45CF-923B-C30579C25E1B}" type="presOf" srcId="{00307A94-1217-4C36-86AE-9E930EAB2FAB}" destId="{083FF12C-2C50-406B-8A30-7E577B937820}" srcOrd="0" destOrd="0" presId="urn:microsoft.com/office/officeart/2005/8/layout/orgChart1"/>
    <dgm:cxn modelId="{B46FA466-09B9-4A54-8C38-ECA148BE584C}" type="presOf" srcId="{E5B4568E-7212-45F9-97E9-5D0CFFB4EC13}" destId="{E98DA320-035E-4A3F-97DF-32FE08FF0E20}" srcOrd="0" destOrd="0" presId="urn:microsoft.com/office/officeart/2005/8/layout/orgChart1"/>
    <dgm:cxn modelId="{21324957-321D-4591-9474-36CB24BC8C14}" type="presOf" srcId="{45E1647E-53FB-4E4D-B378-483C982C8766}" destId="{9592BE2E-3744-48C7-B406-7C3AAAC69B78}" srcOrd="1" destOrd="0" presId="urn:microsoft.com/office/officeart/2005/8/layout/orgChart1"/>
    <dgm:cxn modelId="{92E0579C-9D20-493C-A756-F67A198A056D}" srcId="{B79A7E13-D09A-4676-B3AC-9A1178C68C07}" destId="{B8480101-C45B-4CF8-A1D4-A026A8B28286}" srcOrd="0" destOrd="0" parTransId="{84FB3B65-23F5-49E5-8EA4-AAB81C134D71}" sibTransId="{F3C653D1-A430-4D52-9A81-C2CF3D8CEFCC}"/>
    <dgm:cxn modelId="{37096718-5A3A-4C41-8D5B-5740084A1B48}" type="presOf" srcId="{F5E6741A-ED01-450B-8C68-BA0235C7A0D4}" destId="{F84FA05E-149A-418E-B7D8-71F6CA1AFD2F}" srcOrd="0" destOrd="0" presId="urn:microsoft.com/office/officeart/2005/8/layout/orgChart1"/>
    <dgm:cxn modelId="{E9ABCB62-659F-4093-964A-1D3CFD358D77}" type="presOf" srcId="{5FB80AC7-279D-481C-BC99-6BEE8E415FC6}" destId="{39BF4050-B56E-4D0A-8DC1-072C77159057}" srcOrd="0" destOrd="0" presId="urn:microsoft.com/office/officeart/2005/8/layout/orgChart1"/>
    <dgm:cxn modelId="{90EF6132-1AD7-4D65-AB7C-640CD71E6762}" srcId="{FDE9B097-BA1A-4401-8509-D7431CD27CC9}" destId="{94D93AA3-8A8A-42BE-9FD6-E42DD69993B2}" srcOrd="1" destOrd="0" parTransId="{BABB5A52-169A-40BB-A770-FECA33273E1C}" sibTransId="{A092B809-2DBE-4EBF-8DC1-0D9FBA29A637}"/>
    <dgm:cxn modelId="{C443AA1E-358C-48BA-9CEA-99A17C0B9FDD}" type="presOf" srcId="{333CC34B-3ABA-4ABD-AEC1-B9555D18FAED}" destId="{94AA21E9-0846-4CB5-AAC2-856BE4882D73}" srcOrd="0" destOrd="0" presId="urn:microsoft.com/office/officeart/2005/8/layout/orgChart1"/>
    <dgm:cxn modelId="{D1830A61-4970-4147-BE98-342B2B79A698}" type="presOf" srcId="{10EA92A3-F483-4539-B456-43B65E11A81E}" destId="{AFC28FAF-4F44-4539-AE21-7AD29D118BF2}" srcOrd="0" destOrd="0" presId="urn:microsoft.com/office/officeart/2005/8/layout/orgChart1"/>
    <dgm:cxn modelId="{9D6AF078-7482-4B2F-A3ED-264F414425FF}" type="presOf" srcId="{F1479C7C-1552-49F6-A753-31A07131991C}" destId="{9F7B78CD-42CA-4EFF-88B3-9A95B99D2A70}" srcOrd="1" destOrd="0" presId="urn:microsoft.com/office/officeart/2005/8/layout/orgChart1"/>
    <dgm:cxn modelId="{8C414FE6-B04E-4D8C-8237-75786E9A1241}" type="presOf" srcId="{D07A1A35-32CF-4C6A-AB04-18BA8E571EC9}" destId="{B8C4B2C1-CFE5-46EF-B022-9636708A47D9}" srcOrd="0" destOrd="0" presId="urn:microsoft.com/office/officeart/2005/8/layout/orgChart1"/>
    <dgm:cxn modelId="{4908505D-30BA-4311-8247-C24F2F8B27C9}" srcId="{10EA92A3-F483-4539-B456-43B65E11A81E}" destId="{B79A7E13-D09A-4676-B3AC-9A1178C68C07}" srcOrd="4" destOrd="0" parTransId="{7ED149CC-F0BB-4EF2-9080-9FB28CE74828}" sibTransId="{3D4763A8-7CF2-4129-8F53-0184B6EBC387}"/>
    <dgm:cxn modelId="{077D8F36-3B27-436F-9363-F3D4B283D202}" type="presOf" srcId="{B8480101-C45B-4CF8-A1D4-A026A8B28286}" destId="{460F891A-EDEA-469B-A54A-FD9CBF23FC86}" srcOrd="1" destOrd="0" presId="urn:microsoft.com/office/officeart/2005/8/layout/orgChart1"/>
    <dgm:cxn modelId="{2D92005A-96A5-43EB-A715-D313AB96284A}" srcId="{3B5F101B-C6E7-461D-813E-5895124DBC82}" destId="{8A776C21-D38F-4322-9E24-5C36638956A9}" srcOrd="3" destOrd="0" parTransId="{D25B9E84-BB2D-49F8-BB70-F47ABBF021E0}" sibTransId="{D939B4D3-746A-4D1B-BEF8-749A8A3F467C}"/>
    <dgm:cxn modelId="{FDBC62F8-DC62-4360-8338-AA17804EB8BB}" type="presOf" srcId="{1901097C-3968-422A-95B6-041BBDF39F26}" destId="{591344A1-00D2-4CD0-A495-B48834F7E4F8}" srcOrd="0" destOrd="0" presId="urn:microsoft.com/office/officeart/2005/8/layout/orgChart1"/>
    <dgm:cxn modelId="{B25A2C6F-B8A4-49D5-B702-E85EEA60CF02}" type="presOf" srcId="{9C563BD5-F76D-40B9-808C-5E4A35630EC0}" destId="{346A043B-FD62-4D23-A4CF-B6A713271D0C}" srcOrd="0" destOrd="0" presId="urn:microsoft.com/office/officeart/2005/8/layout/orgChart1"/>
    <dgm:cxn modelId="{35D0E482-F5ED-4D9C-953C-909B2823CA71}" srcId="{E6C60DD8-283C-4155-B79E-854AB301377F}" destId="{84E2230B-FD6F-4A6D-A989-1B704C3781BB}" srcOrd="0" destOrd="0" parTransId="{39C005F7-6E95-4DCA-A0F0-EDE60F258A63}" sibTransId="{28A3E70F-6193-49BF-AE50-C6B17D915569}"/>
    <dgm:cxn modelId="{950A99A1-90B7-4CFA-93CC-74A518FF8C21}" srcId="{10EA92A3-F483-4539-B456-43B65E11A81E}" destId="{950052AF-D1E2-4D0E-8534-F1EDACFD301F}" srcOrd="3" destOrd="0" parTransId="{E0845007-A707-4FE6-B738-78F508B39DF2}" sibTransId="{16E1D041-D525-43A5-982E-45E03388B9ED}"/>
    <dgm:cxn modelId="{FA0B5D50-5681-4D02-83E9-E3FA36137CAC}" type="presOf" srcId="{7ED149CC-F0BB-4EF2-9080-9FB28CE74828}" destId="{157443EB-431F-4D0B-804F-90FCD4EBB809}" srcOrd="0" destOrd="0" presId="urn:microsoft.com/office/officeart/2005/8/layout/orgChart1"/>
    <dgm:cxn modelId="{BCAB3EDD-2274-49E7-8816-B0A2C4F3C7FA}" type="presOf" srcId="{3B5F101B-C6E7-461D-813E-5895124DBC82}" destId="{C67CD195-7464-49ED-83AD-4BFABA1C87CB}" srcOrd="1" destOrd="0" presId="urn:microsoft.com/office/officeart/2005/8/layout/orgChart1"/>
    <dgm:cxn modelId="{34EFA223-4D73-4FE9-B394-E5DE9A12CB40}" type="presOf" srcId="{B5588386-A15F-4CA7-AF10-4B9D905A18D2}" destId="{CC9D6B50-2056-4483-8F22-BC7D1471284B}" srcOrd="0" destOrd="0" presId="urn:microsoft.com/office/officeart/2005/8/layout/orgChart1"/>
    <dgm:cxn modelId="{C8391F70-B022-4E05-8EE8-CFC6CF5EA8E5}" type="presOf" srcId="{4B33216A-57F7-450B-99FC-326894999E3D}" destId="{9EA943C9-A908-42A1-B6B3-EBE6D7CCA357}" srcOrd="0" destOrd="0" presId="urn:microsoft.com/office/officeart/2005/8/layout/orgChart1"/>
    <dgm:cxn modelId="{EA164195-C063-4725-BF1B-85EBE2B00AAA}" srcId="{3B5F101B-C6E7-461D-813E-5895124DBC82}" destId="{8B83B1F4-738D-4757-8980-8702530C3A6D}" srcOrd="1" destOrd="0" parTransId="{F71775BD-634A-44E3-A2DB-AB1410271A37}" sibTransId="{896A9C7F-24C0-4EEA-8306-495D10BC1A71}"/>
    <dgm:cxn modelId="{2FE14FC7-2872-42D2-AEE1-325568AA58B8}" srcId="{3B5F101B-C6E7-461D-813E-5895124DBC82}" destId="{99F1BDB0-54D1-4BBA-94C0-860458B7C130}" srcOrd="0" destOrd="0" parTransId="{096FD1D4-C92F-4BCF-A7FF-1BEC6322BE3C}" sibTransId="{BE545754-6D9A-4BD3-AEF9-F40A58D023D6}"/>
    <dgm:cxn modelId="{6428EBFE-B87F-4665-87AB-C5DDA5013ED9}" type="presOf" srcId="{D354EB71-70FE-4313-85B0-97AC565AC8E4}" destId="{385BEE7E-8F5F-4C0E-AC90-E65C926DCF73}" srcOrd="1" destOrd="0" presId="urn:microsoft.com/office/officeart/2005/8/layout/orgChart1"/>
    <dgm:cxn modelId="{3F55CBEB-1ABA-4EED-8679-40BAEAF407F0}" type="presOf" srcId="{DCE24D3C-537E-43EE-983B-DB4BB94372DE}" destId="{8BC4E756-B23E-4874-9849-C5DBDBD5ECC9}" srcOrd="1" destOrd="0" presId="urn:microsoft.com/office/officeart/2005/8/layout/orgChart1"/>
    <dgm:cxn modelId="{B212878B-8677-4E8B-9866-998CEC5DD3E8}" srcId="{10EA92A3-F483-4539-B456-43B65E11A81E}" destId="{75FCC621-FA5E-45B5-B86A-85A0C177A9C4}" srcOrd="2" destOrd="0" parTransId="{5FB80AC7-279D-481C-BC99-6BEE8E415FC6}" sibTransId="{97854196-1A44-43F0-9C2E-2BF808D35142}"/>
    <dgm:cxn modelId="{44A111E2-9EA7-4861-9D0C-8D8456F40F49}" type="presOf" srcId="{B79A7E13-D09A-4676-B3AC-9A1178C68C07}" destId="{F5F11E97-8D4C-4E65-8E76-3A22BCD6182D}" srcOrd="1" destOrd="0" presId="urn:microsoft.com/office/officeart/2005/8/layout/orgChart1"/>
    <dgm:cxn modelId="{ED02659A-78BC-4B93-AF07-470B13D7EEAB}" type="presOf" srcId="{DCE24D3C-537E-43EE-983B-DB4BB94372DE}" destId="{5C849E3A-C767-43D9-AC2A-5433E749DD8F}" srcOrd="0" destOrd="0" presId="urn:microsoft.com/office/officeart/2005/8/layout/orgChart1"/>
    <dgm:cxn modelId="{A40A3A28-8669-4F6A-9A90-F3AF60E01868}" srcId="{10EA92A3-F483-4539-B456-43B65E11A81E}" destId="{1901097C-3968-422A-95B6-041BBDF39F26}" srcOrd="1" destOrd="0" parTransId="{D63FD191-F1D9-4A94-AE3F-654BE6B01D21}" sibTransId="{968DE4E0-52DE-496B-A473-293CDE106C86}"/>
    <dgm:cxn modelId="{26BD7568-B447-4832-9138-9211399F0954}" type="presOf" srcId="{0F140470-128B-48AF-B9DD-64FCF980DEF9}" destId="{CA786DC2-2383-45C5-BEE4-9952BCB57BC7}" srcOrd="1" destOrd="0" presId="urn:microsoft.com/office/officeart/2005/8/layout/orgChart1"/>
    <dgm:cxn modelId="{BECC9B12-A54F-423F-A6A6-E34F1844F025}" type="presOf" srcId="{D25B9E84-BB2D-49F8-BB70-F47ABBF021E0}" destId="{AEAC65ED-86E9-4128-BDB0-5531CF763227}" srcOrd="0" destOrd="0" presId="urn:microsoft.com/office/officeart/2005/8/layout/orgChart1"/>
    <dgm:cxn modelId="{2E8A5517-FAAD-46A6-B887-D3B7CE8FA13A}" type="presOf" srcId="{FBA51172-2471-4B8A-96B1-35392ED74CA0}" destId="{C497F63F-CCE7-4642-9308-B174585D6BDE}" srcOrd="0" destOrd="0" presId="urn:microsoft.com/office/officeart/2005/8/layout/orgChart1"/>
    <dgm:cxn modelId="{F00A9B27-C6E9-4A74-B6C0-58090396931F}" type="presOf" srcId="{C8353AE5-A557-4613-8745-DCF520A02166}" destId="{AE783247-3C15-47BE-94E8-E9C02C45EF5C}" srcOrd="0" destOrd="0" presId="urn:microsoft.com/office/officeart/2005/8/layout/orgChart1"/>
    <dgm:cxn modelId="{62525D48-C784-4AE0-93C5-1885918B1F56}" type="presOf" srcId="{8A776C21-D38F-4322-9E24-5C36638956A9}" destId="{E775BE9C-7A93-4614-BDDA-E2FD5E9B7733}" srcOrd="0" destOrd="0" presId="urn:microsoft.com/office/officeart/2005/8/layout/orgChart1"/>
    <dgm:cxn modelId="{FBC629ED-B7C8-4855-A76C-9FE0BF2F8D4B}" type="presOf" srcId="{F97AA03C-166B-4B1D-9551-CAC1127F2898}" destId="{2DFE1FCC-3F25-4479-B890-ED1713886692}" srcOrd="0" destOrd="0" presId="urn:microsoft.com/office/officeart/2005/8/layout/orgChart1"/>
    <dgm:cxn modelId="{C9F34E42-A9C2-440C-9A61-AAB26DF0E9C7}" type="presParOf" srcId="{0EB6BD20-F9A0-4C9F-9D04-570E151692F3}" destId="{A486CCD3-241F-46AE-BAEC-B71AA0C1882F}" srcOrd="0" destOrd="0" presId="urn:microsoft.com/office/officeart/2005/8/layout/orgChart1"/>
    <dgm:cxn modelId="{7084DFD0-F9B0-41E1-8821-5296E21E3482}" type="presParOf" srcId="{A486CCD3-241F-46AE-BAEC-B71AA0C1882F}" destId="{9D5FBCFD-387A-4DDB-9747-CB2BD8C62A86}" srcOrd="0" destOrd="0" presId="urn:microsoft.com/office/officeart/2005/8/layout/orgChart1"/>
    <dgm:cxn modelId="{D22B3111-EBF1-4BBD-B6E4-C1BF05AB452E}" type="presParOf" srcId="{9D5FBCFD-387A-4DDB-9747-CB2BD8C62A86}" destId="{AC95E64D-5F7B-4092-A654-4918A467FFA8}" srcOrd="0" destOrd="0" presId="urn:microsoft.com/office/officeart/2005/8/layout/orgChart1"/>
    <dgm:cxn modelId="{5D230865-8A88-40FF-9D1D-3ADF148C9826}" type="presParOf" srcId="{9D5FBCFD-387A-4DDB-9747-CB2BD8C62A86}" destId="{231F83CE-D80B-4499-8710-25498DA72C27}" srcOrd="1" destOrd="0" presId="urn:microsoft.com/office/officeart/2005/8/layout/orgChart1"/>
    <dgm:cxn modelId="{40358644-065C-43FE-A0AB-D6DD784FEAEE}" type="presParOf" srcId="{A486CCD3-241F-46AE-BAEC-B71AA0C1882F}" destId="{28259D9D-436D-43E3-AA9D-3632F5565B23}" srcOrd="1" destOrd="0" presId="urn:microsoft.com/office/officeart/2005/8/layout/orgChart1"/>
    <dgm:cxn modelId="{1295D387-94B9-47B8-96F1-313731CC92DF}" type="presParOf" srcId="{28259D9D-436D-43E3-AA9D-3632F5565B23}" destId="{4AD3357E-B381-4A6E-9EA0-5E878984D520}" srcOrd="0" destOrd="0" presId="urn:microsoft.com/office/officeart/2005/8/layout/orgChart1"/>
    <dgm:cxn modelId="{95B2C996-A647-45D4-B3FB-F30577D3A6F5}" type="presParOf" srcId="{28259D9D-436D-43E3-AA9D-3632F5565B23}" destId="{13C4CE8F-379B-48C5-8616-B4EB2E42FBFF}" srcOrd="1" destOrd="0" presId="urn:microsoft.com/office/officeart/2005/8/layout/orgChart1"/>
    <dgm:cxn modelId="{1249E7ED-FFBB-42B4-9C8A-12989600F7F6}" type="presParOf" srcId="{13C4CE8F-379B-48C5-8616-B4EB2E42FBFF}" destId="{A7DED880-BACB-49B8-884C-B1D9EE5B1869}" srcOrd="0" destOrd="0" presId="urn:microsoft.com/office/officeart/2005/8/layout/orgChart1"/>
    <dgm:cxn modelId="{B1E8CE45-693D-46D4-9252-09E6B7CADB15}" type="presParOf" srcId="{A7DED880-BACB-49B8-884C-B1D9EE5B1869}" destId="{401C5743-798B-4DCA-B723-EA131FB04BA1}" srcOrd="0" destOrd="0" presId="urn:microsoft.com/office/officeart/2005/8/layout/orgChart1"/>
    <dgm:cxn modelId="{2B447287-2620-4E49-8282-838331A74687}" type="presParOf" srcId="{A7DED880-BACB-49B8-884C-B1D9EE5B1869}" destId="{F92DFFCC-8B98-4624-BF88-B12155378CE5}" srcOrd="1" destOrd="0" presId="urn:microsoft.com/office/officeart/2005/8/layout/orgChart1"/>
    <dgm:cxn modelId="{9BF6FC4F-C39D-4D3A-8231-E6F88930C039}" type="presParOf" srcId="{13C4CE8F-379B-48C5-8616-B4EB2E42FBFF}" destId="{FE3765C3-3EE9-4E93-9E8F-4CBBDBD8F78B}" srcOrd="1" destOrd="0" presId="urn:microsoft.com/office/officeart/2005/8/layout/orgChart1"/>
    <dgm:cxn modelId="{CD1ADD58-3B88-4D91-BB44-C83895E04ED1}" type="presParOf" srcId="{FE3765C3-3EE9-4E93-9E8F-4CBBDBD8F78B}" destId="{9EA943C9-A908-42A1-B6B3-EBE6D7CCA357}" srcOrd="0" destOrd="0" presId="urn:microsoft.com/office/officeart/2005/8/layout/orgChart1"/>
    <dgm:cxn modelId="{CFBA1CF9-EBC3-4203-AB23-AFA9183955DA}" type="presParOf" srcId="{FE3765C3-3EE9-4E93-9E8F-4CBBDBD8F78B}" destId="{C205D159-CEA2-49FE-B308-1F74DC14E064}" srcOrd="1" destOrd="0" presId="urn:microsoft.com/office/officeart/2005/8/layout/orgChart1"/>
    <dgm:cxn modelId="{0B6F4BCB-6D90-41BD-979F-FC79ABFFFC54}" type="presParOf" srcId="{C205D159-CEA2-49FE-B308-1F74DC14E064}" destId="{3C29D382-BF19-4D6A-865A-2E705EF627C0}" srcOrd="0" destOrd="0" presId="urn:microsoft.com/office/officeart/2005/8/layout/orgChart1"/>
    <dgm:cxn modelId="{A605AE74-F2DD-4EEB-ADCE-074827F9E6FA}" type="presParOf" srcId="{3C29D382-BF19-4D6A-865A-2E705EF627C0}" destId="{AFC28FAF-4F44-4539-AE21-7AD29D118BF2}" srcOrd="0" destOrd="0" presId="urn:microsoft.com/office/officeart/2005/8/layout/orgChart1"/>
    <dgm:cxn modelId="{A0E2F992-1F95-4394-B218-D40A0F922EAE}" type="presParOf" srcId="{3C29D382-BF19-4D6A-865A-2E705EF627C0}" destId="{4310ED3A-F1C5-4A8B-B2CF-5D2BF13347BE}" srcOrd="1" destOrd="0" presId="urn:microsoft.com/office/officeart/2005/8/layout/orgChart1"/>
    <dgm:cxn modelId="{92CC55D5-1CD9-4073-AD80-0382E951DA30}" type="presParOf" srcId="{C205D159-CEA2-49FE-B308-1F74DC14E064}" destId="{733E48B1-D118-4899-915B-EA075277C3D3}" srcOrd="1" destOrd="0" presId="urn:microsoft.com/office/officeart/2005/8/layout/orgChart1"/>
    <dgm:cxn modelId="{1855B334-D696-455F-9AE0-57ACF1C565F8}" type="presParOf" srcId="{733E48B1-D118-4899-915B-EA075277C3D3}" destId="{94AA21E9-0846-4CB5-AAC2-856BE4882D73}" srcOrd="0" destOrd="0" presId="urn:microsoft.com/office/officeart/2005/8/layout/orgChart1"/>
    <dgm:cxn modelId="{B2ECC765-7061-4C73-908F-286A5DC302C3}" type="presParOf" srcId="{733E48B1-D118-4899-915B-EA075277C3D3}" destId="{CB5219E3-63AF-4414-B0CA-E5F3D1B9DDC0}" srcOrd="1" destOrd="0" presId="urn:microsoft.com/office/officeart/2005/8/layout/orgChart1"/>
    <dgm:cxn modelId="{E66CAF53-A03D-4AA8-AC39-2840045FE8C4}" type="presParOf" srcId="{CB5219E3-63AF-4414-B0CA-E5F3D1B9DDC0}" destId="{273F8959-F495-4D51-A20C-8986069929EF}" srcOrd="0" destOrd="0" presId="urn:microsoft.com/office/officeart/2005/8/layout/orgChart1"/>
    <dgm:cxn modelId="{82877219-FCE6-402F-844F-1D1686C5F5AC}" type="presParOf" srcId="{273F8959-F495-4D51-A20C-8986069929EF}" destId="{083FF12C-2C50-406B-8A30-7E577B937820}" srcOrd="0" destOrd="0" presId="urn:microsoft.com/office/officeart/2005/8/layout/orgChart1"/>
    <dgm:cxn modelId="{5EBD6439-913A-460B-9744-1E4F8161D9E7}" type="presParOf" srcId="{273F8959-F495-4D51-A20C-8986069929EF}" destId="{839E6219-8133-4D6D-B20C-156134FD8D57}" srcOrd="1" destOrd="0" presId="urn:microsoft.com/office/officeart/2005/8/layout/orgChart1"/>
    <dgm:cxn modelId="{4C50B3B7-FE9F-4681-A27B-65F41E811803}" type="presParOf" srcId="{CB5219E3-63AF-4414-B0CA-E5F3D1B9DDC0}" destId="{31EF2020-66C2-44F6-A149-7CCBD54889A1}" srcOrd="1" destOrd="0" presId="urn:microsoft.com/office/officeart/2005/8/layout/orgChart1"/>
    <dgm:cxn modelId="{2E01F822-DCE2-42ED-9091-B124BD2250E8}" type="presParOf" srcId="{31EF2020-66C2-44F6-A149-7CCBD54889A1}" destId="{DB5A6064-1F0D-4609-9D3C-55142183937A}" srcOrd="0" destOrd="0" presId="urn:microsoft.com/office/officeart/2005/8/layout/orgChart1"/>
    <dgm:cxn modelId="{105C6FC9-8142-4C8E-9050-A79F6CAF2147}" type="presParOf" srcId="{31EF2020-66C2-44F6-A149-7CCBD54889A1}" destId="{F1BE60E7-C06F-4768-8C51-9AA003D48BF5}" srcOrd="1" destOrd="0" presId="urn:microsoft.com/office/officeart/2005/8/layout/orgChart1"/>
    <dgm:cxn modelId="{9465E9BC-2E8A-4363-8B73-73C1707E3A0B}" type="presParOf" srcId="{F1BE60E7-C06F-4768-8C51-9AA003D48BF5}" destId="{D676751D-615F-4668-80C2-D72447B6FB64}" srcOrd="0" destOrd="0" presId="urn:microsoft.com/office/officeart/2005/8/layout/orgChart1"/>
    <dgm:cxn modelId="{C143B4FD-5BA9-41B7-BE5D-0649AB013655}" type="presParOf" srcId="{D676751D-615F-4668-80C2-D72447B6FB64}" destId="{5DB2B2BC-175E-4FA9-AEDB-B01FD92B4BEA}" srcOrd="0" destOrd="0" presId="urn:microsoft.com/office/officeart/2005/8/layout/orgChart1"/>
    <dgm:cxn modelId="{BCAF19DF-C440-4C5A-9AA3-A7541DB9E068}" type="presParOf" srcId="{D676751D-615F-4668-80C2-D72447B6FB64}" destId="{D5B86FD6-F500-42F7-AD2F-473B578CF192}" srcOrd="1" destOrd="0" presId="urn:microsoft.com/office/officeart/2005/8/layout/orgChart1"/>
    <dgm:cxn modelId="{11E90DA9-DD6B-4DE6-9847-81423AA066F5}" type="presParOf" srcId="{F1BE60E7-C06F-4768-8C51-9AA003D48BF5}" destId="{51D96531-906E-45FE-A141-73C05F9572D9}" srcOrd="1" destOrd="0" presId="urn:microsoft.com/office/officeart/2005/8/layout/orgChart1"/>
    <dgm:cxn modelId="{F8AF6388-67C8-474B-8C27-B370BF72D028}" type="presParOf" srcId="{F1BE60E7-C06F-4768-8C51-9AA003D48BF5}" destId="{5ACDE382-9D9B-4225-B6EC-75446B225CC6}" srcOrd="2" destOrd="0" presId="urn:microsoft.com/office/officeart/2005/8/layout/orgChart1"/>
    <dgm:cxn modelId="{C8985ABC-0806-48C7-AB94-9227F4CDE2E0}" type="presParOf" srcId="{31EF2020-66C2-44F6-A149-7CCBD54889A1}" destId="{AE783247-3C15-47BE-94E8-E9C02C45EF5C}" srcOrd="2" destOrd="0" presId="urn:microsoft.com/office/officeart/2005/8/layout/orgChart1"/>
    <dgm:cxn modelId="{2CA109F9-73CE-41A0-A24F-F28A433912A2}" type="presParOf" srcId="{31EF2020-66C2-44F6-A149-7CCBD54889A1}" destId="{F9429724-4357-4064-9F04-C981259DA1C6}" srcOrd="3" destOrd="0" presId="urn:microsoft.com/office/officeart/2005/8/layout/orgChart1"/>
    <dgm:cxn modelId="{0E7EACD0-877E-4850-B03E-D6B4AA3CB7D4}" type="presParOf" srcId="{F9429724-4357-4064-9F04-C981259DA1C6}" destId="{BE688769-3D06-4AB8-A6C2-8640D2A70D79}" srcOrd="0" destOrd="0" presId="urn:microsoft.com/office/officeart/2005/8/layout/orgChart1"/>
    <dgm:cxn modelId="{4C74D062-9F55-47CF-9614-2EDAFB6DEAF4}" type="presParOf" srcId="{BE688769-3D06-4AB8-A6C2-8640D2A70D79}" destId="{0ABC6868-55BC-42E9-BA63-A630F5A268F4}" srcOrd="0" destOrd="0" presId="urn:microsoft.com/office/officeart/2005/8/layout/orgChart1"/>
    <dgm:cxn modelId="{EFB7387C-CC6F-46AE-94F2-3945781F5CE4}" type="presParOf" srcId="{BE688769-3D06-4AB8-A6C2-8640D2A70D79}" destId="{9592BE2E-3744-48C7-B406-7C3AAAC69B78}" srcOrd="1" destOrd="0" presId="urn:microsoft.com/office/officeart/2005/8/layout/orgChart1"/>
    <dgm:cxn modelId="{034DCA87-15D5-403E-8AE7-F8089F9741DB}" type="presParOf" srcId="{F9429724-4357-4064-9F04-C981259DA1C6}" destId="{C639A100-BCF3-4C0E-9618-36793E94150A}" srcOrd="1" destOrd="0" presId="urn:microsoft.com/office/officeart/2005/8/layout/orgChart1"/>
    <dgm:cxn modelId="{EB206251-EF75-462B-8B40-3A1EFB53C949}" type="presParOf" srcId="{F9429724-4357-4064-9F04-C981259DA1C6}" destId="{4479D895-B479-4C05-93A7-A4045CE973E4}" srcOrd="2" destOrd="0" presId="urn:microsoft.com/office/officeart/2005/8/layout/orgChart1"/>
    <dgm:cxn modelId="{037D9167-4BE4-41D2-9E03-909145CB31F6}" type="presParOf" srcId="{31EF2020-66C2-44F6-A149-7CCBD54889A1}" destId="{97100C31-7594-46D8-B805-716F93E5256B}" srcOrd="4" destOrd="0" presId="urn:microsoft.com/office/officeart/2005/8/layout/orgChart1"/>
    <dgm:cxn modelId="{2D6C865D-017A-4446-9763-B695B66BF079}" type="presParOf" srcId="{31EF2020-66C2-44F6-A149-7CCBD54889A1}" destId="{470D6093-71C8-4190-87EF-76377493B3FF}" srcOrd="5" destOrd="0" presId="urn:microsoft.com/office/officeart/2005/8/layout/orgChart1"/>
    <dgm:cxn modelId="{617CAD45-60F8-4AE3-AE57-CCFD2EE0B496}" type="presParOf" srcId="{470D6093-71C8-4190-87EF-76377493B3FF}" destId="{34154183-59B7-48F1-A218-B949436C63D2}" srcOrd="0" destOrd="0" presId="urn:microsoft.com/office/officeart/2005/8/layout/orgChart1"/>
    <dgm:cxn modelId="{3F473872-C979-4EA8-88B9-616782B0CF86}" type="presParOf" srcId="{34154183-59B7-48F1-A218-B949436C63D2}" destId="{14689776-9B72-4CEF-BF44-4B11E80AE72A}" srcOrd="0" destOrd="0" presId="urn:microsoft.com/office/officeart/2005/8/layout/orgChart1"/>
    <dgm:cxn modelId="{2951CAB6-3ED9-4161-AFA2-AF9B0835F91D}" type="presParOf" srcId="{34154183-59B7-48F1-A218-B949436C63D2}" destId="{871D77A4-4126-4C52-AF30-DE7A6D37A0EA}" srcOrd="1" destOrd="0" presId="urn:microsoft.com/office/officeart/2005/8/layout/orgChart1"/>
    <dgm:cxn modelId="{87885BE7-0D74-4690-AC39-ADD54106E4BE}" type="presParOf" srcId="{470D6093-71C8-4190-87EF-76377493B3FF}" destId="{606065BC-2D65-468A-B537-875E4CB63706}" srcOrd="1" destOrd="0" presId="urn:microsoft.com/office/officeart/2005/8/layout/orgChart1"/>
    <dgm:cxn modelId="{3D1DE879-8426-41CB-9E1F-18F860DBECA7}" type="presParOf" srcId="{470D6093-71C8-4190-87EF-76377493B3FF}" destId="{410848F3-B786-4FA8-BD9C-54C2439917BF}" srcOrd="2" destOrd="0" presId="urn:microsoft.com/office/officeart/2005/8/layout/orgChart1"/>
    <dgm:cxn modelId="{B69002AA-ACE8-40E2-90F3-23A919C0C909}" type="presParOf" srcId="{CB5219E3-63AF-4414-B0CA-E5F3D1B9DDC0}" destId="{2E18CD05-00CD-4070-AD17-23B4372656EC}" srcOrd="2" destOrd="0" presId="urn:microsoft.com/office/officeart/2005/8/layout/orgChart1"/>
    <dgm:cxn modelId="{E9E7D8E0-F0A5-4A70-B0E9-BA0E73A13E52}" type="presParOf" srcId="{733E48B1-D118-4899-915B-EA075277C3D3}" destId="{1EAA6F20-0346-4C97-9B60-9A9DF39D8B28}" srcOrd="2" destOrd="0" presId="urn:microsoft.com/office/officeart/2005/8/layout/orgChart1"/>
    <dgm:cxn modelId="{60C9C432-A063-45BB-B61C-0D53F801753C}" type="presParOf" srcId="{733E48B1-D118-4899-915B-EA075277C3D3}" destId="{7DF30819-CCD3-44D1-91C6-D469F1127E7E}" srcOrd="3" destOrd="0" presId="urn:microsoft.com/office/officeart/2005/8/layout/orgChart1"/>
    <dgm:cxn modelId="{75846CEF-4C38-4D57-852D-BCA10C3B924B}" type="presParOf" srcId="{7DF30819-CCD3-44D1-91C6-D469F1127E7E}" destId="{CE83FC83-272C-4B1E-B614-4BD3F363E55E}" srcOrd="0" destOrd="0" presId="urn:microsoft.com/office/officeart/2005/8/layout/orgChart1"/>
    <dgm:cxn modelId="{1B3A5E1E-4101-4730-B16C-5B0F9D6805D1}" type="presParOf" srcId="{CE83FC83-272C-4B1E-B614-4BD3F363E55E}" destId="{591344A1-00D2-4CD0-A495-B48834F7E4F8}" srcOrd="0" destOrd="0" presId="urn:microsoft.com/office/officeart/2005/8/layout/orgChart1"/>
    <dgm:cxn modelId="{C605D6C0-6A26-4063-BFE0-A3994673FC51}" type="presParOf" srcId="{CE83FC83-272C-4B1E-B614-4BD3F363E55E}" destId="{A70F780A-85A2-49F9-9242-048BAF6AFB45}" srcOrd="1" destOrd="0" presId="urn:microsoft.com/office/officeart/2005/8/layout/orgChart1"/>
    <dgm:cxn modelId="{E39E27DB-B20C-4401-B1FF-7E80DEE2CC45}" type="presParOf" srcId="{7DF30819-CCD3-44D1-91C6-D469F1127E7E}" destId="{064A4EE5-673C-48D1-98DB-3191643BA98D}" srcOrd="1" destOrd="0" presId="urn:microsoft.com/office/officeart/2005/8/layout/orgChart1"/>
    <dgm:cxn modelId="{E1ECC47A-A0FF-42F7-BBDB-2AB400505BC5}" type="presParOf" srcId="{064A4EE5-673C-48D1-98DB-3191643BA98D}" destId="{C86947B5-F865-40CA-A1E9-C3CD6CF10D72}" srcOrd="0" destOrd="0" presId="urn:microsoft.com/office/officeart/2005/8/layout/orgChart1"/>
    <dgm:cxn modelId="{4E2BD8D3-8D50-4104-A55A-05866481177E}" type="presParOf" srcId="{064A4EE5-673C-48D1-98DB-3191643BA98D}" destId="{2BFC49FF-D187-45A0-84FF-2128660CFC6F}" srcOrd="1" destOrd="0" presId="urn:microsoft.com/office/officeart/2005/8/layout/orgChart1"/>
    <dgm:cxn modelId="{91C004AA-77F4-4E01-A878-B3C064A6ED94}" type="presParOf" srcId="{2BFC49FF-D187-45A0-84FF-2128660CFC6F}" destId="{45CF9F8D-71B7-431F-B92E-98600DB94888}" srcOrd="0" destOrd="0" presId="urn:microsoft.com/office/officeart/2005/8/layout/orgChart1"/>
    <dgm:cxn modelId="{64DE9843-1266-47E7-9397-7AE8D7BD171A}" type="presParOf" srcId="{45CF9F8D-71B7-431F-B92E-98600DB94888}" destId="{9B62A64B-59AA-4318-BA5D-7ECB2A1015D0}" srcOrd="0" destOrd="0" presId="urn:microsoft.com/office/officeart/2005/8/layout/orgChart1"/>
    <dgm:cxn modelId="{20D37071-2D38-47CC-A060-71B4BCDF4C3A}" type="presParOf" srcId="{45CF9F8D-71B7-431F-B92E-98600DB94888}" destId="{385BEE7E-8F5F-4C0E-AC90-E65C926DCF73}" srcOrd="1" destOrd="0" presId="urn:microsoft.com/office/officeart/2005/8/layout/orgChart1"/>
    <dgm:cxn modelId="{D017E46F-6005-4856-A2D7-72D4AF4E50F4}" type="presParOf" srcId="{2BFC49FF-D187-45A0-84FF-2128660CFC6F}" destId="{BC33EE52-8F03-435A-855C-97B9019A10F7}" srcOrd="1" destOrd="0" presId="urn:microsoft.com/office/officeart/2005/8/layout/orgChart1"/>
    <dgm:cxn modelId="{4A24F7E8-DCE9-4A43-9E83-BAE1CB351D68}" type="presParOf" srcId="{2BFC49FF-D187-45A0-84FF-2128660CFC6F}" destId="{D1E456CA-FC31-4288-8A61-3581D333BF85}" srcOrd="2" destOrd="0" presId="urn:microsoft.com/office/officeart/2005/8/layout/orgChart1"/>
    <dgm:cxn modelId="{FBCC59FC-A9A1-44DC-85E5-CF73472497C3}" type="presParOf" srcId="{064A4EE5-673C-48D1-98DB-3191643BA98D}" destId="{2CB72DD8-7C08-4F79-B077-F93CDD637FC5}" srcOrd="2" destOrd="0" presId="urn:microsoft.com/office/officeart/2005/8/layout/orgChart1"/>
    <dgm:cxn modelId="{B45FE12C-8595-4542-84D1-6FB83CB5954C}" type="presParOf" srcId="{064A4EE5-673C-48D1-98DB-3191643BA98D}" destId="{3ACF755F-55A3-4F95-95C0-55F2621F2FB6}" srcOrd="3" destOrd="0" presId="urn:microsoft.com/office/officeart/2005/8/layout/orgChart1"/>
    <dgm:cxn modelId="{8B84A9B6-ADF4-4CBC-8CC5-34768B4B5329}" type="presParOf" srcId="{3ACF755F-55A3-4F95-95C0-55F2621F2FB6}" destId="{C1ED5F03-F7BF-4D3B-B858-B895774B555F}" srcOrd="0" destOrd="0" presId="urn:microsoft.com/office/officeart/2005/8/layout/orgChart1"/>
    <dgm:cxn modelId="{AAF5DA8F-7076-4307-B276-D000AA41295E}" type="presParOf" srcId="{C1ED5F03-F7BF-4D3B-B858-B895774B555F}" destId="{C497F63F-CCE7-4642-9308-B174585D6BDE}" srcOrd="0" destOrd="0" presId="urn:microsoft.com/office/officeart/2005/8/layout/orgChart1"/>
    <dgm:cxn modelId="{6236397F-8BD8-47C7-9ECA-87DEECC4F19D}" type="presParOf" srcId="{C1ED5F03-F7BF-4D3B-B858-B895774B555F}" destId="{1BF25AEE-C5A2-47A3-AA40-9250614F5D7B}" srcOrd="1" destOrd="0" presId="urn:microsoft.com/office/officeart/2005/8/layout/orgChart1"/>
    <dgm:cxn modelId="{EA1C4A4F-C1C5-4277-AB6B-77391159DD09}" type="presParOf" srcId="{3ACF755F-55A3-4F95-95C0-55F2621F2FB6}" destId="{29413AE4-220B-4972-9391-13FF26444557}" srcOrd="1" destOrd="0" presId="urn:microsoft.com/office/officeart/2005/8/layout/orgChart1"/>
    <dgm:cxn modelId="{D1001089-70AB-40E7-AC3D-0F06B298DF14}" type="presParOf" srcId="{3ACF755F-55A3-4F95-95C0-55F2621F2FB6}" destId="{49BFF5F7-6E0A-4346-9D99-8DA72CE097F3}" srcOrd="2" destOrd="0" presId="urn:microsoft.com/office/officeart/2005/8/layout/orgChart1"/>
    <dgm:cxn modelId="{8C9982CC-982F-4C54-83F9-CB2FEE71A4AE}" type="presParOf" srcId="{064A4EE5-673C-48D1-98DB-3191643BA98D}" destId="{769FDA7C-5082-4907-9D9C-B29944D7A8F5}" srcOrd="4" destOrd="0" presId="urn:microsoft.com/office/officeart/2005/8/layout/orgChart1"/>
    <dgm:cxn modelId="{8E79ECC4-87F5-4E4F-A14C-667823E821AF}" type="presParOf" srcId="{064A4EE5-673C-48D1-98DB-3191643BA98D}" destId="{BC05DC55-552C-41C7-A429-06F9F124D917}" srcOrd="5" destOrd="0" presId="urn:microsoft.com/office/officeart/2005/8/layout/orgChart1"/>
    <dgm:cxn modelId="{87BFF507-FD1B-4212-960C-9DE91D65011B}" type="presParOf" srcId="{BC05DC55-552C-41C7-A429-06F9F124D917}" destId="{F2F84BC2-B7CE-435F-83DB-498FECEEE367}" srcOrd="0" destOrd="0" presId="urn:microsoft.com/office/officeart/2005/8/layout/orgChart1"/>
    <dgm:cxn modelId="{063C3E8F-F99B-4E57-B288-1A5DAC802230}" type="presParOf" srcId="{F2F84BC2-B7CE-435F-83DB-498FECEEE367}" destId="{346A043B-FD62-4D23-A4CF-B6A713271D0C}" srcOrd="0" destOrd="0" presId="urn:microsoft.com/office/officeart/2005/8/layout/orgChart1"/>
    <dgm:cxn modelId="{DE7BEEF7-DB48-4B6E-8B6F-FAA0F1B37150}" type="presParOf" srcId="{F2F84BC2-B7CE-435F-83DB-498FECEEE367}" destId="{12B3E109-8CF3-4DD7-A561-6935DA587593}" srcOrd="1" destOrd="0" presId="urn:microsoft.com/office/officeart/2005/8/layout/orgChart1"/>
    <dgm:cxn modelId="{0C1546EB-42C6-4B86-9CD5-FB09234F1822}" type="presParOf" srcId="{BC05DC55-552C-41C7-A429-06F9F124D917}" destId="{485D4EF6-18B1-420D-8703-D70637B3CA59}" srcOrd="1" destOrd="0" presId="urn:microsoft.com/office/officeart/2005/8/layout/orgChart1"/>
    <dgm:cxn modelId="{F2A37F81-C8EB-4EB3-9AAF-56CF0FDB3C59}" type="presParOf" srcId="{BC05DC55-552C-41C7-A429-06F9F124D917}" destId="{838B4E1F-A0A4-465F-8746-A61024B8D457}" srcOrd="2" destOrd="0" presId="urn:microsoft.com/office/officeart/2005/8/layout/orgChart1"/>
    <dgm:cxn modelId="{50EC8B42-0197-4C06-B0E2-F961A1129B3A}" type="presParOf" srcId="{7DF30819-CCD3-44D1-91C6-D469F1127E7E}" destId="{A964CCB4-BC70-45E9-B864-3599F23405C5}" srcOrd="2" destOrd="0" presId="urn:microsoft.com/office/officeart/2005/8/layout/orgChart1"/>
    <dgm:cxn modelId="{AB6955A5-E8A9-446F-B736-A6B08AC72A7D}" type="presParOf" srcId="{733E48B1-D118-4899-915B-EA075277C3D3}" destId="{39BF4050-B56E-4D0A-8DC1-072C77159057}" srcOrd="4" destOrd="0" presId="urn:microsoft.com/office/officeart/2005/8/layout/orgChart1"/>
    <dgm:cxn modelId="{4ACC6F77-EF7D-4F18-9416-31FA78190008}" type="presParOf" srcId="{733E48B1-D118-4899-915B-EA075277C3D3}" destId="{2BE02439-7D45-4B4D-8B44-EBA36AEEF394}" srcOrd="5" destOrd="0" presId="urn:microsoft.com/office/officeart/2005/8/layout/orgChart1"/>
    <dgm:cxn modelId="{76BDED30-DA5F-4A42-86DA-65B684E8ED0A}" type="presParOf" srcId="{2BE02439-7D45-4B4D-8B44-EBA36AEEF394}" destId="{887CF1F0-2A0E-4005-AB99-3E9F3D128C47}" srcOrd="0" destOrd="0" presId="urn:microsoft.com/office/officeart/2005/8/layout/orgChart1"/>
    <dgm:cxn modelId="{6F30FBB8-E1E3-4095-985C-F56A6C6B3318}" type="presParOf" srcId="{887CF1F0-2A0E-4005-AB99-3E9F3D128C47}" destId="{FA14B645-F7CE-41D4-9357-63B8975CFB75}" srcOrd="0" destOrd="0" presId="urn:microsoft.com/office/officeart/2005/8/layout/orgChart1"/>
    <dgm:cxn modelId="{376FD730-CE91-4A25-9B6F-0664881F1CAD}" type="presParOf" srcId="{887CF1F0-2A0E-4005-AB99-3E9F3D128C47}" destId="{F613A3F5-7D74-4E5E-9D00-798F551DBF75}" srcOrd="1" destOrd="0" presId="urn:microsoft.com/office/officeart/2005/8/layout/orgChart1"/>
    <dgm:cxn modelId="{D7F6C079-DCA2-4CE4-8277-20535DE2DAF9}" type="presParOf" srcId="{2BE02439-7D45-4B4D-8B44-EBA36AEEF394}" destId="{8DA74427-A6B7-41A2-A19E-5774EAC6DDDA}" srcOrd="1" destOrd="0" presId="urn:microsoft.com/office/officeart/2005/8/layout/orgChart1"/>
    <dgm:cxn modelId="{A4C6E4AF-C450-401E-98D5-FAA78F99C384}" type="presParOf" srcId="{8DA74427-A6B7-41A2-A19E-5774EAC6DDDA}" destId="{9917B809-62AC-4D71-B093-1AFBEDE40A49}" srcOrd="0" destOrd="0" presId="urn:microsoft.com/office/officeart/2005/8/layout/orgChart1"/>
    <dgm:cxn modelId="{1A4811A9-DBB2-455D-9E37-38A526070B80}" type="presParOf" srcId="{8DA74427-A6B7-41A2-A19E-5774EAC6DDDA}" destId="{FDF16A71-669F-4200-BA05-E46D57BC906C}" srcOrd="1" destOrd="0" presId="urn:microsoft.com/office/officeart/2005/8/layout/orgChart1"/>
    <dgm:cxn modelId="{1AB799FF-EDCC-455D-9369-0F29F77BC8D3}" type="presParOf" srcId="{FDF16A71-669F-4200-BA05-E46D57BC906C}" destId="{6DCF6DB5-1551-41DE-AD43-99F9A9D34D9A}" srcOrd="0" destOrd="0" presId="urn:microsoft.com/office/officeart/2005/8/layout/orgChart1"/>
    <dgm:cxn modelId="{65D6B73D-ADDC-4D47-8133-400D555FD4F4}" type="presParOf" srcId="{6DCF6DB5-1551-41DE-AD43-99F9A9D34D9A}" destId="{91DDB03E-0BE1-4AF2-8701-A35123FEDDF3}" srcOrd="0" destOrd="0" presId="urn:microsoft.com/office/officeart/2005/8/layout/orgChart1"/>
    <dgm:cxn modelId="{EEC094B2-AC35-47BB-93A9-8E511CC95A67}" type="presParOf" srcId="{6DCF6DB5-1551-41DE-AD43-99F9A9D34D9A}" destId="{9F7B78CD-42CA-4EFF-88B3-9A95B99D2A70}" srcOrd="1" destOrd="0" presId="urn:microsoft.com/office/officeart/2005/8/layout/orgChart1"/>
    <dgm:cxn modelId="{5F14AA92-6520-4920-B42C-7AB087A642E0}" type="presParOf" srcId="{FDF16A71-669F-4200-BA05-E46D57BC906C}" destId="{7B2F722D-435D-41F4-AC70-8058BE9C3335}" srcOrd="1" destOrd="0" presId="urn:microsoft.com/office/officeart/2005/8/layout/orgChart1"/>
    <dgm:cxn modelId="{E6CE416D-5A44-41D8-B986-7B0A20818E0A}" type="presParOf" srcId="{FDF16A71-669F-4200-BA05-E46D57BC906C}" destId="{C9AF5174-0DF8-4A82-A5A5-B28B81AE8D49}" srcOrd="2" destOrd="0" presId="urn:microsoft.com/office/officeart/2005/8/layout/orgChart1"/>
    <dgm:cxn modelId="{D5884DCA-E8D4-483C-B47E-87FB32A7B8FB}" type="presParOf" srcId="{8DA74427-A6B7-41A2-A19E-5774EAC6DDDA}" destId="{2E18CF6A-47AA-4921-B52E-95BF442CA969}" srcOrd="2" destOrd="0" presId="urn:microsoft.com/office/officeart/2005/8/layout/orgChart1"/>
    <dgm:cxn modelId="{AE1C3E42-C3B6-43F7-BD98-9D5C2BC1DAD6}" type="presParOf" srcId="{8DA74427-A6B7-41A2-A19E-5774EAC6DDDA}" destId="{1CB2FE26-647C-4BB4-B36F-D25A5946EE1E}" srcOrd="3" destOrd="0" presId="urn:microsoft.com/office/officeart/2005/8/layout/orgChart1"/>
    <dgm:cxn modelId="{ADBCC949-66A9-4CD3-BF61-0D718F9DD08F}" type="presParOf" srcId="{1CB2FE26-647C-4BB4-B36F-D25A5946EE1E}" destId="{4BD9B90F-92E2-440A-95B0-6253331A1264}" srcOrd="0" destOrd="0" presId="urn:microsoft.com/office/officeart/2005/8/layout/orgChart1"/>
    <dgm:cxn modelId="{1B07233E-9490-4D69-B133-983C9692BF1E}" type="presParOf" srcId="{4BD9B90F-92E2-440A-95B0-6253331A1264}" destId="{B6716FD6-22F3-4206-9DB3-0F514CFE138B}" srcOrd="0" destOrd="0" presId="urn:microsoft.com/office/officeart/2005/8/layout/orgChart1"/>
    <dgm:cxn modelId="{A388C4E1-4A53-49C6-A793-B988705FBDC1}" type="presParOf" srcId="{4BD9B90F-92E2-440A-95B0-6253331A1264}" destId="{ECFC35DD-C248-46B0-B8B7-0658D7937649}" srcOrd="1" destOrd="0" presId="urn:microsoft.com/office/officeart/2005/8/layout/orgChart1"/>
    <dgm:cxn modelId="{6BC7F313-D14E-456C-B04C-9EF6C1660E3A}" type="presParOf" srcId="{1CB2FE26-647C-4BB4-B36F-D25A5946EE1E}" destId="{6077FBBC-F9E4-4EA6-B0AC-5854DBA06FA8}" srcOrd="1" destOrd="0" presId="urn:microsoft.com/office/officeart/2005/8/layout/orgChart1"/>
    <dgm:cxn modelId="{E0E03835-E398-4411-970A-919CEA5DFC82}" type="presParOf" srcId="{1CB2FE26-647C-4BB4-B36F-D25A5946EE1E}" destId="{9E0D4AC2-6CAF-4D8A-85FF-7D65D8374AF3}" srcOrd="2" destOrd="0" presId="urn:microsoft.com/office/officeart/2005/8/layout/orgChart1"/>
    <dgm:cxn modelId="{F1474C84-475D-452B-BA5D-38929DAFE9FC}" type="presParOf" srcId="{2BE02439-7D45-4B4D-8B44-EBA36AEEF394}" destId="{28762066-E865-4D47-A729-C3CFF6BB2983}" srcOrd="2" destOrd="0" presId="urn:microsoft.com/office/officeart/2005/8/layout/orgChart1"/>
    <dgm:cxn modelId="{E2FA40BD-EE9B-4A7F-9072-637A19AD6B38}" type="presParOf" srcId="{733E48B1-D118-4899-915B-EA075277C3D3}" destId="{BC6B2CDD-3DFD-409A-AB97-636C08638B86}" srcOrd="6" destOrd="0" presId="urn:microsoft.com/office/officeart/2005/8/layout/orgChart1"/>
    <dgm:cxn modelId="{45A5A8F2-7B82-49EA-A222-E19C014E73AC}" type="presParOf" srcId="{733E48B1-D118-4899-915B-EA075277C3D3}" destId="{53B14319-868B-48C7-A5C1-DD09408779D4}" srcOrd="7" destOrd="0" presId="urn:microsoft.com/office/officeart/2005/8/layout/orgChart1"/>
    <dgm:cxn modelId="{161FDCCA-F20A-4DEC-BCD2-837EEC6D61E2}" type="presParOf" srcId="{53B14319-868B-48C7-A5C1-DD09408779D4}" destId="{94B4606C-41DB-4E6E-A36C-533402CF5AA5}" srcOrd="0" destOrd="0" presId="urn:microsoft.com/office/officeart/2005/8/layout/orgChart1"/>
    <dgm:cxn modelId="{6453C9ED-B662-41D6-A928-402C68615E7B}" type="presParOf" srcId="{94B4606C-41DB-4E6E-A36C-533402CF5AA5}" destId="{C9919E33-329E-4942-B6D2-42233F5D7BEF}" srcOrd="0" destOrd="0" presId="urn:microsoft.com/office/officeart/2005/8/layout/orgChart1"/>
    <dgm:cxn modelId="{C5140626-7336-428C-BD7F-0DD2FE030C1D}" type="presParOf" srcId="{94B4606C-41DB-4E6E-A36C-533402CF5AA5}" destId="{E43422A2-7555-44A2-976C-22E9A869B4F2}" srcOrd="1" destOrd="0" presId="urn:microsoft.com/office/officeart/2005/8/layout/orgChart1"/>
    <dgm:cxn modelId="{381DAD9B-2579-4FAC-BC7B-6BE3E3BB1D43}" type="presParOf" srcId="{53B14319-868B-48C7-A5C1-DD09408779D4}" destId="{3C37B3AD-06F9-4E34-8C68-EAF834968F48}" srcOrd="1" destOrd="0" presId="urn:microsoft.com/office/officeart/2005/8/layout/orgChart1"/>
    <dgm:cxn modelId="{50916710-420C-4B23-9CB3-D1E0A70860F0}" type="presParOf" srcId="{3C37B3AD-06F9-4E34-8C68-EAF834968F48}" destId="{0D78678E-76CE-4276-B201-AFC22E6894A8}" srcOrd="0" destOrd="0" presId="urn:microsoft.com/office/officeart/2005/8/layout/orgChart1"/>
    <dgm:cxn modelId="{E30CFB48-D499-4046-B3CC-50B9D9848C0E}" type="presParOf" srcId="{3C37B3AD-06F9-4E34-8C68-EAF834968F48}" destId="{3FEF2C83-B6D9-4737-A6A8-1818B7434A5B}" srcOrd="1" destOrd="0" presId="urn:microsoft.com/office/officeart/2005/8/layout/orgChart1"/>
    <dgm:cxn modelId="{94F1265A-113E-4395-AB12-73ACA29E5292}" type="presParOf" srcId="{3FEF2C83-B6D9-4737-A6A8-1818B7434A5B}" destId="{34914773-FAEE-49E1-B06C-C4AB2A3920B1}" srcOrd="0" destOrd="0" presId="urn:microsoft.com/office/officeart/2005/8/layout/orgChart1"/>
    <dgm:cxn modelId="{F259848C-CF3A-4854-8ABF-5355D9E254DF}" type="presParOf" srcId="{34914773-FAEE-49E1-B06C-C4AB2A3920B1}" destId="{93AA668D-CA23-4344-89EC-2030E0114DD3}" srcOrd="0" destOrd="0" presId="urn:microsoft.com/office/officeart/2005/8/layout/orgChart1"/>
    <dgm:cxn modelId="{457712FC-A2D2-4256-A6DF-E6DF52ED9512}" type="presParOf" srcId="{34914773-FAEE-49E1-B06C-C4AB2A3920B1}" destId="{0E40DEE4-F043-404A-9BEE-A65DDD6C3321}" srcOrd="1" destOrd="0" presId="urn:microsoft.com/office/officeart/2005/8/layout/orgChart1"/>
    <dgm:cxn modelId="{DD9DAFBD-87D3-4B37-A2A2-56FD8FD6FCD9}" type="presParOf" srcId="{3FEF2C83-B6D9-4737-A6A8-1818B7434A5B}" destId="{DC0313A8-01A9-4281-80FC-7B8BBF841787}" srcOrd="1" destOrd="0" presId="urn:microsoft.com/office/officeart/2005/8/layout/orgChart1"/>
    <dgm:cxn modelId="{56542E7B-3E8A-485F-8807-D90D1C80F955}" type="presParOf" srcId="{3FEF2C83-B6D9-4737-A6A8-1818B7434A5B}" destId="{1CD5242C-EEB7-4432-AB9D-6FFDF9DDD1E5}" srcOrd="2" destOrd="0" presId="urn:microsoft.com/office/officeart/2005/8/layout/orgChart1"/>
    <dgm:cxn modelId="{D3FE82E5-862E-4D26-92B4-5457F2A1C5EA}" type="presParOf" srcId="{3C37B3AD-06F9-4E34-8C68-EAF834968F48}" destId="{F65168C6-9F2C-48D6-B25B-A56F43A77C93}" srcOrd="2" destOrd="0" presId="urn:microsoft.com/office/officeart/2005/8/layout/orgChart1"/>
    <dgm:cxn modelId="{BBE01CC6-ED45-4E5E-8076-2356225EA917}" type="presParOf" srcId="{3C37B3AD-06F9-4E34-8C68-EAF834968F48}" destId="{2E0F97DE-DC1E-4402-86B1-9861C5B7FA6A}" srcOrd="3" destOrd="0" presId="urn:microsoft.com/office/officeart/2005/8/layout/orgChart1"/>
    <dgm:cxn modelId="{E1379DE3-DDE8-44CB-B9CE-F167ED8156CA}" type="presParOf" srcId="{2E0F97DE-DC1E-4402-86B1-9861C5B7FA6A}" destId="{EC2CB973-C348-4F66-A361-430725D7855B}" srcOrd="0" destOrd="0" presId="urn:microsoft.com/office/officeart/2005/8/layout/orgChart1"/>
    <dgm:cxn modelId="{EAFE3CBF-1ECB-43F3-B84D-8E44BECB0700}" type="presParOf" srcId="{EC2CB973-C348-4F66-A361-430725D7855B}" destId="{A305DE79-D31F-4A5C-B75C-DB9A74E114E2}" srcOrd="0" destOrd="0" presId="urn:microsoft.com/office/officeart/2005/8/layout/orgChart1"/>
    <dgm:cxn modelId="{545527B1-6012-404D-8F22-BBABB1ACFA6E}" type="presParOf" srcId="{EC2CB973-C348-4F66-A361-430725D7855B}" destId="{65C3B55C-8AF5-46FF-92A2-67356B9709AF}" srcOrd="1" destOrd="0" presId="urn:microsoft.com/office/officeart/2005/8/layout/orgChart1"/>
    <dgm:cxn modelId="{AE934FF5-939E-4AFE-9A5E-96BABD1A9A0C}" type="presParOf" srcId="{2E0F97DE-DC1E-4402-86B1-9861C5B7FA6A}" destId="{1B50D2AF-EA6C-4052-AAA6-83075BE32526}" srcOrd="1" destOrd="0" presId="urn:microsoft.com/office/officeart/2005/8/layout/orgChart1"/>
    <dgm:cxn modelId="{426BC656-D98E-4757-BE5E-F845D57CC8C1}" type="presParOf" srcId="{2E0F97DE-DC1E-4402-86B1-9861C5B7FA6A}" destId="{FCCFB5B4-01F4-47D2-95C7-A65B6B079CE0}" srcOrd="2" destOrd="0" presId="urn:microsoft.com/office/officeart/2005/8/layout/orgChart1"/>
    <dgm:cxn modelId="{5B3EFA4B-55B4-45C2-B7A7-777BE05B1590}" type="presParOf" srcId="{3C37B3AD-06F9-4E34-8C68-EAF834968F48}" destId="{71B45A6A-2D68-40D5-B695-45BB878DB59F}" srcOrd="4" destOrd="0" presId="urn:microsoft.com/office/officeart/2005/8/layout/orgChart1"/>
    <dgm:cxn modelId="{F222409C-21B8-4332-A387-C363A9038961}" type="presParOf" srcId="{3C37B3AD-06F9-4E34-8C68-EAF834968F48}" destId="{CBBF904C-E226-4E89-961F-EE552AF03CC4}" srcOrd="5" destOrd="0" presId="urn:microsoft.com/office/officeart/2005/8/layout/orgChart1"/>
    <dgm:cxn modelId="{85D65297-B21B-401C-BAE9-7C7F4F5BC10F}" type="presParOf" srcId="{CBBF904C-E226-4E89-961F-EE552AF03CC4}" destId="{63EC0DBA-4F1A-450C-B6B5-DD3AC5B441C3}" srcOrd="0" destOrd="0" presId="urn:microsoft.com/office/officeart/2005/8/layout/orgChart1"/>
    <dgm:cxn modelId="{9BBCCC52-1A0C-4881-BBBE-4EB03937E499}" type="presParOf" srcId="{63EC0DBA-4F1A-450C-B6B5-DD3AC5B441C3}" destId="{02543E5D-3C0C-4141-BD97-4961C933658B}" srcOrd="0" destOrd="0" presId="urn:microsoft.com/office/officeart/2005/8/layout/orgChart1"/>
    <dgm:cxn modelId="{C982FF34-DD7D-4DED-A205-B6D2D7A4EF12}" type="presParOf" srcId="{63EC0DBA-4F1A-450C-B6B5-DD3AC5B441C3}" destId="{55FEE31D-EBB3-4993-86DD-FD7372B6859B}" srcOrd="1" destOrd="0" presId="urn:microsoft.com/office/officeart/2005/8/layout/orgChart1"/>
    <dgm:cxn modelId="{1233590E-0A62-4912-A02B-FA56455EB4A8}" type="presParOf" srcId="{CBBF904C-E226-4E89-961F-EE552AF03CC4}" destId="{5C52A3E4-D7E6-4852-8B91-DACB71993B01}" srcOrd="1" destOrd="0" presId="urn:microsoft.com/office/officeart/2005/8/layout/orgChart1"/>
    <dgm:cxn modelId="{5B4799C5-B055-4730-838E-A10F70A47CB9}" type="presParOf" srcId="{CBBF904C-E226-4E89-961F-EE552AF03CC4}" destId="{E54F66E5-FCAA-4491-A350-60F22E472C4D}" srcOrd="2" destOrd="0" presId="urn:microsoft.com/office/officeart/2005/8/layout/orgChart1"/>
    <dgm:cxn modelId="{D841C465-4D48-4C76-806F-ED00822351AA}" type="presParOf" srcId="{3C37B3AD-06F9-4E34-8C68-EAF834968F48}" destId="{1196AE6F-03FA-440F-A4B2-0F886564E7DE}" srcOrd="6" destOrd="0" presId="urn:microsoft.com/office/officeart/2005/8/layout/orgChart1"/>
    <dgm:cxn modelId="{FFECE07D-6A41-4A64-B54F-D72B8CA5817E}" type="presParOf" srcId="{3C37B3AD-06F9-4E34-8C68-EAF834968F48}" destId="{6AFE864F-54E3-40C6-829B-18121A0081AA}" srcOrd="7" destOrd="0" presId="urn:microsoft.com/office/officeart/2005/8/layout/orgChart1"/>
    <dgm:cxn modelId="{A71C2BD4-0C7A-4D88-8CCB-483174C9298B}" type="presParOf" srcId="{6AFE864F-54E3-40C6-829B-18121A0081AA}" destId="{D19D2BD3-2E07-490F-B822-0CFC63ADB802}" srcOrd="0" destOrd="0" presId="urn:microsoft.com/office/officeart/2005/8/layout/orgChart1"/>
    <dgm:cxn modelId="{188A2B82-7215-46BB-9EB5-0BFF6F692497}" type="presParOf" srcId="{D19D2BD3-2E07-490F-B822-0CFC63ADB802}" destId="{CC9D6B50-2056-4483-8F22-BC7D1471284B}" srcOrd="0" destOrd="0" presId="urn:microsoft.com/office/officeart/2005/8/layout/orgChart1"/>
    <dgm:cxn modelId="{E58E1069-0FD1-4269-91E2-6DB946E28352}" type="presParOf" srcId="{D19D2BD3-2E07-490F-B822-0CFC63ADB802}" destId="{6D44510A-0B39-42D4-8B15-DDC97AF401B9}" srcOrd="1" destOrd="0" presId="urn:microsoft.com/office/officeart/2005/8/layout/orgChart1"/>
    <dgm:cxn modelId="{26CFEC9F-1335-49B7-A367-696DCC674F52}" type="presParOf" srcId="{6AFE864F-54E3-40C6-829B-18121A0081AA}" destId="{0BA8138E-EE7B-4251-8D0D-05E16406DA83}" srcOrd="1" destOrd="0" presId="urn:microsoft.com/office/officeart/2005/8/layout/orgChart1"/>
    <dgm:cxn modelId="{F404B397-457E-4F12-8F47-98807FF3366C}" type="presParOf" srcId="{0BA8138E-EE7B-4251-8D0D-05E16406DA83}" destId="{B8C4B2C1-CFE5-46EF-B022-9636708A47D9}" srcOrd="0" destOrd="0" presId="urn:microsoft.com/office/officeart/2005/8/layout/orgChart1"/>
    <dgm:cxn modelId="{94D34BB7-3AAE-4D7A-A41B-E0560445EFDF}" type="presParOf" srcId="{0BA8138E-EE7B-4251-8D0D-05E16406DA83}" destId="{190A8549-6120-4A0A-B64D-382213AC5D40}" srcOrd="1" destOrd="0" presId="urn:microsoft.com/office/officeart/2005/8/layout/orgChart1"/>
    <dgm:cxn modelId="{35DCE89E-881A-41B2-8262-2065D9B5CA6A}" type="presParOf" srcId="{190A8549-6120-4A0A-B64D-382213AC5D40}" destId="{E278A4AA-C6A7-4DEB-9754-90B9377B372A}" srcOrd="0" destOrd="0" presId="urn:microsoft.com/office/officeart/2005/8/layout/orgChart1"/>
    <dgm:cxn modelId="{54A7034B-1A32-49E8-91E2-E0A65FF66319}" type="presParOf" srcId="{E278A4AA-C6A7-4DEB-9754-90B9377B372A}" destId="{2EDF541D-05DD-457F-9052-97ADC5C2913B}" srcOrd="0" destOrd="0" presId="urn:microsoft.com/office/officeart/2005/8/layout/orgChart1"/>
    <dgm:cxn modelId="{086764FC-871A-4472-AC27-3CCD2D4A02DE}" type="presParOf" srcId="{E278A4AA-C6A7-4DEB-9754-90B9377B372A}" destId="{096DDD8B-10AC-4FE8-B1DF-3FFBA91B22DB}" srcOrd="1" destOrd="0" presId="urn:microsoft.com/office/officeart/2005/8/layout/orgChart1"/>
    <dgm:cxn modelId="{28775F0E-D5A4-4BE6-B03C-3F4C520F1AF1}" type="presParOf" srcId="{190A8549-6120-4A0A-B64D-382213AC5D40}" destId="{3F92C79F-BA1E-4498-B6F9-F824964B67B3}" srcOrd="1" destOrd="0" presId="urn:microsoft.com/office/officeart/2005/8/layout/orgChart1"/>
    <dgm:cxn modelId="{29B754E9-A8F9-4FE6-AFC4-65058DB84D7D}" type="presParOf" srcId="{190A8549-6120-4A0A-B64D-382213AC5D40}" destId="{AAA4C4EB-DEF7-4181-B620-EE2AB843D719}" srcOrd="2" destOrd="0" presId="urn:microsoft.com/office/officeart/2005/8/layout/orgChart1"/>
    <dgm:cxn modelId="{D9CBA72F-7DF7-47A4-B7D2-28EAF8D64487}" type="presParOf" srcId="{6AFE864F-54E3-40C6-829B-18121A0081AA}" destId="{B12EA03B-1988-4F84-8CE7-22F2EE0DBC02}" srcOrd="2" destOrd="0" presId="urn:microsoft.com/office/officeart/2005/8/layout/orgChart1"/>
    <dgm:cxn modelId="{11BAE225-94E8-42B4-A6A7-F356FDF18810}" type="presParOf" srcId="{53B14319-868B-48C7-A5C1-DD09408779D4}" destId="{A998BA72-59B7-448C-8CFC-67EC4E739935}" srcOrd="2" destOrd="0" presId="urn:microsoft.com/office/officeart/2005/8/layout/orgChart1"/>
    <dgm:cxn modelId="{2AB943EB-8606-40F7-A184-D3C03F9B6B2D}" type="presParOf" srcId="{733E48B1-D118-4899-915B-EA075277C3D3}" destId="{157443EB-431F-4D0B-804F-90FCD4EBB809}" srcOrd="8" destOrd="0" presId="urn:microsoft.com/office/officeart/2005/8/layout/orgChart1"/>
    <dgm:cxn modelId="{74A248B1-17C6-4337-A9EE-A0FA1C1CAB0E}" type="presParOf" srcId="{733E48B1-D118-4899-915B-EA075277C3D3}" destId="{6A55FD36-0D1A-4BCE-B822-B02B0E098E44}" srcOrd="9" destOrd="0" presId="urn:microsoft.com/office/officeart/2005/8/layout/orgChart1"/>
    <dgm:cxn modelId="{3CD326D6-E7E2-4866-BA53-0F5F5D7FC3F1}" type="presParOf" srcId="{6A55FD36-0D1A-4BCE-B822-B02B0E098E44}" destId="{83E62502-C0FD-4B2C-9DC8-FE76188C7B0C}" srcOrd="0" destOrd="0" presId="urn:microsoft.com/office/officeart/2005/8/layout/orgChart1"/>
    <dgm:cxn modelId="{2BA0F57B-FB01-453C-B247-21670965983C}" type="presParOf" srcId="{83E62502-C0FD-4B2C-9DC8-FE76188C7B0C}" destId="{FD521CED-5959-4889-A3DA-4652A9ABF416}" srcOrd="0" destOrd="0" presId="urn:microsoft.com/office/officeart/2005/8/layout/orgChart1"/>
    <dgm:cxn modelId="{6C023692-7EC9-4087-9350-7D78EDA804D7}" type="presParOf" srcId="{83E62502-C0FD-4B2C-9DC8-FE76188C7B0C}" destId="{F5F11E97-8D4C-4E65-8E76-3A22BCD6182D}" srcOrd="1" destOrd="0" presId="urn:microsoft.com/office/officeart/2005/8/layout/orgChart1"/>
    <dgm:cxn modelId="{A6C7D0AC-0275-47BE-8E51-28A69A094C4F}" type="presParOf" srcId="{6A55FD36-0D1A-4BCE-B822-B02B0E098E44}" destId="{D91A0DEB-6654-43C5-B8DD-3B7D5C1B54AC}" srcOrd="1" destOrd="0" presId="urn:microsoft.com/office/officeart/2005/8/layout/orgChart1"/>
    <dgm:cxn modelId="{CBABED5E-AD85-4078-8B1B-089D25820589}" type="presParOf" srcId="{D91A0DEB-6654-43C5-B8DD-3B7D5C1B54AC}" destId="{C2A3035E-C049-45FA-8E53-EDC6C7BD97E7}" srcOrd="0" destOrd="0" presId="urn:microsoft.com/office/officeart/2005/8/layout/orgChart1"/>
    <dgm:cxn modelId="{63156BA8-906A-41DE-A852-AB51102C7283}" type="presParOf" srcId="{D91A0DEB-6654-43C5-B8DD-3B7D5C1B54AC}" destId="{62F971DD-E4E8-43D5-897C-5F87AF105ED4}" srcOrd="1" destOrd="0" presId="urn:microsoft.com/office/officeart/2005/8/layout/orgChart1"/>
    <dgm:cxn modelId="{EBCA428F-954D-4AAA-9FC1-E6FF9A215F71}" type="presParOf" srcId="{62F971DD-E4E8-43D5-897C-5F87AF105ED4}" destId="{3C81D566-ED92-4435-B1FB-1A42C8B58B5D}" srcOrd="0" destOrd="0" presId="urn:microsoft.com/office/officeart/2005/8/layout/orgChart1"/>
    <dgm:cxn modelId="{1E061CDB-72B9-4216-909C-54D5B42F8F11}" type="presParOf" srcId="{3C81D566-ED92-4435-B1FB-1A42C8B58B5D}" destId="{C0AB51C5-E90D-4C2F-BF99-8CA60A4D5DE4}" srcOrd="0" destOrd="0" presId="urn:microsoft.com/office/officeart/2005/8/layout/orgChart1"/>
    <dgm:cxn modelId="{0CE4822D-48B8-4908-8AFE-E9A8DF61BDBB}" type="presParOf" srcId="{3C81D566-ED92-4435-B1FB-1A42C8B58B5D}" destId="{460F891A-EDEA-469B-A54A-FD9CBF23FC86}" srcOrd="1" destOrd="0" presId="urn:microsoft.com/office/officeart/2005/8/layout/orgChart1"/>
    <dgm:cxn modelId="{3CAB98DA-BA84-4933-BEC7-7D1720E0883A}" type="presParOf" srcId="{62F971DD-E4E8-43D5-897C-5F87AF105ED4}" destId="{AADA6F1E-E3BB-4781-B2E1-C88EA5B6EB69}" srcOrd="1" destOrd="0" presId="urn:microsoft.com/office/officeart/2005/8/layout/orgChart1"/>
    <dgm:cxn modelId="{C2D095C4-33DB-4037-8D53-70A9085BDF78}" type="presParOf" srcId="{62F971DD-E4E8-43D5-897C-5F87AF105ED4}" destId="{E86324E4-239D-41AE-AC64-8F80779C296E}" srcOrd="2" destOrd="0" presId="urn:microsoft.com/office/officeart/2005/8/layout/orgChart1"/>
    <dgm:cxn modelId="{875D9CC6-D9F5-4119-B808-67DAC64A9AD2}" type="presParOf" srcId="{D91A0DEB-6654-43C5-B8DD-3B7D5C1B54AC}" destId="{ECD1308A-2EAE-49C4-80C4-4A000CED80AD}" srcOrd="2" destOrd="0" presId="urn:microsoft.com/office/officeart/2005/8/layout/orgChart1"/>
    <dgm:cxn modelId="{7D57FA7C-2A05-4C16-9BC9-806246C22687}" type="presParOf" srcId="{D91A0DEB-6654-43C5-B8DD-3B7D5C1B54AC}" destId="{5B6D9541-43F9-4822-967D-5446D290DFA3}" srcOrd="3" destOrd="0" presId="urn:microsoft.com/office/officeart/2005/8/layout/orgChart1"/>
    <dgm:cxn modelId="{BE1CDB8A-4083-4906-9855-61915844267F}" type="presParOf" srcId="{5B6D9541-43F9-4822-967D-5446D290DFA3}" destId="{329D91AB-F567-4FDE-A406-05063E52AA1C}" srcOrd="0" destOrd="0" presId="urn:microsoft.com/office/officeart/2005/8/layout/orgChart1"/>
    <dgm:cxn modelId="{1ACFD2AB-77C3-4828-8BBE-0DB9722DA86A}" type="presParOf" srcId="{329D91AB-F567-4FDE-A406-05063E52AA1C}" destId="{79A0F2DE-0DD7-4E73-B7C1-C1874D9D0CF1}" srcOrd="0" destOrd="0" presId="urn:microsoft.com/office/officeart/2005/8/layout/orgChart1"/>
    <dgm:cxn modelId="{C3F3A9D9-76CB-4F5F-B315-743DC2E4098C}" type="presParOf" srcId="{329D91AB-F567-4FDE-A406-05063E52AA1C}" destId="{93123351-E23B-4F63-88F1-8B31584A36B5}" srcOrd="1" destOrd="0" presId="urn:microsoft.com/office/officeart/2005/8/layout/orgChart1"/>
    <dgm:cxn modelId="{C88A7E63-912F-4DC4-B38F-3C004E4A128E}" type="presParOf" srcId="{5B6D9541-43F9-4822-967D-5446D290DFA3}" destId="{613D3A4C-86B6-448A-8501-3BB75F0EB801}" srcOrd="1" destOrd="0" presId="urn:microsoft.com/office/officeart/2005/8/layout/orgChart1"/>
    <dgm:cxn modelId="{FFD71E7F-D9F1-4313-B9B5-F997F407307F}" type="presParOf" srcId="{5B6D9541-43F9-4822-967D-5446D290DFA3}" destId="{2EF59DD8-C47D-4EAE-987D-9AEA5FE3E863}" srcOrd="2" destOrd="0" presId="urn:microsoft.com/office/officeart/2005/8/layout/orgChart1"/>
    <dgm:cxn modelId="{F5DB6EF2-E9D5-43D8-8F97-129EB3B31B69}" type="presParOf" srcId="{6A55FD36-0D1A-4BCE-B822-B02B0E098E44}" destId="{53C53BC0-269F-4795-B0B6-FFE2FB3D0E16}" srcOrd="2" destOrd="0" presId="urn:microsoft.com/office/officeart/2005/8/layout/orgChart1"/>
    <dgm:cxn modelId="{2ECD8708-F3C9-4B96-905C-81A886CCD32E}" type="presParOf" srcId="{C205D159-CEA2-49FE-B308-1F74DC14E064}" destId="{F973F5FA-4746-44E5-8B9B-E81DDD157154}" srcOrd="2" destOrd="0" presId="urn:microsoft.com/office/officeart/2005/8/layout/orgChart1"/>
    <dgm:cxn modelId="{B66A6E8F-7BDC-419D-8DDD-717A7700C5AA}" type="presParOf" srcId="{FE3765C3-3EE9-4E93-9E8F-4CBBDBD8F78B}" destId="{72CFD167-DA27-4E23-BA8C-713E31D6A38E}" srcOrd="2" destOrd="0" presId="urn:microsoft.com/office/officeart/2005/8/layout/orgChart1"/>
    <dgm:cxn modelId="{56ECE7C5-2C74-496D-8C5F-15D96469DF98}" type="presParOf" srcId="{FE3765C3-3EE9-4E93-9E8F-4CBBDBD8F78B}" destId="{32BD441D-B904-4BA2-833C-220C7C7CEAD1}" srcOrd="3" destOrd="0" presId="urn:microsoft.com/office/officeart/2005/8/layout/orgChart1"/>
    <dgm:cxn modelId="{9F46BB17-5795-4E84-9EB3-2D86ECF35D3A}" type="presParOf" srcId="{32BD441D-B904-4BA2-833C-220C7C7CEAD1}" destId="{23575CA3-15BD-4545-827A-5364CE181140}" srcOrd="0" destOrd="0" presId="urn:microsoft.com/office/officeart/2005/8/layout/orgChart1"/>
    <dgm:cxn modelId="{D4CDE495-9204-42EB-A4FA-B3D3206A4123}" type="presParOf" srcId="{23575CA3-15BD-4545-827A-5364CE181140}" destId="{E98DA320-035E-4A3F-97DF-32FE08FF0E20}" srcOrd="0" destOrd="0" presId="urn:microsoft.com/office/officeart/2005/8/layout/orgChart1"/>
    <dgm:cxn modelId="{05014D2B-F0E7-4BE1-97E6-09835993D586}" type="presParOf" srcId="{23575CA3-15BD-4545-827A-5364CE181140}" destId="{A56BF967-0576-42B7-B093-F215A75A6771}" srcOrd="1" destOrd="0" presId="urn:microsoft.com/office/officeart/2005/8/layout/orgChart1"/>
    <dgm:cxn modelId="{5C4ABFA4-CE4C-4946-B55E-0C2533F30C3D}" type="presParOf" srcId="{32BD441D-B904-4BA2-833C-220C7C7CEAD1}" destId="{73E2AEF4-F026-4CF8-B0A9-364480C63202}" srcOrd="1" destOrd="0" presId="urn:microsoft.com/office/officeart/2005/8/layout/orgChart1"/>
    <dgm:cxn modelId="{D4D09E26-04E4-49E4-934A-4E8C9F44F33B}" type="presParOf" srcId="{73E2AEF4-F026-4CF8-B0A9-364480C63202}" destId="{53A95CE2-C110-4DA5-ADD6-65506BA8A5FF}" srcOrd="0" destOrd="0" presId="urn:microsoft.com/office/officeart/2005/8/layout/orgChart1"/>
    <dgm:cxn modelId="{86F4F95A-AEBF-4242-BA1D-CCE1F8D75DD9}" type="presParOf" srcId="{73E2AEF4-F026-4CF8-B0A9-364480C63202}" destId="{87E3FF9E-552E-45F2-BEA7-161D50A44C2E}" srcOrd="1" destOrd="0" presId="urn:microsoft.com/office/officeart/2005/8/layout/orgChart1"/>
    <dgm:cxn modelId="{E94E13AA-CEBB-4144-AFF7-1C28EC3E67FD}" type="presParOf" srcId="{87E3FF9E-552E-45F2-BEA7-161D50A44C2E}" destId="{4BD92D83-F9E2-4DCC-A8B4-22B372CF999E}" srcOrd="0" destOrd="0" presId="urn:microsoft.com/office/officeart/2005/8/layout/orgChart1"/>
    <dgm:cxn modelId="{ACE0176E-037C-450B-9BBA-521CC6F2EA4C}" type="presParOf" srcId="{4BD92D83-F9E2-4DCC-A8B4-22B372CF999E}" destId="{471BEF31-65C8-4952-98E1-6A5FD4BE6DA2}" srcOrd="0" destOrd="0" presId="urn:microsoft.com/office/officeart/2005/8/layout/orgChart1"/>
    <dgm:cxn modelId="{92BCF14E-7A11-4E8B-8EA7-0DADAE8E1237}" type="presParOf" srcId="{4BD92D83-F9E2-4DCC-A8B4-22B372CF999E}" destId="{3B72C69B-BA27-4A13-AF87-768AA935D0EE}" srcOrd="1" destOrd="0" presId="urn:microsoft.com/office/officeart/2005/8/layout/orgChart1"/>
    <dgm:cxn modelId="{909AF4B4-22FB-4C5D-A79B-75D658FA42CD}" type="presParOf" srcId="{87E3FF9E-552E-45F2-BEA7-161D50A44C2E}" destId="{7E3D0D75-10B4-430C-B948-9670CF9BA3AF}" srcOrd="1" destOrd="0" presId="urn:microsoft.com/office/officeart/2005/8/layout/orgChart1"/>
    <dgm:cxn modelId="{86B300DA-7FF8-4A2D-9765-562DD0FEE74C}" type="presParOf" srcId="{7E3D0D75-10B4-430C-B948-9670CF9BA3AF}" destId="{C69B5F99-535E-402F-A1D4-96BEBC7D138C}" srcOrd="0" destOrd="0" presId="urn:microsoft.com/office/officeart/2005/8/layout/orgChart1"/>
    <dgm:cxn modelId="{C9383AE5-C412-447C-8ED6-D6BC4250A560}" type="presParOf" srcId="{7E3D0D75-10B4-430C-B948-9670CF9BA3AF}" destId="{8AECC091-2F87-4AEC-A661-5EBCBD48D968}" srcOrd="1" destOrd="0" presId="urn:microsoft.com/office/officeart/2005/8/layout/orgChart1"/>
    <dgm:cxn modelId="{2298514C-31F9-460C-9D72-A9C0CBF2922D}" type="presParOf" srcId="{8AECC091-2F87-4AEC-A661-5EBCBD48D968}" destId="{244632AE-9AC5-4996-9AD7-B25A24C8A93F}" srcOrd="0" destOrd="0" presId="urn:microsoft.com/office/officeart/2005/8/layout/orgChart1"/>
    <dgm:cxn modelId="{D29C47FE-EA60-4D93-AC45-0EF2D2FC7E4B}" type="presParOf" srcId="{244632AE-9AC5-4996-9AD7-B25A24C8A93F}" destId="{5C849E3A-C767-43D9-AC2A-5433E749DD8F}" srcOrd="0" destOrd="0" presId="urn:microsoft.com/office/officeart/2005/8/layout/orgChart1"/>
    <dgm:cxn modelId="{9BE83B6F-78EF-4CBA-89A6-40C2EBEE1E28}" type="presParOf" srcId="{244632AE-9AC5-4996-9AD7-B25A24C8A93F}" destId="{8BC4E756-B23E-4874-9849-C5DBDBD5ECC9}" srcOrd="1" destOrd="0" presId="urn:microsoft.com/office/officeart/2005/8/layout/orgChart1"/>
    <dgm:cxn modelId="{835833D9-8D9C-4015-9951-8296BB8EE57E}" type="presParOf" srcId="{8AECC091-2F87-4AEC-A661-5EBCBD48D968}" destId="{DEE4EA13-A2BF-496E-9B0C-8CA305FF442E}" srcOrd="1" destOrd="0" presId="urn:microsoft.com/office/officeart/2005/8/layout/orgChart1"/>
    <dgm:cxn modelId="{CA3AF0D4-FC7F-4832-A0E1-083EFF9BF3ED}" type="presParOf" srcId="{8AECC091-2F87-4AEC-A661-5EBCBD48D968}" destId="{58909E94-5234-487A-8C74-C77877AEAFA7}" srcOrd="2" destOrd="0" presId="urn:microsoft.com/office/officeart/2005/8/layout/orgChart1"/>
    <dgm:cxn modelId="{593E07E9-B726-4108-86D3-4DDBD4E04D87}" type="presParOf" srcId="{7E3D0D75-10B4-430C-B948-9670CF9BA3AF}" destId="{23D91286-FD28-4233-A5D7-33A21ECF9081}" srcOrd="2" destOrd="0" presId="urn:microsoft.com/office/officeart/2005/8/layout/orgChart1"/>
    <dgm:cxn modelId="{ED84934A-8D96-41F2-81FB-09BDA5886949}" type="presParOf" srcId="{7E3D0D75-10B4-430C-B948-9670CF9BA3AF}" destId="{1DC3AF70-0015-49B6-B7FA-3DFFB7AB185F}" srcOrd="3" destOrd="0" presId="urn:microsoft.com/office/officeart/2005/8/layout/orgChart1"/>
    <dgm:cxn modelId="{6DCE7512-90B8-448E-B5AE-8DD62534BB05}" type="presParOf" srcId="{1DC3AF70-0015-49B6-B7FA-3DFFB7AB185F}" destId="{AC8FFC57-249A-4C98-A735-56080AAC3B1D}" srcOrd="0" destOrd="0" presId="urn:microsoft.com/office/officeart/2005/8/layout/orgChart1"/>
    <dgm:cxn modelId="{A9DD631C-A2FF-4F51-8964-48DA30B23A7B}" type="presParOf" srcId="{AC8FFC57-249A-4C98-A735-56080AAC3B1D}" destId="{AC1368E9-52DB-4E55-89C7-E10004B70D23}" srcOrd="0" destOrd="0" presId="urn:microsoft.com/office/officeart/2005/8/layout/orgChart1"/>
    <dgm:cxn modelId="{F95AAEAC-C036-4BA8-82C2-49A7367EA74D}" type="presParOf" srcId="{AC8FFC57-249A-4C98-A735-56080AAC3B1D}" destId="{B9E1BA44-C63A-4A41-A090-414973DC3825}" srcOrd="1" destOrd="0" presId="urn:microsoft.com/office/officeart/2005/8/layout/orgChart1"/>
    <dgm:cxn modelId="{C2F9BC66-C404-4FD4-819F-3BDD2D8C1AE7}" type="presParOf" srcId="{1DC3AF70-0015-49B6-B7FA-3DFFB7AB185F}" destId="{28977E09-BF7D-4878-984B-F4BEBBB65B48}" srcOrd="1" destOrd="0" presId="urn:microsoft.com/office/officeart/2005/8/layout/orgChart1"/>
    <dgm:cxn modelId="{911333F3-74C8-49B9-856C-311165E8A909}" type="presParOf" srcId="{1DC3AF70-0015-49B6-B7FA-3DFFB7AB185F}" destId="{C5D26121-5B5C-4DA4-9B40-B5CE7590E1F5}" srcOrd="2" destOrd="0" presId="urn:microsoft.com/office/officeart/2005/8/layout/orgChart1"/>
    <dgm:cxn modelId="{0ECB996A-1479-4139-9DB3-2FD2D276D3A6}" type="presParOf" srcId="{87E3FF9E-552E-45F2-BEA7-161D50A44C2E}" destId="{A36D05EF-B3E9-4F49-80A4-F53A73BC8305}" srcOrd="2" destOrd="0" presId="urn:microsoft.com/office/officeart/2005/8/layout/orgChart1"/>
    <dgm:cxn modelId="{F56FF638-4517-45FF-B2E2-12838C84E711}" type="presParOf" srcId="{73E2AEF4-F026-4CF8-B0A9-364480C63202}" destId="{DD7A1CC0-9524-4E64-9BFB-2DEAC17BFC0C}" srcOrd="2" destOrd="0" presId="urn:microsoft.com/office/officeart/2005/8/layout/orgChart1"/>
    <dgm:cxn modelId="{D06EA56A-B3A5-449F-B73A-29F9571E7181}" type="presParOf" srcId="{73E2AEF4-F026-4CF8-B0A9-364480C63202}" destId="{C41326F4-9C01-4CE4-9500-A46FE09F5D4F}" srcOrd="3" destOrd="0" presId="urn:microsoft.com/office/officeart/2005/8/layout/orgChart1"/>
    <dgm:cxn modelId="{9465E3B9-651B-4BC9-A8BA-37AA7F1F13A5}" type="presParOf" srcId="{C41326F4-9C01-4CE4-9500-A46FE09F5D4F}" destId="{1230C53C-2B7B-4D5A-A238-083435DFF8DA}" srcOrd="0" destOrd="0" presId="urn:microsoft.com/office/officeart/2005/8/layout/orgChart1"/>
    <dgm:cxn modelId="{2DEBF144-9438-46BC-A053-D3F1093C1D30}" type="presParOf" srcId="{1230C53C-2B7B-4D5A-A238-083435DFF8DA}" destId="{EE785952-E7EA-48F1-8A12-8A61061AC87F}" srcOrd="0" destOrd="0" presId="urn:microsoft.com/office/officeart/2005/8/layout/orgChart1"/>
    <dgm:cxn modelId="{695505C2-57F6-471E-B76A-4D78D74468BF}" type="presParOf" srcId="{1230C53C-2B7B-4D5A-A238-083435DFF8DA}" destId="{1FF6B015-DFAA-422F-B73E-96C3F0C61F17}" srcOrd="1" destOrd="0" presId="urn:microsoft.com/office/officeart/2005/8/layout/orgChart1"/>
    <dgm:cxn modelId="{EF63FA9D-28BC-4223-9FDC-D8C759265FF8}" type="presParOf" srcId="{C41326F4-9C01-4CE4-9500-A46FE09F5D4F}" destId="{64C8A891-B6C8-4847-B6C3-D0E029F81B99}" srcOrd="1" destOrd="0" presId="urn:microsoft.com/office/officeart/2005/8/layout/orgChart1"/>
    <dgm:cxn modelId="{16BC1E78-7817-4F52-8801-C3DC8CB65942}" type="presParOf" srcId="{64C8A891-B6C8-4847-B6C3-D0E029F81B99}" destId="{2DFE1FCC-3F25-4479-B890-ED1713886692}" srcOrd="0" destOrd="0" presId="urn:microsoft.com/office/officeart/2005/8/layout/orgChart1"/>
    <dgm:cxn modelId="{3185C352-23D1-4914-AAC1-5D04D94D659D}" type="presParOf" srcId="{64C8A891-B6C8-4847-B6C3-D0E029F81B99}" destId="{209B57EF-A597-4769-A88E-6D77662237A6}" srcOrd="1" destOrd="0" presId="urn:microsoft.com/office/officeart/2005/8/layout/orgChart1"/>
    <dgm:cxn modelId="{30CC10E1-2C66-47A6-95C1-3778EA8F634D}" type="presParOf" srcId="{209B57EF-A597-4769-A88E-6D77662237A6}" destId="{96E77AAA-2325-4663-B5AD-72A82471F32D}" srcOrd="0" destOrd="0" presId="urn:microsoft.com/office/officeart/2005/8/layout/orgChart1"/>
    <dgm:cxn modelId="{8505B8B9-FC4D-45B7-89C7-B085C18DF453}" type="presParOf" srcId="{96E77AAA-2325-4663-B5AD-72A82471F32D}" destId="{0DD8BE1D-E8D2-407C-BA38-930F66DC608E}" srcOrd="0" destOrd="0" presId="urn:microsoft.com/office/officeart/2005/8/layout/orgChart1"/>
    <dgm:cxn modelId="{85D97ED5-A432-4582-885F-937A2D360972}" type="presParOf" srcId="{96E77AAA-2325-4663-B5AD-72A82471F32D}" destId="{CA786DC2-2383-45C5-BEE4-9952BCB57BC7}" srcOrd="1" destOrd="0" presId="urn:microsoft.com/office/officeart/2005/8/layout/orgChart1"/>
    <dgm:cxn modelId="{8E07F312-4732-4598-86FA-3C7E37EAAF04}" type="presParOf" srcId="{209B57EF-A597-4769-A88E-6D77662237A6}" destId="{AF84C5BC-4AD5-40D0-A808-8CAF592EF8C3}" srcOrd="1" destOrd="0" presId="urn:microsoft.com/office/officeart/2005/8/layout/orgChart1"/>
    <dgm:cxn modelId="{0BCC84F4-E372-4AF1-B4C1-941F1C7FD124}" type="presParOf" srcId="{209B57EF-A597-4769-A88E-6D77662237A6}" destId="{AC5BAC99-88AA-4B9D-A50F-ED896554D16D}" srcOrd="2" destOrd="0" presId="urn:microsoft.com/office/officeart/2005/8/layout/orgChart1"/>
    <dgm:cxn modelId="{95B427C5-5E67-43CE-9E59-3CE287514E13}" type="presParOf" srcId="{64C8A891-B6C8-4847-B6C3-D0E029F81B99}" destId="{A0B9F728-1201-413E-BB7F-9EDC6C032790}" srcOrd="2" destOrd="0" presId="urn:microsoft.com/office/officeart/2005/8/layout/orgChart1"/>
    <dgm:cxn modelId="{A379088D-A1DB-497D-8A5F-BDF6A0FA7567}" type="presParOf" srcId="{64C8A891-B6C8-4847-B6C3-D0E029F81B99}" destId="{9BFC437A-2B84-4425-A302-171ECF5B1C42}" srcOrd="3" destOrd="0" presId="urn:microsoft.com/office/officeart/2005/8/layout/orgChart1"/>
    <dgm:cxn modelId="{88B6686D-41AB-483F-8DFA-44E5AD237365}" type="presParOf" srcId="{9BFC437A-2B84-4425-A302-171ECF5B1C42}" destId="{2B20D388-4875-40EF-BAF6-172CC09897EC}" srcOrd="0" destOrd="0" presId="urn:microsoft.com/office/officeart/2005/8/layout/orgChart1"/>
    <dgm:cxn modelId="{30202488-9227-4ECE-8B17-2C05687D0062}" type="presParOf" srcId="{2B20D388-4875-40EF-BAF6-172CC09897EC}" destId="{CAA560A9-E1E4-40D6-B32E-6DB09C8335B6}" srcOrd="0" destOrd="0" presId="urn:microsoft.com/office/officeart/2005/8/layout/orgChart1"/>
    <dgm:cxn modelId="{13C35CF6-14F4-402E-9F82-CB5A9BAB6245}" type="presParOf" srcId="{2B20D388-4875-40EF-BAF6-172CC09897EC}" destId="{8428D6C8-5826-4A5A-A5FB-78548C5A968F}" srcOrd="1" destOrd="0" presId="urn:microsoft.com/office/officeart/2005/8/layout/orgChart1"/>
    <dgm:cxn modelId="{2520A3CB-68D8-43B1-8169-2E1A0AFE76FD}" type="presParOf" srcId="{9BFC437A-2B84-4425-A302-171ECF5B1C42}" destId="{24635708-437F-4F63-B904-9FF8707B34F2}" srcOrd="1" destOrd="0" presId="urn:microsoft.com/office/officeart/2005/8/layout/orgChart1"/>
    <dgm:cxn modelId="{4D980A40-F4BB-429C-97C4-2A4CA43F7EC4}" type="presParOf" srcId="{9BFC437A-2B84-4425-A302-171ECF5B1C42}" destId="{A2451F9E-3318-4539-A023-C833C6D321C5}" srcOrd="2" destOrd="0" presId="urn:microsoft.com/office/officeart/2005/8/layout/orgChart1"/>
    <dgm:cxn modelId="{30A48D2C-8C5E-4856-A006-5024F61D997C}" type="presParOf" srcId="{C41326F4-9C01-4CE4-9500-A46FE09F5D4F}" destId="{9710E681-8965-4299-97B2-B9198269DE90}" srcOrd="2" destOrd="0" presId="urn:microsoft.com/office/officeart/2005/8/layout/orgChart1"/>
    <dgm:cxn modelId="{7DE19A22-E21E-495F-8EBA-DD3E4DA3CD86}" type="presParOf" srcId="{73E2AEF4-F026-4CF8-B0A9-364480C63202}" destId="{190581CD-111C-4D9D-BDEF-90E78E6F34EC}" srcOrd="4" destOrd="0" presId="urn:microsoft.com/office/officeart/2005/8/layout/orgChart1"/>
    <dgm:cxn modelId="{16C397DC-57EC-47D0-B4C4-1B917BD4BE26}" type="presParOf" srcId="{73E2AEF4-F026-4CF8-B0A9-364480C63202}" destId="{23B4DB0A-9134-43C2-8AE2-98FA33416180}" srcOrd="5" destOrd="0" presId="urn:microsoft.com/office/officeart/2005/8/layout/orgChart1"/>
    <dgm:cxn modelId="{8C37A96D-884B-4E30-AD50-9CAAA80348C2}" type="presParOf" srcId="{23B4DB0A-9134-43C2-8AE2-98FA33416180}" destId="{1C55F9AB-AC33-449A-AFFF-93CA9556AD60}" srcOrd="0" destOrd="0" presId="urn:microsoft.com/office/officeart/2005/8/layout/orgChart1"/>
    <dgm:cxn modelId="{18889F89-3FE7-4410-B424-14B201DD466C}" type="presParOf" srcId="{1C55F9AB-AC33-449A-AFFF-93CA9556AD60}" destId="{9A4CD104-3938-4A5B-893B-3FE605AF0D46}" srcOrd="0" destOrd="0" presId="urn:microsoft.com/office/officeart/2005/8/layout/orgChart1"/>
    <dgm:cxn modelId="{6E04039A-DB2C-4D6C-ACA5-A5DC647D1AF6}" type="presParOf" srcId="{1C55F9AB-AC33-449A-AFFF-93CA9556AD60}" destId="{C67CD195-7464-49ED-83AD-4BFABA1C87CB}" srcOrd="1" destOrd="0" presId="urn:microsoft.com/office/officeart/2005/8/layout/orgChart1"/>
    <dgm:cxn modelId="{B7E3FB8D-B4C9-4FC7-9D9C-F9FF746707B9}" type="presParOf" srcId="{23B4DB0A-9134-43C2-8AE2-98FA33416180}" destId="{9C7D60DB-A67D-409D-9D32-8F4267B1027C}" srcOrd="1" destOrd="0" presId="urn:microsoft.com/office/officeart/2005/8/layout/orgChart1"/>
    <dgm:cxn modelId="{83FC6DF7-AFD0-4405-BE05-88F687771516}" type="presParOf" srcId="{9C7D60DB-A67D-409D-9D32-8F4267B1027C}" destId="{581729BC-102A-4743-B10D-9FD4A88565D3}" srcOrd="0" destOrd="0" presId="urn:microsoft.com/office/officeart/2005/8/layout/orgChart1"/>
    <dgm:cxn modelId="{642908BC-78CE-440D-9E73-DE9CF7AD2171}" type="presParOf" srcId="{9C7D60DB-A67D-409D-9D32-8F4267B1027C}" destId="{126A7C90-441E-42C2-B52E-BA4B70DA89FE}" srcOrd="1" destOrd="0" presId="urn:microsoft.com/office/officeart/2005/8/layout/orgChart1"/>
    <dgm:cxn modelId="{C180BEFE-77C5-41DB-A838-5C2C8CBFA460}" type="presParOf" srcId="{126A7C90-441E-42C2-B52E-BA4B70DA89FE}" destId="{0EB98273-D9F9-427E-934D-67CFE16EFCA0}" srcOrd="0" destOrd="0" presId="urn:microsoft.com/office/officeart/2005/8/layout/orgChart1"/>
    <dgm:cxn modelId="{2E4FF4F7-E57D-440E-9F90-7FC1964F1088}" type="presParOf" srcId="{0EB98273-D9F9-427E-934D-67CFE16EFCA0}" destId="{F8BE385D-948F-40F5-A4FE-9697B1801898}" srcOrd="0" destOrd="0" presId="urn:microsoft.com/office/officeart/2005/8/layout/orgChart1"/>
    <dgm:cxn modelId="{EDB12C4C-81E0-4228-93F3-F1FF9E8B9894}" type="presParOf" srcId="{0EB98273-D9F9-427E-934D-67CFE16EFCA0}" destId="{293E9901-D96D-4BE1-B36F-CBB39E9881D4}" srcOrd="1" destOrd="0" presId="urn:microsoft.com/office/officeart/2005/8/layout/orgChart1"/>
    <dgm:cxn modelId="{9A440606-1073-4285-8D5C-EF8E37CF3315}" type="presParOf" srcId="{126A7C90-441E-42C2-B52E-BA4B70DA89FE}" destId="{6C3CD191-4B2E-4C61-969B-8BB073689DFE}" srcOrd="1" destOrd="0" presId="urn:microsoft.com/office/officeart/2005/8/layout/orgChart1"/>
    <dgm:cxn modelId="{EAF57EF6-0849-4696-9BEA-AB237132C4B6}" type="presParOf" srcId="{126A7C90-441E-42C2-B52E-BA4B70DA89FE}" destId="{D438FD6E-DD32-4BA4-81BD-D1449110BE08}" srcOrd="2" destOrd="0" presId="urn:microsoft.com/office/officeart/2005/8/layout/orgChart1"/>
    <dgm:cxn modelId="{8818D8C9-9206-4163-B645-DF85B1C8D301}" type="presParOf" srcId="{9C7D60DB-A67D-409D-9D32-8F4267B1027C}" destId="{6636412A-AFEF-448C-882F-BDDA960E4DCA}" srcOrd="2" destOrd="0" presId="urn:microsoft.com/office/officeart/2005/8/layout/orgChart1"/>
    <dgm:cxn modelId="{CFB0C51D-95FC-412A-8A39-84B288E2B717}" type="presParOf" srcId="{9C7D60DB-A67D-409D-9D32-8F4267B1027C}" destId="{D6B85B2E-4854-45BD-997D-35A9C8144F39}" srcOrd="3" destOrd="0" presId="urn:microsoft.com/office/officeart/2005/8/layout/orgChart1"/>
    <dgm:cxn modelId="{A1722D68-4B47-4DE4-80FA-8A9B6AE356F4}" type="presParOf" srcId="{D6B85B2E-4854-45BD-997D-35A9C8144F39}" destId="{88EC4D01-A671-49D7-B36E-B546DCEF412F}" srcOrd="0" destOrd="0" presId="urn:microsoft.com/office/officeart/2005/8/layout/orgChart1"/>
    <dgm:cxn modelId="{C9993987-DAA2-412B-92DB-7A0FC0A7156E}" type="presParOf" srcId="{88EC4D01-A671-49D7-B36E-B546DCEF412F}" destId="{25FF2168-D4B0-435F-AA23-A90A81C8A623}" srcOrd="0" destOrd="0" presId="urn:microsoft.com/office/officeart/2005/8/layout/orgChart1"/>
    <dgm:cxn modelId="{3539A0D3-D2C1-48C0-A384-F3BF5DE7C6BD}" type="presParOf" srcId="{88EC4D01-A671-49D7-B36E-B546DCEF412F}" destId="{D644A9BC-C1D6-4AD4-A2B8-773B3598B941}" srcOrd="1" destOrd="0" presId="urn:microsoft.com/office/officeart/2005/8/layout/orgChart1"/>
    <dgm:cxn modelId="{A7086D12-36FB-4A35-BD26-7952E43A916A}" type="presParOf" srcId="{D6B85B2E-4854-45BD-997D-35A9C8144F39}" destId="{731C26CD-60BF-499F-91A0-086AC4DB72E1}" srcOrd="1" destOrd="0" presId="urn:microsoft.com/office/officeart/2005/8/layout/orgChart1"/>
    <dgm:cxn modelId="{218417C7-A007-426C-9ABA-0088C2BD204E}" type="presParOf" srcId="{D6B85B2E-4854-45BD-997D-35A9C8144F39}" destId="{3C0E0F71-EDB3-4BF9-9227-F665AE9A805A}" srcOrd="2" destOrd="0" presId="urn:microsoft.com/office/officeart/2005/8/layout/orgChart1"/>
    <dgm:cxn modelId="{95BD5D74-49F3-4537-9A05-B04D7A8979BC}" type="presParOf" srcId="{9C7D60DB-A67D-409D-9D32-8F4267B1027C}" destId="{1ABDEEE1-EABE-496C-83C3-AEABA468C756}" srcOrd="4" destOrd="0" presId="urn:microsoft.com/office/officeart/2005/8/layout/orgChart1"/>
    <dgm:cxn modelId="{4387A295-EBCC-41E2-931B-3818FC31F4E0}" type="presParOf" srcId="{9C7D60DB-A67D-409D-9D32-8F4267B1027C}" destId="{FBAEA99F-205C-4E9F-B3CC-34190DA272E3}" srcOrd="5" destOrd="0" presId="urn:microsoft.com/office/officeart/2005/8/layout/orgChart1"/>
    <dgm:cxn modelId="{E825C58F-FFEE-4B1C-BEB1-735DFC010362}" type="presParOf" srcId="{FBAEA99F-205C-4E9F-B3CC-34190DA272E3}" destId="{1250FDA8-7048-41FE-B9AB-54FCF54392AB}" srcOrd="0" destOrd="0" presId="urn:microsoft.com/office/officeart/2005/8/layout/orgChart1"/>
    <dgm:cxn modelId="{9BEAB064-9495-46DE-8016-604FD896A636}" type="presParOf" srcId="{1250FDA8-7048-41FE-B9AB-54FCF54392AB}" destId="{F84FA05E-149A-418E-B7D8-71F6CA1AFD2F}" srcOrd="0" destOrd="0" presId="urn:microsoft.com/office/officeart/2005/8/layout/orgChart1"/>
    <dgm:cxn modelId="{DFD362CE-B14B-4F33-BBAE-7DB56A335CBC}" type="presParOf" srcId="{1250FDA8-7048-41FE-B9AB-54FCF54392AB}" destId="{92D622AE-4037-414B-81DA-E30210F69367}" srcOrd="1" destOrd="0" presId="urn:microsoft.com/office/officeart/2005/8/layout/orgChart1"/>
    <dgm:cxn modelId="{04DFE8F7-0AA9-4F53-8F8C-FF5DFAA1FB97}" type="presParOf" srcId="{FBAEA99F-205C-4E9F-B3CC-34190DA272E3}" destId="{3AA22B74-87FC-4DE3-A2BD-7F516C663E63}" srcOrd="1" destOrd="0" presId="urn:microsoft.com/office/officeart/2005/8/layout/orgChart1"/>
    <dgm:cxn modelId="{0BCA6350-A18A-42DF-A446-42C730836055}" type="presParOf" srcId="{FBAEA99F-205C-4E9F-B3CC-34190DA272E3}" destId="{AB0D5F5D-6A21-4D83-928F-C4B0F463511B}" srcOrd="2" destOrd="0" presId="urn:microsoft.com/office/officeart/2005/8/layout/orgChart1"/>
    <dgm:cxn modelId="{59DDEB37-3DA4-4B78-872F-7620ABEC21D5}" type="presParOf" srcId="{9C7D60DB-A67D-409D-9D32-8F4267B1027C}" destId="{AEAC65ED-86E9-4128-BDB0-5531CF763227}" srcOrd="6" destOrd="0" presId="urn:microsoft.com/office/officeart/2005/8/layout/orgChart1"/>
    <dgm:cxn modelId="{C1052342-BED3-4C1B-B22D-5E979322553F}" type="presParOf" srcId="{9C7D60DB-A67D-409D-9D32-8F4267B1027C}" destId="{1D2FD867-BCDD-4E6B-9276-291C819F4943}" srcOrd="7" destOrd="0" presId="urn:microsoft.com/office/officeart/2005/8/layout/orgChart1"/>
    <dgm:cxn modelId="{4D729494-CEDB-4435-9E99-351FC5E2945D}" type="presParOf" srcId="{1D2FD867-BCDD-4E6B-9276-291C819F4943}" destId="{4274B649-66D8-49B6-A566-32479D7AA6A9}" srcOrd="0" destOrd="0" presId="urn:microsoft.com/office/officeart/2005/8/layout/orgChart1"/>
    <dgm:cxn modelId="{B9E344A5-1E8C-4329-8B76-E75BDB48DF39}" type="presParOf" srcId="{4274B649-66D8-49B6-A566-32479D7AA6A9}" destId="{E775BE9C-7A93-4614-BDDA-E2FD5E9B7733}" srcOrd="0" destOrd="0" presId="urn:microsoft.com/office/officeart/2005/8/layout/orgChart1"/>
    <dgm:cxn modelId="{DF679FCE-CACF-4912-80E1-277478FACD94}" type="presParOf" srcId="{4274B649-66D8-49B6-A566-32479D7AA6A9}" destId="{BDBD6A01-99F4-4E9F-B904-3E6C21221491}" srcOrd="1" destOrd="0" presId="urn:microsoft.com/office/officeart/2005/8/layout/orgChart1"/>
    <dgm:cxn modelId="{3FD82E5E-F079-45B4-9A3F-8A8A84AF6E9A}" type="presParOf" srcId="{1D2FD867-BCDD-4E6B-9276-291C819F4943}" destId="{565D3BFD-F5CD-48B6-AAE9-249875701278}" srcOrd="1" destOrd="0" presId="urn:microsoft.com/office/officeart/2005/8/layout/orgChart1"/>
    <dgm:cxn modelId="{11CB1EAF-11AF-4AB7-A09C-CBF730EB9140}" type="presParOf" srcId="{1D2FD867-BCDD-4E6B-9276-291C819F4943}" destId="{A8C5D3A2-64D2-4B6B-BCC2-F64D56CA0216}" srcOrd="2" destOrd="0" presId="urn:microsoft.com/office/officeart/2005/8/layout/orgChart1"/>
    <dgm:cxn modelId="{661CBE67-B384-4253-876D-13E323DA72F4}" type="presParOf" srcId="{23B4DB0A-9134-43C2-8AE2-98FA33416180}" destId="{6C557E60-3A0D-4FBD-8062-B05FA366BD64}" srcOrd="2" destOrd="0" presId="urn:microsoft.com/office/officeart/2005/8/layout/orgChart1"/>
    <dgm:cxn modelId="{0B46B141-7622-483B-BFC8-CD0A244590C4}" type="presParOf" srcId="{32BD441D-B904-4BA2-833C-220C7C7CEAD1}" destId="{C58A8B4D-5AC9-4317-B823-5A047F313770}" srcOrd="2" destOrd="0" presId="urn:microsoft.com/office/officeart/2005/8/layout/orgChart1"/>
    <dgm:cxn modelId="{C5526FBF-BFB7-41EC-803A-DAFE0C32BA16}" type="presParOf" srcId="{13C4CE8F-379B-48C5-8616-B4EB2E42FBFF}" destId="{695A68F2-43F0-4E0E-AD8D-F41D7512C4DF}" srcOrd="2" destOrd="0" presId="urn:microsoft.com/office/officeart/2005/8/layout/orgChart1"/>
    <dgm:cxn modelId="{5BF31C96-6EFC-4B78-8628-01C67741E9BF}" type="presParOf" srcId="{A486CCD3-241F-46AE-BAEC-B71AA0C1882F}" destId="{12FAD965-29CD-453C-A22F-F8ED69A1BF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5F7B2-C109-48AA-AD5D-1E80F7B1A1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E74C73-CC29-4469-870E-E95728446C39}">
      <dgm:prSet phldrT="[텍스트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준회원</a:t>
          </a:r>
          <a:endParaRPr lang="ko-KR" altLang="en-US" dirty="0"/>
        </a:p>
      </dgm:t>
    </dgm:pt>
    <dgm:pt modelId="{9A5C077A-1F24-431D-99D5-4A5BCCAB67F0}" type="parTrans" cxnId="{14A9F597-8395-4E87-961A-F56BE9C53ABD}">
      <dgm:prSet/>
      <dgm:spPr/>
      <dgm:t>
        <a:bodyPr/>
        <a:lstStyle/>
        <a:p>
          <a:pPr latinLnBrk="1"/>
          <a:endParaRPr lang="ko-KR" altLang="en-US"/>
        </a:p>
      </dgm:t>
    </dgm:pt>
    <dgm:pt modelId="{4E9EBF9B-9322-4596-AFEC-3539EB8A24A0}" type="sibTrans" cxnId="{14A9F597-8395-4E87-961A-F56BE9C53ABD}">
      <dgm:prSet/>
      <dgm:spPr/>
      <dgm:t>
        <a:bodyPr/>
        <a:lstStyle/>
        <a:p>
          <a:pPr latinLnBrk="1"/>
          <a:endParaRPr lang="ko-KR" altLang="en-US"/>
        </a:p>
      </dgm:t>
    </dgm:pt>
    <dgm:pt modelId="{EAEA550E-FC24-425C-BB9B-0BE197559FE5}">
      <dgm:prSet phldrT="[텍스트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err="1" smtClean="0"/>
            <a:t>실버</a:t>
          </a:r>
          <a:endParaRPr lang="ko-KR" altLang="en-US" dirty="0"/>
        </a:p>
      </dgm:t>
    </dgm:pt>
    <dgm:pt modelId="{AADAFB15-0D8C-4380-9F90-11ADD52689F1}" type="parTrans" cxnId="{6564D33B-C9AE-42CA-9E65-5664F2832524}">
      <dgm:prSet/>
      <dgm:spPr/>
      <dgm:t>
        <a:bodyPr/>
        <a:lstStyle/>
        <a:p>
          <a:pPr latinLnBrk="1"/>
          <a:endParaRPr lang="ko-KR" altLang="en-US"/>
        </a:p>
      </dgm:t>
    </dgm:pt>
    <dgm:pt modelId="{1273BDE5-AA43-4FC8-B572-00578DF953BD}" type="sibTrans" cxnId="{6564D33B-C9AE-42CA-9E65-5664F2832524}">
      <dgm:prSet/>
      <dgm:spPr/>
      <dgm:t>
        <a:bodyPr/>
        <a:lstStyle/>
        <a:p>
          <a:pPr latinLnBrk="1"/>
          <a:endParaRPr lang="ko-KR" altLang="en-US"/>
        </a:p>
      </dgm:t>
    </dgm:pt>
    <dgm:pt modelId="{B3C823C9-42FA-4DD1-AEB8-157C6B872F28}">
      <dgm:prSet phldrT="[텍스트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골드</a:t>
          </a:r>
          <a:endParaRPr lang="ko-KR" altLang="en-US" dirty="0"/>
        </a:p>
      </dgm:t>
    </dgm:pt>
    <dgm:pt modelId="{66B5BF03-BB9F-4E96-9C36-9DE800014F5D}" type="parTrans" cxnId="{0A512232-F879-4330-A311-09B31715131D}">
      <dgm:prSet/>
      <dgm:spPr/>
      <dgm:t>
        <a:bodyPr/>
        <a:lstStyle/>
        <a:p>
          <a:pPr latinLnBrk="1"/>
          <a:endParaRPr lang="ko-KR" altLang="en-US"/>
        </a:p>
      </dgm:t>
    </dgm:pt>
    <dgm:pt modelId="{7A8371B4-00AE-4A27-A476-3590529E04D6}" type="sibTrans" cxnId="{0A512232-F879-4330-A311-09B31715131D}">
      <dgm:prSet/>
      <dgm:spPr/>
      <dgm:t>
        <a:bodyPr/>
        <a:lstStyle/>
        <a:p>
          <a:pPr latinLnBrk="1"/>
          <a:endParaRPr lang="ko-KR" altLang="en-US"/>
        </a:p>
      </dgm:t>
    </dgm:pt>
    <dgm:pt modelId="{4452FAD3-06E7-43A5-8F6C-0D14C66595A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err="1" smtClean="0"/>
            <a:t>플래티넘</a:t>
          </a:r>
          <a:endParaRPr lang="ko-KR" altLang="en-US" dirty="0"/>
        </a:p>
      </dgm:t>
    </dgm:pt>
    <dgm:pt modelId="{4D44BFA4-4452-475A-A5E5-7C86A411533C}" type="parTrans" cxnId="{CDBBB47F-6892-4522-B435-2B9EB5F2C952}">
      <dgm:prSet/>
      <dgm:spPr/>
      <dgm:t>
        <a:bodyPr/>
        <a:lstStyle/>
        <a:p>
          <a:pPr latinLnBrk="1"/>
          <a:endParaRPr lang="ko-KR" altLang="en-US"/>
        </a:p>
      </dgm:t>
    </dgm:pt>
    <dgm:pt modelId="{1949D0D9-84B6-4829-8B23-9C61B362A0F8}" type="sibTrans" cxnId="{CDBBB47F-6892-4522-B435-2B9EB5F2C952}">
      <dgm:prSet/>
      <dgm:spPr/>
      <dgm:t>
        <a:bodyPr/>
        <a:lstStyle/>
        <a:p>
          <a:pPr latinLnBrk="1"/>
          <a:endParaRPr lang="ko-KR" altLang="en-US"/>
        </a:p>
      </dgm:t>
    </dgm:pt>
    <dgm:pt modelId="{5271F506-6EB5-4795-8012-7E7F5B570CC2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VIP</a:t>
          </a:r>
          <a:endParaRPr lang="ko-KR" altLang="en-US" dirty="0"/>
        </a:p>
      </dgm:t>
    </dgm:pt>
    <dgm:pt modelId="{8B6FFE65-BA99-436A-9BFA-81BC804126F1}" type="parTrans" cxnId="{F42724A6-8613-4AC1-9A92-93B03D17A710}">
      <dgm:prSet/>
      <dgm:spPr/>
      <dgm:t>
        <a:bodyPr/>
        <a:lstStyle/>
        <a:p>
          <a:pPr latinLnBrk="1"/>
          <a:endParaRPr lang="ko-KR" altLang="en-US"/>
        </a:p>
      </dgm:t>
    </dgm:pt>
    <dgm:pt modelId="{61752C3E-D833-4C9B-A679-B3F6D3EA84F7}" type="sibTrans" cxnId="{F42724A6-8613-4AC1-9A92-93B03D17A710}">
      <dgm:prSet/>
      <dgm:spPr/>
      <dgm:t>
        <a:bodyPr/>
        <a:lstStyle/>
        <a:p>
          <a:pPr latinLnBrk="1"/>
          <a:endParaRPr lang="ko-KR" altLang="en-US"/>
        </a:p>
      </dgm:t>
    </dgm:pt>
    <dgm:pt modelId="{B8BE797B-A198-4AB8-8C10-FAA65232FFC6}" type="pres">
      <dgm:prSet presAssocID="{8985F7B2-C109-48AA-AD5D-1E80F7B1A19F}" presName="Name0" presStyleCnt="0">
        <dgm:presLayoutVars>
          <dgm:dir/>
          <dgm:resizeHandles val="exact"/>
        </dgm:presLayoutVars>
      </dgm:prSet>
      <dgm:spPr/>
    </dgm:pt>
    <dgm:pt modelId="{B69A6349-FE6A-4CDD-BAC1-44C7F53D7887}" type="pres">
      <dgm:prSet presAssocID="{93E74C73-CC29-4469-870E-E95728446C3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AEE1CA-67EB-4AED-905D-9921F846B326}" type="pres">
      <dgm:prSet presAssocID="{4E9EBF9B-9322-4596-AFEC-3539EB8A24A0}" presName="sibTrans" presStyleLbl="sibTrans2D1" presStyleIdx="0" presStyleCnt="4"/>
      <dgm:spPr/>
    </dgm:pt>
    <dgm:pt modelId="{EF6BC930-8057-4762-8B41-C77D5394ACAB}" type="pres">
      <dgm:prSet presAssocID="{4E9EBF9B-9322-4596-AFEC-3539EB8A24A0}" presName="connectorText" presStyleLbl="sibTrans2D1" presStyleIdx="0" presStyleCnt="4"/>
      <dgm:spPr/>
    </dgm:pt>
    <dgm:pt modelId="{7141F69D-D08B-4C12-803A-A28067AB6306}" type="pres">
      <dgm:prSet presAssocID="{EAEA550E-FC24-425C-BB9B-0BE197559FE5}" presName="node" presStyleLbl="node1" presStyleIdx="1" presStyleCnt="5">
        <dgm:presLayoutVars>
          <dgm:bulletEnabled val="1"/>
        </dgm:presLayoutVars>
      </dgm:prSet>
      <dgm:spPr/>
    </dgm:pt>
    <dgm:pt modelId="{96EFE64C-B48D-4239-ADD2-BF1974BBF7FB}" type="pres">
      <dgm:prSet presAssocID="{1273BDE5-AA43-4FC8-B572-00578DF953BD}" presName="sibTrans" presStyleLbl="sibTrans2D1" presStyleIdx="1" presStyleCnt="4"/>
      <dgm:spPr/>
    </dgm:pt>
    <dgm:pt modelId="{DDF403CA-D7D7-49D8-9535-778804CAC69A}" type="pres">
      <dgm:prSet presAssocID="{1273BDE5-AA43-4FC8-B572-00578DF953BD}" presName="connectorText" presStyleLbl="sibTrans2D1" presStyleIdx="1" presStyleCnt="4"/>
      <dgm:spPr/>
    </dgm:pt>
    <dgm:pt modelId="{BE3A2A2C-FC46-4B30-B449-F23DA3FAAC98}" type="pres">
      <dgm:prSet presAssocID="{B3C823C9-42FA-4DD1-AEB8-157C6B872F28}" presName="node" presStyleLbl="node1" presStyleIdx="2" presStyleCnt="5">
        <dgm:presLayoutVars>
          <dgm:bulletEnabled val="1"/>
        </dgm:presLayoutVars>
      </dgm:prSet>
      <dgm:spPr/>
    </dgm:pt>
    <dgm:pt modelId="{D8DF84FE-FD68-4FE9-B47E-080969BDC4A1}" type="pres">
      <dgm:prSet presAssocID="{7A8371B4-00AE-4A27-A476-3590529E04D6}" presName="sibTrans" presStyleLbl="sibTrans2D1" presStyleIdx="2" presStyleCnt="4"/>
      <dgm:spPr/>
    </dgm:pt>
    <dgm:pt modelId="{1AC82AA1-2C4E-463D-96A9-6FA3F72A5231}" type="pres">
      <dgm:prSet presAssocID="{7A8371B4-00AE-4A27-A476-3590529E04D6}" presName="connectorText" presStyleLbl="sibTrans2D1" presStyleIdx="2" presStyleCnt="4"/>
      <dgm:spPr/>
    </dgm:pt>
    <dgm:pt modelId="{EFBCD434-32CE-4071-9516-0CEC71D0E867}" type="pres">
      <dgm:prSet presAssocID="{4452FAD3-06E7-43A5-8F6C-0D14C66595A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C4BBE-B6D3-47A4-85E6-1B08295E7203}" type="pres">
      <dgm:prSet presAssocID="{1949D0D9-84B6-4829-8B23-9C61B362A0F8}" presName="sibTrans" presStyleLbl="sibTrans2D1" presStyleIdx="3" presStyleCnt="4"/>
      <dgm:spPr/>
    </dgm:pt>
    <dgm:pt modelId="{1FA39405-E0B6-4839-A32D-274F754E7EE5}" type="pres">
      <dgm:prSet presAssocID="{1949D0D9-84B6-4829-8B23-9C61B362A0F8}" presName="connectorText" presStyleLbl="sibTrans2D1" presStyleIdx="3" presStyleCnt="4"/>
      <dgm:spPr/>
    </dgm:pt>
    <dgm:pt modelId="{2166E9E9-525A-4936-91C6-E80B2CCDAC09}" type="pres">
      <dgm:prSet presAssocID="{5271F506-6EB5-4795-8012-7E7F5B570CC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68A2DC3-1E56-4979-BC0C-3C0C0D668C39}" type="presOf" srcId="{4E9EBF9B-9322-4596-AFEC-3539EB8A24A0}" destId="{83AEE1CA-67EB-4AED-905D-9921F846B326}" srcOrd="0" destOrd="0" presId="urn:microsoft.com/office/officeart/2005/8/layout/process1"/>
    <dgm:cxn modelId="{F42724A6-8613-4AC1-9A92-93B03D17A710}" srcId="{8985F7B2-C109-48AA-AD5D-1E80F7B1A19F}" destId="{5271F506-6EB5-4795-8012-7E7F5B570CC2}" srcOrd="4" destOrd="0" parTransId="{8B6FFE65-BA99-436A-9BFA-81BC804126F1}" sibTransId="{61752C3E-D833-4C9B-A679-B3F6D3EA84F7}"/>
    <dgm:cxn modelId="{8F5691CD-DFDC-4845-89C1-FE7A424D7085}" type="presOf" srcId="{1273BDE5-AA43-4FC8-B572-00578DF953BD}" destId="{DDF403CA-D7D7-49D8-9535-778804CAC69A}" srcOrd="1" destOrd="0" presId="urn:microsoft.com/office/officeart/2005/8/layout/process1"/>
    <dgm:cxn modelId="{CDBBB47F-6892-4522-B435-2B9EB5F2C952}" srcId="{8985F7B2-C109-48AA-AD5D-1E80F7B1A19F}" destId="{4452FAD3-06E7-43A5-8F6C-0D14C66595A0}" srcOrd="3" destOrd="0" parTransId="{4D44BFA4-4452-475A-A5E5-7C86A411533C}" sibTransId="{1949D0D9-84B6-4829-8B23-9C61B362A0F8}"/>
    <dgm:cxn modelId="{147C6CEB-F363-4D7D-9B34-6AE56A7B77D3}" type="presOf" srcId="{93E74C73-CC29-4469-870E-E95728446C39}" destId="{B69A6349-FE6A-4CDD-BAC1-44C7F53D7887}" srcOrd="0" destOrd="0" presId="urn:microsoft.com/office/officeart/2005/8/layout/process1"/>
    <dgm:cxn modelId="{C56688C1-77E8-46DE-8626-0441B0D210E7}" type="presOf" srcId="{1949D0D9-84B6-4829-8B23-9C61B362A0F8}" destId="{1FA39405-E0B6-4839-A32D-274F754E7EE5}" srcOrd="1" destOrd="0" presId="urn:microsoft.com/office/officeart/2005/8/layout/process1"/>
    <dgm:cxn modelId="{6564D33B-C9AE-42CA-9E65-5664F2832524}" srcId="{8985F7B2-C109-48AA-AD5D-1E80F7B1A19F}" destId="{EAEA550E-FC24-425C-BB9B-0BE197559FE5}" srcOrd="1" destOrd="0" parTransId="{AADAFB15-0D8C-4380-9F90-11ADD52689F1}" sibTransId="{1273BDE5-AA43-4FC8-B572-00578DF953BD}"/>
    <dgm:cxn modelId="{3EBC59D1-0580-4386-9F9A-5241EA5B1C0E}" type="presOf" srcId="{4E9EBF9B-9322-4596-AFEC-3539EB8A24A0}" destId="{EF6BC930-8057-4762-8B41-C77D5394ACAB}" srcOrd="1" destOrd="0" presId="urn:microsoft.com/office/officeart/2005/8/layout/process1"/>
    <dgm:cxn modelId="{6A5F7502-0B49-4B94-BDA3-DBF41FD4D49D}" type="presOf" srcId="{8985F7B2-C109-48AA-AD5D-1E80F7B1A19F}" destId="{B8BE797B-A198-4AB8-8C10-FAA65232FFC6}" srcOrd="0" destOrd="0" presId="urn:microsoft.com/office/officeart/2005/8/layout/process1"/>
    <dgm:cxn modelId="{CE8620A0-833C-480B-A49E-559F1B842491}" type="presOf" srcId="{1273BDE5-AA43-4FC8-B572-00578DF953BD}" destId="{96EFE64C-B48D-4239-ADD2-BF1974BBF7FB}" srcOrd="0" destOrd="0" presId="urn:microsoft.com/office/officeart/2005/8/layout/process1"/>
    <dgm:cxn modelId="{A29280B5-635E-463F-AF97-87FF98D74CC3}" type="presOf" srcId="{7A8371B4-00AE-4A27-A476-3590529E04D6}" destId="{D8DF84FE-FD68-4FE9-B47E-080969BDC4A1}" srcOrd="0" destOrd="0" presId="urn:microsoft.com/office/officeart/2005/8/layout/process1"/>
    <dgm:cxn modelId="{DA3FA46E-8DBC-4379-9D7B-2FA312987470}" type="presOf" srcId="{5271F506-6EB5-4795-8012-7E7F5B570CC2}" destId="{2166E9E9-525A-4936-91C6-E80B2CCDAC09}" srcOrd="0" destOrd="0" presId="urn:microsoft.com/office/officeart/2005/8/layout/process1"/>
    <dgm:cxn modelId="{B64E1BA5-BA1F-4D81-A0A5-984F7844A957}" type="presOf" srcId="{1949D0D9-84B6-4829-8B23-9C61B362A0F8}" destId="{596C4BBE-B6D3-47A4-85E6-1B08295E7203}" srcOrd="0" destOrd="0" presId="urn:microsoft.com/office/officeart/2005/8/layout/process1"/>
    <dgm:cxn modelId="{11619834-AF8D-44F0-A68F-39469D12AB0D}" type="presOf" srcId="{EAEA550E-FC24-425C-BB9B-0BE197559FE5}" destId="{7141F69D-D08B-4C12-803A-A28067AB6306}" srcOrd="0" destOrd="0" presId="urn:microsoft.com/office/officeart/2005/8/layout/process1"/>
    <dgm:cxn modelId="{D962542A-0097-4B4D-9D6F-E3FB4ADA192F}" type="presOf" srcId="{4452FAD3-06E7-43A5-8F6C-0D14C66595A0}" destId="{EFBCD434-32CE-4071-9516-0CEC71D0E867}" srcOrd="0" destOrd="0" presId="urn:microsoft.com/office/officeart/2005/8/layout/process1"/>
    <dgm:cxn modelId="{0A512232-F879-4330-A311-09B31715131D}" srcId="{8985F7B2-C109-48AA-AD5D-1E80F7B1A19F}" destId="{B3C823C9-42FA-4DD1-AEB8-157C6B872F28}" srcOrd="2" destOrd="0" parTransId="{66B5BF03-BB9F-4E96-9C36-9DE800014F5D}" sibTransId="{7A8371B4-00AE-4A27-A476-3590529E04D6}"/>
    <dgm:cxn modelId="{A95EAF40-D8BD-4F26-AD53-110E2C40538A}" type="presOf" srcId="{B3C823C9-42FA-4DD1-AEB8-157C6B872F28}" destId="{BE3A2A2C-FC46-4B30-B449-F23DA3FAAC98}" srcOrd="0" destOrd="0" presId="urn:microsoft.com/office/officeart/2005/8/layout/process1"/>
    <dgm:cxn modelId="{C2010447-FCFC-45C2-8E6E-C3BF6D0F9D25}" type="presOf" srcId="{7A8371B4-00AE-4A27-A476-3590529E04D6}" destId="{1AC82AA1-2C4E-463D-96A9-6FA3F72A5231}" srcOrd="1" destOrd="0" presId="urn:microsoft.com/office/officeart/2005/8/layout/process1"/>
    <dgm:cxn modelId="{14A9F597-8395-4E87-961A-F56BE9C53ABD}" srcId="{8985F7B2-C109-48AA-AD5D-1E80F7B1A19F}" destId="{93E74C73-CC29-4469-870E-E95728446C39}" srcOrd="0" destOrd="0" parTransId="{9A5C077A-1F24-431D-99D5-4A5BCCAB67F0}" sibTransId="{4E9EBF9B-9322-4596-AFEC-3539EB8A24A0}"/>
    <dgm:cxn modelId="{58BD87ED-CD78-4E21-A5E3-0D8839A0CFBD}" type="presParOf" srcId="{B8BE797B-A198-4AB8-8C10-FAA65232FFC6}" destId="{B69A6349-FE6A-4CDD-BAC1-44C7F53D7887}" srcOrd="0" destOrd="0" presId="urn:microsoft.com/office/officeart/2005/8/layout/process1"/>
    <dgm:cxn modelId="{874B5250-8B06-4D58-95D3-28029AC230EE}" type="presParOf" srcId="{B8BE797B-A198-4AB8-8C10-FAA65232FFC6}" destId="{83AEE1CA-67EB-4AED-905D-9921F846B326}" srcOrd="1" destOrd="0" presId="urn:microsoft.com/office/officeart/2005/8/layout/process1"/>
    <dgm:cxn modelId="{D4918D72-FE03-4EC7-B3F6-2C050338C4E0}" type="presParOf" srcId="{83AEE1CA-67EB-4AED-905D-9921F846B326}" destId="{EF6BC930-8057-4762-8B41-C77D5394ACAB}" srcOrd="0" destOrd="0" presId="urn:microsoft.com/office/officeart/2005/8/layout/process1"/>
    <dgm:cxn modelId="{3B3434EB-1282-4D68-B736-BA85B77CF58A}" type="presParOf" srcId="{B8BE797B-A198-4AB8-8C10-FAA65232FFC6}" destId="{7141F69D-D08B-4C12-803A-A28067AB6306}" srcOrd="2" destOrd="0" presId="urn:microsoft.com/office/officeart/2005/8/layout/process1"/>
    <dgm:cxn modelId="{5B43148E-3356-4762-AEAF-6B8D3582A6D2}" type="presParOf" srcId="{B8BE797B-A198-4AB8-8C10-FAA65232FFC6}" destId="{96EFE64C-B48D-4239-ADD2-BF1974BBF7FB}" srcOrd="3" destOrd="0" presId="urn:microsoft.com/office/officeart/2005/8/layout/process1"/>
    <dgm:cxn modelId="{54303815-7F1F-4C78-B31F-3738F8BC9CAA}" type="presParOf" srcId="{96EFE64C-B48D-4239-ADD2-BF1974BBF7FB}" destId="{DDF403CA-D7D7-49D8-9535-778804CAC69A}" srcOrd="0" destOrd="0" presId="urn:microsoft.com/office/officeart/2005/8/layout/process1"/>
    <dgm:cxn modelId="{D84CD96C-0C9A-4DE2-8349-E28D5F487311}" type="presParOf" srcId="{B8BE797B-A198-4AB8-8C10-FAA65232FFC6}" destId="{BE3A2A2C-FC46-4B30-B449-F23DA3FAAC98}" srcOrd="4" destOrd="0" presId="urn:microsoft.com/office/officeart/2005/8/layout/process1"/>
    <dgm:cxn modelId="{0B9071F4-427B-4388-B73D-D2F9AE8ACFF4}" type="presParOf" srcId="{B8BE797B-A198-4AB8-8C10-FAA65232FFC6}" destId="{D8DF84FE-FD68-4FE9-B47E-080969BDC4A1}" srcOrd="5" destOrd="0" presId="urn:microsoft.com/office/officeart/2005/8/layout/process1"/>
    <dgm:cxn modelId="{B52BC7C1-BEE0-4458-8DF4-32853931774F}" type="presParOf" srcId="{D8DF84FE-FD68-4FE9-B47E-080969BDC4A1}" destId="{1AC82AA1-2C4E-463D-96A9-6FA3F72A5231}" srcOrd="0" destOrd="0" presId="urn:microsoft.com/office/officeart/2005/8/layout/process1"/>
    <dgm:cxn modelId="{8C3492E2-FC3C-45AF-9B0A-4C5852537275}" type="presParOf" srcId="{B8BE797B-A198-4AB8-8C10-FAA65232FFC6}" destId="{EFBCD434-32CE-4071-9516-0CEC71D0E867}" srcOrd="6" destOrd="0" presId="urn:microsoft.com/office/officeart/2005/8/layout/process1"/>
    <dgm:cxn modelId="{A5EB62FF-F24B-46BB-ADE5-C94CB3B4098C}" type="presParOf" srcId="{B8BE797B-A198-4AB8-8C10-FAA65232FFC6}" destId="{596C4BBE-B6D3-47A4-85E6-1B08295E7203}" srcOrd="7" destOrd="0" presId="urn:microsoft.com/office/officeart/2005/8/layout/process1"/>
    <dgm:cxn modelId="{0DD8674E-7C59-4722-8AEC-B5A5ECD3A6B0}" type="presParOf" srcId="{596C4BBE-B6D3-47A4-85E6-1B08295E7203}" destId="{1FA39405-E0B6-4839-A32D-274F754E7EE5}" srcOrd="0" destOrd="0" presId="urn:microsoft.com/office/officeart/2005/8/layout/process1"/>
    <dgm:cxn modelId="{E678F71D-BCA6-494E-B485-9B7A579B59FC}" type="presParOf" srcId="{B8BE797B-A198-4AB8-8C10-FAA65232FFC6}" destId="{2166E9E9-525A-4936-91C6-E80B2CCDAC0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85F7B2-C109-48AA-AD5D-1E80F7B1A1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E74C73-CC29-4469-870E-E95728446C39}">
      <dgm:prSet phldrT="[텍스트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Black </a:t>
          </a:r>
          <a:r>
            <a:rPr lang="ko-KR" altLang="en-US" dirty="0" smtClean="0"/>
            <a:t>회원</a:t>
          </a:r>
          <a:endParaRPr lang="ko-KR" altLang="en-US" dirty="0"/>
        </a:p>
      </dgm:t>
    </dgm:pt>
    <dgm:pt modelId="{9A5C077A-1F24-431D-99D5-4A5BCCAB67F0}" type="parTrans" cxnId="{14A9F597-8395-4E87-961A-F56BE9C53ABD}">
      <dgm:prSet/>
      <dgm:spPr/>
      <dgm:t>
        <a:bodyPr/>
        <a:lstStyle/>
        <a:p>
          <a:pPr latinLnBrk="1"/>
          <a:endParaRPr lang="ko-KR" altLang="en-US"/>
        </a:p>
      </dgm:t>
    </dgm:pt>
    <dgm:pt modelId="{4E9EBF9B-9322-4596-AFEC-3539EB8A24A0}" type="sibTrans" cxnId="{14A9F597-8395-4E87-961A-F56BE9C53ABD}">
      <dgm:prSet/>
      <dgm:spPr/>
      <dgm:t>
        <a:bodyPr/>
        <a:lstStyle/>
        <a:p>
          <a:pPr latinLnBrk="1"/>
          <a:endParaRPr lang="ko-KR" altLang="en-US"/>
        </a:p>
      </dgm:t>
    </dgm:pt>
    <dgm:pt modelId="{B8BE797B-A198-4AB8-8C10-FAA65232FFC6}" type="pres">
      <dgm:prSet presAssocID="{8985F7B2-C109-48AA-AD5D-1E80F7B1A19F}" presName="Name0" presStyleCnt="0">
        <dgm:presLayoutVars>
          <dgm:dir/>
          <dgm:resizeHandles val="exact"/>
        </dgm:presLayoutVars>
      </dgm:prSet>
      <dgm:spPr/>
    </dgm:pt>
    <dgm:pt modelId="{B69A6349-FE6A-4CDD-BAC1-44C7F53D7887}" type="pres">
      <dgm:prSet presAssocID="{93E74C73-CC29-4469-870E-E95728446C3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FE755A-C0B7-4187-B1D0-9BCB9FD51D32}" type="presOf" srcId="{93E74C73-CC29-4469-870E-E95728446C39}" destId="{B69A6349-FE6A-4CDD-BAC1-44C7F53D7887}" srcOrd="0" destOrd="0" presId="urn:microsoft.com/office/officeart/2005/8/layout/process1"/>
    <dgm:cxn modelId="{11A38005-472C-4FEB-84BB-51FDD0259E5A}" type="presOf" srcId="{8985F7B2-C109-48AA-AD5D-1E80F7B1A19F}" destId="{B8BE797B-A198-4AB8-8C10-FAA65232FFC6}" srcOrd="0" destOrd="0" presId="urn:microsoft.com/office/officeart/2005/8/layout/process1"/>
    <dgm:cxn modelId="{14A9F597-8395-4E87-961A-F56BE9C53ABD}" srcId="{8985F7B2-C109-48AA-AD5D-1E80F7B1A19F}" destId="{93E74C73-CC29-4469-870E-E95728446C39}" srcOrd="0" destOrd="0" parTransId="{9A5C077A-1F24-431D-99D5-4A5BCCAB67F0}" sibTransId="{4E9EBF9B-9322-4596-AFEC-3539EB8A24A0}"/>
    <dgm:cxn modelId="{2D592384-449B-4211-BCA5-124D430C3D1F}" type="presParOf" srcId="{B8BE797B-A198-4AB8-8C10-FAA65232FFC6}" destId="{B69A6349-FE6A-4CDD-BAC1-44C7F53D788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85F7B2-C109-48AA-AD5D-1E80F7B1A1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E74C73-CC29-4469-870E-E95728446C39}">
      <dgm:prSet phldrT="[텍스트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Admin</a:t>
          </a:r>
          <a:endParaRPr lang="ko-KR" altLang="en-US" dirty="0"/>
        </a:p>
      </dgm:t>
    </dgm:pt>
    <dgm:pt modelId="{9A5C077A-1F24-431D-99D5-4A5BCCAB67F0}" type="parTrans" cxnId="{14A9F597-8395-4E87-961A-F56BE9C53ABD}">
      <dgm:prSet/>
      <dgm:spPr/>
      <dgm:t>
        <a:bodyPr/>
        <a:lstStyle/>
        <a:p>
          <a:pPr latinLnBrk="1"/>
          <a:endParaRPr lang="ko-KR" altLang="en-US"/>
        </a:p>
      </dgm:t>
    </dgm:pt>
    <dgm:pt modelId="{4E9EBF9B-9322-4596-AFEC-3539EB8A24A0}" type="sibTrans" cxnId="{14A9F597-8395-4E87-961A-F56BE9C53ABD}">
      <dgm:prSet/>
      <dgm:spPr/>
      <dgm:t>
        <a:bodyPr/>
        <a:lstStyle/>
        <a:p>
          <a:pPr latinLnBrk="1"/>
          <a:endParaRPr lang="ko-KR" altLang="en-US"/>
        </a:p>
      </dgm:t>
    </dgm:pt>
    <dgm:pt modelId="{EAEA550E-FC24-425C-BB9B-0BE197559FE5}">
      <dgm:prSet phldrT="[텍스트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관리자들</a:t>
          </a:r>
          <a:endParaRPr lang="ko-KR" altLang="en-US" dirty="0"/>
        </a:p>
      </dgm:t>
    </dgm:pt>
    <dgm:pt modelId="{AADAFB15-0D8C-4380-9F90-11ADD52689F1}" type="parTrans" cxnId="{6564D33B-C9AE-42CA-9E65-5664F2832524}">
      <dgm:prSet/>
      <dgm:spPr/>
      <dgm:t>
        <a:bodyPr/>
        <a:lstStyle/>
        <a:p>
          <a:pPr latinLnBrk="1"/>
          <a:endParaRPr lang="ko-KR" altLang="en-US"/>
        </a:p>
      </dgm:t>
    </dgm:pt>
    <dgm:pt modelId="{1273BDE5-AA43-4FC8-B572-00578DF953BD}" type="sibTrans" cxnId="{6564D33B-C9AE-42CA-9E65-5664F2832524}">
      <dgm:prSet/>
      <dgm:spPr/>
      <dgm:t>
        <a:bodyPr/>
        <a:lstStyle/>
        <a:p>
          <a:pPr latinLnBrk="1"/>
          <a:endParaRPr lang="ko-KR" altLang="en-US"/>
        </a:p>
      </dgm:t>
    </dgm:pt>
    <dgm:pt modelId="{B8BE797B-A198-4AB8-8C10-FAA65232FFC6}" type="pres">
      <dgm:prSet presAssocID="{8985F7B2-C109-48AA-AD5D-1E80F7B1A19F}" presName="Name0" presStyleCnt="0">
        <dgm:presLayoutVars>
          <dgm:dir/>
          <dgm:resizeHandles val="exact"/>
        </dgm:presLayoutVars>
      </dgm:prSet>
      <dgm:spPr/>
    </dgm:pt>
    <dgm:pt modelId="{B69A6349-FE6A-4CDD-BAC1-44C7F53D7887}" type="pres">
      <dgm:prSet presAssocID="{93E74C73-CC29-4469-870E-E95728446C3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AEE1CA-67EB-4AED-905D-9921F846B326}" type="pres">
      <dgm:prSet presAssocID="{4E9EBF9B-9322-4596-AFEC-3539EB8A24A0}" presName="sibTrans" presStyleLbl="sibTrans2D1" presStyleIdx="0" presStyleCnt="1"/>
      <dgm:spPr/>
    </dgm:pt>
    <dgm:pt modelId="{EF6BC930-8057-4762-8B41-C77D5394ACAB}" type="pres">
      <dgm:prSet presAssocID="{4E9EBF9B-9322-4596-AFEC-3539EB8A24A0}" presName="connectorText" presStyleLbl="sibTrans2D1" presStyleIdx="0" presStyleCnt="1"/>
      <dgm:spPr/>
    </dgm:pt>
    <dgm:pt modelId="{7141F69D-D08B-4C12-803A-A28067AB6306}" type="pres">
      <dgm:prSet presAssocID="{EAEA550E-FC24-425C-BB9B-0BE197559FE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4A9F597-8395-4E87-961A-F56BE9C53ABD}" srcId="{8985F7B2-C109-48AA-AD5D-1E80F7B1A19F}" destId="{93E74C73-CC29-4469-870E-E95728446C39}" srcOrd="0" destOrd="0" parTransId="{9A5C077A-1F24-431D-99D5-4A5BCCAB67F0}" sibTransId="{4E9EBF9B-9322-4596-AFEC-3539EB8A24A0}"/>
    <dgm:cxn modelId="{D4BFC00B-9148-493B-B53D-8CC794960E5F}" type="presOf" srcId="{EAEA550E-FC24-425C-BB9B-0BE197559FE5}" destId="{7141F69D-D08B-4C12-803A-A28067AB6306}" srcOrd="0" destOrd="0" presId="urn:microsoft.com/office/officeart/2005/8/layout/process1"/>
    <dgm:cxn modelId="{FFE38C6F-AF40-45B7-A553-CE3544EB75BA}" type="presOf" srcId="{93E74C73-CC29-4469-870E-E95728446C39}" destId="{B69A6349-FE6A-4CDD-BAC1-44C7F53D7887}" srcOrd="0" destOrd="0" presId="urn:microsoft.com/office/officeart/2005/8/layout/process1"/>
    <dgm:cxn modelId="{74EE3B96-9696-423B-B559-E4DF2B65A98C}" type="presOf" srcId="{4E9EBF9B-9322-4596-AFEC-3539EB8A24A0}" destId="{EF6BC930-8057-4762-8B41-C77D5394ACAB}" srcOrd="1" destOrd="0" presId="urn:microsoft.com/office/officeart/2005/8/layout/process1"/>
    <dgm:cxn modelId="{6564D33B-C9AE-42CA-9E65-5664F2832524}" srcId="{8985F7B2-C109-48AA-AD5D-1E80F7B1A19F}" destId="{EAEA550E-FC24-425C-BB9B-0BE197559FE5}" srcOrd="1" destOrd="0" parTransId="{AADAFB15-0D8C-4380-9F90-11ADD52689F1}" sibTransId="{1273BDE5-AA43-4FC8-B572-00578DF953BD}"/>
    <dgm:cxn modelId="{D13D1C45-CF21-4C3B-A61B-0B135A1BE7F6}" type="presOf" srcId="{8985F7B2-C109-48AA-AD5D-1E80F7B1A19F}" destId="{B8BE797B-A198-4AB8-8C10-FAA65232FFC6}" srcOrd="0" destOrd="0" presId="urn:microsoft.com/office/officeart/2005/8/layout/process1"/>
    <dgm:cxn modelId="{2B9EB305-114F-4B04-9BDF-D747ADB27A18}" type="presOf" srcId="{4E9EBF9B-9322-4596-AFEC-3539EB8A24A0}" destId="{83AEE1CA-67EB-4AED-905D-9921F846B326}" srcOrd="0" destOrd="0" presId="urn:microsoft.com/office/officeart/2005/8/layout/process1"/>
    <dgm:cxn modelId="{5ADA1598-A7B9-41B6-9B88-23977A38BB87}" type="presParOf" srcId="{B8BE797B-A198-4AB8-8C10-FAA65232FFC6}" destId="{B69A6349-FE6A-4CDD-BAC1-44C7F53D7887}" srcOrd="0" destOrd="0" presId="urn:microsoft.com/office/officeart/2005/8/layout/process1"/>
    <dgm:cxn modelId="{61DFD892-0087-451F-9235-ABACAB5D3B59}" type="presParOf" srcId="{B8BE797B-A198-4AB8-8C10-FAA65232FFC6}" destId="{83AEE1CA-67EB-4AED-905D-9921F846B326}" srcOrd="1" destOrd="0" presId="urn:microsoft.com/office/officeart/2005/8/layout/process1"/>
    <dgm:cxn modelId="{3BD25E99-C38F-440B-BDA0-E21105BA6010}" type="presParOf" srcId="{83AEE1CA-67EB-4AED-905D-9921F846B326}" destId="{EF6BC930-8057-4762-8B41-C77D5394ACAB}" srcOrd="0" destOrd="0" presId="urn:microsoft.com/office/officeart/2005/8/layout/process1"/>
    <dgm:cxn modelId="{C613B9AB-01F2-447A-8C90-1D1078CE29F4}" type="presParOf" srcId="{B8BE797B-A198-4AB8-8C10-FAA65232FFC6}" destId="{7141F69D-D08B-4C12-803A-A28067AB630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C65ED-86E9-4128-BDB0-5531CF763227}">
      <dsp:nvSpPr>
        <dsp:cNvPr id="0" name=""/>
        <dsp:cNvSpPr/>
      </dsp:nvSpPr>
      <dsp:spPr>
        <a:xfrm>
          <a:off x="7016993" y="2360599"/>
          <a:ext cx="91440" cy="1274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4480"/>
              </a:lnTo>
              <a:lnTo>
                <a:pt x="119531" y="127448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DEEE1-EABE-496C-83C3-AEABA468C756}">
      <dsp:nvSpPr>
        <dsp:cNvPr id="0" name=""/>
        <dsp:cNvSpPr/>
      </dsp:nvSpPr>
      <dsp:spPr>
        <a:xfrm>
          <a:off x="7016993" y="2360599"/>
          <a:ext cx="91440" cy="9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5105"/>
              </a:lnTo>
              <a:lnTo>
                <a:pt x="119531" y="9251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6412A-AFEF-448C-882F-BDDA960E4DCA}">
      <dsp:nvSpPr>
        <dsp:cNvPr id="0" name=""/>
        <dsp:cNvSpPr/>
      </dsp:nvSpPr>
      <dsp:spPr>
        <a:xfrm>
          <a:off x="7016993" y="2360599"/>
          <a:ext cx="91440" cy="575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730"/>
              </a:lnTo>
              <a:lnTo>
                <a:pt x="119531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729BC-102A-4743-B10D-9FD4A88565D3}">
      <dsp:nvSpPr>
        <dsp:cNvPr id="0" name=""/>
        <dsp:cNvSpPr/>
      </dsp:nvSpPr>
      <dsp:spPr>
        <a:xfrm>
          <a:off x="7016993" y="2360599"/>
          <a:ext cx="91440" cy="226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355"/>
              </a:lnTo>
              <a:lnTo>
                <a:pt x="119531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581CD-111C-4D9D-BDEF-90E78E6F34EC}">
      <dsp:nvSpPr>
        <dsp:cNvPr id="0" name=""/>
        <dsp:cNvSpPr/>
      </dsp:nvSpPr>
      <dsp:spPr>
        <a:xfrm>
          <a:off x="5942369" y="1369723"/>
          <a:ext cx="1317175" cy="744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169"/>
              </a:lnTo>
              <a:lnTo>
                <a:pt x="1317175" y="693169"/>
              </a:lnTo>
              <a:lnTo>
                <a:pt x="1317175" y="7448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9F728-1201-413E-BB7F-9EDC6C032790}">
      <dsp:nvSpPr>
        <dsp:cNvPr id="0" name=""/>
        <dsp:cNvSpPr/>
      </dsp:nvSpPr>
      <dsp:spPr>
        <a:xfrm>
          <a:off x="6421580" y="2360599"/>
          <a:ext cx="91440" cy="575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730"/>
              </a:lnTo>
              <a:lnTo>
                <a:pt x="119531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E1FCC-3F25-4479-B890-ED1713886692}">
      <dsp:nvSpPr>
        <dsp:cNvPr id="0" name=""/>
        <dsp:cNvSpPr/>
      </dsp:nvSpPr>
      <dsp:spPr>
        <a:xfrm>
          <a:off x="6421580" y="2360599"/>
          <a:ext cx="91440" cy="226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355"/>
              </a:lnTo>
              <a:lnTo>
                <a:pt x="119531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A1CC0-9524-4E64-9BFB-2DEAC17BFC0C}">
      <dsp:nvSpPr>
        <dsp:cNvPr id="0" name=""/>
        <dsp:cNvSpPr/>
      </dsp:nvSpPr>
      <dsp:spPr>
        <a:xfrm>
          <a:off x="5942369" y="1369723"/>
          <a:ext cx="721761" cy="744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169"/>
              </a:lnTo>
              <a:lnTo>
                <a:pt x="721761" y="693169"/>
              </a:lnTo>
              <a:lnTo>
                <a:pt x="721761" y="7448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91286-FD28-4233-A5D7-33A21ECF9081}">
      <dsp:nvSpPr>
        <dsp:cNvPr id="0" name=""/>
        <dsp:cNvSpPr/>
      </dsp:nvSpPr>
      <dsp:spPr>
        <a:xfrm>
          <a:off x="5687249" y="2360599"/>
          <a:ext cx="104584" cy="57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30"/>
              </a:lnTo>
              <a:lnTo>
                <a:pt x="104584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B5F99-535E-402F-A1D4-96BEBC7D138C}">
      <dsp:nvSpPr>
        <dsp:cNvPr id="0" name=""/>
        <dsp:cNvSpPr/>
      </dsp:nvSpPr>
      <dsp:spPr>
        <a:xfrm>
          <a:off x="5687249" y="2360599"/>
          <a:ext cx="104584" cy="226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55"/>
              </a:lnTo>
              <a:lnTo>
                <a:pt x="104584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95CE2-C110-4DA5-ADD6-65506BA8A5FF}">
      <dsp:nvSpPr>
        <dsp:cNvPr id="0" name=""/>
        <dsp:cNvSpPr/>
      </dsp:nvSpPr>
      <dsp:spPr>
        <a:xfrm>
          <a:off x="5896649" y="1369723"/>
          <a:ext cx="91440" cy="744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169"/>
              </a:lnTo>
              <a:lnTo>
                <a:pt x="69492" y="693169"/>
              </a:lnTo>
              <a:lnTo>
                <a:pt x="69492" y="7448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FD167-DA27-4E23-BA8C-713E31D6A38E}">
      <dsp:nvSpPr>
        <dsp:cNvPr id="0" name=""/>
        <dsp:cNvSpPr/>
      </dsp:nvSpPr>
      <dsp:spPr>
        <a:xfrm>
          <a:off x="3940178" y="983915"/>
          <a:ext cx="2002190" cy="139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01"/>
              </a:lnTo>
              <a:lnTo>
                <a:pt x="2002190" y="88101"/>
              </a:lnTo>
              <a:lnTo>
                <a:pt x="2002190" y="13976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1308A-2EAE-49C4-80C4-4A000CED80AD}">
      <dsp:nvSpPr>
        <dsp:cNvPr id="0" name=""/>
        <dsp:cNvSpPr/>
      </dsp:nvSpPr>
      <dsp:spPr>
        <a:xfrm>
          <a:off x="4621759" y="2360599"/>
          <a:ext cx="148738" cy="57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30"/>
              </a:lnTo>
              <a:lnTo>
                <a:pt x="148738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3035E-C049-45FA-8E53-EDC6C7BD97E7}">
      <dsp:nvSpPr>
        <dsp:cNvPr id="0" name=""/>
        <dsp:cNvSpPr/>
      </dsp:nvSpPr>
      <dsp:spPr>
        <a:xfrm>
          <a:off x="4621759" y="2360599"/>
          <a:ext cx="148738" cy="226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55"/>
              </a:lnTo>
              <a:lnTo>
                <a:pt x="148738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443EB-431F-4D0B-804F-90FCD4EBB809}">
      <dsp:nvSpPr>
        <dsp:cNvPr id="0" name=""/>
        <dsp:cNvSpPr/>
      </dsp:nvSpPr>
      <dsp:spPr>
        <a:xfrm>
          <a:off x="2014567" y="1363023"/>
          <a:ext cx="3003828" cy="751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869"/>
              </a:lnTo>
              <a:lnTo>
                <a:pt x="3003828" y="699869"/>
              </a:lnTo>
              <a:lnTo>
                <a:pt x="3003828" y="7515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4B2C1-CFE5-46EF-B022-9636708A47D9}">
      <dsp:nvSpPr>
        <dsp:cNvPr id="0" name=""/>
        <dsp:cNvSpPr/>
      </dsp:nvSpPr>
      <dsp:spPr>
        <a:xfrm>
          <a:off x="4042734" y="2709974"/>
          <a:ext cx="91440" cy="244459"/>
        </a:xfrm>
        <a:custGeom>
          <a:avLst/>
          <a:gdLst/>
          <a:ahLst/>
          <a:cxnLst/>
          <a:rect l="0" t="0" r="0" b="0"/>
          <a:pathLst>
            <a:path>
              <a:moveTo>
                <a:pt x="58538" y="0"/>
              </a:moveTo>
              <a:lnTo>
                <a:pt x="45720" y="2444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6AE6F-03FA-440F-A4B2-0F886564E7DE}">
      <dsp:nvSpPr>
        <dsp:cNvPr id="0" name=""/>
        <dsp:cNvSpPr/>
      </dsp:nvSpPr>
      <dsp:spPr>
        <a:xfrm>
          <a:off x="3404983" y="2360599"/>
          <a:ext cx="893120" cy="103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68"/>
              </a:lnTo>
              <a:lnTo>
                <a:pt x="893120" y="51668"/>
              </a:lnTo>
              <a:lnTo>
                <a:pt x="893120" y="10333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45A6A-2D68-40D5-B695-45BB878DB59F}">
      <dsp:nvSpPr>
        <dsp:cNvPr id="0" name=""/>
        <dsp:cNvSpPr/>
      </dsp:nvSpPr>
      <dsp:spPr>
        <a:xfrm>
          <a:off x="3404983" y="2360599"/>
          <a:ext cx="297706" cy="103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68"/>
              </a:lnTo>
              <a:lnTo>
                <a:pt x="297706" y="51668"/>
              </a:lnTo>
              <a:lnTo>
                <a:pt x="297706" y="10333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168C6-9F2C-48D6-B25B-A56F43A77C93}">
      <dsp:nvSpPr>
        <dsp:cNvPr id="0" name=""/>
        <dsp:cNvSpPr/>
      </dsp:nvSpPr>
      <dsp:spPr>
        <a:xfrm>
          <a:off x="3107276" y="2360599"/>
          <a:ext cx="297706" cy="103336"/>
        </a:xfrm>
        <a:custGeom>
          <a:avLst/>
          <a:gdLst/>
          <a:ahLst/>
          <a:cxnLst/>
          <a:rect l="0" t="0" r="0" b="0"/>
          <a:pathLst>
            <a:path>
              <a:moveTo>
                <a:pt x="297706" y="0"/>
              </a:moveTo>
              <a:lnTo>
                <a:pt x="297706" y="51668"/>
              </a:lnTo>
              <a:lnTo>
                <a:pt x="0" y="51668"/>
              </a:lnTo>
              <a:lnTo>
                <a:pt x="0" y="10333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8678E-76CE-4276-B201-AFC22E6894A8}">
      <dsp:nvSpPr>
        <dsp:cNvPr id="0" name=""/>
        <dsp:cNvSpPr/>
      </dsp:nvSpPr>
      <dsp:spPr>
        <a:xfrm>
          <a:off x="2511862" y="2360599"/>
          <a:ext cx="893120" cy="103336"/>
        </a:xfrm>
        <a:custGeom>
          <a:avLst/>
          <a:gdLst/>
          <a:ahLst/>
          <a:cxnLst/>
          <a:rect l="0" t="0" r="0" b="0"/>
          <a:pathLst>
            <a:path>
              <a:moveTo>
                <a:pt x="893120" y="0"/>
              </a:moveTo>
              <a:lnTo>
                <a:pt x="893120" y="51668"/>
              </a:lnTo>
              <a:lnTo>
                <a:pt x="0" y="51668"/>
              </a:lnTo>
              <a:lnTo>
                <a:pt x="0" y="10333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B2CDD-3DFD-409A-AB97-636C08638B86}">
      <dsp:nvSpPr>
        <dsp:cNvPr id="0" name=""/>
        <dsp:cNvSpPr/>
      </dsp:nvSpPr>
      <dsp:spPr>
        <a:xfrm>
          <a:off x="2014567" y="1363023"/>
          <a:ext cx="1390416" cy="751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869"/>
              </a:lnTo>
              <a:lnTo>
                <a:pt x="1390416" y="699869"/>
              </a:lnTo>
              <a:lnTo>
                <a:pt x="1390416" y="7515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8CF6A-47AA-4921-B52E-95BF442CA969}">
      <dsp:nvSpPr>
        <dsp:cNvPr id="0" name=""/>
        <dsp:cNvSpPr/>
      </dsp:nvSpPr>
      <dsp:spPr>
        <a:xfrm>
          <a:off x="1550878" y="2360599"/>
          <a:ext cx="91440" cy="575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730"/>
              </a:lnTo>
              <a:lnTo>
                <a:pt x="119531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7B809-62AC-4D71-B093-1AFBEDE40A49}">
      <dsp:nvSpPr>
        <dsp:cNvPr id="0" name=""/>
        <dsp:cNvSpPr/>
      </dsp:nvSpPr>
      <dsp:spPr>
        <a:xfrm>
          <a:off x="1550878" y="2360599"/>
          <a:ext cx="91440" cy="226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355"/>
              </a:lnTo>
              <a:lnTo>
                <a:pt x="119531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F4050-B56E-4D0A-8DC1-072C77159057}">
      <dsp:nvSpPr>
        <dsp:cNvPr id="0" name=""/>
        <dsp:cNvSpPr/>
      </dsp:nvSpPr>
      <dsp:spPr>
        <a:xfrm>
          <a:off x="1793429" y="1363023"/>
          <a:ext cx="221137" cy="751537"/>
        </a:xfrm>
        <a:custGeom>
          <a:avLst/>
          <a:gdLst/>
          <a:ahLst/>
          <a:cxnLst/>
          <a:rect l="0" t="0" r="0" b="0"/>
          <a:pathLst>
            <a:path>
              <a:moveTo>
                <a:pt x="221137" y="0"/>
              </a:moveTo>
              <a:lnTo>
                <a:pt x="221137" y="699869"/>
              </a:lnTo>
              <a:lnTo>
                <a:pt x="0" y="699869"/>
              </a:lnTo>
              <a:lnTo>
                <a:pt x="0" y="7515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FDA7C-5082-4907-9D9C-B29944D7A8F5}">
      <dsp:nvSpPr>
        <dsp:cNvPr id="0" name=""/>
        <dsp:cNvSpPr/>
      </dsp:nvSpPr>
      <dsp:spPr>
        <a:xfrm>
          <a:off x="674567" y="2360599"/>
          <a:ext cx="112362" cy="925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105"/>
              </a:lnTo>
              <a:lnTo>
                <a:pt x="112362" y="9251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72DD8-7C08-4F79-B077-F93CDD637FC5}">
      <dsp:nvSpPr>
        <dsp:cNvPr id="0" name=""/>
        <dsp:cNvSpPr/>
      </dsp:nvSpPr>
      <dsp:spPr>
        <a:xfrm>
          <a:off x="674567" y="2360599"/>
          <a:ext cx="112362" cy="57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730"/>
              </a:lnTo>
              <a:lnTo>
                <a:pt x="112362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947B5-F865-40CA-A1E9-C3CD6CF10D72}">
      <dsp:nvSpPr>
        <dsp:cNvPr id="0" name=""/>
        <dsp:cNvSpPr/>
      </dsp:nvSpPr>
      <dsp:spPr>
        <a:xfrm>
          <a:off x="674567" y="2360599"/>
          <a:ext cx="112362" cy="226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55"/>
              </a:lnTo>
              <a:lnTo>
                <a:pt x="112362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A6F20-0346-4C97-9B60-9A9DF39D8B28}">
      <dsp:nvSpPr>
        <dsp:cNvPr id="0" name=""/>
        <dsp:cNvSpPr/>
      </dsp:nvSpPr>
      <dsp:spPr>
        <a:xfrm>
          <a:off x="974201" y="1363023"/>
          <a:ext cx="1040365" cy="751537"/>
        </a:xfrm>
        <a:custGeom>
          <a:avLst/>
          <a:gdLst/>
          <a:ahLst/>
          <a:cxnLst/>
          <a:rect l="0" t="0" r="0" b="0"/>
          <a:pathLst>
            <a:path>
              <a:moveTo>
                <a:pt x="1040365" y="0"/>
              </a:moveTo>
              <a:lnTo>
                <a:pt x="1040365" y="699869"/>
              </a:lnTo>
              <a:lnTo>
                <a:pt x="0" y="699869"/>
              </a:lnTo>
              <a:lnTo>
                <a:pt x="0" y="7515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00C31-7594-46D8-B805-716F93E5256B}">
      <dsp:nvSpPr>
        <dsp:cNvPr id="0" name=""/>
        <dsp:cNvSpPr/>
      </dsp:nvSpPr>
      <dsp:spPr>
        <a:xfrm>
          <a:off x="7732" y="2360599"/>
          <a:ext cx="91440" cy="9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5105"/>
              </a:lnTo>
              <a:lnTo>
                <a:pt x="119531" y="92510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83247-3C15-47BE-94E8-E9C02C45EF5C}">
      <dsp:nvSpPr>
        <dsp:cNvPr id="0" name=""/>
        <dsp:cNvSpPr/>
      </dsp:nvSpPr>
      <dsp:spPr>
        <a:xfrm>
          <a:off x="7732" y="2360599"/>
          <a:ext cx="91440" cy="575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730"/>
              </a:lnTo>
              <a:lnTo>
                <a:pt x="119531" y="57573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A6064-1F0D-4609-9D3C-55142183937A}">
      <dsp:nvSpPr>
        <dsp:cNvPr id="0" name=""/>
        <dsp:cNvSpPr/>
      </dsp:nvSpPr>
      <dsp:spPr>
        <a:xfrm>
          <a:off x="7732" y="2360599"/>
          <a:ext cx="91440" cy="226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355"/>
              </a:lnTo>
              <a:lnTo>
                <a:pt x="119531" y="2263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A21E9-0846-4CB5-AAC2-856BE4882D73}">
      <dsp:nvSpPr>
        <dsp:cNvPr id="0" name=""/>
        <dsp:cNvSpPr/>
      </dsp:nvSpPr>
      <dsp:spPr>
        <a:xfrm>
          <a:off x="250283" y="1363023"/>
          <a:ext cx="1764283" cy="751537"/>
        </a:xfrm>
        <a:custGeom>
          <a:avLst/>
          <a:gdLst/>
          <a:ahLst/>
          <a:cxnLst/>
          <a:rect l="0" t="0" r="0" b="0"/>
          <a:pathLst>
            <a:path>
              <a:moveTo>
                <a:pt x="1764283" y="0"/>
              </a:moveTo>
              <a:lnTo>
                <a:pt x="1764283" y="699869"/>
              </a:lnTo>
              <a:lnTo>
                <a:pt x="0" y="699869"/>
              </a:lnTo>
              <a:lnTo>
                <a:pt x="0" y="7515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943C9-A908-42A1-B6B3-EBE6D7CCA357}">
      <dsp:nvSpPr>
        <dsp:cNvPr id="0" name=""/>
        <dsp:cNvSpPr/>
      </dsp:nvSpPr>
      <dsp:spPr>
        <a:xfrm>
          <a:off x="2014567" y="983915"/>
          <a:ext cx="1925611" cy="133070"/>
        </a:xfrm>
        <a:custGeom>
          <a:avLst/>
          <a:gdLst/>
          <a:ahLst/>
          <a:cxnLst/>
          <a:rect l="0" t="0" r="0" b="0"/>
          <a:pathLst>
            <a:path>
              <a:moveTo>
                <a:pt x="1925611" y="0"/>
              </a:moveTo>
              <a:lnTo>
                <a:pt x="1925611" y="81401"/>
              </a:lnTo>
              <a:lnTo>
                <a:pt x="0" y="81401"/>
              </a:lnTo>
              <a:lnTo>
                <a:pt x="0" y="1330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3357E-B381-4A6E-9EA0-5E878984D520}">
      <dsp:nvSpPr>
        <dsp:cNvPr id="0" name=""/>
        <dsp:cNvSpPr/>
      </dsp:nvSpPr>
      <dsp:spPr>
        <a:xfrm>
          <a:off x="3894458" y="640476"/>
          <a:ext cx="91440" cy="973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3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5E64D-5F7B-4092-A654-4918A467FFA8}">
      <dsp:nvSpPr>
        <dsp:cNvPr id="0" name=""/>
        <dsp:cNvSpPr/>
      </dsp:nvSpPr>
      <dsp:spPr>
        <a:xfrm>
          <a:off x="3554372" y="394438"/>
          <a:ext cx="771611" cy="2460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RETROTORY</a:t>
          </a:r>
          <a:endParaRPr lang="ko-KR" altLang="en-US" sz="1000" kern="1200" dirty="0"/>
        </a:p>
      </dsp:txBody>
      <dsp:txXfrm>
        <a:off x="3554372" y="394438"/>
        <a:ext cx="771611" cy="246038"/>
      </dsp:txXfrm>
    </dsp:sp>
    <dsp:sp modelId="{401C5743-798B-4DCA-B723-EA131FB04BA1}">
      <dsp:nvSpPr>
        <dsp:cNvPr id="0" name=""/>
        <dsp:cNvSpPr/>
      </dsp:nvSpPr>
      <dsp:spPr>
        <a:xfrm>
          <a:off x="3428002" y="737876"/>
          <a:ext cx="1024352" cy="2460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Login / </a:t>
          </a:r>
          <a:r>
            <a:rPr lang="en-US" altLang="ko-KR" sz="1050" kern="1200" dirty="0" err="1" smtClean="0"/>
            <a:t>LogOut</a:t>
          </a:r>
          <a:endParaRPr lang="ko-KR" altLang="en-US" sz="1050" kern="1200" dirty="0"/>
        </a:p>
      </dsp:txBody>
      <dsp:txXfrm>
        <a:off x="3428002" y="737876"/>
        <a:ext cx="1024352" cy="246038"/>
      </dsp:txXfrm>
    </dsp:sp>
    <dsp:sp modelId="{AFC28FAF-4F44-4539-AE21-7AD29D118BF2}">
      <dsp:nvSpPr>
        <dsp:cNvPr id="0" name=""/>
        <dsp:cNvSpPr/>
      </dsp:nvSpPr>
      <dsp:spPr>
        <a:xfrm>
          <a:off x="1515792" y="1116985"/>
          <a:ext cx="997549" cy="24603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Member(</a:t>
          </a:r>
          <a:r>
            <a:rPr lang="ko-KR" altLang="en-US" sz="1000" kern="1200" dirty="0" smtClean="0"/>
            <a:t>사용자</a:t>
          </a:r>
          <a:r>
            <a:rPr lang="en-US" altLang="ko-KR" sz="1000" kern="1200" dirty="0" smtClean="0"/>
            <a:t>)</a:t>
          </a:r>
          <a:endParaRPr lang="ko-KR" altLang="en-US" sz="1000" kern="1200" dirty="0"/>
        </a:p>
      </dsp:txBody>
      <dsp:txXfrm>
        <a:off x="1515792" y="1116985"/>
        <a:ext cx="997549" cy="246038"/>
      </dsp:txXfrm>
    </dsp:sp>
    <dsp:sp modelId="{083FF12C-2C50-406B-8A30-7E577B937820}">
      <dsp:nvSpPr>
        <dsp:cNvPr id="0" name=""/>
        <dsp:cNvSpPr/>
      </dsp:nvSpPr>
      <dsp:spPr>
        <a:xfrm>
          <a:off x="4245" y="211456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회원관리</a:t>
          </a:r>
          <a:endParaRPr lang="ko-KR" altLang="en-US" sz="900" kern="1200" dirty="0"/>
        </a:p>
      </dsp:txBody>
      <dsp:txXfrm>
        <a:off x="4245" y="2114561"/>
        <a:ext cx="492077" cy="246038"/>
      </dsp:txXfrm>
    </dsp:sp>
    <dsp:sp modelId="{5DB2B2BC-175E-4FA9-AEDB-B01FD92B4BEA}">
      <dsp:nvSpPr>
        <dsp:cNvPr id="0" name=""/>
        <dsp:cNvSpPr/>
      </dsp:nvSpPr>
      <dsp:spPr>
        <a:xfrm>
          <a:off x="127264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회원가입</a:t>
          </a:r>
          <a:endParaRPr lang="ko-KR" altLang="en-US" sz="700" kern="1200" dirty="0"/>
        </a:p>
      </dsp:txBody>
      <dsp:txXfrm>
        <a:off x="127264" y="2463936"/>
        <a:ext cx="492077" cy="246038"/>
      </dsp:txXfrm>
    </dsp:sp>
    <dsp:sp modelId="{0ABC6868-55BC-42E9-BA63-A630F5A268F4}">
      <dsp:nvSpPr>
        <dsp:cNvPr id="0" name=""/>
        <dsp:cNvSpPr/>
      </dsp:nvSpPr>
      <dsp:spPr>
        <a:xfrm>
          <a:off x="127264" y="281331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회원수정</a:t>
          </a:r>
          <a:endParaRPr lang="ko-KR" altLang="en-US" sz="700" kern="1200" dirty="0"/>
        </a:p>
      </dsp:txBody>
      <dsp:txXfrm>
        <a:off x="127264" y="2813311"/>
        <a:ext cx="492077" cy="246038"/>
      </dsp:txXfrm>
    </dsp:sp>
    <dsp:sp modelId="{14689776-9B72-4CEF-BF44-4B11E80AE72A}">
      <dsp:nvSpPr>
        <dsp:cNvPr id="0" name=""/>
        <dsp:cNvSpPr/>
      </dsp:nvSpPr>
      <dsp:spPr>
        <a:xfrm>
          <a:off x="127264" y="3162685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회원탈퇴</a:t>
          </a:r>
          <a:endParaRPr lang="ko-KR" altLang="en-US" sz="700" kern="1200" dirty="0"/>
        </a:p>
      </dsp:txBody>
      <dsp:txXfrm>
        <a:off x="127264" y="3162685"/>
        <a:ext cx="492077" cy="246038"/>
      </dsp:txXfrm>
    </dsp:sp>
    <dsp:sp modelId="{591344A1-00D2-4CD0-A495-B48834F7E4F8}">
      <dsp:nvSpPr>
        <dsp:cNvPr id="0" name=""/>
        <dsp:cNvSpPr/>
      </dsp:nvSpPr>
      <dsp:spPr>
        <a:xfrm>
          <a:off x="599658" y="2114561"/>
          <a:ext cx="749084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즐겨찾는</a:t>
          </a:r>
          <a:r>
            <a:rPr lang="ko-KR" altLang="en-US" sz="900" kern="1200" dirty="0" smtClean="0"/>
            <a:t> 게임</a:t>
          </a:r>
          <a:endParaRPr lang="ko-KR" altLang="en-US" sz="900" kern="1200" dirty="0"/>
        </a:p>
      </dsp:txBody>
      <dsp:txXfrm>
        <a:off x="599658" y="2114561"/>
        <a:ext cx="749084" cy="246038"/>
      </dsp:txXfrm>
    </dsp:sp>
    <dsp:sp modelId="{9B62A64B-59AA-4318-BA5D-7ECB2A1015D0}">
      <dsp:nvSpPr>
        <dsp:cNvPr id="0" name=""/>
        <dsp:cNvSpPr/>
      </dsp:nvSpPr>
      <dsp:spPr>
        <a:xfrm>
          <a:off x="786929" y="2463936"/>
          <a:ext cx="637983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즐겨찾기</a:t>
          </a:r>
          <a:r>
            <a:rPr lang="ko-KR" altLang="en-US" sz="700" kern="1200" dirty="0" smtClean="0"/>
            <a:t> 현황</a:t>
          </a:r>
          <a:endParaRPr lang="ko-KR" altLang="en-US" sz="700" kern="1200" dirty="0"/>
        </a:p>
      </dsp:txBody>
      <dsp:txXfrm>
        <a:off x="786929" y="2463936"/>
        <a:ext cx="637983" cy="246038"/>
      </dsp:txXfrm>
    </dsp:sp>
    <dsp:sp modelId="{C497F63F-CCE7-4642-9308-B174585D6BDE}">
      <dsp:nvSpPr>
        <dsp:cNvPr id="0" name=""/>
        <dsp:cNvSpPr/>
      </dsp:nvSpPr>
      <dsp:spPr>
        <a:xfrm>
          <a:off x="786929" y="2813311"/>
          <a:ext cx="780144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즐겨찾는</a:t>
          </a:r>
          <a:r>
            <a:rPr lang="ko-KR" altLang="en-US" sz="700" kern="1200" dirty="0" smtClean="0"/>
            <a:t> 게임등록</a:t>
          </a:r>
          <a:endParaRPr lang="ko-KR" altLang="en-US" sz="700" kern="1200" dirty="0"/>
        </a:p>
      </dsp:txBody>
      <dsp:txXfrm>
        <a:off x="786929" y="2813311"/>
        <a:ext cx="780144" cy="246038"/>
      </dsp:txXfrm>
    </dsp:sp>
    <dsp:sp modelId="{346A043B-FD62-4D23-A4CF-B6A713271D0C}">
      <dsp:nvSpPr>
        <dsp:cNvPr id="0" name=""/>
        <dsp:cNvSpPr/>
      </dsp:nvSpPr>
      <dsp:spPr>
        <a:xfrm>
          <a:off x="786929" y="3162685"/>
          <a:ext cx="814388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즐겨찾는</a:t>
          </a:r>
          <a:r>
            <a:rPr lang="ko-KR" altLang="en-US" sz="700" kern="1200" dirty="0" smtClean="0"/>
            <a:t> 게임삭제</a:t>
          </a:r>
          <a:endParaRPr lang="ko-KR" altLang="en-US" sz="700" kern="1200" dirty="0"/>
        </a:p>
      </dsp:txBody>
      <dsp:txXfrm>
        <a:off x="786929" y="3162685"/>
        <a:ext cx="814388" cy="246038"/>
      </dsp:txXfrm>
    </dsp:sp>
    <dsp:sp modelId="{FA14B645-F7CE-41D4-9357-63B8975CFB75}">
      <dsp:nvSpPr>
        <dsp:cNvPr id="0" name=""/>
        <dsp:cNvSpPr/>
      </dsp:nvSpPr>
      <dsp:spPr>
        <a:xfrm>
          <a:off x="1547391" y="211456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게임검색</a:t>
          </a:r>
          <a:endParaRPr lang="ko-KR" altLang="en-US" sz="900" kern="1200" dirty="0"/>
        </a:p>
      </dsp:txBody>
      <dsp:txXfrm>
        <a:off x="1547391" y="2114561"/>
        <a:ext cx="492077" cy="246038"/>
      </dsp:txXfrm>
    </dsp:sp>
    <dsp:sp modelId="{91DDB03E-0BE1-4AF2-8701-A35123FEDDF3}">
      <dsp:nvSpPr>
        <dsp:cNvPr id="0" name=""/>
        <dsp:cNvSpPr/>
      </dsp:nvSpPr>
      <dsp:spPr>
        <a:xfrm>
          <a:off x="1670410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일반검색</a:t>
          </a:r>
          <a:endParaRPr lang="ko-KR" altLang="en-US" sz="700" kern="1200" dirty="0"/>
        </a:p>
      </dsp:txBody>
      <dsp:txXfrm>
        <a:off x="1670410" y="2463936"/>
        <a:ext cx="492077" cy="246038"/>
      </dsp:txXfrm>
    </dsp:sp>
    <dsp:sp modelId="{B6716FD6-22F3-4206-9DB3-0F514CFE138B}">
      <dsp:nvSpPr>
        <dsp:cNvPr id="0" name=""/>
        <dsp:cNvSpPr/>
      </dsp:nvSpPr>
      <dsp:spPr>
        <a:xfrm>
          <a:off x="1670410" y="281331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상세검색</a:t>
          </a:r>
          <a:endParaRPr lang="ko-KR" altLang="en-US" sz="700" kern="1200" dirty="0"/>
        </a:p>
      </dsp:txBody>
      <dsp:txXfrm>
        <a:off x="1670410" y="2813311"/>
        <a:ext cx="492077" cy="246038"/>
      </dsp:txXfrm>
    </dsp:sp>
    <dsp:sp modelId="{C9919E33-329E-4942-B6D2-42233F5D7BEF}">
      <dsp:nvSpPr>
        <dsp:cNvPr id="0" name=""/>
        <dsp:cNvSpPr/>
      </dsp:nvSpPr>
      <dsp:spPr>
        <a:xfrm>
          <a:off x="3044091" y="2114561"/>
          <a:ext cx="721784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자유게시판</a:t>
          </a:r>
          <a:endParaRPr lang="ko-KR" altLang="en-US" sz="900" kern="1200" dirty="0"/>
        </a:p>
      </dsp:txBody>
      <dsp:txXfrm>
        <a:off x="3044091" y="2114561"/>
        <a:ext cx="721784" cy="246038"/>
      </dsp:txXfrm>
    </dsp:sp>
    <dsp:sp modelId="{93AA668D-CA23-4344-89EC-2030E0114DD3}">
      <dsp:nvSpPr>
        <dsp:cNvPr id="0" name=""/>
        <dsp:cNvSpPr/>
      </dsp:nvSpPr>
      <dsp:spPr>
        <a:xfrm>
          <a:off x="2265824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글작성</a:t>
          </a:r>
          <a:endParaRPr lang="ko-KR" altLang="en-US" sz="700" kern="1200" dirty="0"/>
        </a:p>
      </dsp:txBody>
      <dsp:txXfrm>
        <a:off x="2265824" y="2463936"/>
        <a:ext cx="492077" cy="246038"/>
      </dsp:txXfrm>
    </dsp:sp>
    <dsp:sp modelId="{A305DE79-D31F-4A5C-B75C-DB9A74E114E2}">
      <dsp:nvSpPr>
        <dsp:cNvPr id="0" name=""/>
        <dsp:cNvSpPr/>
      </dsp:nvSpPr>
      <dsp:spPr>
        <a:xfrm>
          <a:off x="2861237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글수정</a:t>
          </a:r>
          <a:endParaRPr lang="ko-KR" altLang="en-US" sz="700" kern="1200" dirty="0"/>
        </a:p>
      </dsp:txBody>
      <dsp:txXfrm>
        <a:off x="2861237" y="2463936"/>
        <a:ext cx="492077" cy="246038"/>
      </dsp:txXfrm>
    </dsp:sp>
    <dsp:sp modelId="{02543E5D-3C0C-4141-BD97-4961C933658B}">
      <dsp:nvSpPr>
        <dsp:cNvPr id="0" name=""/>
        <dsp:cNvSpPr/>
      </dsp:nvSpPr>
      <dsp:spPr>
        <a:xfrm>
          <a:off x="3456651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글삭제</a:t>
          </a:r>
          <a:endParaRPr lang="ko-KR" altLang="en-US" sz="700" kern="1200" dirty="0"/>
        </a:p>
      </dsp:txBody>
      <dsp:txXfrm>
        <a:off x="3456651" y="2463936"/>
        <a:ext cx="492077" cy="246038"/>
      </dsp:txXfrm>
    </dsp:sp>
    <dsp:sp modelId="{CC9D6B50-2056-4483-8F22-BC7D1471284B}">
      <dsp:nvSpPr>
        <dsp:cNvPr id="0" name=""/>
        <dsp:cNvSpPr/>
      </dsp:nvSpPr>
      <dsp:spPr>
        <a:xfrm>
          <a:off x="4052065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글보기</a:t>
          </a:r>
          <a:endParaRPr lang="ko-KR" altLang="en-US" sz="700" kern="1200" dirty="0"/>
        </a:p>
      </dsp:txBody>
      <dsp:txXfrm>
        <a:off x="4052065" y="2463936"/>
        <a:ext cx="492077" cy="246038"/>
      </dsp:txXfrm>
    </dsp:sp>
    <dsp:sp modelId="{2EDF541D-05DD-457F-9052-97ADC5C2913B}">
      <dsp:nvSpPr>
        <dsp:cNvPr id="0" name=""/>
        <dsp:cNvSpPr/>
      </dsp:nvSpPr>
      <dsp:spPr>
        <a:xfrm>
          <a:off x="4088454" y="2831414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답변글</a:t>
          </a:r>
          <a:endParaRPr lang="ko-KR" altLang="en-US" sz="700" kern="1200" dirty="0"/>
        </a:p>
      </dsp:txBody>
      <dsp:txXfrm>
        <a:off x="4088454" y="2831414"/>
        <a:ext cx="492077" cy="246038"/>
      </dsp:txXfrm>
    </dsp:sp>
    <dsp:sp modelId="{FD521CED-5959-4889-A3DA-4652A9ABF416}">
      <dsp:nvSpPr>
        <dsp:cNvPr id="0" name=""/>
        <dsp:cNvSpPr/>
      </dsp:nvSpPr>
      <dsp:spPr>
        <a:xfrm>
          <a:off x="4522600" y="2114561"/>
          <a:ext cx="991590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팔로우</a:t>
          </a:r>
          <a:r>
            <a:rPr lang="en-US" altLang="ko-KR" sz="900" kern="1200" dirty="0" smtClean="0"/>
            <a:t>/</a:t>
          </a:r>
          <a:r>
            <a:rPr lang="ko-KR" altLang="en-US" sz="900" kern="1200" dirty="0" err="1" smtClean="0"/>
            <a:t>언팔로우</a:t>
          </a:r>
          <a:endParaRPr lang="ko-KR" altLang="en-US" sz="900" kern="1200" dirty="0"/>
        </a:p>
      </dsp:txBody>
      <dsp:txXfrm>
        <a:off x="4522600" y="2114561"/>
        <a:ext cx="991590" cy="246038"/>
      </dsp:txXfrm>
    </dsp:sp>
    <dsp:sp modelId="{C0AB51C5-E90D-4C2F-BF99-8CA60A4D5DE4}">
      <dsp:nvSpPr>
        <dsp:cNvPr id="0" name=""/>
        <dsp:cNvSpPr/>
      </dsp:nvSpPr>
      <dsp:spPr>
        <a:xfrm>
          <a:off x="4770498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팔로우</a:t>
          </a:r>
          <a:endParaRPr lang="ko-KR" altLang="en-US" sz="900" kern="1200" dirty="0"/>
        </a:p>
      </dsp:txBody>
      <dsp:txXfrm>
        <a:off x="4770498" y="2463936"/>
        <a:ext cx="492077" cy="246038"/>
      </dsp:txXfrm>
    </dsp:sp>
    <dsp:sp modelId="{79A0F2DE-0DD7-4E73-B7C1-C1874D9D0CF1}">
      <dsp:nvSpPr>
        <dsp:cNvPr id="0" name=""/>
        <dsp:cNvSpPr/>
      </dsp:nvSpPr>
      <dsp:spPr>
        <a:xfrm>
          <a:off x="4770498" y="281331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언팔로우</a:t>
          </a:r>
          <a:endParaRPr lang="ko-KR" altLang="en-US" sz="900" kern="1200" dirty="0"/>
        </a:p>
      </dsp:txBody>
      <dsp:txXfrm>
        <a:off x="4770498" y="2813311"/>
        <a:ext cx="492077" cy="246038"/>
      </dsp:txXfrm>
    </dsp:sp>
    <dsp:sp modelId="{E98DA320-035E-4A3F-97DF-32FE08FF0E20}">
      <dsp:nvSpPr>
        <dsp:cNvPr id="0" name=""/>
        <dsp:cNvSpPr/>
      </dsp:nvSpPr>
      <dsp:spPr>
        <a:xfrm>
          <a:off x="5443592" y="1123684"/>
          <a:ext cx="997554" cy="24603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Admin(</a:t>
          </a:r>
          <a:r>
            <a:rPr lang="ko-KR" altLang="en-US" sz="1050" kern="1200" dirty="0" smtClean="0"/>
            <a:t>관리자</a:t>
          </a:r>
          <a:r>
            <a:rPr lang="en-US" altLang="ko-KR" sz="1050" kern="1200" dirty="0" smtClean="0"/>
            <a:t>)</a:t>
          </a:r>
          <a:endParaRPr lang="ko-KR" altLang="en-US" sz="1050" kern="1200" dirty="0"/>
        </a:p>
      </dsp:txBody>
      <dsp:txXfrm>
        <a:off x="5443592" y="1123684"/>
        <a:ext cx="997554" cy="246038"/>
      </dsp:txXfrm>
    </dsp:sp>
    <dsp:sp modelId="{471BEF31-65C8-4952-98E1-6A5FD4BE6DA2}">
      <dsp:nvSpPr>
        <dsp:cNvPr id="0" name=""/>
        <dsp:cNvSpPr/>
      </dsp:nvSpPr>
      <dsp:spPr>
        <a:xfrm>
          <a:off x="5617526" y="2114561"/>
          <a:ext cx="697229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관리</a:t>
          </a:r>
          <a:endParaRPr lang="ko-KR" altLang="en-US" sz="900" kern="1200" dirty="0"/>
        </a:p>
      </dsp:txBody>
      <dsp:txXfrm>
        <a:off x="5617526" y="2114561"/>
        <a:ext cx="697229" cy="246038"/>
      </dsp:txXfrm>
    </dsp:sp>
    <dsp:sp modelId="{5C849E3A-C767-43D9-AC2A-5433E749DD8F}">
      <dsp:nvSpPr>
        <dsp:cNvPr id="0" name=""/>
        <dsp:cNvSpPr/>
      </dsp:nvSpPr>
      <dsp:spPr>
        <a:xfrm>
          <a:off x="5791834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관리자등록</a:t>
          </a:r>
          <a:endParaRPr lang="ko-KR" altLang="en-US" sz="700" kern="1200" dirty="0"/>
        </a:p>
      </dsp:txBody>
      <dsp:txXfrm>
        <a:off x="5791834" y="2463936"/>
        <a:ext cx="492077" cy="246038"/>
      </dsp:txXfrm>
    </dsp:sp>
    <dsp:sp modelId="{AC1368E9-52DB-4E55-89C7-E10004B70D23}">
      <dsp:nvSpPr>
        <dsp:cNvPr id="0" name=""/>
        <dsp:cNvSpPr/>
      </dsp:nvSpPr>
      <dsp:spPr>
        <a:xfrm>
          <a:off x="5791834" y="281331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관리자 삭제</a:t>
          </a:r>
          <a:endParaRPr lang="ko-KR" altLang="en-US" sz="700" kern="1200" dirty="0"/>
        </a:p>
      </dsp:txBody>
      <dsp:txXfrm>
        <a:off x="5791834" y="2813311"/>
        <a:ext cx="492077" cy="246038"/>
      </dsp:txXfrm>
    </dsp:sp>
    <dsp:sp modelId="{EE785952-E7EA-48F1-8A12-8A61061AC87F}">
      <dsp:nvSpPr>
        <dsp:cNvPr id="0" name=""/>
        <dsp:cNvSpPr/>
      </dsp:nvSpPr>
      <dsp:spPr>
        <a:xfrm>
          <a:off x="6418092" y="211456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회원관리</a:t>
          </a:r>
          <a:endParaRPr lang="ko-KR" altLang="en-US" sz="900" kern="1200" dirty="0"/>
        </a:p>
      </dsp:txBody>
      <dsp:txXfrm>
        <a:off x="6418092" y="2114561"/>
        <a:ext cx="492077" cy="246038"/>
      </dsp:txXfrm>
    </dsp:sp>
    <dsp:sp modelId="{0DD8BE1D-E8D2-407C-BA38-930F66DC608E}">
      <dsp:nvSpPr>
        <dsp:cNvPr id="0" name=""/>
        <dsp:cNvSpPr/>
      </dsp:nvSpPr>
      <dsp:spPr>
        <a:xfrm>
          <a:off x="6541111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회원검색</a:t>
          </a:r>
          <a:endParaRPr lang="ko-KR" altLang="en-US" sz="700" kern="1200" dirty="0"/>
        </a:p>
      </dsp:txBody>
      <dsp:txXfrm>
        <a:off x="6541111" y="2463936"/>
        <a:ext cx="492077" cy="246038"/>
      </dsp:txXfrm>
    </dsp:sp>
    <dsp:sp modelId="{CAA560A9-E1E4-40D6-B32E-6DB09C8335B6}">
      <dsp:nvSpPr>
        <dsp:cNvPr id="0" name=""/>
        <dsp:cNvSpPr/>
      </dsp:nvSpPr>
      <dsp:spPr>
        <a:xfrm>
          <a:off x="6541111" y="281331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레벨별목록</a:t>
          </a:r>
          <a:endParaRPr lang="ko-KR" altLang="en-US" sz="700" kern="1200" dirty="0"/>
        </a:p>
      </dsp:txBody>
      <dsp:txXfrm>
        <a:off x="6541111" y="2813311"/>
        <a:ext cx="492077" cy="246038"/>
      </dsp:txXfrm>
    </dsp:sp>
    <dsp:sp modelId="{9A4CD104-3938-4A5B-893B-3FE605AF0D46}">
      <dsp:nvSpPr>
        <dsp:cNvPr id="0" name=""/>
        <dsp:cNvSpPr/>
      </dsp:nvSpPr>
      <dsp:spPr>
        <a:xfrm>
          <a:off x="7013506" y="211456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공지사항</a:t>
          </a:r>
          <a:endParaRPr lang="ko-KR" altLang="en-US" sz="900" kern="1200" dirty="0"/>
        </a:p>
      </dsp:txBody>
      <dsp:txXfrm>
        <a:off x="7013506" y="2114561"/>
        <a:ext cx="492077" cy="246038"/>
      </dsp:txXfrm>
    </dsp:sp>
    <dsp:sp modelId="{F8BE385D-948F-40F5-A4FE-9697B1801898}">
      <dsp:nvSpPr>
        <dsp:cNvPr id="0" name=""/>
        <dsp:cNvSpPr/>
      </dsp:nvSpPr>
      <dsp:spPr>
        <a:xfrm>
          <a:off x="7136525" y="2463936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글작성</a:t>
          </a:r>
          <a:endParaRPr lang="ko-KR" altLang="en-US" sz="700" kern="1200" dirty="0"/>
        </a:p>
      </dsp:txBody>
      <dsp:txXfrm>
        <a:off x="7136525" y="2463936"/>
        <a:ext cx="492077" cy="246038"/>
      </dsp:txXfrm>
    </dsp:sp>
    <dsp:sp modelId="{25FF2168-D4B0-435F-AA23-A90A81C8A623}">
      <dsp:nvSpPr>
        <dsp:cNvPr id="0" name=""/>
        <dsp:cNvSpPr/>
      </dsp:nvSpPr>
      <dsp:spPr>
        <a:xfrm>
          <a:off x="7136525" y="2813311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글수정</a:t>
          </a:r>
          <a:endParaRPr lang="ko-KR" altLang="en-US" sz="700" kern="1200" dirty="0"/>
        </a:p>
      </dsp:txBody>
      <dsp:txXfrm>
        <a:off x="7136525" y="2813311"/>
        <a:ext cx="492077" cy="246038"/>
      </dsp:txXfrm>
    </dsp:sp>
    <dsp:sp modelId="{F84FA05E-149A-418E-B7D8-71F6CA1AFD2F}">
      <dsp:nvSpPr>
        <dsp:cNvPr id="0" name=""/>
        <dsp:cNvSpPr/>
      </dsp:nvSpPr>
      <dsp:spPr>
        <a:xfrm>
          <a:off x="7136525" y="3162685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글삭제</a:t>
          </a:r>
          <a:endParaRPr lang="ko-KR" altLang="en-US" sz="700" kern="1200" dirty="0"/>
        </a:p>
      </dsp:txBody>
      <dsp:txXfrm>
        <a:off x="7136525" y="3162685"/>
        <a:ext cx="492077" cy="246038"/>
      </dsp:txXfrm>
    </dsp:sp>
    <dsp:sp modelId="{E775BE9C-7A93-4614-BDDA-E2FD5E9B7733}">
      <dsp:nvSpPr>
        <dsp:cNvPr id="0" name=""/>
        <dsp:cNvSpPr/>
      </dsp:nvSpPr>
      <dsp:spPr>
        <a:xfrm>
          <a:off x="7136525" y="3512060"/>
          <a:ext cx="492077" cy="2460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err="1" smtClean="0"/>
            <a:t>글보기</a:t>
          </a:r>
          <a:endParaRPr lang="ko-KR" altLang="en-US" sz="700" kern="1200" dirty="0"/>
        </a:p>
      </dsp:txBody>
      <dsp:txXfrm>
        <a:off x="7136525" y="3512060"/>
        <a:ext cx="492077" cy="246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6349-FE6A-4CDD-BAC1-44C7F53D7887}">
      <dsp:nvSpPr>
        <dsp:cNvPr id="0" name=""/>
        <dsp:cNvSpPr/>
      </dsp:nvSpPr>
      <dsp:spPr>
        <a:xfrm>
          <a:off x="3920" y="355509"/>
          <a:ext cx="1215233" cy="729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준회원</a:t>
          </a:r>
          <a:endParaRPr lang="ko-KR" altLang="en-US" sz="2000" kern="1200" dirty="0"/>
        </a:p>
      </dsp:txBody>
      <dsp:txXfrm>
        <a:off x="25276" y="376865"/>
        <a:ext cx="1172521" cy="686428"/>
      </dsp:txXfrm>
    </dsp:sp>
    <dsp:sp modelId="{83AEE1CA-67EB-4AED-905D-9921F846B326}">
      <dsp:nvSpPr>
        <dsp:cNvPr id="0" name=""/>
        <dsp:cNvSpPr/>
      </dsp:nvSpPr>
      <dsp:spPr>
        <a:xfrm>
          <a:off x="1340677" y="569390"/>
          <a:ext cx="257629" cy="301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340677" y="629666"/>
        <a:ext cx="180340" cy="180826"/>
      </dsp:txXfrm>
    </dsp:sp>
    <dsp:sp modelId="{7141F69D-D08B-4C12-803A-A28067AB6306}">
      <dsp:nvSpPr>
        <dsp:cNvPr id="0" name=""/>
        <dsp:cNvSpPr/>
      </dsp:nvSpPr>
      <dsp:spPr>
        <a:xfrm>
          <a:off x="1705247" y="355509"/>
          <a:ext cx="1215233" cy="729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실버</a:t>
          </a:r>
          <a:endParaRPr lang="ko-KR" altLang="en-US" sz="2000" kern="1200" dirty="0"/>
        </a:p>
      </dsp:txBody>
      <dsp:txXfrm>
        <a:off x="1726603" y="376865"/>
        <a:ext cx="1172521" cy="686428"/>
      </dsp:txXfrm>
    </dsp:sp>
    <dsp:sp modelId="{96EFE64C-B48D-4239-ADD2-BF1974BBF7FB}">
      <dsp:nvSpPr>
        <dsp:cNvPr id="0" name=""/>
        <dsp:cNvSpPr/>
      </dsp:nvSpPr>
      <dsp:spPr>
        <a:xfrm>
          <a:off x="3042004" y="569390"/>
          <a:ext cx="257629" cy="301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042004" y="629666"/>
        <a:ext cx="180340" cy="180826"/>
      </dsp:txXfrm>
    </dsp:sp>
    <dsp:sp modelId="{BE3A2A2C-FC46-4B30-B449-F23DA3FAAC98}">
      <dsp:nvSpPr>
        <dsp:cNvPr id="0" name=""/>
        <dsp:cNvSpPr/>
      </dsp:nvSpPr>
      <dsp:spPr>
        <a:xfrm>
          <a:off x="3406575" y="355509"/>
          <a:ext cx="1215233" cy="729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골드</a:t>
          </a:r>
          <a:endParaRPr lang="ko-KR" altLang="en-US" sz="2000" kern="1200" dirty="0"/>
        </a:p>
      </dsp:txBody>
      <dsp:txXfrm>
        <a:off x="3427931" y="376865"/>
        <a:ext cx="1172521" cy="686428"/>
      </dsp:txXfrm>
    </dsp:sp>
    <dsp:sp modelId="{D8DF84FE-FD68-4FE9-B47E-080969BDC4A1}">
      <dsp:nvSpPr>
        <dsp:cNvPr id="0" name=""/>
        <dsp:cNvSpPr/>
      </dsp:nvSpPr>
      <dsp:spPr>
        <a:xfrm>
          <a:off x="4743332" y="569390"/>
          <a:ext cx="257629" cy="301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743332" y="629666"/>
        <a:ext cx="180340" cy="180826"/>
      </dsp:txXfrm>
    </dsp:sp>
    <dsp:sp modelId="{EFBCD434-32CE-4071-9516-0CEC71D0E867}">
      <dsp:nvSpPr>
        <dsp:cNvPr id="0" name=""/>
        <dsp:cNvSpPr/>
      </dsp:nvSpPr>
      <dsp:spPr>
        <a:xfrm>
          <a:off x="5107902" y="355509"/>
          <a:ext cx="1215233" cy="729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플래티넘</a:t>
          </a:r>
          <a:endParaRPr lang="ko-KR" altLang="en-US" sz="2000" kern="1200" dirty="0"/>
        </a:p>
      </dsp:txBody>
      <dsp:txXfrm>
        <a:off x="5129258" y="376865"/>
        <a:ext cx="1172521" cy="686428"/>
      </dsp:txXfrm>
    </dsp:sp>
    <dsp:sp modelId="{596C4BBE-B6D3-47A4-85E6-1B08295E7203}">
      <dsp:nvSpPr>
        <dsp:cNvPr id="0" name=""/>
        <dsp:cNvSpPr/>
      </dsp:nvSpPr>
      <dsp:spPr>
        <a:xfrm>
          <a:off x="6444659" y="569390"/>
          <a:ext cx="257629" cy="301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444659" y="629666"/>
        <a:ext cx="180340" cy="180826"/>
      </dsp:txXfrm>
    </dsp:sp>
    <dsp:sp modelId="{2166E9E9-525A-4936-91C6-E80B2CCDAC09}">
      <dsp:nvSpPr>
        <dsp:cNvPr id="0" name=""/>
        <dsp:cNvSpPr/>
      </dsp:nvSpPr>
      <dsp:spPr>
        <a:xfrm>
          <a:off x="6809229" y="355509"/>
          <a:ext cx="1215233" cy="729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VIP</a:t>
          </a:r>
          <a:endParaRPr lang="ko-KR" altLang="en-US" sz="2000" kern="1200" dirty="0"/>
        </a:p>
      </dsp:txBody>
      <dsp:txXfrm>
        <a:off x="6830585" y="376865"/>
        <a:ext cx="1172521" cy="686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6349-FE6A-4CDD-BAC1-44C7F53D7887}">
      <dsp:nvSpPr>
        <dsp:cNvPr id="0" name=""/>
        <dsp:cNvSpPr/>
      </dsp:nvSpPr>
      <dsp:spPr>
        <a:xfrm>
          <a:off x="3920" y="0"/>
          <a:ext cx="8020543" cy="144016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Black </a:t>
          </a:r>
          <a:r>
            <a:rPr lang="ko-KR" altLang="en-US" sz="4800" kern="1200" dirty="0" smtClean="0"/>
            <a:t>회원</a:t>
          </a:r>
          <a:endParaRPr lang="ko-KR" altLang="en-US" sz="4800" kern="1200" dirty="0"/>
        </a:p>
      </dsp:txBody>
      <dsp:txXfrm>
        <a:off x="46101" y="42181"/>
        <a:ext cx="7936181" cy="1355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6349-FE6A-4CDD-BAC1-44C7F53D7887}">
      <dsp:nvSpPr>
        <dsp:cNvPr id="0" name=""/>
        <dsp:cNvSpPr/>
      </dsp:nvSpPr>
      <dsp:spPr>
        <a:xfrm>
          <a:off x="1568" y="0"/>
          <a:ext cx="3343853" cy="144016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Admin</a:t>
          </a:r>
          <a:endParaRPr lang="ko-KR" altLang="en-US" sz="4800" kern="1200" dirty="0"/>
        </a:p>
      </dsp:txBody>
      <dsp:txXfrm>
        <a:off x="43749" y="42181"/>
        <a:ext cx="3259491" cy="1355798"/>
      </dsp:txXfrm>
    </dsp:sp>
    <dsp:sp modelId="{83AEE1CA-67EB-4AED-905D-9921F846B326}">
      <dsp:nvSpPr>
        <dsp:cNvPr id="0" name=""/>
        <dsp:cNvSpPr/>
      </dsp:nvSpPr>
      <dsp:spPr>
        <a:xfrm>
          <a:off x="3679806" y="305442"/>
          <a:ext cx="708896" cy="829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3679806" y="471297"/>
        <a:ext cx="496227" cy="497565"/>
      </dsp:txXfrm>
    </dsp:sp>
    <dsp:sp modelId="{7141F69D-D08B-4C12-803A-A28067AB6306}">
      <dsp:nvSpPr>
        <dsp:cNvPr id="0" name=""/>
        <dsp:cNvSpPr/>
      </dsp:nvSpPr>
      <dsp:spPr>
        <a:xfrm>
          <a:off x="4682962" y="0"/>
          <a:ext cx="3343853" cy="144016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800" kern="1200" dirty="0" smtClean="0"/>
            <a:t>관리자들</a:t>
          </a:r>
          <a:endParaRPr lang="ko-KR" altLang="en-US" sz="4800" kern="1200" dirty="0"/>
        </a:p>
      </dsp:txBody>
      <dsp:txXfrm>
        <a:off x="4725143" y="42181"/>
        <a:ext cx="3259491" cy="1355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9927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UI/UX </a:t>
            </a: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엔지니어링 응용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S/W </a:t>
            </a: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엔지니어 양성 과정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kumimoji="0" lang="ko-KR" altLang="en-US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이승훈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17076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Application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구현 연구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 </a:t>
            </a:r>
            <a:r>
              <a:rPr lang="en-US" altLang="ko-KR" sz="3200" b="1" dirty="0" err="1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Retrotory</a:t>
            </a:r>
            <a:endParaRPr lang="en-US" altLang="ko-KR" sz="3200" b="1" dirty="0" smtClean="0">
              <a:solidFill>
                <a:schemeClr val="tx2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Leodays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277593"/>
            <a:ext cx="2095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-20539"/>
            <a:ext cx="7992888" cy="976461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ko-KR" altLang="en-US" dirty="0" smtClean="0"/>
              <a:t>요구 사항 분석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회원등급</a:t>
            </a:r>
            <a:endParaRPr 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142710336"/>
              </p:ext>
            </p:extLst>
          </p:nvPr>
        </p:nvGraphicFramePr>
        <p:xfrm>
          <a:off x="216024" y="2355726"/>
          <a:ext cx="802838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300782050"/>
              </p:ext>
            </p:extLst>
          </p:nvPr>
        </p:nvGraphicFramePr>
        <p:xfrm>
          <a:off x="144016" y="987574"/>
          <a:ext cx="802838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889455100"/>
              </p:ext>
            </p:extLst>
          </p:nvPr>
        </p:nvGraphicFramePr>
        <p:xfrm>
          <a:off x="179512" y="3651870"/>
          <a:ext cx="802838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369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0392" y="267494"/>
            <a:ext cx="936104" cy="460648"/>
          </a:xfrm>
        </p:spPr>
        <p:txBody>
          <a:bodyPr/>
          <a:lstStyle/>
          <a:p>
            <a:r>
              <a:rPr lang="ko-KR" altLang="en-US" b="1" dirty="0" smtClean="0"/>
              <a:t>계획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52536" y="1419622"/>
            <a:ext cx="3096344" cy="3136701"/>
          </a:xfrm>
        </p:spPr>
        <p:txBody>
          <a:bodyPr/>
          <a:lstStyle/>
          <a:p>
            <a:pPr>
              <a:lnSpc>
                <a:spcPct val="18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계획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주제 및 목적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개발환경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개발리소스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작업분할 구조도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작업일정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-20539"/>
            <a:ext cx="7992888" cy="976461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88224" y="1419622"/>
            <a:ext cx="2520280" cy="147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80000"/>
              </a:lnSpc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구현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및 테스트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11.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핵심코드 및 시연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차후 개발 내용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12.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후기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436018"/>
            <a:ext cx="36004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분석 및 설계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요구사항 분석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6.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</a:t>
            </a:r>
            <a:r>
              <a:rPr lang="ko-KR" altLang="en-US" sz="13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즈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케이스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다이어그램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(</a:t>
            </a:r>
            <a:r>
              <a:rPr lang="en-US" altLang="ko-KR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UseCase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Diagram)</a:t>
            </a: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순차다이어그램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(Sequence Diagram)</a:t>
            </a: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기능정의서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9. DB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설계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10.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스토리보드 혹은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UI </a:t>
            </a: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설계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주제및</a:t>
            </a:r>
            <a:r>
              <a:rPr lang="ko-KR" altLang="en-US" dirty="0" smtClean="0"/>
              <a:t> 목적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1.1 </a:t>
            </a:r>
            <a:r>
              <a:rPr lang="ko-KR" altLang="en-US" b="1" dirty="0" smtClean="0"/>
              <a:t>주제 및 목적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본 시스템은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레트로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게임과 문화의 평가와 정보공유를 위한 프로그램으로 기획되었습니다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간단한 회원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소셜기능과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게시판 회원관리 기능으로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이루져있다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멤</a:t>
            </a:r>
            <a:r>
              <a:rPr lang="ko-KR" altLang="en-US" dirty="0"/>
              <a:t>버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멤버는 등급에 따라 관리되고 검색기능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게임평가 투표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오픈 로그 게시판으로 이루어져있다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관리자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최고 관리자를 기본으로 두고 최고 관리자를 통해 서브 관리자 계정을 등록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자료 관리 등록 삭제 로그 게시판의 기능 등을 이용할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및 목적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1.2 </a:t>
            </a:r>
            <a:r>
              <a:rPr lang="ko-KR" altLang="en-US" b="1" dirty="0" smtClean="0"/>
              <a:t>참조 </a:t>
            </a:r>
            <a:r>
              <a:rPr lang="en-US" altLang="ko-KR" b="1" dirty="0" smtClean="0"/>
              <a:t>: </a:t>
            </a:r>
            <a:r>
              <a:rPr lang="en-US" altLang="ko-KR" b="1" dirty="0"/>
              <a:t>L</a:t>
            </a:r>
            <a:r>
              <a:rPr lang="en-US" altLang="ko-KR" b="1" dirty="0"/>
              <a:t>ayout </a:t>
            </a:r>
            <a:r>
              <a:rPr lang="en-US" altLang="ko-KR" b="1" dirty="0" smtClean="0"/>
              <a:t>concept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Idea</a:t>
            </a:r>
            <a:r>
              <a:rPr lang="ko-KR" altLang="en-US" b="1" dirty="0" smtClean="0"/>
              <a:t> </a:t>
            </a:r>
            <a:r>
              <a:rPr lang="en-US" altLang="ko-KR" b="1" dirty="0"/>
              <a:t>concept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1629"/>
            <a:ext cx="7272808" cy="287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707629" y="4487366"/>
            <a:ext cx="6912768" cy="460648"/>
          </a:xfrm>
        </p:spPr>
        <p:txBody>
          <a:bodyPr/>
          <a:lstStyle/>
          <a:p>
            <a:pPr lvl="0"/>
            <a:r>
              <a:rPr lang="en-US" b="1" dirty="0" err="1" smtClean="0"/>
              <a:t>Codrops</a:t>
            </a:r>
            <a:r>
              <a:rPr lang="en-US" b="1" dirty="0" smtClean="0"/>
              <a:t> : Web </a:t>
            </a:r>
            <a:r>
              <a:rPr lang="en-US" b="1" dirty="0" err="1" smtClean="0"/>
              <a:t>Desing</a:t>
            </a:r>
            <a:r>
              <a:rPr lang="en-US" b="1" dirty="0" smtClean="0"/>
              <a:t> </a:t>
            </a:r>
            <a:r>
              <a:rPr lang="en-US" b="1" dirty="0" err="1"/>
              <a:t>S</a:t>
            </a:r>
            <a:r>
              <a:rPr lang="en-US" b="1" dirty="0" err="1" smtClean="0"/>
              <a:t>orece</a:t>
            </a:r>
            <a:r>
              <a:rPr lang="en-US" b="1" dirty="0" smtClean="0"/>
              <a:t> Site</a:t>
            </a:r>
            <a:endParaRPr lang="en-US" b="1" dirty="0"/>
          </a:p>
        </p:txBody>
      </p:sp>
      <p:pic>
        <p:nvPicPr>
          <p:cNvPr id="8" name="Picture 2" descr="C:\Users\Leodays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486"/>
            <a:ext cx="1691680" cy="14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및 목적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1.2 </a:t>
            </a:r>
            <a:r>
              <a:rPr lang="ko-KR" altLang="en-US" b="1" dirty="0" smtClean="0"/>
              <a:t>참조 </a:t>
            </a:r>
            <a:r>
              <a:rPr lang="en-US" altLang="ko-KR" b="1" dirty="0" smtClean="0"/>
              <a:t>: </a:t>
            </a:r>
            <a:r>
              <a:rPr lang="en-US" altLang="ko-KR" b="1" dirty="0"/>
              <a:t>L</a:t>
            </a:r>
            <a:r>
              <a:rPr lang="en-US" altLang="ko-KR" b="1" dirty="0"/>
              <a:t>ayout </a:t>
            </a:r>
            <a:r>
              <a:rPr lang="en-US" altLang="ko-KR" b="1" dirty="0" smtClean="0"/>
              <a:t>concept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Idea</a:t>
            </a:r>
            <a:r>
              <a:rPr lang="ko-KR" altLang="en-US" b="1" dirty="0" smtClean="0"/>
              <a:t> </a:t>
            </a:r>
            <a:r>
              <a:rPr lang="en-US" altLang="ko-KR" b="1" dirty="0"/>
              <a:t>concept</a:t>
            </a:r>
            <a:endParaRPr lang="en-US" b="1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835696" y="4415358"/>
            <a:ext cx="6912768" cy="460648"/>
          </a:xfrm>
        </p:spPr>
        <p:txBody>
          <a:bodyPr/>
          <a:lstStyle/>
          <a:p>
            <a:pPr lvl="0"/>
            <a:r>
              <a:rPr lang="en-US" b="1" dirty="0" err="1" smtClean="0"/>
              <a:t>RuriWeb</a:t>
            </a:r>
            <a:r>
              <a:rPr lang="en-US" b="1" dirty="0" smtClean="0"/>
              <a:t> :</a:t>
            </a:r>
            <a:r>
              <a:rPr lang="ko-KR" altLang="en-US" b="1" dirty="0" smtClean="0"/>
              <a:t>게임정보 공유 사이트</a:t>
            </a:r>
            <a:endParaRPr lang="en-US" b="1" dirty="0"/>
          </a:p>
        </p:txBody>
      </p:sp>
      <p:pic>
        <p:nvPicPr>
          <p:cNvPr id="2050" name="Picture 2" descr="C:\Users\Leodays\Desktop\Screenshot 2018-07-06 at 11.16.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9622"/>
            <a:ext cx="6912767" cy="29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6256" y="267494"/>
            <a:ext cx="2160240" cy="460648"/>
          </a:xfrm>
        </p:spPr>
        <p:txBody>
          <a:bodyPr/>
          <a:lstStyle/>
          <a:p>
            <a:r>
              <a:rPr lang="ko-KR" altLang="en-US" b="1" dirty="0" smtClean="0"/>
              <a:t>계발환경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-20539"/>
            <a:ext cx="6408712" cy="976461"/>
          </a:xfrm>
        </p:spPr>
        <p:txBody>
          <a:bodyPr/>
          <a:lstStyle/>
          <a:p>
            <a:r>
              <a:rPr lang="en-US" dirty="0" err="1" smtClean="0"/>
              <a:t>Resoerce</a:t>
            </a:r>
            <a:endParaRPr lang="en-US" dirty="0"/>
          </a:p>
        </p:txBody>
      </p:sp>
      <p:grpSp>
        <p:nvGrpSpPr>
          <p:cNvPr id="8" name="그룹 19"/>
          <p:cNvGrpSpPr>
            <a:grpSpLocks/>
          </p:cNvGrpSpPr>
          <p:nvPr/>
        </p:nvGrpSpPr>
        <p:grpSpPr bwMode="auto">
          <a:xfrm>
            <a:off x="609426" y="1052866"/>
            <a:ext cx="7345363" cy="366886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Windows 10 Ultimate 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0"/>
          <p:cNvGrpSpPr>
            <a:grpSpLocks/>
          </p:cNvGrpSpPr>
          <p:nvPr/>
        </p:nvGrpSpPr>
        <p:grpSpPr bwMode="auto">
          <a:xfrm>
            <a:off x="625822" y="1579023"/>
            <a:ext cx="7330554" cy="305792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8.5.1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1"/>
          <p:cNvGrpSpPr>
            <a:grpSpLocks/>
          </p:cNvGrpSpPr>
          <p:nvPr/>
        </p:nvGrpSpPr>
        <p:grpSpPr bwMode="auto">
          <a:xfrm>
            <a:off x="609426" y="2067824"/>
            <a:ext cx="7346950" cy="291654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2"/>
          <p:cNvGrpSpPr>
            <a:grpSpLocks/>
          </p:cNvGrpSpPr>
          <p:nvPr/>
        </p:nvGrpSpPr>
        <p:grpSpPr bwMode="auto">
          <a:xfrm>
            <a:off x="625821" y="2499872"/>
            <a:ext cx="7328967" cy="287902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4"/>
          <p:cNvGrpSpPr>
            <a:grpSpLocks/>
          </p:cNvGrpSpPr>
          <p:nvPr/>
        </p:nvGrpSpPr>
        <p:grpSpPr bwMode="auto">
          <a:xfrm>
            <a:off x="609426" y="3435846"/>
            <a:ext cx="7345362" cy="385830"/>
            <a:chOff x="827088" y="4174331"/>
            <a:chExt cx="7344730" cy="467518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52533" y="4209849"/>
              <a:ext cx="6119285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3" name="그룹 23"/>
          <p:cNvGrpSpPr>
            <a:grpSpLocks/>
          </p:cNvGrpSpPr>
          <p:nvPr/>
        </p:nvGrpSpPr>
        <p:grpSpPr bwMode="auto">
          <a:xfrm>
            <a:off x="609426" y="2931790"/>
            <a:ext cx="7345363" cy="360170"/>
            <a:chOff x="827088" y="3576481"/>
            <a:chExt cx="7344731" cy="432156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3576481"/>
              <a:ext cx="6119286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MVC model 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6" name="그룹 26"/>
          <p:cNvGrpSpPr>
            <a:grpSpLocks/>
          </p:cNvGrpSpPr>
          <p:nvPr/>
        </p:nvGrpSpPr>
        <p:grpSpPr bwMode="auto">
          <a:xfrm>
            <a:off x="609426" y="4516096"/>
            <a:ext cx="7346950" cy="503926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7" name="직사각형 26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jquery-1.12.4,   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25"/>
          <p:cNvGrpSpPr>
            <a:grpSpLocks/>
          </p:cNvGrpSpPr>
          <p:nvPr/>
        </p:nvGrpSpPr>
        <p:grpSpPr bwMode="auto">
          <a:xfrm>
            <a:off x="611014" y="3939902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30" name="직사각형 29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Eclipse-jee-oxygen-.3-win32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9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2347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b="1" dirty="0" smtClean="0">
                <a:solidFill>
                  <a:srgbClr val="756B5F"/>
                </a:solidFill>
              </a:rPr>
              <a:t>작업분할구조도</a:t>
            </a:r>
            <a:endParaRPr lang="en-US" altLang="ko-KR" b="1" dirty="0" smtClean="0">
              <a:solidFill>
                <a:srgbClr val="756B5F"/>
              </a:solidFill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826111079"/>
              </p:ext>
            </p:extLst>
          </p:nvPr>
        </p:nvGraphicFramePr>
        <p:xfrm>
          <a:off x="1403648" y="195486"/>
          <a:ext cx="763284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C:\Users\Leodays\Desktop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" y="492810"/>
            <a:ext cx="1691680" cy="14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-20539"/>
            <a:ext cx="7992888" cy="976461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ko-KR" altLang="en-US" dirty="0" smtClean="0"/>
              <a:t>요구 사항 분석</a:t>
            </a:r>
            <a:r>
              <a:rPr lang="en-US" altLang="ko-KR" dirty="0" smtClean="0"/>
              <a:t>1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771550"/>
            <a:ext cx="91440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회원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회원가입과 로그인 을 마친 회원은 프로필 메뉴로 접근할 수 있으며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기능페이지에 회원 정보수정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탈퇴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팔로우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팔로워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리스트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즐겨찾기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한 게임을 확인 할 수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회원은 포인트가 있으며 포인트는 글을 하나 게시 하거나 게임등록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게임 평점을 남길 때마다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점 씩 누적된다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회원은 포인트 구간에 따라서 등급이 달라지며  단계는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1~5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각 등급의 이름은 준회원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실버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골드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플레티넘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VIP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각 회원은 서로의 프로필에 접근하여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팔로우를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할 수 있으며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팔로우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한 사람을 자기프로필페이지에서 확인 할 수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팔로우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시 상대방 이 쓴 글을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팔로워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게시물에서 확인할 수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게임 검색은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게임명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개발사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소개내용 중 키워드로 검색할 수 있고 상세 검색에서는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평점별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출시일 기준 검색을 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자유게시판은 준회원 이상 열람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실버회원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부터 글 작성 수정 삭제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답글을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할 수 있으며 조회수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100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이상은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인기글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아이콘을 달아 강조한다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3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-20539"/>
            <a:ext cx="7992888" cy="976461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ko-KR" altLang="en-US" dirty="0" smtClean="0"/>
              <a:t>요구 사항 분석</a:t>
            </a:r>
            <a:r>
              <a:rPr lang="en-US" altLang="ko-KR" dirty="0" smtClean="0"/>
              <a:t>2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915566"/>
            <a:ext cx="9144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회원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평점을 달은 게임은 게임 평가투표수 와 총점을 계산해서 평균점을 구하고 평균점의 등급에 따라 다른 모양의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배찌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아이콘을 출력해준다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(1~10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관리자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Admin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 계정이 슈퍼유저로써 다른 관리자 아이디를 생성할 수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관리자 아이디들은 모든 게시판의 글을 관리할 수 있고 공지사항 게시판에 글을 게시할 수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80000"/>
              </a:lnSpc>
              <a:buFontTx/>
              <a:buChar char="-"/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각 게시판들의 현황을 볼 수 있고 검색하는 관리자 페이지를 접근하여 볼 수 있다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4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302</Words>
  <Application>Microsoft Office PowerPoint</Application>
  <PresentationFormat>화면 슬라이드 쇼(16:9)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PowerPoint 프레젠테이션</vt:lpstr>
      <vt:lpstr>Index</vt:lpstr>
      <vt:lpstr>주제및 목적</vt:lpstr>
      <vt:lpstr>주제 및 목적</vt:lpstr>
      <vt:lpstr>주제 및 목적</vt:lpstr>
      <vt:lpstr>Resoerce</vt:lpstr>
      <vt:lpstr>PowerPoint 프레젠테이션</vt:lpstr>
      <vt:lpstr>5. 요구 사항 분석1</vt:lpstr>
      <vt:lpstr>5. 요구 사항 분석2</vt:lpstr>
      <vt:lpstr>5. 요구 사항 분석3 : 회원등급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Leodays</cp:lastModifiedBy>
  <cp:revision>158</cp:revision>
  <dcterms:created xsi:type="dcterms:W3CDTF">2014-04-01T16:27:38Z</dcterms:created>
  <dcterms:modified xsi:type="dcterms:W3CDTF">2018-07-06T08:54:09Z</dcterms:modified>
</cp:coreProperties>
</file>