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275" r:id="rId2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2017-01-15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/32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HTML5 </a:t>
            </a:r>
            <a:r>
              <a:rPr lang="ko-KR" altLang="en-US" dirty="0"/>
              <a:t>기본 구조와 작성법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3. </a:t>
            </a:r>
            <a:r>
              <a:rPr lang="ko-KR" altLang="en-US" dirty="0"/>
              <a:t>코드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9" y="1432210"/>
            <a:ext cx="804548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4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4. </a:t>
            </a:r>
            <a:r>
              <a:rPr lang="ko-KR" altLang="en-US" dirty="0"/>
              <a:t>파일 </a:t>
            </a:r>
            <a:r>
              <a:rPr lang="ko-KR" altLang="en-US" dirty="0" smtClean="0"/>
              <a:t>저장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[File ]-[Save] </a:t>
            </a:r>
            <a:r>
              <a:rPr lang="ko-KR" altLang="en-US" dirty="0" smtClean="0"/>
              <a:t>메뉴 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 smtClean="0"/>
              <a:t>                    반드시 </a:t>
            </a:r>
            <a:r>
              <a:rPr lang="en-US" altLang="ko-KR" dirty="0" smtClean="0"/>
              <a:t>OO.html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OO.htm </a:t>
            </a:r>
            <a:r>
              <a:rPr lang="ko-KR" altLang="en-US" dirty="0"/>
              <a:t>형식으로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66913"/>
            <a:ext cx="70961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5. </a:t>
            </a:r>
            <a:r>
              <a:rPr lang="ko-KR" altLang="en-US" dirty="0" smtClean="0"/>
              <a:t>실행 </a:t>
            </a:r>
            <a:r>
              <a:rPr lang="en-US" altLang="ko-KR" dirty="0"/>
              <a:t>: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</a:t>
            </a:r>
            <a:r>
              <a:rPr lang="ko-KR" altLang="en-US" dirty="0"/>
              <a:t>크롬으로 </a:t>
            </a:r>
            <a:r>
              <a:rPr lang="ko-KR" altLang="en-US" dirty="0" smtClean="0"/>
              <a:t>드래그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6. </a:t>
            </a:r>
            <a:r>
              <a:rPr lang="ko-KR" altLang="en-US" dirty="0"/>
              <a:t>실행 결과 확인하기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69" y="1439389"/>
            <a:ext cx="5178206" cy="312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73216"/>
            <a:ext cx="3307060" cy="134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6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내부 </a:t>
            </a:r>
            <a:r>
              <a:rPr lang="ko-KR" altLang="en-US" dirty="0" smtClean="0"/>
              <a:t>스타일시트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style </a:t>
            </a:r>
            <a:r>
              <a:rPr lang="ko-KR" altLang="en-US" dirty="0"/>
              <a:t>태그를 사용해 </a:t>
            </a:r>
            <a:r>
              <a:rPr lang="en-US" altLang="ko-KR" dirty="0"/>
              <a:t>HTML </a:t>
            </a:r>
            <a:r>
              <a:rPr lang="ko-KR" altLang="en-US" dirty="0"/>
              <a:t>페이지 내부에 </a:t>
            </a:r>
            <a:r>
              <a:rPr lang="ko-KR" altLang="en-US" dirty="0" smtClean="0"/>
              <a:t>직접 입력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/>
              <a:t>외부 </a:t>
            </a:r>
            <a:r>
              <a:rPr lang="ko-KR" altLang="en-US" dirty="0" smtClean="0"/>
              <a:t>스타일시트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협업 업무나 프로젝트의 규모가 클 경우 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스타일시트를 별도로 생성하고 </a:t>
            </a:r>
            <a:r>
              <a:rPr lang="en-US" altLang="ko-KR" dirty="0"/>
              <a:t>link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/>
              <a:t>속성을 사용해 </a:t>
            </a:r>
            <a:r>
              <a:rPr lang="ko-KR" altLang="en-US" dirty="0" smtClean="0"/>
              <a:t>불러옴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2-2] </a:t>
            </a:r>
            <a:r>
              <a:rPr lang="ko-KR" altLang="en-US" dirty="0"/>
              <a:t>내부 스타일시트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 smtClean="0"/>
              <a:t>새 파일 </a:t>
            </a:r>
            <a:r>
              <a:rPr lang="en-US" altLang="ko-KR" dirty="0" smtClean="0"/>
              <a:t>: [</a:t>
            </a:r>
            <a:r>
              <a:rPr lang="en-US" altLang="ko-KR" dirty="0"/>
              <a:t>File ]- [New File ]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HTMLPageWithStyle.html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/>
              <a:t>코드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태그나 </a:t>
            </a:r>
            <a:r>
              <a:rPr lang="en-US" altLang="ko-KR" dirty="0"/>
              <a:t>body </a:t>
            </a:r>
            <a:r>
              <a:rPr lang="ko-KR" altLang="en-US" dirty="0"/>
              <a:t>태그 내부에 </a:t>
            </a:r>
            <a:r>
              <a:rPr lang="en-US" altLang="ko-KR" dirty="0"/>
              <a:t>style </a:t>
            </a:r>
            <a:r>
              <a:rPr lang="ko-KR" altLang="en-US" dirty="0"/>
              <a:t>태그를 </a:t>
            </a:r>
            <a:r>
              <a:rPr lang="ko-KR" altLang="en-US" dirty="0" smtClean="0"/>
              <a:t>생성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CSS3</a:t>
            </a:r>
            <a:r>
              <a:rPr lang="ko-KR" altLang="en-US" dirty="0"/>
              <a:t>의 종류와 기본 </a:t>
            </a:r>
            <a:r>
              <a:rPr lang="ko-KR" altLang="en-US" dirty="0" smtClean="0"/>
              <a:t>작성법</a:t>
            </a:r>
          </a:p>
        </p:txBody>
      </p:sp>
    </p:spTree>
    <p:extLst>
      <p:ext uri="{BB962C8B-B14F-4D97-AF65-F5344CB8AC3E}">
        <p14:creationId xmlns:p14="http://schemas.microsoft.com/office/powerpoint/2010/main" val="33489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CSS3</a:t>
            </a:r>
            <a:r>
              <a:rPr lang="ko-KR" altLang="en-US" dirty="0"/>
              <a:t>의 종류와 기본 </a:t>
            </a:r>
            <a:r>
              <a:rPr lang="ko-KR" altLang="en-US" dirty="0" smtClean="0"/>
              <a:t>작성법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7" y="980728"/>
            <a:ext cx="6801571" cy="237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7" y="3356328"/>
            <a:ext cx="6801571" cy="15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66" y="5085184"/>
            <a:ext cx="3597002" cy="14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8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2-3] </a:t>
            </a:r>
            <a:r>
              <a:rPr lang="ko-KR" altLang="en-US" dirty="0"/>
              <a:t>외부 스타일시트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새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ko-KR" altLang="en-US" dirty="0"/>
              <a:t>종류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아톰에서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CSS3</a:t>
            </a:r>
            <a:r>
              <a:rPr lang="ko-KR" altLang="en-US" dirty="0"/>
              <a:t>의 종류와 기본 </a:t>
            </a:r>
            <a:r>
              <a:rPr lang="ko-KR" altLang="en-US" dirty="0" smtClean="0"/>
              <a:t>작성법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03" y="2060848"/>
            <a:ext cx="78105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8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/>
              <a:t>코드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코드 작성 후 </a:t>
            </a:r>
            <a:r>
              <a:rPr lang="en-US" altLang="ko-KR" dirty="0"/>
              <a:t>style.css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3</a:t>
            </a:r>
            <a:r>
              <a:rPr lang="en-US" altLang="ko-KR" dirty="0"/>
              <a:t>. HTML </a:t>
            </a:r>
            <a:r>
              <a:rPr lang="ko-KR" altLang="en-US" dirty="0"/>
              <a:t>페이지에 외부 스타일시트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4.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CSS3</a:t>
            </a:r>
            <a:r>
              <a:rPr lang="ko-KR" altLang="en-US" dirty="0"/>
              <a:t>의 종류와 기본 </a:t>
            </a:r>
            <a:r>
              <a:rPr lang="ko-KR" altLang="en-US" dirty="0" smtClean="0"/>
              <a:t>작성법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62" y="1340768"/>
            <a:ext cx="6870891" cy="14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63" y="3357315"/>
            <a:ext cx="6821206" cy="28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08" y="5638093"/>
            <a:ext cx="3800648" cy="113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내부 </a:t>
            </a: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 smtClean="0"/>
              <a:t>태그를 </a:t>
            </a:r>
            <a:r>
              <a:rPr lang="ko-KR" altLang="en-US" dirty="0"/>
              <a:t>사용해 </a:t>
            </a:r>
            <a:r>
              <a:rPr lang="en-US" altLang="ko-KR" dirty="0"/>
              <a:t>HTML </a:t>
            </a:r>
            <a:r>
              <a:rPr lang="ko-KR" altLang="en-US" dirty="0"/>
              <a:t>페이지 </a:t>
            </a:r>
            <a:r>
              <a:rPr lang="ko-KR" altLang="en-US" dirty="0" smtClean="0"/>
              <a:t>내부에 코드 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ko-KR" altLang="en-US" dirty="0"/>
              <a:t>외부 </a:t>
            </a: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파일 경로를 입력해 </a:t>
            </a:r>
            <a:r>
              <a:rPr lang="en-US" altLang="ko-KR" dirty="0"/>
              <a:t>HTML </a:t>
            </a:r>
            <a:r>
              <a:rPr lang="ko-KR" altLang="en-US" dirty="0"/>
              <a:t>페이지로 </a:t>
            </a:r>
            <a:r>
              <a:rPr lang="ko-KR" altLang="en-US" dirty="0" smtClean="0"/>
              <a:t>불러옴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2-4] </a:t>
            </a:r>
            <a:r>
              <a:rPr lang="ko-KR" altLang="en-US" dirty="0"/>
              <a:t>내부 자바스크립트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/>
              <a:t>새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[File ]-[New File ]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HTMLPageWithScript.html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태그나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태그 </a:t>
            </a:r>
            <a:r>
              <a:rPr lang="ko-KR" altLang="en-US" dirty="0"/>
              <a:t>내부에 </a:t>
            </a:r>
            <a:r>
              <a:rPr lang="en-US" altLang="ko-KR" dirty="0"/>
              <a:t>script </a:t>
            </a:r>
            <a:r>
              <a:rPr lang="ko-KR" altLang="en-US" dirty="0"/>
              <a:t>태그를 </a:t>
            </a:r>
            <a:r>
              <a:rPr lang="ko-KR" altLang="en-US" dirty="0" smtClean="0"/>
              <a:t>생성 후 코드 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3.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자바스크립트의 종류와 기본 작성법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7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자바스크립트의 종류와 기본 작성법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5079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4954231"/>
            <a:ext cx="2160240" cy="166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4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2-5] </a:t>
            </a:r>
            <a:r>
              <a:rPr lang="ko-KR" altLang="en-US" dirty="0"/>
              <a:t>외부 자바스크립트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 smtClean="0"/>
              <a:t>파일 생성 후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</a:t>
            </a:r>
            <a:r>
              <a:rPr lang="en-US" altLang="ko-KR" dirty="0"/>
              <a:t>JavaScript</a:t>
            </a:r>
            <a:r>
              <a:rPr lang="ko-KR" altLang="en-US" dirty="0"/>
              <a:t>로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/>
              <a:t>코드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: OuterJavaScript.js</a:t>
            </a:r>
            <a:r>
              <a:rPr lang="ko-KR" altLang="en-US" dirty="0"/>
              <a:t>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3.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script 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>. </a:t>
            </a:r>
            <a:r>
              <a:rPr lang="en-US" altLang="ko-KR" dirty="0"/>
              <a:t>HTMLPageWithLink.html</a:t>
            </a:r>
            <a:r>
              <a:rPr lang="ko-KR" altLang="en-US" dirty="0"/>
              <a:t>을 만들고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자바스크립트의 종류와 기본 작성법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6" y="2240824"/>
            <a:ext cx="7488832" cy="94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85" y="3749162"/>
            <a:ext cx="7164288" cy="295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22170"/>
            <a:ext cx="2416671" cy="153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(Tag), </a:t>
            </a:r>
            <a:r>
              <a:rPr lang="ko-KR" altLang="en-US" dirty="0"/>
              <a:t>요소</a:t>
            </a:r>
            <a:r>
              <a:rPr lang="en-US" altLang="ko-KR" dirty="0"/>
              <a:t>(Element),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의 의미를 파악합니다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페이지의 기본 작성 방법을 파악합니다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검사로 </a:t>
            </a:r>
            <a:r>
              <a:rPr lang="ko-KR" altLang="en-US" dirty="0" err="1"/>
              <a:t>디버그하는</a:t>
            </a:r>
            <a:r>
              <a:rPr lang="ko-KR" altLang="en-US" dirty="0"/>
              <a:t> 방법을 </a:t>
            </a:r>
            <a:r>
              <a:rPr lang="ko-KR" altLang="en-US" dirty="0" smtClean="0"/>
              <a:t>익힙니다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기본 용어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페이지 기본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페이지 기본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의 종류와 기본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자바스크립트의 종류와 기본 </a:t>
            </a:r>
            <a:r>
              <a:rPr lang="ko-KR" altLang="en-US" dirty="0" smtClean="0"/>
              <a:t>작성법</a:t>
            </a:r>
            <a:endParaRPr lang="en-US" altLang="ko-KR" dirty="0" smtClean="0"/>
          </a:p>
          <a:p>
            <a:pPr lvl="1"/>
            <a:r>
              <a:rPr lang="ko-KR" altLang="en-US" dirty="0"/>
              <a:t>검사를 이용한 오류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버그</a:t>
            </a:r>
            <a:r>
              <a:rPr lang="en-US" altLang="ko-KR" baseline="30000" dirty="0" smtClean="0"/>
              <a:t>Bug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프로그램이 </a:t>
            </a:r>
            <a:r>
              <a:rPr lang="ko-KR" altLang="en-US" dirty="0"/>
              <a:t>원하지 않는 방향으로 동작하는 </a:t>
            </a:r>
            <a:r>
              <a:rPr lang="ko-KR" altLang="en-US" dirty="0" smtClean="0"/>
              <a:t>것</a:t>
            </a:r>
            <a:endParaRPr lang="ko-KR" altLang="en-US" dirty="0"/>
          </a:p>
          <a:p>
            <a:pPr lvl="1">
              <a:spcAft>
                <a:spcPts val="200"/>
              </a:spcAft>
            </a:pPr>
            <a:r>
              <a:rPr lang="ko-KR" altLang="en-US" dirty="0"/>
              <a:t>디버그</a:t>
            </a:r>
            <a:r>
              <a:rPr lang="en-US" altLang="ko-KR" baseline="30000" dirty="0" smtClean="0"/>
              <a:t>Debug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버그를 </a:t>
            </a:r>
            <a:r>
              <a:rPr lang="ko-KR" altLang="en-US" dirty="0"/>
              <a:t>잡는</a:t>
            </a:r>
            <a:r>
              <a:rPr lang="en-US" altLang="ko-KR" dirty="0"/>
              <a:t>(</a:t>
            </a:r>
            <a:r>
              <a:rPr lang="ko-KR" altLang="en-US" dirty="0"/>
              <a:t>수정하는</a:t>
            </a:r>
            <a:r>
              <a:rPr lang="en-US" altLang="ko-KR" dirty="0"/>
              <a:t>) </a:t>
            </a:r>
            <a:r>
              <a:rPr lang="ko-KR" altLang="en-US" dirty="0" smtClean="0"/>
              <a:t>행위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ko-KR" altLang="en-US" dirty="0" smtClean="0"/>
              <a:t>브라우저 </a:t>
            </a:r>
            <a:r>
              <a:rPr lang="ko-KR" altLang="en-US" dirty="0"/>
              <a:t>검사 </a:t>
            </a:r>
            <a:r>
              <a:rPr lang="ko-KR" altLang="en-US" dirty="0" smtClean="0"/>
              <a:t>기능으로 디버그 수행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크롬을 열고 </a:t>
            </a:r>
            <a:r>
              <a:rPr lang="en-US" altLang="ko-KR" dirty="0" smtClean="0"/>
              <a:t>[F12] </a:t>
            </a:r>
            <a:r>
              <a:rPr lang="ko-KR" altLang="en-US" dirty="0"/>
              <a:t>또는 </a:t>
            </a:r>
            <a:r>
              <a:rPr lang="en-US" altLang="ko-KR" dirty="0"/>
              <a:t>[</a:t>
            </a:r>
            <a:r>
              <a:rPr lang="en-US" altLang="ko-KR" dirty="0" smtClean="0"/>
              <a:t>Ctrl] </a:t>
            </a:r>
            <a:r>
              <a:rPr lang="en-US" altLang="ko-KR" dirty="0"/>
              <a:t>+ </a:t>
            </a:r>
            <a:r>
              <a:rPr lang="en-US" altLang="ko-KR" dirty="0" smtClean="0"/>
              <a:t>[Shift] </a:t>
            </a:r>
            <a:r>
              <a:rPr lang="en-US" altLang="ko-KR" dirty="0"/>
              <a:t>+ </a:t>
            </a:r>
            <a:r>
              <a:rPr lang="en-US" altLang="ko-KR" dirty="0" smtClean="0"/>
              <a:t>[I] 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웹 페이지에서 </a:t>
            </a:r>
            <a:r>
              <a:rPr lang="ko-KR" altLang="en-US" dirty="0"/>
              <a:t>마우스 오른쪽 </a:t>
            </a:r>
            <a:r>
              <a:rPr lang="ko-KR" altLang="en-US" dirty="0" smtClean="0"/>
              <a:t>버튼 </a:t>
            </a:r>
            <a:r>
              <a:rPr lang="ko-KR" altLang="en-US" dirty="0"/>
              <a:t>클릭해 </a:t>
            </a:r>
            <a:r>
              <a:rPr lang="en-US" altLang="ko-KR" dirty="0"/>
              <a:t>[</a:t>
            </a:r>
            <a:r>
              <a:rPr lang="ko-KR" altLang="en-US" dirty="0"/>
              <a:t>검사</a:t>
            </a:r>
            <a:r>
              <a:rPr lang="en-US" altLang="ko-KR" dirty="0"/>
              <a:t>] </a:t>
            </a:r>
            <a:r>
              <a:rPr lang="ko-KR" altLang="en-US" dirty="0" smtClean="0"/>
              <a:t>메뉴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검사를 이용한 오류 확인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1626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[Elements]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현재 </a:t>
            </a:r>
            <a:r>
              <a:rPr lang="en-US" altLang="ko-KR" dirty="0"/>
              <a:t>HTML </a:t>
            </a:r>
            <a:r>
              <a:rPr lang="ko-KR" altLang="en-US" dirty="0"/>
              <a:t>페이지의 계층 </a:t>
            </a:r>
            <a:r>
              <a:rPr lang="ko-KR" altLang="en-US" dirty="0" smtClean="0"/>
              <a:t>구조를 보여줌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스타일 파악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en-US" altLang="ko-KR" dirty="0"/>
              <a:t>Console] 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오류를 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코드 추가 입력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검사를 이용한 오류 확인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0" y="908720"/>
            <a:ext cx="7560840" cy="274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0" y="4653136"/>
            <a:ext cx="67437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태그와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이미지 등 </a:t>
            </a:r>
            <a:r>
              <a:rPr lang="en-US" altLang="ko-KR" dirty="0"/>
              <a:t>HTML </a:t>
            </a:r>
            <a:r>
              <a:rPr lang="ko-KR" altLang="en-US" dirty="0"/>
              <a:t>페이지에 </a:t>
            </a:r>
            <a:r>
              <a:rPr lang="ko-KR" altLang="en-US" dirty="0" smtClean="0"/>
              <a:t>위치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요소를 </a:t>
            </a:r>
            <a:r>
              <a:rPr lang="ko-KR" altLang="en-US" dirty="0"/>
              <a:t>만들 때 </a:t>
            </a:r>
            <a:r>
              <a:rPr lang="ko-KR" altLang="en-US" dirty="0" smtClean="0"/>
              <a:t>사용하는 기호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" y="2271578"/>
            <a:ext cx="4098170" cy="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2" y="3481575"/>
            <a:ext cx="4159110" cy="9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" y="4800035"/>
            <a:ext cx="4974173" cy="189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/>
              <a:t>태그에 추가 정보를 </a:t>
            </a:r>
            <a:r>
              <a:rPr lang="ko-KR" altLang="en-US" dirty="0" smtClean="0"/>
              <a:t>부여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030744" cy="145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71964"/>
            <a:ext cx="4536504" cy="148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주석</a:t>
            </a:r>
            <a:r>
              <a:rPr lang="en-US" altLang="ko-KR" dirty="0" smtClean="0"/>
              <a:t>	</a:t>
            </a:r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주석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</a:t>
            </a:r>
            <a:r>
              <a:rPr lang="ko-KR" altLang="en-US" dirty="0"/>
              <a:t>설명을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(</a:t>
            </a:r>
            <a:r>
              <a:rPr lang="ko-KR" altLang="en-US" dirty="0"/>
              <a:t>프로그램의 실행에 영향을 </a:t>
            </a:r>
            <a:r>
              <a:rPr lang="ko-KR" altLang="en-US" dirty="0" smtClean="0"/>
              <a:t>미치지 않음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기본 용어 정리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0139"/>
            <a:ext cx="7199340" cy="5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3" y="2675071"/>
            <a:ext cx="7233011" cy="352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4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❶ !DOCTYPE html </a:t>
            </a:r>
            <a:r>
              <a:rPr lang="ko-KR" altLang="en-US" dirty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모든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문서는 </a:t>
            </a:r>
            <a:r>
              <a:rPr lang="ko-KR" altLang="en-US" dirty="0"/>
              <a:t>반드시 </a:t>
            </a:r>
            <a:r>
              <a:rPr lang="en-US" altLang="ko-KR" dirty="0"/>
              <a:t>&lt;!DOCTYPE html&gt; </a:t>
            </a:r>
            <a:r>
              <a:rPr lang="ko-KR" altLang="en-US" dirty="0"/>
              <a:t>태그를 문서의 첫 행에 </a:t>
            </a:r>
            <a:r>
              <a:rPr lang="ko-KR" altLang="en-US" dirty="0" smtClean="0"/>
              <a:t>표기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❷ html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페이지의 루트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 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en-US" altLang="ko-KR" dirty="0"/>
              <a:t>html </a:t>
            </a:r>
            <a:r>
              <a:rPr lang="ko-KR" altLang="en-US" dirty="0"/>
              <a:t>태그의 내부에 </a:t>
            </a:r>
            <a:r>
              <a:rPr lang="ko-KR" altLang="en-US" dirty="0" smtClean="0"/>
              <a:t>작성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태그에는 </a:t>
            </a:r>
            <a:r>
              <a:rPr lang="en-US" altLang="ko-KR" dirty="0" err="1"/>
              <a:t>lang</a:t>
            </a:r>
            <a:r>
              <a:rPr lang="en-US" altLang="ko-KR" dirty="0"/>
              <a:t> </a:t>
            </a:r>
            <a:r>
              <a:rPr lang="ko-KR" altLang="en-US" dirty="0" smtClean="0"/>
              <a:t>속성 입력 가능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2.HTML5 </a:t>
            </a:r>
            <a:r>
              <a:rPr lang="ko-KR" altLang="en-US" dirty="0"/>
              <a:t>페이지 기본 구조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1" y="1052736"/>
            <a:ext cx="8100392" cy="27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491106"/>
            <a:ext cx="2788875" cy="84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5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❸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body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사용자에게 실제로 보이는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head </a:t>
            </a:r>
            <a:r>
              <a:rPr lang="ko-KR" altLang="en-US" dirty="0" smtClean="0"/>
              <a:t>태그는 </a:t>
            </a:r>
            <a:r>
              <a:rPr lang="en-US" altLang="ko-KR" dirty="0" smtClean="0"/>
              <a:t>: body </a:t>
            </a:r>
            <a:r>
              <a:rPr lang="ko-KR" altLang="en-US" dirty="0" smtClean="0"/>
              <a:t>태그에 스타일 시트와 </a:t>
            </a:r>
            <a:r>
              <a:rPr lang="ko-KR" altLang="en-US" dirty="0"/>
              <a:t>자바스크립트를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2.HTML5 </a:t>
            </a:r>
            <a:r>
              <a:rPr lang="ko-KR" altLang="en-US" dirty="0"/>
              <a:t>페이지 기본 구조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41" y="863161"/>
            <a:ext cx="545752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41" y="3841938"/>
            <a:ext cx="4419260" cy="263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❹ title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웹 브라우저에 표시하는 </a:t>
            </a:r>
            <a:r>
              <a:rPr lang="ko-KR" altLang="en-US" dirty="0" smtClean="0"/>
              <a:t>제목 지정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2.HTML5 </a:t>
            </a:r>
            <a:r>
              <a:rPr lang="ko-KR" altLang="en-US" dirty="0"/>
              <a:t>페이지 기본 구조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1149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6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2-1] </a:t>
            </a:r>
            <a:r>
              <a:rPr lang="en-US" altLang="ko-KR" dirty="0"/>
              <a:t>HTML5 </a:t>
            </a:r>
            <a:r>
              <a:rPr lang="ko-KR" altLang="en-US" dirty="0"/>
              <a:t>페이지 작성하고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1. </a:t>
            </a:r>
            <a:r>
              <a:rPr lang="ko-KR" altLang="en-US" dirty="0" smtClean="0"/>
              <a:t>새 </a:t>
            </a:r>
            <a:r>
              <a:rPr lang="ko-KR" altLang="en-US" dirty="0"/>
              <a:t>파일 열기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아톰 에디터 </a:t>
            </a:r>
            <a:r>
              <a:rPr lang="en-US" altLang="ko-KR" dirty="0" smtClean="0"/>
              <a:t>[</a:t>
            </a:r>
            <a:r>
              <a:rPr lang="en-US" altLang="ko-KR" dirty="0"/>
              <a:t>File ] - [New File 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2. </a:t>
            </a:r>
            <a:r>
              <a:rPr lang="ko-KR" altLang="en-US" dirty="0" smtClean="0"/>
              <a:t>파일 </a:t>
            </a:r>
            <a:r>
              <a:rPr lang="ko-KR" altLang="en-US" dirty="0"/>
              <a:t>종류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오른쪽 </a:t>
            </a:r>
            <a:r>
              <a:rPr lang="ko-KR" altLang="en-US" dirty="0" smtClean="0"/>
              <a:t>아래 </a:t>
            </a:r>
            <a:r>
              <a:rPr lang="ko-KR" altLang="en-US" dirty="0"/>
              <a:t>‘</a:t>
            </a:r>
            <a:r>
              <a:rPr lang="en-US" altLang="ko-KR" dirty="0"/>
              <a:t>Plain Text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 클릭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HTML5 </a:t>
            </a:r>
            <a:r>
              <a:rPr lang="ko-KR" altLang="en-US" dirty="0"/>
              <a:t>페이지 기본 작성법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16061"/>
            <a:ext cx="6841740" cy="371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1339</TotalTime>
  <Words>638</Words>
  <Application>Microsoft Office PowerPoint</Application>
  <PresentationFormat>화면 슬라이드 쇼(4:3)</PresentationFormat>
  <Paragraphs>154</Paragraphs>
  <Slides>22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1_마스터</vt:lpstr>
      <vt:lpstr>HTML5 기본 구조와 작성법</vt:lpstr>
      <vt:lpstr>PowerPoint 프레젠테이션</vt:lpstr>
      <vt:lpstr>1. HTML5 기본 용어 정리</vt:lpstr>
      <vt:lpstr>1. HTML5 기본 용어 정리</vt:lpstr>
      <vt:lpstr>1. HTML5 기본 용어 정리</vt:lpstr>
      <vt:lpstr>2.HTML5 페이지 기본 구조</vt:lpstr>
      <vt:lpstr>2.HTML5 페이지 기본 구조</vt:lpstr>
      <vt:lpstr>2.HTML5 페이지 기본 구조</vt:lpstr>
      <vt:lpstr>3. HTML5 페이지 기본 작성법</vt:lpstr>
      <vt:lpstr>3. HTML5 페이지 기본 작성법</vt:lpstr>
      <vt:lpstr>3. HTML5 페이지 기본 작성법</vt:lpstr>
      <vt:lpstr>3. HTML5 페이지 기본 작성법</vt:lpstr>
      <vt:lpstr>4. CSS3의 종류와 기본 작성법</vt:lpstr>
      <vt:lpstr>4. CSS3의 종류와 기본 작성법</vt:lpstr>
      <vt:lpstr>4. CSS3의 종류와 기본 작성법</vt:lpstr>
      <vt:lpstr>4. CSS3의 종류와 기본 작성법</vt:lpstr>
      <vt:lpstr>5. 자바스크립트의 종류와 기본 작성법</vt:lpstr>
      <vt:lpstr>5. 자바스크립트의 종류와 기본 작성법</vt:lpstr>
      <vt:lpstr>5. 자바스크립트의 종류와 기본 작성법</vt:lpstr>
      <vt:lpstr>6. 검사를 이용한 오류 확인</vt:lpstr>
      <vt:lpstr>6. 검사를 이용한 오류 확인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233</cp:revision>
  <dcterms:created xsi:type="dcterms:W3CDTF">2011-01-05T15:14:06Z</dcterms:created>
  <dcterms:modified xsi:type="dcterms:W3CDTF">2017-01-15T02:51:50Z</dcterms:modified>
</cp:coreProperties>
</file>