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5"/>
  </p:notesMasterIdLst>
  <p:handoutMasterIdLst>
    <p:handoutMasterId r:id="rId26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2" r:id="rId17"/>
    <p:sldId id="893" r:id="rId18"/>
    <p:sldId id="894" r:id="rId19"/>
    <p:sldId id="895" r:id="rId20"/>
    <p:sldId id="896" r:id="rId21"/>
    <p:sldId id="897" r:id="rId22"/>
    <p:sldId id="898" r:id="rId23"/>
    <p:sldId id="275" r:id="rId2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25"/>
    <a:srgbClr val="B14922"/>
    <a:srgbClr val="DB99B7"/>
    <a:srgbClr val="D6E2F6"/>
    <a:srgbClr val="AA3C6E"/>
    <a:srgbClr val="191E70"/>
    <a:srgbClr val="191D76"/>
    <a:srgbClr val="5A8DDC"/>
    <a:srgbClr val="AE4623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73" d="100"/>
          <a:sy n="73" d="100"/>
        </p:scale>
        <p:origin x="-1230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2017-01-17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24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24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24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2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24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24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24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24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2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HTML5 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웹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314428" cy="38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/23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AE422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E422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1968533" y="4267201"/>
            <a:ext cx="7175467" cy="838200"/>
          </a:xfrm>
        </p:spPr>
        <p:txBody>
          <a:bodyPr/>
          <a:lstStyle/>
          <a:p>
            <a:pPr eaLnBrk="1" hangingPunct="1"/>
            <a:r>
              <a:rPr lang="en-US" altLang="ko-KR" sz="3200" dirty="0"/>
              <a:t>HTML5 </a:t>
            </a:r>
            <a:r>
              <a:rPr lang="ko-KR" altLang="en-US" sz="3200" dirty="0"/>
              <a:t>멀티미디어 태그와</a:t>
            </a:r>
            <a:br>
              <a:rPr lang="ko-KR" altLang="en-US" sz="3200" dirty="0"/>
            </a:br>
            <a:r>
              <a:rPr lang="ko-KR" altLang="en-US" sz="3200" dirty="0"/>
              <a:t>입력 양식 태그</a:t>
            </a:r>
            <a:endParaRPr lang="ko-KR" altLang="en-US" sz="32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 smtClean="0"/>
              <a:t>3 </a:t>
            </a:r>
            <a:r>
              <a:rPr lang="ko-KR" altLang="en-US" dirty="0"/>
              <a:t>동영상을 불러오는 동안 다른 이미지 보여 </a:t>
            </a:r>
            <a:r>
              <a:rPr lang="ko-KR" altLang="en-US" dirty="0" smtClean="0"/>
              <a:t>주기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en-US" altLang="ko-KR" dirty="0" smtClean="0"/>
              <a:t>Poster </a:t>
            </a:r>
            <a:r>
              <a:rPr lang="ko-KR" altLang="en-US" dirty="0" smtClean="0"/>
              <a:t>속성 사용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en-US" altLang="ko-KR" dirty="0" smtClean="0"/>
              <a:t>http</a:t>
            </a:r>
            <a:r>
              <a:rPr lang="en-US" altLang="ko-KR" dirty="0"/>
              <a:t>://placehold.it</a:t>
            </a:r>
            <a:r>
              <a:rPr lang="ko-KR" altLang="en-US" dirty="0"/>
              <a:t>에서 자동으로 생성한 이미지를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pPr lvl="3">
              <a:spcAft>
                <a:spcPts val="200"/>
              </a:spcAft>
            </a:pPr>
            <a:r>
              <a:rPr lang="ko-KR" altLang="en-US" dirty="0"/>
              <a:t>‘너비</a:t>
            </a:r>
            <a:r>
              <a:rPr lang="en-US" altLang="ko-KR" dirty="0"/>
              <a:t>x</a:t>
            </a:r>
            <a:r>
              <a:rPr lang="ko-KR" altLang="en-US" dirty="0"/>
              <a:t>높이’를 입력하면 해당 크기의 이미지를 </a:t>
            </a:r>
            <a:r>
              <a:rPr lang="ko-KR" altLang="en-US" dirty="0" smtClean="0"/>
              <a:t>제공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/>
              <a:t> 비디오 태그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741709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23" y="4437112"/>
            <a:ext cx="339855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0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video.js </a:t>
            </a:r>
            <a:r>
              <a:rPr lang="ko-KR" altLang="en-US" dirty="0" smtClean="0"/>
              <a:t>플러그인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video </a:t>
            </a:r>
            <a:r>
              <a:rPr lang="ko-KR" altLang="en-US" dirty="0"/>
              <a:t>태그의 </a:t>
            </a:r>
            <a:r>
              <a:rPr lang="ko-KR" altLang="en-US" dirty="0" smtClean="0"/>
              <a:t>형태를 일관적으로 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/>
              <a:t> 비디오 태그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844824"/>
            <a:ext cx="5760640" cy="429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0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/>
              <a:t> 비디오 태그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9" y="869530"/>
            <a:ext cx="6967169" cy="396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652" y="3996945"/>
            <a:ext cx="4523441" cy="277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8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입력 양식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입력 </a:t>
            </a:r>
            <a:r>
              <a:rPr lang="ko-KR" altLang="en-US" dirty="0" smtClean="0"/>
              <a:t>양식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사용자에게 </a:t>
            </a:r>
            <a:r>
              <a:rPr lang="ko-KR" altLang="en-US" dirty="0"/>
              <a:t>정보를 </a:t>
            </a:r>
            <a:r>
              <a:rPr lang="ko-KR" altLang="en-US" dirty="0" err="1"/>
              <a:t>입력받는</a:t>
            </a:r>
            <a:r>
              <a:rPr lang="ko-KR" altLang="en-US" dirty="0"/>
              <a:t>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/>
              <a:t> 입력 양식 태그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9838"/>
            <a:ext cx="3528392" cy="256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00" y="4495693"/>
            <a:ext cx="5464844" cy="219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0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입력 양식 예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/>
              <a:t> 입력 양식 태그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00" y="1354155"/>
            <a:ext cx="7488832" cy="199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4" y="3501008"/>
            <a:ext cx="5616624" cy="150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4" y="5157192"/>
            <a:ext cx="6550145" cy="14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3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입력 양식을 사용한 데이터 요청 예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/>
              <a:t> 입력 양식 태그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8" y="1431650"/>
            <a:ext cx="8136904" cy="320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8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입력 양식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/>
              <a:t> 입력 양식 태그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2" y="1370302"/>
            <a:ext cx="5832648" cy="351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71" y="4902499"/>
            <a:ext cx="5814920" cy="169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3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4-4] </a:t>
            </a:r>
            <a:r>
              <a:rPr lang="ko-KR" altLang="en-US" dirty="0"/>
              <a:t>기본 입력 양식 태그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/>
              <a:t> 입력 양식 태그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3" y="1386650"/>
            <a:ext cx="6827291" cy="478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43" y="3603808"/>
            <a:ext cx="2376264" cy="285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4-5] </a:t>
            </a:r>
            <a:r>
              <a:rPr lang="ko-KR" altLang="en-US" dirty="0"/>
              <a:t>간단한 입력 양식 생성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/>
              <a:t> 입력 양식 태그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60" y="1600363"/>
            <a:ext cx="6774904" cy="478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60" y="1429404"/>
            <a:ext cx="1763067" cy="18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118" y="5463610"/>
            <a:ext cx="1983283" cy="84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7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4-6] </a:t>
            </a:r>
            <a:r>
              <a:rPr lang="en-US" altLang="ko-KR" dirty="0"/>
              <a:t>select </a:t>
            </a:r>
            <a:r>
              <a:rPr lang="ko-KR" altLang="en-US" dirty="0" smtClean="0"/>
              <a:t>태그 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1. </a:t>
            </a:r>
            <a:r>
              <a:rPr lang="ko-KR" altLang="en-US" dirty="0"/>
              <a:t>한 항목만 선택하기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/>
              <a:t> 입력 양식 태그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740352" cy="264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364" y="2132856"/>
            <a:ext cx="3004564" cy="346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2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웹 표준을 사용해 음악과 동영상 파일을 재생할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입력 </a:t>
            </a:r>
            <a:r>
              <a:rPr lang="ko-KR" altLang="en-US" dirty="0" err="1"/>
              <a:t>양식별</a:t>
            </a:r>
            <a:r>
              <a:rPr lang="ko-KR" altLang="en-US" dirty="0"/>
              <a:t> 특징을 이해하고 용도에 맞게 사용할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오디오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/>
              <a:t>비디오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/>
              <a:t>입력 양식 태그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 smtClean="0"/>
              <a:t>2. </a:t>
            </a:r>
            <a:r>
              <a:rPr lang="ko-KR" altLang="en-US" dirty="0"/>
              <a:t>여러 항목 </a:t>
            </a:r>
            <a:r>
              <a:rPr lang="ko-KR" altLang="en-US" dirty="0" smtClean="0"/>
              <a:t>선택하기 </a:t>
            </a:r>
            <a:r>
              <a:rPr lang="en-US" altLang="ko-KR" dirty="0"/>
              <a:t>: select </a:t>
            </a:r>
            <a:r>
              <a:rPr lang="ko-KR" altLang="en-US" dirty="0"/>
              <a:t>태그의 </a:t>
            </a:r>
            <a:r>
              <a:rPr lang="en-US" altLang="ko-KR" dirty="0"/>
              <a:t>multiple </a:t>
            </a:r>
            <a:r>
              <a:rPr lang="ko-KR" altLang="en-US" dirty="0" smtClean="0"/>
              <a:t>속성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/>
              <a:t> 입력 양식 태그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69" y="1544215"/>
            <a:ext cx="7632848" cy="262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26" y="1844824"/>
            <a:ext cx="3395654" cy="392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5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 smtClean="0"/>
              <a:t>3. </a:t>
            </a:r>
            <a:r>
              <a:rPr lang="ko-KR" altLang="en-US" dirty="0"/>
              <a:t>선택 옵션 </a:t>
            </a:r>
            <a:r>
              <a:rPr lang="ko-KR" altLang="en-US" dirty="0" smtClean="0"/>
              <a:t>묶기 </a:t>
            </a:r>
            <a:r>
              <a:rPr lang="en-US" altLang="ko-KR" dirty="0"/>
              <a:t>: </a:t>
            </a:r>
            <a:r>
              <a:rPr lang="en-US" altLang="ko-KR" dirty="0" err="1"/>
              <a:t>optgroup</a:t>
            </a:r>
            <a:r>
              <a:rPr lang="en-US" altLang="ko-KR" dirty="0"/>
              <a:t> </a:t>
            </a:r>
            <a:r>
              <a:rPr lang="ko-KR" altLang="en-US" dirty="0" smtClean="0"/>
              <a:t>태그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/>
              <a:t> 입력 양식 태그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704856" cy="391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942" y="3167094"/>
            <a:ext cx="22193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0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4-7] </a:t>
            </a:r>
            <a:r>
              <a:rPr lang="ko-KR" altLang="en-US" dirty="0"/>
              <a:t>연관 있는 입력 양식 그룹으로 </a:t>
            </a:r>
            <a:r>
              <a:rPr lang="ko-KR" altLang="en-US" dirty="0" smtClean="0"/>
              <a:t>묶기 </a:t>
            </a:r>
            <a:r>
              <a:rPr lang="en-US" altLang="ko-KR" dirty="0"/>
              <a:t>: </a:t>
            </a:r>
            <a:r>
              <a:rPr lang="en-US" altLang="ko-KR" dirty="0" err="1"/>
              <a:t>fieldset</a:t>
            </a:r>
            <a:r>
              <a:rPr lang="ko-KR" altLang="en-US" dirty="0"/>
              <a:t>과 </a:t>
            </a:r>
            <a:r>
              <a:rPr lang="en-US" altLang="ko-KR" dirty="0"/>
              <a:t>legend </a:t>
            </a:r>
            <a:r>
              <a:rPr lang="ko-KR" altLang="en-US" dirty="0" smtClean="0"/>
              <a:t>태그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/>
              <a:t> 입력 양식 태그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65028"/>
            <a:ext cx="7258769" cy="488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35" y="5209444"/>
            <a:ext cx="2393429" cy="10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00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오디오 기본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audio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시작 </a:t>
            </a:r>
            <a:r>
              <a:rPr lang="ko-KR" altLang="en-US" dirty="0"/>
              <a:t>태그와 끝 </a:t>
            </a:r>
            <a:r>
              <a:rPr lang="ko-KR" altLang="en-US" dirty="0" smtClean="0"/>
              <a:t>태그를 </a:t>
            </a:r>
            <a:r>
              <a:rPr lang="ko-KR" altLang="en-US" dirty="0"/>
              <a:t>모두 사용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오디오 태그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49927"/>
            <a:ext cx="72961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4-1] </a:t>
            </a:r>
            <a:r>
              <a:rPr lang="ko-KR" altLang="en-US" dirty="0"/>
              <a:t>음악 </a:t>
            </a:r>
            <a:r>
              <a:rPr lang="ko-KR" altLang="en-US" dirty="0" smtClean="0"/>
              <a:t>삽입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음악 파일 </a:t>
            </a:r>
            <a:r>
              <a:rPr lang="ko-KR" altLang="en-US" dirty="0" smtClean="0"/>
              <a:t>준비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음악 </a:t>
            </a:r>
            <a:r>
              <a:rPr lang="ko-KR" altLang="en-US" dirty="0"/>
              <a:t>파일이나 준비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HTML </a:t>
            </a:r>
            <a:r>
              <a:rPr lang="ko-KR" altLang="en-US" dirty="0"/>
              <a:t>페이지와 같은 폴더에 </a:t>
            </a:r>
            <a:r>
              <a:rPr lang="ko-KR" altLang="en-US" dirty="0" smtClean="0"/>
              <a:t>넣음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2. </a:t>
            </a:r>
            <a:r>
              <a:rPr lang="ko-KR" altLang="en-US" dirty="0" smtClean="0"/>
              <a:t>코드 작성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웹 브라우저마다 </a:t>
            </a:r>
            <a:r>
              <a:rPr lang="ko-KR" altLang="en-US" dirty="0" smtClean="0"/>
              <a:t>컨트롤이 다름 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스타일시트를 조작하거나 </a:t>
            </a:r>
            <a:r>
              <a:rPr lang="en-US" altLang="ko-KR" dirty="0"/>
              <a:t>audio </a:t>
            </a:r>
            <a:r>
              <a:rPr lang="ko-KR" altLang="en-US" dirty="0"/>
              <a:t>태그 </a:t>
            </a:r>
            <a:r>
              <a:rPr lang="ko-KR" altLang="en-US" dirty="0" err="1"/>
              <a:t>플러그인을</a:t>
            </a:r>
            <a:r>
              <a:rPr lang="ko-KR" altLang="en-US" dirty="0"/>
              <a:t> </a:t>
            </a:r>
            <a:r>
              <a:rPr lang="ko-KR" altLang="en-US" dirty="0" smtClean="0"/>
              <a:t>사용해야 동일해짐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오디오 태그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89" y="2178738"/>
            <a:ext cx="761227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89" y="3717033"/>
            <a:ext cx="4065267" cy="179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1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 err="1"/>
              <a:t>autoplay</a:t>
            </a:r>
            <a:r>
              <a:rPr lang="en-US" altLang="ko-KR" dirty="0"/>
              <a:t>, preload, loop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HTML5</a:t>
            </a:r>
            <a:r>
              <a:rPr lang="ko-KR" altLang="en-US" dirty="0" smtClean="0"/>
              <a:t>표기 </a:t>
            </a:r>
            <a:r>
              <a:rPr lang="ko-KR" altLang="en-US" dirty="0"/>
              <a:t>방법</a:t>
            </a:r>
            <a:r>
              <a:rPr lang="en-US" altLang="ko-KR" dirty="0"/>
              <a:t>(reference_html.html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오디오 태그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75" y="1484784"/>
            <a:ext cx="7722237" cy="66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75" y="3356991"/>
            <a:ext cx="7714381" cy="70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6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웹 </a:t>
            </a:r>
            <a:r>
              <a:rPr lang="ko-KR" altLang="en-US" dirty="0" err="1"/>
              <a:t>브라우저별</a:t>
            </a:r>
            <a:r>
              <a:rPr lang="ko-KR" altLang="en-US" dirty="0"/>
              <a:t> 지원 가능 오디오 파일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웹 브라우저에서 지원하는 음악 파일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구 버전의 웹 </a:t>
            </a:r>
            <a:r>
              <a:rPr lang="ko-KR" altLang="en-US" dirty="0" smtClean="0"/>
              <a:t>브라우저 사용시 음악 재생방법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source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audio </a:t>
            </a:r>
            <a:r>
              <a:rPr lang="ko-KR" altLang="en-US" dirty="0"/>
              <a:t>태그나 </a:t>
            </a:r>
            <a:r>
              <a:rPr lang="en-US" altLang="ko-KR" dirty="0"/>
              <a:t>video </a:t>
            </a:r>
            <a:r>
              <a:rPr lang="ko-KR" altLang="en-US" dirty="0"/>
              <a:t>태그 내부에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audio </a:t>
            </a:r>
            <a:r>
              <a:rPr lang="ko-KR" altLang="en-US" dirty="0"/>
              <a:t>태그 내부에 </a:t>
            </a:r>
            <a:r>
              <a:rPr lang="en-US" altLang="ko-KR" dirty="0"/>
              <a:t>source </a:t>
            </a:r>
            <a:r>
              <a:rPr lang="ko-KR" altLang="en-US" dirty="0"/>
              <a:t>태그를 입력할 </a:t>
            </a:r>
            <a:r>
              <a:rPr lang="ko-KR" altLang="en-US" dirty="0" smtClean="0"/>
              <a:t>때 </a:t>
            </a:r>
            <a:r>
              <a:rPr lang="en-US" altLang="ko-KR" dirty="0"/>
              <a:t>audio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속성은 </a:t>
            </a:r>
            <a:r>
              <a:rPr lang="ko-KR" altLang="en-US" dirty="0" smtClean="0"/>
              <a:t>사용 안 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오디오 태그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36" y="1870950"/>
            <a:ext cx="7903011" cy="164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4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4-2] </a:t>
            </a:r>
            <a:r>
              <a:rPr lang="ko-KR" altLang="en-US" dirty="0"/>
              <a:t>웹 브라우저 제약이 없도록 음악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음악 파일 </a:t>
            </a:r>
            <a:r>
              <a:rPr lang="ko-KR" altLang="en-US" dirty="0" smtClean="0"/>
              <a:t>준비 </a:t>
            </a:r>
            <a:r>
              <a:rPr lang="en-US" altLang="ko-KR" dirty="0" smtClean="0"/>
              <a:t>:  </a:t>
            </a:r>
            <a:r>
              <a:rPr lang="en-US" altLang="ko-KR" dirty="0"/>
              <a:t>Kalimba.mp3, </a:t>
            </a:r>
            <a:r>
              <a:rPr lang="en-US" altLang="ko-KR" dirty="0" smtClean="0"/>
              <a:t>Kalimba.ogg</a:t>
            </a:r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2. </a:t>
            </a:r>
            <a:r>
              <a:rPr lang="ko-KR" altLang="en-US" dirty="0" smtClean="0"/>
              <a:t>코드 작성 </a:t>
            </a:r>
            <a:r>
              <a:rPr lang="en-US" altLang="ko-KR" dirty="0"/>
              <a:t>: source </a:t>
            </a:r>
            <a:r>
              <a:rPr lang="ko-KR" altLang="en-US" dirty="0" smtClean="0"/>
              <a:t>태그 사용으로 </a:t>
            </a:r>
            <a:r>
              <a:rPr lang="en-US" altLang="ko-KR" dirty="0"/>
              <a:t>MP3 </a:t>
            </a:r>
            <a:r>
              <a:rPr lang="ko-KR" altLang="en-US" dirty="0" err="1"/>
              <a:t>확장자와</a:t>
            </a:r>
            <a:r>
              <a:rPr lang="ko-KR" altLang="en-US" dirty="0"/>
              <a:t> </a:t>
            </a:r>
            <a:r>
              <a:rPr lang="en-US" altLang="ko-KR" dirty="0"/>
              <a:t>OGG </a:t>
            </a:r>
            <a:r>
              <a:rPr lang="ko-KR" altLang="en-US" dirty="0" err="1"/>
              <a:t>확장자를</a:t>
            </a:r>
            <a:r>
              <a:rPr lang="ko-KR" altLang="en-US" dirty="0"/>
              <a:t> 모두 </a:t>
            </a:r>
            <a:r>
              <a:rPr lang="ko-KR" altLang="en-US" dirty="0" smtClean="0"/>
              <a:t>지원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오디오 태그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24619"/>
            <a:ext cx="7717441" cy="216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2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비디오 기본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video </a:t>
            </a:r>
            <a:r>
              <a:rPr lang="ko-KR" altLang="en-US" dirty="0" smtClean="0"/>
              <a:t>태그 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/>
              <a:t> 비디오 태그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98" y="1772817"/>
            <a:ext cx="6197455" cy="312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61" y="4991131"/>
            <a:ext cx="7596134" cy="157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8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4-3] </a:t>
            </a:r>
            <a:r>
              <a:rPr lang="ko-KR" altLang="en-US" dirty="0"/>
              <a:t>동영상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비디오 파일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2 </a:t>
            </a:r>
            <a:r>
              <a:rPr lang="ko-KR" altLang="en-US" dirty="0" smtClean="0"/>
              <a:t>코드 작성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/>
              <a:t> 비디오 태그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9550"/>
            <a:ext cx="765251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37112"/>
            <a:ext cx="3908276" cy="222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5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1581</TotalTime>
  <Words>404</Words>
  <Application>Microsoft Office PowerPoint</Application>
  <PresentationFormat>화면 슬라이드 쇼(4:3)</PresentationFormat>
  <Paragraphs>109</Paragraphs>
  <Slides>23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1_마스터</vt:lpstr>
      <vt:lpstr>HTML5 멀티미디어 태그와 입력 양식 태그</vt:lpstr>
      <vt:lpstr>PowerPoint 프레젠테이션</vt:lpstr>
      <vt:lpstr>1. 오디오 태그</vt:lpstr>
      <vt:lpstr>1. 오디오 태그</vt:lpstr>
      <vt:lpstr>1. 오디오 태그</vt:lpstr>
      <vt:lpstr>1. 오디오 태그</vt:lpstr>
      <vt:lpstr>1. 오디오 태그</vt:lpstr>
      <vt:lpstr>2. 비디오 태그</vt:lpstr>
      <vt:lpstr>2. 비디오 태그</vt:lpstr>
      <vt:lpstr>2. 비디오 태그</vt:lpstr>
      <vt:lpstr>2. 비디오 태그</vt:lpstr>
      <vt:lpstr>2. 비디오 태그</vt:lpstr>
      <vt:lpstr>3. 입력 양식 태그</vt:lpstr>
      <vt:lpstr>3. 입력 양식 태그</vt:lpstr>
      <vt:lpstr>3. 입력 양식 태그</vt:lpstr>
      <vt:lpstr>3. 입력 양식 태그</vt:lpstr>
      <vt:lpstr>3. 입력 양식 태그</vt:lpstr>
      <vt:lpstr>3. 입력 양식 태그</vt:lpstr>
      <vt:lpstr>3. 입력 양식 태그</vt:lpstr>
      <vt:lpstr>3. 입력 양식 태그</vt:lpstr>
      <vt:lpstr>3. 입력 양식 태그</vt:lpstr>
      <vt:lpstr>3. 입력 양식 태그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jin</cp:lastModifiedBy>
  <cp:revision>242</cp:revision>
  <dcterms:created xsi:type="dcterms:W3CDTF">2011-01-05T15:14:06Z</dcterms:created>
  <dcterms:modified xsi:type="dcterms:W3CDTF">2017-01-17T01:53:55Z</dcterms:modified>
</cp:coreProperties>
</file>