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3" r:id="rId28"/>
    <p:sldId id="902" r:id="rId29"/>
    <p:sldId id="275" r:id="rId3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/29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여러 개의 </a:t>
            </a:r>
            <a:r>
              <a:rPr lang="ko-KR" altLang="en-US" dirty="0" err="1"/>
              <a:t>선택자</a:t>
            </a:r>
            <a:r>
              <a:rPr lang="ko-KR" altLang="en-US" dirty="0"/>
              <a:t> 사용시에 쉼표를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5-2] </a:t>
            </a:r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기본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99713"/>
            <a:ext cx="7452320" cy="140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1" y="3645024"/>
            <a:ext cx="7589441" cy="260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기본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5" y="917485"/>
            <a:ext cx="3497788" cy="278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23" y="3717032"/>
            <a:ext cx="6264696" cy="298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431473"/>
            <a:ext cx="4080693" cy="8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9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5-3] </a:t>
            </a:r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기본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0" y="1438902"/>
            <a:ext cx="760007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93" y="4698965"/>
            <a:ext cx="1447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3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5-4] </a:t>
            </a:r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980728"/>
            <a:ext cx="6600403" cy="14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10" y="2945703"/>
            <a:ext cx="6240364" cy="377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16" y="6243169"/>
            <a:ext cx="2998837" cy="40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9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 </a:t>
            </a:r>
            <a:r>
              <a:rPr lang="ko-KR" altLang="en-US" dirty="0" err="1"/>
              <a:t>선택자와</a:t>
            </a:r>
            <a:r>
              <a:rPr lang="ko-KR" altLang="en-US" dirty="0"/>
              <a:t> 자손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18653"/>
            <a:ext cx="4320480" cy="25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6984776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1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후손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5-5] </a:t>
            </a:r>
            <a:r>
              <a:rPr lang="ko-KR" altLang="en-US" dirty="0"/>
              <a:t>후손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 </a:t>
            </a:r>
            <a:r>
              <a:rPr lang="ko-KR" altLang="en-US" dirty="0" err="1"/>
              <a:t>선택자와</a:t>
            </a:r>
            <a:r>
              <a:rPr lang="ko-KR" altLang="en-US" dirty="0"/>
              <a:t> 자손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93" y="948232"/>
            <a:ext cx="5184576" cy="10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8759"/>
            <a:ext cx="7344816" cy="41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 </a:t>
            </a:r>
            <a:r>
              <a:rPr lang="ko-KR" altLang="en-US" dirty="0" err="1"/>
              <a:t>선택자와</a:t>
            </a:r>
            <a:r>
              <a:rPr lang="ko-KR" altLang="en-US" dirty="0"/>
              <a:t> 자손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" y="966367"/>
            <a:ext cx="7272808" cy="15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831" y="1752965"/>
            <a:ext cx="3934569" cy="164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6" y="3632284"/>
            <a:ext cx="7704856" cy="142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" y="5127136"/>
            <a:ext cx="7704857" cy="141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2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5-6] </a:t>
            </a:r>
            <a:r>
              <a:rPr lang="ko-KR" altLang="en-US" dirty="0"/>
              <a:t>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#</a:t>
            </a:r>
            <a:r>
              <a:rPr lang="en-US" altLang="ko-KR" dirty="0" err="1"/>
              <a:t>nav</a:t>
            </a:r>
            <a:r>
              <a:rPr lang="en-US" altLang="ko-KR" dirty="0"/>
              <a:t> </a:t>
            </a:r>
            <a:r>
              <a:rPr lang="ko-KR" altLang="en-US" dirty="0"/>
              <a:t>태그 아래에 있는 </a:t>
            </a:r>
            <a:r>
              <a:rPr lang="en-US" altLang="ko-KR" dirty="0"/>
              <a:t>h1 </a:t>
            </a:r>
            <a:r>
              <a:rPr lang="ko-KR" altLang="en-US" dirty="0"/>
              <a:t>태그는 후손이기 </a:t>
            </a:r>
            <a:r>
              <a:rPr lang="ko-KR" altLang="en-US" dirty="0" smtClean="0"/>
              <a:t>때문에 스타일이 적용되지 않음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 </a:t>
            </a:r>
            <a:r>
              <a:rPr lang="ko-KR" altLang="en-US" dirty="0" err="1"/>
              <a:t>선택자와</a:t>
            </a:r>
            <a:r>
              <a:rPr lang="ko-KR" altLang="en-US" dirty="0"/>
              <a:t> 자손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856468"/>
            <a:ext cx="4608512" cy="92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" y="2564904"/>
            <a:ext cx="727464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 </a:t>
            </a:r>
            <a:r>
              <a:rPr lang="ko-KR" altLang="en-US" dirty="0" err="1"/>
              <a:t>선택자와</a:t>
            </a:r>
            <a:r>
              <a:rPr lang="ko-KR" altLang="en-US" dirty="0"/>
              <a:t> 자손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26287"/>
            <a:ext cx="7087517" cy="153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58" y="2590779"/>
            <a:ext cx="4850110" cy="16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table </a:t>
            </a:r>
            <a:r>
              <a:rPr lang="ko-KR" altLang="en-US" dirty="0"/>
              <a:t>태그와 자손 </a:t>
            </a:r>
            <a:r>
              <a:rPr lang="ko-KR" altLang="en-US" dirty="0" err="1"/>
              <a:t>선택자</a:t>
            </a:r>
            <a:r>
              <a:rPr lang="ko-KR" altLang="en-US" dirty="0"/>
              <a:t> 주의 사항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 </a:t>
            </a:r>
            <a:r>
              <a:rPr lang="ko-KR" altLang="en-US" dirty="0" err="1"/>
              <a:t>선택자와</a:t>
            </a:r>
            <a:r>
              <a:rPr lang="ko-KR" altLang="en-US" dirty="0"/>
              <a:t> 자손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576548"/>
            <a:ext cx="6480155" cy="514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412756"/>
            <a:ext cx="2799382" cy="17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6992"/>
            <a:ext cx="3168352" cy="109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7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en-US" altLang="ko-KR" dirty="0"/>
              <a:t>CSS </a:t>
            </a:r>
            <a:r>
              <a:rPr lang="ko-KR" altLang="en-US" dirty="0"/>
              <a:t>블록을 생성할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선택자를</a:t>
            </a:r>
            <a:r>
              <a:rPr lang="ko-KR" altLang="en-US" dirty="0"/>
              <a:t> 이해하고 적절한 </a:t>
            </a:r>
            <a:r>
              <a:rPr lang="ko-KR" altLang="en-US" dirty="0" err="1"/>
              <a:t>선택자를</a:t>
            </a:r>
            <a:r>
              <a:rPr lang="ko-KR" altLang="en-US" dirty="0"/>
              <a:t> 활용할 수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ko-KR" altLang="en-US" dirty="0" smtClean="0"/>
              <a:t>개요</a:t>
            </a:r>
            <a:endParaRPr lang="en-US" altLang="ko-KR" dirty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endParaRPr lang="en-US" altLang="ko-KR" dirty="0"/>
          </a:p>
          <a:p>
            <a:pPr lvl="1"/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/>
              <a:t>후손 </a:t>
            </a:r>
            <a:r>
              <a:rPr lang="ko-KR" altLang="en-US" dirty="0" err="1"/>
              <a:t>선택자와</a:t>
            </a:r>
            <a:r>
              <a:rPr lang="ko-KR" altLang="en-US" dirty="0"/>
              <a:t> 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검사를 </a:t>
            </a:r>
            <a:r>
              <a:rPr lang="ko-KR" altLang="en-US" dirty="0" smtClean="0"/>
              <a:t>통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페이지의 계층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웹 </a:t>
            </a:r>
            <a:r>
              <a:rPr lang="ko-KR" altLang="en-US" dirty="0" smtClean="0"/>
              <a:t>브라우저가 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 </a:t>
            </a:r>
            <a:r>
              <a:rPr lang="ko-KR" altLang="en-US" dirty="0"/>
              <a:t>태그를 자동으로 추가하므로 스타일 속성이 적용되지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table </a:t>
            </a:r>
            <a:r>
              <a:rPr lang="ko-KR" altLang="en-US" dirty="0"/>
              <a:t>태그에 </a:t>
            </a:r>
            <a:r>
              <a:rPr lang="ko-KR" altLang="en-US" dirty="0" smtClean="0"/>
              <a:t>스타일을 </a:t>
            </a:r>
            <a:r>
              <a:rPr lang="ko-KR" altLang="en-US" dirty="0"/>
              <a:t>적용할 때는 자손 </a:t>
            </a:r>
            <a:r>
              <a:rPr lang="ko-KR" altLang="en-US" dirty="0" err="1"/>
              <a:t>선택자를</a:t>
            </a:r>
            <a:r>
              <a:rPr lang="ko-KR" altLang="en-US" dirty="0"/>
              <a:t> 사용하지 </a:t>
            </a:r>
            <a:r>
              <a:rPr lang="ko-KR" altLang="en-US" dirty="0" smtClean="0"/>
              <a:t>않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 </a:t>
            </a:r>
            <a:r>
              <a:rPr lang="ko-KR" altLang="en-US" dirty="0" err="1"/>
              <a:t>선택자와</a:t>
            </a:r>
            <a:r>
              <a:rPr lang="ko-KR" altLang="en-US" dirty="0"/>
              <a:t> 자손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42005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4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반응 </a:t>
            </a:r>
            <a:r>
              <a:rPr lang="ko-KR" altLang="en-US" dirty="0" err="1" smtClean="0"/>
              <a:t>선택자</a:t>
            </a:r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사용자의 반응으로 생성되는 특정한 상태를 선택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사용자가 특정 태그 위에 </a:t>
            </a:r>
            <a:r>
              <a:rPr lang="ko-KR" altLang="en-US" dirty="0" smtClean="0"/>
              <a:t>마우스 </a:t>
            </a:r>
            <a:r>
              <a:rPr lang="ko-KR" altLang="en-US" dirty="0"/>
              <a:t>커서를 올리면 </a:t>
            </a:r>
            <a:r>
              <a:rPr lang="en-US" altLang="ko-KR" dirty="0"/>
              <a:t>hover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특정 </a:t>
            </a:r>
            <a:r>
              <a:rPr lang="ko-KR" altLang="en-US" dirty="0"/>
              <a:t>태그를 마우스로 클릭하면 </a:t>
            </a:r>
            <a:r>
              <a:rPr lang="en-US" altLang="ko-KR" dirty="0"/>
              <a:t>active </a:t>
            </a:r>
            <a:r>
              <a:rPr lang="ko-KR" altLang="en-US" dirty="0" smtClean="0"/>
              <a:t>상태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0" y="2878376"/>
            <a:ext cx="5305201" cy="141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4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5-7] </a:t>
            </a:r>
            <a:r>
              <a:rPr lang="ko-KR" altLang="en-US" dirty="0"/>
              <a:t>반응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글자 위에 마우스 커서를 올리면 </a:t>
            </a:r>
            <a:r>
              <a:rPr lang="ko-KR" altLang="en-US" dirty="0" smtClean="0"/>
              <a:t>빨간색</a:t>
            </a:r>
            <a:r>
              <a:rPr lang="en-US" altLang="ko-KR" dirty="0" smtClean="0"/>
              <a:t>, </a:t>
            </a:r>
            <a:r>
              <a:rPr lang="ko-KR" altLang="en-US" dirty="0"/>
              <a:t>클릭하면 파란색이 </a:t>
            </a:r>
            <a:r>
              <a:rPr lang="ko-KR" altLang="en-US" dirty="0" smtClean="0"/>
              <a:t>적용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632848" cy="388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7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상태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enabled</a:t>
            </a:r>
            <a:r>
              <a:rPr lang="en-US" altLang="ko-KR" dirty="0"/>
              <a:t>, disabled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0524"/>
            <a:ext cx="5093940" cy="200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72" y="3974102"/>
            <a:ext cx="1981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06" y="3461425"/>
            <a:ext cx="2724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58" y="5229200"/>
            <a:ext cx="7057802" cy="134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8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5-8] </a:t>
            </a:r>
            <a:r>
              <a:rPr lang="ko-KR" altLang="en-US" dirty="0"/>
              <a:t>상태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58" y="1268760"/>
            <a:ext cx="6249222" cy="37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58" y="5081719"/>
            <a:ext cx="6249222" cy="175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039" y="4869160"/>
            <a:ext cx="1443241" cy="166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구조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nth-child</a:t>
            </a:r>
            <a:r>
              <a:rPr lang="ko-KR" altLang="en-US" dirty="0"/>
              <a:t>와 </a:t>
            </a:r>
            <a:r>
              <a:rPr lang="en-US" altLang="ko-KR" dirty="0" smtClean="0"/>
              <a:t>nth-</a:t>
            </a:r>
            <a:r>
              <a:rPr lang="en-US" altLang="ko-KR" dirty="0" err="1" smtClean="0"/>
              <a:t>lastchild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2n+1 </a:t>
            </a:r>
            <a:r>
              <a:rPr lang="ko-KR" altLang="en-US" dirty="0" smtClean="0"/>
              <a:t>의 수열에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숫자를 넣을 경우</a:t>
            </a:r>
            <a:r>
              <a:rPr lang="en-US" altLang="ko-KR" dirty="0"/>
              <a:t>….. “1, 3, 5, 7, 9</a:t>
            </a:r>
            <a:r>
              <a:rPr lang="en-US" altLang="ko-KR" dirty="0" smtClean="0"/>
              <a:t>……?”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구조 </a:t>
            </a:r>
            <a:r>
              <a:rPr lang="ko-KR" altLang="en-US" dirty="0" err="1"/>
              <a:t>선택자는</a:t>
            </a:r>
            <a:r>
              <a:rPr lang="ko-KR" altLang="en-US" dirty="0"/>
              <a:t> 수열의 결과 값에 해당하는 위치에 있는 태그에 스타일을 </a:t>
            </a:r>
            <a:r>
              <a:rPr lang="ko-KR" altLang="en-US" dirty="0" smtClean="0"/>
              <a:t>적용함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9" y="1451965"/>
            <a:ext cx="6856997" cy="209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5-9] </a:t>
            </a:r>
            <a:r>
              <a:rPr lang="ko-KR" altLang="en-US" dirty="0"/>
              <a:t>구조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홀수 위치와 짝수 위치를 판별하고 스타일을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 </a:t>
            </a:r>
            <a:r>
              <a:rPr lang="ko-KR" altLang="en-US" dirty="0"/>
              <a:t>태그와 마지막 </a:t>
            </a:r>
            <a:r>
              <a:rPr lang="ko-KR" altLang="en-US" dirty="0" smtClean="0"/>
              <a:t>태그에는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둥근 </a:t>
            </a:r>
            <a:r>
              <a:rPr lang="ko-KR" altLang="en-US" dirty="0"/>
              <a:t>테두리가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, </a:t>
            </a:r>
            <a:r>
              <a:rPr lang="ko-KR" altLang="en-US" dirty="0"/>
              <a:t>홀수와 짝수 번째에는 각각 다른 색상의 스타일이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5" y="2113422"/>
            <a:ext cx="7128792" cy="457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3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200"/>
              </a:spcAft>
              <a:buNone/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395740" cy="30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구조 </a:t>
            </a:r>
            <a:r>
              <a:rPr lang="ko-KR" altLang="en-US" dirty="0" err="1"/>
              <a:t>선택자를</a:t>
            </a:r>
            <a:r>
              <a:rPr lang="ko-KR" altLang="en-US" dirty="0"/>
              <a:t> 사용할 때 주의 사항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03" y="1321013"/>
            <a:ext cx="6650738" cy="412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6" y="1604784"/>
            <a:ext cx="1871657" cy="175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7" y="5511583"/>
            <a:ext cx="6650738" cy="121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CSS3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</a:t>
            </a:r>
            <a:r>
              <a:rPr lang="en-US" altLang="ko-KR" dirty="0"/>
              <a:t>HTML </a:t>
            </a:r>
            <a:r>
              <a:rPr lang="ko-KR" altLang="en-US" dirty="0"/>
              <a:t>태그를 선택할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CSS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개요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91477"/>
            <a:ext cx="3888431" cy="106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85" y="2787298"/>
            <a:ext cx="7056784" cy="379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개요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06406"/>
            <a:ext cx="7899378" cy="50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5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개요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4256"/>
            <a:ext cx="8303840" cy="476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개요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8" y="1098618"/>
            <a:ext cx="8142826" cy="330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4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5-1] </a:t>
            </a:r>
            <a:r>
              <a:rPr lang="ko-KR" altLang="en-US" dirty="0"/>
              <a:t>전체 </a:t>
            </a:r>
            <a:r>
              <a:rPr lang="ko-KR" altLang="en-US" dirty="0" err="1"/>
              <a:t>선택자와</a:t>
            </a:r>
            <a:r>
              <a:rPr lang="ko-KR" altLang="en-US" dirty="0"/>
              <a:t> 태그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태그의 </a:t>
            </a:r>
            <a:r>
              <a:rPr lang="en-US" altLang="ko-KR" dirty="0"/>
              <a:t>color </a:t>
            </a:r>
            <a:r>
              <a:rPr lang="ko-KR" altLang="en-US" dirty="0"/>
              <a:t>스타일 속성을 </a:t>
            </a:r>
            <a:r>
              <a:rPr lang="en-US" altLang="ko-KR" dirty="0"/>
              <a:t>red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기본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" y="994533"/>
            <a:ext cx="7992888" cy="221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3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기본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9429"/>
            <a:ext cx="7511752" cy="383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6552728" cy="108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/>
              <a:t>태그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기본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86651"/>
            <a:ext cx="7272808" cy="41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35" y="5013176"/>
            <a:ext cx="5861273" cy="158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4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1445</TotalTime>
  <Words>446</Words>
  <Application>Microsoft Office PowerPoint</Application>
  <PresentationFormat>화면 슬라이드 쇼(4:3)</PresentationFormat>
  <Paragraphs>166</Paragraphs>
  <Slides>29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1_마스터</vt:lpstr>
      <vt:lpstr>CSS3 선택자</vt:lpstr>
      <vt:lpstr>PowerPoint 프레젠테이션</vt:lpstr>
      <vt:lpstr>1. 선택자 개요</vt:lpstr>
      <vt:lpstr>1. 선택자 개요</vt:lpstr>
      <vt:lpstr>1. 선택자 개요</vt:lpstr>
      <vt:lpstr>1. 선택자 개요</vt:lpstr>
      <vt:lpstr>2. 기본 선택자</vt:lpstr>
      <vt:lpstr>2. 기본 선택자</vt:lpstr>
      <vt:lpstr>2. 기본 선택자</vt:lpstr>
      <vt:lpstr>2. 기본 선택자</vt:lpstr>
      <vt:lpstr>2. 기본 선택자</vt:lpstr>
      <vt:lpstr>2. 기본 선택자</vt:lpstr>
      <vt:lpstr>3. 속성 선택자</vt:lpstr>
      <vt:lpstr>4. 후손 선택자와 자손 선택자</vt:lpstr>
      <vt:lpstr>4. 후손 선택자와 자손 선택자</vt:lpstr>
      <vt:lpstr>4. 후손 선택자와 자손 선택자</vt:lpstr>
      <vt:lpstr>4. 후손 선택자와 자손 선택자</vt:lpstr>
      <vt:lpstr>4. 후손 선택자와 자손 선택자</vt:lpstr>
      <vt:lpstr>4. 후손 선택자와 자손 선택자</vt:lpstr>
      <vt:lpstr>4. 후손 선택자와 자손 선택자</vt:lpstr>
      <vt:lpstr>5. 반응·상태·구조 선택자</vt:lpstr>
      <vt:lpstr>5. 반응·상태·구조 선택자</vt:lpstr>
      <vt:lpstr>5. 반응·상태·구조 선택자</vt:lpstr>
      <vt:lpstr>5. 반응·상태·구조 선택자</vt:lpstr>
      <vt:lpstr>5. 반응·상태·구조 선택자</vt:lpstr>
      <vt:lpstr>5. 반응·상태·구조 선택자</vt:lpstr>
      <vt:lpstr>5. 반응·상태·구조 선택자</vt:lpstr>
      <vt:lpstr>5. 반응·상태·구조 선택자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255</cp:revision>
  <dcterms:created xsi:type="dcterms:W3CDTF">2011-01-05T15:14:06Z</dcterms:created>
  <dcterms:modified xsi:type="dcterms:W3CDTF">2017-01-17T05:06:39Z</dcterms:modified>
</cp:coreProperties>
</file>