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19"/>
  </p:notesMasterIdLst>
  <p:handoutMasterIdLst>
    <p:handoutMasterId r:id="rId20"/>
  </p:handoutMasterIdLst>
  <p:sldIdLst>
    <p:sldId id="256" r:id="rId2"/>
    <p:sldId id="878" r:id="rId3"/>
    <p:sldId id="879" r:id="rId4"/>
    <p:sldId id="880" r:id="rId5"/>
    <p:sldId id="881" r:id="rId6"/>
    <p:sldId id="882" r:id="rId7"/>
    <p:sldId id="884" r:id="rId8"/>
    <p:sldId id="885" r:id="rId9"/>
    <p:sldId id="883" r:id="rId10"/>
    <p:sldId id="886" r:id="rId11"/>
    <p:sldId id="887" r:id="rId12"/>
    <p:sldId id="877" r:id="rId13"/>
    <p:sldId id="888" r:id="rId14"/>
    <p:sldId id="889" r:id="rId15"/>
    <p:sldId id="890" r:id="rId16"/>
    <p:sldId id="891" r:id="rId17"/>
    <p:sldId id="275" r:id="rId18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4225"/>
    <a:srgbClr val="B14922"/>
    <a:srgbClr val="DB99B7"/>
    <a:srgbClr val="D6E2F6"/>
    <a:srgbClr val="AA3C6E"/>
    <a:srgbClr val="191E70"/>
    <a:srgbClr val="191D76"/>
    <a:srgbClr val="5A8DDC"/>
    <a:srgbClr val="AE4623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5" autoAdjust="0"/>
    <p:restoredTop sz="94362" autoAdjust="0"/>
  </p:normalViewPr>
  <p:slideViewPr>
    <p:cSldViewPr>
      <p:cViewPr varScale="1">
        <p:scale>
          <a:sx n="73" d="100"/>
          <a:sy n="73" d="100"/>
        </p:scale>
        <p:origin x="-1230" y="-90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2017-01-18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2017-01-18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50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278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HTML5 </a:t>
            </a: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웹 프로그래밍 입문 </a:t>
            </a: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개정판</a:t>
            </a: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B14922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0648"/>
            <a:ext cx="4314428" cy="388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/17</a:t>
            </a:r>
            <a:endParaRPr lang="en-US" altLang="ko-KR" sz="14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rgbClr val="AE4225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7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rgbClr val="AE4225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CSS3 </a:t>
            </a:r>
            <a:r>
              <a:rPr lang="ko-KR" altLang="en-US" dirty="0"/>
              <a:t>응용과 레이아웃</a:t>
            </a:r>
            <a:endParaRPr lang="ko-KR" altLang="en-U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응용 예제 </a:t>
            </a:r>
            <a:r>
              <a:rPr lang="en-US" altLang="ko-KR" dirty="0"/>
              <a:t>7-5 </a:t>
            </a:r>
            <a:r>
              <a:rPr lang="ko-KR" altLang="en-US" dirty="0"/>
              <a:t>절대 위치를 사용한 요소를 중앙에 </a:t>
            </a:r>
            <a:r>
              <a:rPr lang="ko-KR" altLang="en-US" dirty="0" smtClean="0"/>
              <a:t>배치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1 </a:t>
            </a:r>
            <a:r>
              <a:rPr lang="ko-KR" altLang="en-US" dirty="0"/>
              <a:t>중앙 정렬하려는 </a:t>
            </a:r>
            <a:r>
              <a:rPr lang="en-US" altLang="ko-KR" dirty="0"/>
              <a:t>div </a:t>
            </a:r>
            <a:r>
              <a:rPr lang="ko-KR" altLang="en-US" dirty="0"/>
              <a:t>태그의 </a:t>
            </a:r>
            <a:r>
              <a:rPr lang="en-US" altLang="ko-KR" dirty="0"/>
              <a:t>position </a:t>
            </a:r>
            <a:r>
              <a:rPr lang="ko-KR" altLang="en-US" dirty="0"/>
              <a:t>속성을 </a:t>
            </a:r>
            <a:r>
              <a:rPr lang="en-US" altLang="ko-KR" dirty="0"/>
              <a:t>absolute</a:t>
            </a:r>
            <a:r>
              <a:rPr lang="ko-KR" altLang="en-US" dirty="0"/>
              <a:t>로 </a:t>
            </a:r>
            <a:r>
              <a:rPr lang="ko-KR" altLang="en-US" dirty="0" smtClean="0"/>
              <a:t>지정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/>
              <a:t>2 </a:t>
            </a:r>
            <a:r>
              <a:rPr lang="en-US" altLang="ko-KR" dirty="0" smtClean="0"/>
              <a:t>left </a:t>
            </a:r>
            <a:r>
              <a:rPr lang="ko-KR" altLang="en-US" dirty="0"/>
              <a:t>속성과 </a:t>
            </a:r>
            <a:r>
              <a:rPr lang="en-US" altLang="ko-KR" dirty="0"/>
              <a:t>top </a:t>
            </a:r>
            <a:r>
              <a:rPr lang="ko-KR" altLang="en-US" dirty="0"/>
              <a:t>속성을 모두 </a:t>
            </a:r>
            <a:r>
              <a:rPr lang="en-US" altLang="ko-KR" dirty="0"/>
              <a:t>50%</a:t>
            </a:r>
            <a:r>
              <a:rPr lang="ko-KR" altLang="en-US" dirty="0"/>
              <a:t>로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3 </a:t>
            </a:r>
            <a:r>
              <a:rPr lang="ko-KR" altLang="en-US" dirty="0"/>
              <a:t>중앙에 정렬하려는 </a:t>
            </a:r>
            <a:r>
              <a:rPr lang="en-US" altLang="ko-KR" dirty="0"/>
              <a:t>div </a:t>
            </a:r>
            <a:r>
              <a:rPr lang="ko-KR" altLang="en-US" dirty="0"/>
              <a:t>태그의 </a:t>
            </a:r>
            <a:r>
              <a:rPr lang="en-US" altLang="ko-KR" dirty="0"/>
              <a:t>margin-left </a:t>
            </a:r>
            <a:r>
              <a:rPr lang="ko-KR" altLang="en-US" dirty="0"/>
              <a:t>속성과 </a:t>
            </a:r>
            <a:r>
              <a:rPr lang="en-US" altLang="ko-KR" dirty="0"/>
              <a:t>margin-top </a:t>
            </a:r>
            <a:r>
              <a:rPr lang="ko-KR" altLang="en-US" dirty="0"/>
              <a:t>속성에 </a:t>
            </a:r>
            <a:r>
              <a:rPr lang="ko-KR" altLang="en-US" dirty="0" smtClean="0"/>
              <a:t>음수를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 smtClean="0"/>
              <a:t>     </a:t>
            </a:r>
            <a:r>
              <a:rPr lang="ko-KR" altLang="en-US" dirty="0" smtClean="0"/>
              <a:t>입력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/>
              <a:t>응용과 레이아웃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23" y="2996952"/>
            <a:ext cx="3974380" cy="2398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961" y="2996952"/>
            <a:ext cx="3931030" cy="2398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480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/>
              <a:t>응용과 레이아웃</a:t>
            </a:r>
            <a:endParaRPr lang="ko-KR" altLang="en-US" dirty="0" smtClean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836712"/>
            <a:ext cx="5752231" cy="2951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40" y="3861048"/>
            <a:ext cx="6048672" cy="2869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653136"/>
            <a:ext cx="3475856" cy="1531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06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en-US" altLang="ko-KR" dirty="0" smtClean="0"/>
          </a:p>
          <a:p>
            <a:pPr lvl="1"/>
            <a:r>
              <a:rPr lang="en-US" altLang="ko-KR" dirty="0"/>
              <a:t>CSS3</a:t>
            </a:r>
            <a:r>
              <a:rPr lang="ko-KR" altLang="en-US" dirty="0"/>
              <a:t>를 사용해 수평 정렬하는 방법을 알아봅니다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CSS3</a:t>
            </a:r>
            <a:r>
              <a:rPr lang="ko-KR" altLang="en-US" dirty="0"/>
              <a:t>를 사용해 중앙 정렬하는 방법을 알아봅니다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CSS3</a:t>
            </a:r>
            <a:r>
              <a:rPr lang="ko-KR" altLang="en-US" dirty="0"/>
              <a:t>를 사용해 </a:t>
            </a:r>
            <a:r>
              <a:rPr lang="en-US" altLang="ko-KR" dirty="0"/>
              <a:t>One True </a:t>
            </a:r>
            <a:r>
              <a:rPr lang="ko-KR" altLang="en-US" dirty="0"/>
              <a:t>레이아웃을 구성하는 방법을 알아봅니다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CSS3</a:t>
            </a:r>
            <a:r>
              <a:rPr lang="ko-KR" altLang="en-US" dirty="0"/>
              <a:t>의 절대 좌표를 활용하는 방법을 알아봅니다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내용 </a:t>
            </a:r>
            <a:endParaRPr lang="en-US" altLang="ko-KR" dirty="0" smtClean="0"/>
          </a:p>
          <a:p>
            <a:pPr lvl="1"/>
            <a:r>
              <a:rPr lang="ko-KR" altLang="en-US" dirty="0"/>
              <a:t>응용 예제 </a:t>
            </a:r>
            <a:r>
              <a:rPr lang="en-US" altLang="ko-KR" dirty="0"/>
              <a:t>7-1 </a:t>
            </a:r>
            <a:r>
              <a:rPr lang="ko-KR" altLang="en-US" dirty="0"/>
              <a:t>수평 </a:t>
            </a:r>
            <a:r>
              <a:rPr lang="ko-KR" altLang="en-US" dirty="0" smtClean="0"/>
              <a:t>정렬</a:t>
            </a:r>
            <a:endParaRPr lang="en-US" altLang="ko-KR" dirty="0"/>
          </a:p>
          <a:p>
            <a:pPr lvl="1"/>
            <a:r>
              <a:rPr lang="ko-KR" altLang="en-US" dirty="0"/>
              <a:t>응용 예제 </a:t>
            </a:r>
            <a:r>
              <a:rPr lang="en-US" altLang="ko-KR" dirty="0"/>
              <a:t>7-2 </a:t>
            </a:r>
            <a:r>
              <a:rPr lang="ko-KR" altLang="en-US" dirty="0"/>
              <a:t>중앙 정렬 레이아웃 구성 </a:t>
            </a:r>
            <a:endParaRPr lang="en-US" altLang="ko-KR" dirty="0"/>
          </a:p>
          <a:p>
            <a:pPr lvl="1"/>
            <a:r>
              <a:rPr lang="ko-KR" altLang="en-US" dirty="0"/>
              <a:t>응용 예제 </a:t>
            </a:r>
            <a:r>
              <a:rPr lang="en-US" altLang="ko-KR" dirty="0"/>
              <a:t>7-3 One True </a:t>
            </a:r>
            <a:r>
              <a:rPr lang="ko-KR" altLang="en-US" dirty="0"/>
              <a:t>레이아웃 구성 </a:t>
            </a:r>
            <a:endParaRPr lang="en-US" altLang="ko-KR" dirty="0"/>
          </a:p>
          <a:p>
            <a:pPr lvl="1"/>
            <a:r>
              <a:rPr lang="ko-KR" altLang="en-US" dirty="0"/>
              <a:t>응용 예제 </a:t>
            </a:r>
            <a:r>
              <a:rPr lang="en-US" altLang="ko-KR" dirty="0"/>
              <a:t>7-4 </a:t>
            </a:r>
            <a:r>
              <a:rPr lang="ko-KR" altLang="en-US" dirty="0"/>
              <a:t>절대 위치를 사용해 요소 배치 </a:t>
            </a:r>
            <a:endParaRPr lang="en-US" altLang="ko-KR" dirty="0"/>
          </a:p>
          <a:p>
            <a:pPr lvl="1"/>
            <a:r>
              <a:rPr lang="ko-KR" altLang="en-US" dirty="0"/>
              <a:t>응용 예제 </a:t>
            </a:r>
            <a:r>
              <a:rPr lang="en-US" altLang="ko-KR" dirty="0"/>
              <a:t>7-5 </a:t>
            </a:r>
            <a:r>
              <a:rPr lang="ko-KR" altLang="en-US" dirty="0"/>
              <a:t>절대 위치를 사용한 요소를 중앙에 배치 </a:t>
            </a:r>
            <a:endParaRPr lang="en-US" altLang="ko-KR" dirty="0"/>
          </a:p>
          <a:p>
            <a:pPr lvl="1"/>
            <a:r>
              <a:rPr lang="ko-KR" altLang="en-US" dirty="0"/>
              <a:t>응용 예제 </a:t>
            </a:r>
            <a:r>
              <a:rPr lang="en-US" altLang="ko-KR" dirty="0"/>
              <a:t>7-6 </a:t>
            </a:r>
            <a:r>
              <a:rPr lang="ko-KR" altLang="en-US" dirty="0"/>
              <a:t>고정 위치를 사용해 바 생성 </a:t>
            </a:r>
            <a:endParaRPr lang="en-US" altLang="ko-KR" dirty="0"/>
          </a:p>
          <a:p>
            <a:pPr lvl="1"/>
            <a:r>
              <a:rPr lang="ko-KR" altLang="en-US" dirty="0"/>
              <a:t>응용 예제 </a:t>
            </a:r>
            <a:r>
              <a:rPr lang="en-US" altLang="ko-KR" dirty="0"/>
              <a:t>7-7 </a:t>
            </a:r>
            <a:r>
              <a:rPr lang="ko-KR" altLang="en-US" dirty="0"/>
              <a:t>글자 생략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응용 예제 </a:t>
            </a:r>
            <a:r>
              <a:rPr lang="en-US" altLang="ko-KR" dirty="0"/>
              <a:t>7-6 </a:t>
            </a:r>
            <a:r>
              <a:rPr lang="ko-KR" altLang="en-US" dirty="0"/>
              <a:t>고정 위치를 사용해 바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바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웹 페이지의 상하좌우에 붙어서 사용자를 </a:t>
            </a:r>
            <a:r>
              <a:rPr lang="ko-KR" altLang="en-US" dirty="0" smtClean="0"/>
              <a:t>따라다니는 요소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position </a:t>
            </a:r>
            <a:r>
              <a:rPr lang="ko-KR" altLang="en-US" dirty="0"/>
              <a:t>스타일 속성에 </a:t>
            </a:r>
            <a:r>
              <a:rPr lang="en-US" altLang="ko-KR" dirty="0"/>
              <a:t>fixed</a:t>
            </a:r>
            <a:r>
              <a:rPr lang="ko-KR" altLang="en-US" dirty="0"/>
              <a:t>를 </a:t>
            </a:r>
            <a:r>
              <a:rPr lang="ko-KR" altLang="en-US" dirty="0" smtClean="0"/>
              <a:t>적용하고 </a:t>
            </a:r>
            <a:r>
              <a:rPr lang="en-US" altLang="ko-KR" dirty="0"/>
              <a:t>left, top, </a:t>
            </a:r>
            <a:r>
              <a:rPr lang="en-US" altLang="ko-KR" dirty="0" smtClean="0"/>
              <a:t>right, bottom </a:t>
            </a:r>
            <a:r>
              <a:rPr lang="ko-KR" altLang="en-US" dirty="0"/>
              <a:t>속성에 값을 입력해 위치를 </a:t>
            </a:r>
            <a:r>
              <a:rPr lang="ko-KR" altLang="en-US" dirty="0" smtClean="0"/>
              <a:t>설정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/>
              <a:t>응용과 레이아웃</a:t>
            </a:r>
            <a:endParaRPr lang="ko-KR" alt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79" y="1877643"/>
            <a:ext cx="6980846" cy="35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771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/>
              <a:t>응용과 레이아웃</a:t>
            </a:r>
            <a:endParaRPr lang="ko-KR" altLang="en-US" dirty="0" smtClean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17" y="872290"/>
            <a:ext cx="3080304" cy="393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114116"/>
            <a:ext cx="4482941" cy="4104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63" y="5085184"/>
            <a:ext cx="3622103" cy="16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798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응용 예제 </a:t>
            </a:r>
            <a:r>
              <a:rPr lang="en-US" altLang="ko-KR" dirty="0"/>
              <a:t>7-7 </a:t>
            </a:r>
            <a:r>
              <a:rPr lang="ko-KR" altLang="en-US" dirty="0"/>
              <a:t>글자 </a:t>
            </a:r>
            <a:r>
              <a:rPr lang="ko-KR" altLang="en-US" dirty="0" smtClean="0"/>
              <a:t>생략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ellipsis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: </a:t>
            </a:r>
            <a:r>
              <a:rPr lang="ko-KR" altLang="en-US" dirty="0"/>
              <a:t>한 행을 넘어가는 글자를 자동으로 생략하는 </a:t>
            </a:r>
            <a:r>
              <a:rPr lang="ko-KR" altLang="en-US" dirty="0" smtClean="0"/>
              <a:t>기능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/>
              <a:t>응용과 레이아웃</a:t>
            </a:r>
            <a:endParaRPr lang="ko-KR" alt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4934126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802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/>
              <a:t>응용과 레이아웃</a:t>
            </a:r>
            <a:endParaRPr lang="ko-KR" altLang="en-US" dirty="0" smtClean="0"/>
          </a:p>
        </p:txBody>
      </p:sp>
      <p:pic>
        <p:nvPicPr>
          <p:cNvPr id="14339" name="Picture 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1" y="908720"/>
            <a:ext cx="7128792" cy="3858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72" y="4797152"/>
            <a:ext cx="7488359" cy="161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213101"/>
            <a:ext cx="3617193" cy="95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245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응용 예제 </a:t>
            </a:r>
            <a:r>
              <a:rPr lang="en-US" altLang="ko-KR" dirty="0"/>
              <a:t>7-1 </a:t>
            </a:r>
            <a:r>
              <a:rPr lang="ko-KR" altLang="en-US" dirty="0"/>
              <a:t>수평 </a:t>
            </a:r>
            <a:r>
              <a:rPr lang="ko-KR" altLang="en-US" dirty="0" smtClean="0"/>
              <a:t>정렬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자손에게 </a:t>
            </a:r>
            <a:r>
              <a:rPr lang="en-US" altLang="ko-KR" dirty="0"/>
              <a:t>float </a:t>
            </a:r>
            <a:r>
              <a:rPr lang="ko-KR" altLang="en-US" dirty="0"/>
              <a:t>속성을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, </a:t>
            </a:r>
            <a:r>
              <a:rPr lang="ko-KR" altLang="en-US" dirty="0"/>
              <a:t>부모의 </a:t>
            </a:r>
            <a:r>
              <a:rPr lang="en-US" altLang="ko-KR" dirty="0"/>
              <a:t>overflow </a:t>
            </a:r>
            <a:r>
              <a:rPr lang="ko-KR" altLang="en-US" dirty="0"/>
              <a:t>속성을 </a:t>
            </a:r>
            <a:r>
              <a:rPr lang="en-US" altLang="ko-KR" dirty="0"/>
              <a:t>hidden</a:t>
            </a:r>
            <a:r>
              <a:rPr lang="ko-KR" altLang="en-US" dirty="0"/>
              <a:t>으로 </a:t>
            </a:r>
            <a:r>
              <a:rPr lang="ko-KR" altLang="en-US" dirty="0" smtClean="0"/>
              <a:t>적용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/>
              <a:t>응용과 레이아웃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99" y="1851194"/>
            <a:ext cx="7474044" cy="4782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971" y="2472494"/>
            <a:ext cx="3600400" cy="226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498" y="5445224"/>
            <a:ext cx="4115345" cy="69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응용 예제 </a:t>
            </a:r>
            <a:r>
              <a:rPr lang="en-US" altLang="ko-KR" dirty="0"/>
              <a:t>7-2 </a:t>
            </a:r>
            <a:r>
              <a:rPr lang="ko-KR" altLang="en-US" dirty="0"/>
              <a:t>중앙 정렬 레이아웃 구성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/>
              <a:t>응용과 레이아웃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570" y="1392730"/>
            <a:ext cx="5027525" cy="255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896" y="3950523"/>
            <a:ext cx="5020445" cy="274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en-US" altLang="ko-KR" dirty="0"/>
              <a:t>width </a:t>
            </a:r>
            <a:r>
              <a:rPr lang="ko-KR" altLang="en-US" dirty="0"/>
              <a:t>속성을 </a:t>
            </a:r>
            <a:r>
              <a:rPr lang="ko-KR" altLang="en-US" dirty="0" smtClean="0"/>
              <a:t>부여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margin </a:t>
            </a:r>
            <a:r>
              <a:rPr lang="ko-KR" altLang="en-US" dirty="0"/>
              <a:t>속성을 ‘</a:t>
            </a:r>
            <a:r>
              <a:rPr lang="en-US" altLang="ko-KR" dirty="0"/>
              <a:t>0 auto’</a:t>
            </a:r>
            <a:r>
              <a:rPr lang="ko-KR" altLang="en-US" dirty="0"/>
              <a:t>로 </a:t>
            </a:r>
            <a:r>
              <a:rPr lang="ko-KR" altLang="en-US" dirty="0" smtClean="0"/>
              <a:t>입력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/>
              <a:t>응용과 레이아웃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52" y="1527355"/>
            <a:ext cx="6709808" cy="512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0768"/>
            <a:ext cx="1777355" cy="192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456" y="1628800"/>
            <a:ext cx="4517504" cy="173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92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응용 예제 </a:t>
            </a:r>
            <a:r>
              <a:rPr lang="en-US" altLang="ko-KR" dirty="0"/>
              <a:t>7-3 One True </a:t>
            </a:r>
            <a:r>
              <a:rPr lang="ko-KR" altLang="en-US" dirty="0"/>
              <a:t>레이아웃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>
              <a:spcAft>
                <a:spcPts val="200"/>
              </a:spcAft>
            </a:pPr>
            <a:endParaRPr lang="en-US" altLang="ko-KR" dirty="0"/>
          </a:p>
          <a:p>
            <a:pPr>
              <a:spcAft>
                <a:spcPts val="200"/>
              </a:spcAft>
            </a:pPr>
            <a:endParaRPr lang="en-US" altLang="ko-KR" dirty="0" smtClean="0"/>
          </a:p>
          <a:p>
            <a:pPr>
              <a:spcAft>
                <a:spcPts val="200"/>
              </a:spcAft>
            </a:pPr>
            <a:endParaRPr lang="en-US" altLang="ko-KR" dirty="0"/>
          </a:p>
          <a:p>
            <a:pPr>
              <a:spcAft>
                <a:spcPts val="200"/>
              </a:spcAft>
            </a:pPr>
            <a:endParaRPr lang="en-US" altLang="ko-KR" dirty="0" smtClean="0"/>
          </a:p>
          <a:p>
            <a:pPr>
              <a:spcAft>
                <a:spcPts val="200"/>
              </a:spcAft>
            </a:pPr>
            <a:endParaRPr lang="en-US" altLang="ko-KR" dirty="0"/>
          </a:p>
          <a:p>
            <a:pPr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/>
              <a:t>One True </a:t>
            </a:r>
            <a:r>
              <a:rPr lang="ko-KR" altLang="en-US" dirty="0"/>
              <a:t>레이아웃의 행 </a:t>
            </a:r>
            <a:r>
              <a:rPr lang="ko-KR" altLang="en-US" dirty="0" smtClean="0"/>
              <a:t>구성 </a:t>
            </a:r>
            <a:r>
              <a:rPr lang="en-US" altLang="ko-KR" dirty="0" smtClean="0"/>
              <a:t>- </a:t>
            </a:r>
            <a:r>
              <a:rPr lang="ko-KR" altLang="en-US" dirty="0"/>
              <a:t>공간을 </a:t>
            </a:r>
            <a:r>
              <a:rPr lang="en-US" altLang="ko-KR" dirty="0"/>
              <a:t>3</a:t>
            </a:r>
            <a:r>
              <a:rPr lang="ko-KR" altLang="en-US" dirty="0" smtClean="0"/>
              <a:t>개로 분할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/>
              <a:t>응용과 레이아웃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3960440" cy="2316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4365104"/>
            <a:ext cx="7704856" cy="1928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67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One True </a:t>
            </a:r>
            <a:r>
              <a:rPr lang="ko-KR" altLang="en-US" dirty="0"/>
              <a:t>레이아웃의 열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레이아웃을 </a:t>
            </a:r>
            <a:r>
              <a:rPr lang="ko-KR" altLang="en-US" dirty="0" smtClean="0"/>
              <a:t>구성 순서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/>
              <a:t>1 </a:t>
            </a:r>
            <a:r>
              <a:rPr lang="ko-KR" altLang="en-US" dirty="0"/>
              <a:t>부모 태그에 고정된 너비를 </a:t>
            </a:r>
            <a:r>
              <a:rPr lang="ko-KR" altLang="en-US" dirty="0" smtClean="0"/>
              <a:t>입력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/>
              <a:t>2 </a:t>
            </a:r>
            <a:r>
              <a:rPr lang="ko-KR" altLang="en-US" dirty="0"/>
              <a:t>수평 정렬하는 부모 태그의 </a:t>
            </a:r>
            <a:r>
              <a:rPr lang="en-US" altLang="ko-KR" dirty="0"/>
              <a:t>overflow </a:t>
            </a:r>
            <a:r>
              <a:rPr lang="ko-KR" altLang="en-US" dirty="0"/>
              <a:t>속성에 </a:t>
            </a:r>
            <a:r>
              <a:rPr lang="en-US" altLang="ko-KR" dirty="0"/>
              <a:t>hidden</a:t>
            </a:r>
            <a:r>
              <a:rPr lang="ko-KR" altLang="en-US" dirty="0"/>
              <a:t>을 </a:t>
            </a:r>
            <a:r>
              <a:rPr lang="ko-KR" altLang="en-US" dirty="0" smtClean="0"/>
              <a:t>적용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/>
              <a:t>3 </a:t>
            </a:r>
            <a:r>
              <a:rPr lang="ko-KR" altLang="en-US" dirty="0"/>
              <a:t>자손 태그에 적당한 너비를 입력하고 </a:t>
            </a:r>
            <a:r>
              <a:rPr lang="en-US" altLang="ko-KR" dirty="0"/>
              <a:t>float </a:t>
            </a:r>
            <a:r>
              <a:rPr lang="ko-KR" altLang="en-US" dirty="0"/>
              <a:t>속성을 </a:t>
            </a:r>
            <a:r>
              <a:rPr lang="ko-KR" altLang="en-US" dirty="0" smtClean="0"/>
              <a:t>적용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/>
              <a:t>응용과 레이아웃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7856633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995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/>
              <a:t>응용과 레이아웃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9" y="836713"/>
            <a:ext cx="6096379" cy="3892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61" y="4751917"/>
            <a:ext cx="6236757" cy="195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157240"/>
            <a:ext cx="4262688" cy="1789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65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응용 예제 </a:t>
            </a:r>
            <a:r>
              <a:rPr lang="en-US" altLang="ko-KR" dirty="0"/>
              <a:t>7-4 </a:t>
            </a:r>
            <a:r>
              <a:rPr lang="ko-KR" altLang="en-US" dirty="0"/>
              <a:t>절대 위치를 사용해 요소 배치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/>
              <a:t>응용과 레이아웃</a:t>
            </a:r>
            <a:endParaRPr lang="ko-KR" altLang="en-US" dirty="0" smtClean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3748"/>
            <a:ext cx="6840760" cy="2834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77" y="1340768"/>
            <a:ext cx="4248472" cy="2724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225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/>
              <a:t>응용과 레이아웃</a:t>
            </a:r>
            <a:endParaRPr lang="ko-KR" altLang="en-US" dirty="0" smtClean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73" y="1020240"/>
            <a:ext cx="3312368" cy="432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67" y="1908524"/>
            <a:ext cx="4596790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2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1421</TotalTime>
  <Words>315</Words>
  <Application>Microsoft Office PowerPoint</Application>
  <PresentationFormat>화면 슬라이드 쇼(4:3)</PresentationFormat>
  <Paragraphs>75</Paragraphs>
  <Slides>17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1_마스터</vt:lpstr>
      <vt:lpstr>CSS3 응용과 레이아웃</vt:lpstr>
      <vt:lpstr>CSS3 응용과 레이아웃</vt:lpstr>
      <vt:lpstr>CSS3 응용과 레이아웃</vt:lpstr>
      <vt:lpstr>CSS3 응용과 레이아웃</vt:lpstr>
      <vt:lpstr>CSS3 응용과 레이아웃</vt:lpstr>
      <vt:lpstr>CSS3 응용과 레이아웃</vt:lpstr>
      <vt:lpstr>CSS3 응용과 레이아웃</vt:lpstr>
      <vt:lpstr>CSS3 응용과 레이아웃</vt:lpstr>
      <vt:lpstr>CSS3 응용과 레이아웃</vt:lpstr>
      <vt:lpstr>CSS3 응용과 레이아웃</vt:lpstr>
      <vt:lpstr>CSS3 응용과 레이아웃</vt:lpstr>
      <vt:lpstr>PowerPoint 프레젠테이션</vt:lpstr>
      <vt:lpstr>CSS3 응용과 레이아웃</vt:lpstr>
      <vt:lpstr>CSS3 응용과 레이아웃</vt:lpstr>
      <vt:lpstr>CSS3 응용과 레이아웃</vt:lpstr>
      <vt:lpstr>CSS3 응용과 레이아웃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jin</cp:lastModifiedBy>
  <cp:revision>239</cp:revision>
  <dcterms:created xsi:type="dcterms:W3CDTF">2011-01-05T15:14:06Z</dcterms:created>
  <dcterms:modified xsi:type="dcterms:W3CDTF">2017-01-18T04:40:57Z</dcterms:modified>
</cp:coreProperties>
</file>