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3"/>
  </p:notesMasterIdLst>
  <p:handoutMasterIdLst>
    <p:handoutMasterId r:id="rId34"/>
  </p:handoutMasterIdLst>
  <p:sldIdLst>
    <p:sldId id="256" r:id="rId2"/>
    <p:sldId id="877" r:id="rId3"/>
    <p:sldId id="879" r:id="rId4"/>
    <p:sldId id="878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275" r:id="rId3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898" autoAdjust="0"/>
  </p:normalViewPr>
  <p:slideViewPr>
    <p:cSldViewPr>
      <p:cViewPr varScale="1">
        <p:scale>
          <a:sx n="73" d="100"/>
          <a:sy n="73" d="100"/>
        </p:scale>
        <p:origin x="-1230" y="-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2017-01-18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HTML5 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웹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31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AE422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8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E422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반응형</a:t>
            </a:r>
            <a:r>
              <a:rPr lang="ko-KR" altLang="en-US" dirty="0"/>
              <a:t> 웹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smtClean="0"/>
              <a:t>8-2] </a:t>
            </a:r>
            <a:r>
              <a:rPr lang="en-US" altLang="ko-KR" dirty="0"/>
              <a:t>@media </a:t>
            </a:r>
            <a:r>
              <a:rPr lang="ko-KR" altLang="en-US" dirty="0"/>
              <a:t>규칙을 사용한 미디어 쿼리 입력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@media </a:t>
            </a:r>
            <a:r>
              <a:rPr lang="ko-KR" altLang="en-US" dirty="0"/>
              <a:t>규칙과 </a:t>
            </a:r>
            <a:r>
              <a:rPr lang="en-US" altLang="ko-KR" dirty="0"/>
              <a:t>media </a:t>
            </a:r>
            <a:r>
              <a:rPr lang="ko-KR" altLang="en-US" dirty="0"/>
              <a:t>속성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4319"/>
            <a:ext cx="7128793" cy="503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46" y="1398375"/>
            <a:ext cx="3384376" cy="206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46" y="3508282"/>
            <a:ext cx="3384376" cy="208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8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media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8-3] </a:t>
            </a:r>
            <a:r>
              <a:rPr lang="en-US" altLang="ko-KR" dirty="0"/>
              <a:t>media </a:t>
            </a:r>
            <a:r>
              <a:rPr lang="ko-KR" altLang="en-US" dirty="0"/>
              <a:t>속성을 사용한 미디어 쿼리 입력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@media </a:t>
            </a:r>
            <a:r>
              <a:rPr lang="ko-KR" altLang="en-US" dirty="0"/>
              <a:t>규칙과 </a:t>
            </a:r>
            <a:r>
              <a:rPr lang="en-US" altLang="ko-KR" dirty="0"/>
              <a:t>media </a:t>
            </a:r>
            <a:r>
              <a:rPr lang="ko-KR" altLang="en-US" dirty="0"/>
              <a:t>속성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34722"/>
            <a:ext cx="7632848" cy="70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7" y="2702227"/>
            <a:ext cx="7618689" cy="365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6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200"/>
              </a:spcAft>
              <a:buNone/>
            </a:pPr>
            <a:r>
              <a:rPr lang="en-US" altLang="ko-KR" dirty="0"/>
              <a:t>	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@media </a:t>
            </a:r>
            <a:r>
              <a:rPr lang="ko-KR" altLang="en-US" dirty="0"/>
              <a:t>규칙과 </a:t>
            </a:r>
            <a:r>
              <a:rPr lang="en-US" altLang="ko-KR" dirty="0"/>
              <a:t>media </a:t>
            </a:r>
            <a:r>
              <a:rPr lang="ko-KR" altLang="en-US" dirty="0"/>
              <a:t>속성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3476"/>
            <a:ext cx="7704856" cy="193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3"/>
            <a:ext cx="7704856" cy="191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44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미디어 </a:t>
            </a:r>
            <a:r>
              <a:rPr lang="ko-KR" altLang="en-US" dirty="0"/>
              <a:t>타입으로 사용자 장치 </a:t>
            </a:r>
            <a:r>
              <a:rPr lang="ko-KR" altLang="en-US" dirty="0" smtClean="0"/>
              <a:t>구분</a:t>
            </a:r>
            <a:endParaRPr lang="ko-KR" altLang="en-US" dirty="0" smtClean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4922536" cy="407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281452"/>
            <a:ext cx="4608512" cy="138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0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미디어 특징으로 사용자 화면 구분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9056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미디어 특징으로 사용자 화면 구분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orientation</a:t>
            </a:r>
            <a:r>
              <a:rPr lang="ko-KR" altLang="en-US" dirty="0"/>
              <a:t>을 제외한 모든 속성은 </a:t>
            </a:r>
            <a:r>
              <a:rPr lang="en-US" altLang="ko-KR" dirty="0"/>
              <a:t>min </a:t>
            </a:r>
            <a:r>
              <a:rPr lang="ko-KR" altLang="en-US" dirty="0"/>
              <a:t>접두사와 </a:t>
            </a:r>
            <a:r>
              <a:rPr lang="en-US" altLang="ko-KR" dirty="0"/>
              <a:t>max </a:t>
            </a:r>
            <a:r>
              <a:rPr lang="ko-KR" altLang="en-US" dirty="0" smtClean="0"/>
              <a:t>접두사를 붙일 </a:t>
            </a:r>
            <a:r>
              <a:rPr lang="ko-KR" altLang="en-US" dirty="0"/>
              <a:t>수 있으며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534987" lvl="2" indent="0">
              <a:buNone/>
            </a:pPr>
            <a:r>
              <a:rPr lang="en-US" altLang="ko-KR" dirty="0" smtClean="0"/>
              <a:t>  and </a:t>
            </a:r>
            <a:r>
              <a:rPr lang="ko-KR" altLang="en-US" dirty="0" smtClean="0"/>
              <a:t>연산자도 사용가능</a:t>
            </a:r>
            <a:r>
              <a:rPr lang="en-US" altLang="ko-KR" dirty="0" smtClean="0"/>
              <a:t>. </a:t>
            </a:r>
            <a:r>
              <a:rPr lang="ko-KR" altLang="en-US" dirty="0"/>
              <a:t>즉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웹도 </a:t>
            </a:r>
            <a:r>
              <a:rPr lang="ko-KR" altLang="en-US" dirty="0"/>
              <a:t>구축할 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최대 </a:t>
            </a:r>
            <a:r>
              <a:rPr lang="ko-KR" altLang="en-US" dirty="0"/>
              <a:t>너비가 </a:t>
            </a:r>
            <a:r>
              <a:rPr lang="en-US" altLang="ko-KR" dirty="0"/>
              <a:t>767px</a:t>
            </a:r>
            <a:r>
              <a:rPr lang="ko-KR" altLang="en-US" dirty="0"/>
              <a:t>일 때 </a:t>
            </a:r>
            <a:r>
              <a:rPr lang="en-US" altLang="ko-KR" dirty="0"/>
              <a:t>phone.css </a:t>
            </a:r>
            <a:r>
              <a:rPr lang="ko-KR" altLang="en-US" dirty="0"/>
              <a:t>파일을 </a:t>
            </a:r>
            <a:r>
              <a:rPr lang="ko-KR" altLang="en-US" dirty="0" smtClean="0"/>
              <a:t>불러옴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최소 </a:t>
            </a:r>
            <a:r>
              <a:rPr lang="ko-KR" altLang="en-US" dirty="0"/>
              <a:t>너비가 </a:t>
            </a:r>
            <a:r>
              <a:rPr lang="en-US" altLang="ko-KR" dirty="0"/>
              <a:t>768px, </a:t>
            </a:r>
            <a:r>
              <a:rPr lang="ko-KR" altLang="en-US" dirty="0"/>
              <a:t>최대 너비가 </a:t>
            </a:r>
            <a:r>
              <a:rPr lang="en-US" altLang="ko-KR" dirty="0"/>
              <a:t>959px</a:t>
            </a:r>
            <a:r>
              <a:rPr lang="ko-KR" altLang="en-US" dirty="0"/>
              <a:t>일 때 </a:t>
            </a:r>
            <a:r>
              <a:rPr lang="en-US" altLang="ko-KR" dirty="0"/>
              <a:t>tablet.css </a:t>
            </a:r>
            <a:r>
              <a:rPr lang="ko-KR" altLang="en-US" dirty="0"/>
              <a:t>파일을 </a:t>
            </a:r>
            <a:r>
              <a:rPr lang="ko-KR" altLang="en-US" dirty="0" smtClean="0"/>
              <a:t>불러옴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최소 너비가 </a:t>
            </a:r>
            <a:r>
              <a:rPr lang="en-US" altLang="ko-KR" dirty="0"/>
              <a:t>960px</a:t>
            </a:r>
            <a:r>
              <a:rPr lang="ko-KR" altLang="en-US" dirty="0"/>
              <a:t>일 때 </a:t>
            </a:r>
            <a:r>
              <a:rPr lang="en-US" altLang="ko-KR" dirty="0"/>
              <a:t>desktop.css </a:t>
            </a:r>
            <a:r>
              <a:rPr lang="ko-KR" altLang="en-US" dirty="0" smtClean="0"/>
              <a:t>파일을 불러옴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420888"/>
            <a:ext cx="7632848" cy="6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789040"/>
            <a:ext cx="7632848" cy="93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5517232"/>
            <a:ext cx="7632848" cy="70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7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미디어 특징으로 사용자 화면 구분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8-4 </a:t>
            </a:r>
            <a:r>
              <a:rPr lang="ko-KR" altLang="en-US" dirty="0" err="1"/>
              <a:t>스마트폰</a:t>
            </a:r>
            <a:r>
              <a:rPr lang="en-US" altLang="ko-KR" dirty="0"/>
              <a:t>, </a:t>
            </a:r>
            <a:r>
              <a:rPr lang="ko-KR" altLang="en-US" dirty="0" err="1"/>
              <a:t>태블릿</a:t>
            </a:r>
            <a:r>
              <a:rPr lang="en-US" altLang="ko-KR" dirty="0"/>
              <a:t>PC, </a:t>
            </a:r>
            <a:r>
              <a:rPr lang="ko-KR" altLang="en-US" dirty="0"/>
              <a:t>데스크톱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스마트폰</a:t>
            </a:r>
            <a:r>
              <a:rPr lang="en-US" altLang="ko-KR" dirty="0" smtClean="0"/>
              <a:t>-</a:t>
            </a:r>
            <a:r>
              <a:rPr lang="ko-KR" altLang="en-US" dirty="0" smtClean="0"/>
              <a:t>빨간색</a:t>
            </a:r>
            <a:r>
              <a:rPr lang="en-US" altLang="ko-KR" dirty="0"/>
              <a:t>, </a:t>
            </a:r>
            <a:r>
              <a:rPr lang="ko-KR" altLang="en-US" dirty="0" err="1"/>
              <a:t>태블릿</a:t>
            </a:r>
            <a:r>
              <a:rPr lang="en-US" altLang="ko-KR" dirty="0"/>
              <a:t>PC </a:t>
            </a:r>
            <a:r>
              <a:rPr lang="ko-KR" altLang="en-US" dirty="0"/>
              <a:t>세로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초록색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태블릿</a:t>
            </a:r>
            <a:r>
              <a:rPr lang="en-US" altLang="ko-KR" dirty="0"/>
              <a:t>PC </a:t>
            </a:r>
            <a:r>
              <a:rPr lang="ko-KR" altLang="en-US" dirty="0"/>
              <a:t>가로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데스크톱</a:t>
            </a:r>
            <a:r>
              <a:rPr lang="en-US" altLang="ko-KR" dirty="0" smtClean="0"/>
              <a:t>-</a:t>
            </a:r>
            <a:r>
              <a:rPr lang="ko-KR" altLang="en-US" dirty="0" smtClean="0"/>
              <a:t>파란색 배경 적용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70" y="1989163"/>
            <a:ext cx="6810090" cy="484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미디어 특징으로 사용자 화면 구분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000453" cy="395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7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미디어 특징으로 사용자 화면 구분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8-5] </a:t>
            </a:r>
            <a:r>
              <a:rPr lang="ko-KR" altLang="en-US" dirty="0"/>
              <a:t>화면 방향 </a:t>
            </a:r>
            <a:r>
              <a:rPr lang="ko-KR" altLang="en-US" dirty="0" smtClean="0"/>
              <a:t>구분 </a:t>
            </a:r>
            <a:r>
              <a:rPr lang="en-US" altLang="ko-KR" dirty="0"/>
              <a:t>: orientation </a:t>
            </a:r>
            <a:r>
              <a:rPr lang="ko-KR" altLang="en-US" dirty="0" smtClean="0"/>
              <a:t>속성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1" y="1576225"/>
            <a:ext cx="6984058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1" y="1395250"/>
            <a:ext cx="15716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52" y="1229233"/>
            <a:ext cx="1618576" cy="290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423" y="4125003"/>
            <a:ext cx="2866986" cy="163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9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en-US" altLang="ko-KR" dirty="0" smtClean="0"/>
              <a:t>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규칙</a:t>
            </a:r>
            <a:endParaRPr lang="en-US" altLang="ko-KR" dirty="0" smtClean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 구성은 </a:t>
            </a:r>
            <a:r>
              <a:rPr lang="ko-KR" altLang="en-US" dirty="0" err="1"/>
              <a:t>모바일</a:t>
            </a:r>
            <a:r>
              <a:rPr lang="ko-KR" altLang="en-US" dirty="0"/>
              <a:t> 장치를 기준으로 함</a:t>
            </a:r>
            <a:endParaRPr lang="en-US" altLang="ko-KR" dirty="0"/>
          </a:p>
          <a:p>
            <a:pPr lvl="2"/>
            <a:r>
              <a:rPr lang="en-US" altLang="ko-KR" dirty="0" smtClean="0"/>
              <a:t>float </a:t>
            </a:r>
            <a:r>
              <a:rPr lang="ko-KR" altLang="en-US" dirty="0"/>
              <a:t>태그의 </a:t>
            </a:r>
            <a:r>
              <a:rPr lang="en-US" altLang="ko-KR" dirty="0"/>
              <a:t>left</a:t>
            </a:r>
            <a:r>
              <a:rPr lang="ko-KR" altLang="en-US" dirty="0"/>
              <a:t>와 </a:t>
            </a:r>
            <a:r>
              <a:rPr lang="en-US" altLang="ko-KR" dirty="0"/>
              <a:t>right</a:t>
            </a:r>
            <a:r>
              <a:rPr lang="ko-KR" altLang="en-US" dirty="0"/>
              <a:t>를 활용해 적당한 위치에 </a:t>
            </a:r>
            <a:r>
              <a:rPr lang="ko-KR" altLang="en-US" dirty="0" smtClean="0"/>
              <a:t>놓음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8-6]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r>
              <a:rPr lang="en-US" altLang="ko-KR" dirty="0"/>
              <a:t>(1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장치일 </a:t>
            </a:r>
            <a:r>
              <a:rPr lang="ko-KR" altLang="en-US" dirty="0" smtClean="0"/>
              <a:t>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메뉴가 위에</a:t>
            </a:r>
            <a:r>
              <a:rPr lang="en-US" altLang="ko-KR" dirty="0" smtClean="0"/>
              <a:t>, </a:t>
            </a:r>
            <a:r>
              <a:rPr lang="ko-KR" altLang="en-US" dirty="0"/>
              <a:t>본문이 아래에 있는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데스크톱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ko-KR" altLang="en-US" dirty="0"/>
              <a:t>메뉴가 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본문이 </a:t>
            </a:r>
            <a:r>
              <a:rPr lang="ko-KR" altLang="en-US" dirty="0"/>
              <a:t>오른쪽에 있는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92771"/>
            <a:ext cx="7488832" cy="309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미디어 쿼리가 무엇인지 살펴봅니다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반응형</a:t>
            </a:r>
            <a:r>
              <a:rPr lang="ko-KR" altLang="en-US" dirty="0"/>
              <a:t> 웹을 구현하는 방법을 </a:t>
            </a:r>
            <a:r>
              <a:rPr lang="ko-KR" altLang="en-US" dirty="0" smtClean="0"/>
              <a:t>이해합니다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 err="1"/>
              <a:t>반응형</a:t>
            </a:r>
            <a:r>
              <a:rPr lang="ko-KR" altLang="en-US" dirty="0"/>
              <a:t> 웹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/>
            <a:r>
              <a:rPr lang="en-US" altLang="ko-KR" dirty="0"/>
              <a:t>meta </a:t>
            </a:r>
            <a:r>
              <a:rPr lang="ko-KR" altLang="en-US" dirty="0"/>
              <a:t>태그와 </a:t>
            </a:r>
            <a:r>
              <a:rPr lang="en-US" altLang="ko-KR" dirty="0"/>
              <a:t>viewport meta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dirty="0"/>
              <a:t>@media </a:t>
            </a:r>
            <a:r>
              <a:rPr lang="ko-KR" altLang="en-US" dirty="0"/>
              <a:t>규칙과 </a:t>
            </a:r>
            <a:r>
              <a:rPr lang="en-US" altLang="ko-KR" dirty="0"/>
              <a:t>media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/>
              <a:t>미디어 타입으로 사용자 장치 </a:t>
            </a:r>
            <a:r>
              <a:rPr lang="ko-KR" altLang="en-US" dirty="0" smtClean="0"/>
              <a:t>구분</a:t>
            </a:r>
            <a:endParaRPr lang="en-US" altLang="ko-KR" dirty="0"/>
          </a:p>
          <a:p>
            <a:pPr lvl="1"/>
            <a:r>
              <a:rPr lang="ko-KR" altLang="en-US" dirty="0" smtClean="0"/>
              <a:t>미디어 </a:t>
            </a:r>
            <a:r>
              <a:rPr lang="ko-KR" altLang="en-US" dirty="0"/>
              <a:t>특징으로 사용자 화면 </a:t>
            </a:r>
            <a:r>
              <a:rPr lang="ko-KR" altLang="en-US" dirty="0" smtClean="0"/>
              <a:t>구분</a:t>
            </a:r>
            <a:endParaRPr lang="en-US" altLang="ko-KR" dirty="0"/>
          </a:p>
          <a:p>
            <a:pPr lvl="1"/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/>
              <a:t>웹 패턴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en-US" altLang="ko-KR" dirty="0" smtClean="0"/>
              <a:t>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230" y="931863"/>
            <a:ext cx="603354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2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en-US" altLang="ko-KR" dirty="0" smtClean="0"/>
              <a:t>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77" y="889287"/>
            <a:ext cx="6923682" cy="3523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178" y="3933056"/>
            <a:ext cx="5203237" cy="263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2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en-US" altLang="ko-KR" dirty="0" smtClean="0"/>
              <a:t>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8-7]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r>
              <a:rPr lang="en-US" altLang="ko-KR" dirty="0"/>
              <a:t>(2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smtClean="0"/>
              <a:t>장치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메뉴가 위에</a:t>
            </a:r>
            <a:r>
              <a:rPr lang="en-US" altLang="ko-KR" dirty="0" smtClean="0"/>
              <a:t>, </a:t>
            </a:r>
            <a:r>
              <a:rPr lang="ko-KR" altLang="en-US" dirty="0"/>
              <a:t>본문이 아래에 있는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데스크톱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메뉴가 오른쪽에</a:t>
            </a:r>
            <a:r>
              <a:rPr lang="en-US" altLang="ko-KR" dirty="0" smtClean="0"/>
              <a:t>, </a:t>
            </a:r>
            <a:r>
              <a:rPr lang="ko-KR" altLang="en-US" dirty="0"/>
              <a:t>본문이 왼쪽에 있는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45" y="2125798"/>
            <a:ext cx="7330636" cy="448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5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en-US" altLang="ko-KR" dirty="0" smtClean="0"/>
              <a:t>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1"/>
            <a:ext cx="5322105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2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en-US" altLang="ko-KR" dirty="0" smtClean="0"/>
              <a:t>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68" y="876224"/>
            <a:ext cx="7583760" cy="363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943" y="3828229"/>
            <a:ext cx="5328592" cy="271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6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en-US" altLang="ko-KR" dirty="0" smtClean="0"/>
              <a:t>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8-8]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r>
              <a:rPr lang="en-US" altLang="ko-KR" dirty="0"/>
              <a:t>(3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smtClean="0"/>
              <a:t>장치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메뉴가 아래에</a:t>
            </a:r>
            <a:r>
              <a:rPr lang="en-US" altLang="ko-KR" dirty="0" smtClean="0"/>
              <a:t>, </a:t>
            </a:r>
            <a:r>
              <a:rPr lang="ko-KR" altLang="en-US" dirty="0"/>
              <a:t>본문이 위에 있는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데스크톱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메뉴가 왼쪽에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본문이 </a:t>
            </a:r>
            <a:r>
              <a:rPr lang="ko-KR" altLang="en-US" dirty="0"/>
              <a:t>오른쪽에 있는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9" y="2154240"/>
            <a:ext cx="7416824" cy="138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19" y="3542849"/>
            <a:ext cx="5601247" cy="307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8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en-US" altLang="ko-KR" dirty="0" smtClean="0"/>
              <a:t>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41" y="931863"/>
            <a:ext cx="6113563" cy="540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0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en-US" altLang="ko-KR" dirty="0" smtClean="0"/>
              <a:t>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43" y="908720"/>
            <a:ext cx="6995750" cy="256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37" y="3458313"/>
            <a:ext cx="8064896" cy="12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96" y="3781982"/>
            <a:ext cx="5525285" cy="276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1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en-US" altLang="ko-KR" dirty="0" smtClean="0"/>
              <a:t>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8-9]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r>
              <a:rPr lang="en-US" altLang="ko-KR" dirty="0"/>
              <a:t>(4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smtClean="0"/>
              <a:t>장치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메뉴가 아래에</a:t>
            </a:r>
            <a:r>
              <a:rPr lang="en-US" altLang="ko-KR" dirty="0" smtClean="0"/>
              <a:t>, </a:t>
            </a:r>
            <a:r>
              <a:rPr lang="ko-KR" altLang="en-US" dirty="0"/>
              <a:t>본문이 위에 있는 </a:t>
            </a:r>
            <a:r>
              <a:rPr lang="ko-KR" altLang="en-US" dirty="0" smtClean="0"/>
              <a:t>페이지</a:t>
            </a:r>
            <a:endParaRPr lang="en-US" altLang="ko-KR" dirty="0"/>
          </a:p>
          <a:p>
            <a:pPr lvl="2"/>
            <a:r>
              <a:rPr lang="ko-KR" altLang="en-US" dirty="0" smtClean="0"/>
              <a:t>데스크톱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메뉴가 오른쪽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본문이 </a:t>
            </a:r>
            <a:r>
              <a:rPr lang="ko-KR" altLang="en-US" dirty="0"/>
              <a:t>왼쪽에 있는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8" y="2223607"/>
            <a:ext cx="7972906" cy="405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en-US" altLang="ko-KR" dirty="0" smtClean="0"/>
              <a:t>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54" y="931863"/>
            <a:ext cx="5234827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8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하나의 페이지만 개발해도 여러 장치</a:t>
            </a:r>
            <a:r>
              <a:rPr lang="en-US" altLang="ko-KR" dirty="0"/>
              <a:t>(</a:t>
            </a:r>
            <a:r>
              <a:rPr lang="ko-KR" altLang="en-US" dirty="0"/>
              <a:t>데스크톱</a:t>
            </a:r>
            <a:r>
              <a:rPr lang="en-US" altLang="ko-KR" dirty="0"/>
              <a:t>, </a:t>
            </a:r>
            <a:r>
              <a:rPr lang="ko-KR" altLang="en-US" dirty="0" err="1"/>
              <a:t>태블릿</a:t>
            </a:r>
            <a:r>
              <a:rPr lang="en-US" altLang="ko-KR" dirty="0"/>
              <a:t>PC, </a:t>
            </a:r>
            <a:r>
              <a:rPr lang="ko-KR" altLang="en-US" dirty="0" err="1"/>
              <a:t>스마트폰</a:t>
            </a:r>
            <a:r>
              <a:rPr lang="en-US" altLang="ko-KR" dirty="0"/>
              <a:t>)</a:t>
            </a:r>
            <a:r>
              <a:rPr lang="ko-KR" altLang="en-US" dirty="0"/>
              <a:t>에 대응할 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수 있으므로 개발 효율성은 </a:t>
            </a:r>
            <a:r>
              <a:rPr lang="ko-KR" altLang="en-US" dirty="0"/>
              <a:t>물론 유지 보수적 측면에서 큰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반응형</a:t>
            </a:r>
            <a:r>
              <a:rPr lang="ko-KR" altLang="en-US" dirty="0"/>
              <a:t> 웹 페이지는 미디어 쿼리</a:t>
            </a:r>
            <a:r>
              <a:rPr lang="en-US" altLang="ko-KR" baseline="30000" dirty="0"/>
              <a:t>Media Query</a:t>
            </a:r>
            <a:r>
              <a:rPr lang="ko-KR" altLang="en-US" dirty="0"/>
              <a:t>를 사용해 </a:t>
            </a:r>
            <a:r>
              <a:rPr lang="ko-KR" altLang="en-US" dirty="0" smtClean="0"/>
              <a:t>개발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반응형</a:t>
            </a:r>
            <a:r>
              <a:rPr lang="ko-KR" altLang="en-US" dirty="0"/>
              <a:t> 웹 소개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936306"/>
            <a:ext cx="6336704" cy="378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9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en-US" altLang="ko-KR" dirty="0" smtClean="0"/>
              <a:t> </a:t>
            </a:r>
            <a:r>
              <a:rPr lang="ko-KR" altLang="en-US" dirty="0" err="1"/>
              <a:t>반응형</a:t>
            </a:r>
            <a:r>
              <a:rPr lang="ko-KR" altLang="en-US" dirty="0"/>
              <a:t> 웹 패턴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28476"/>
            <a:ext cx="793268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959" y="3888466"/>
            <a:ext cx="5233176" cy="265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6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데스크톱</a:t>
            </a:r>
            <a:r>
              <a:rPr lang="en-US" altLang="ko-KR" dirty="0"/>
              <a:t>, </a:t>
            </a:r>
            <a:r>
              <a:rPr lang="ko-KR" altLang="en-US" dirty="0" err="1"/>
              <a:t>태블릿</a:t>
            </a:r>
            <a:r>
              <a:rPr lang="en-US" altLang="ko-KR" dirty="0"/>
              <a:t>PC, </a:t>
            </a:r>
            <a:r>
              <a:rPr lang="ko-KR" altLang="en-US" dirty="0" err="1"/>
              <a:t>스마트폰에</a:t>
            </a:r>
            <a:r>
              <a:rPr lang="ko-KR" altLang="en-US" dirty="0"/>
              <a:t> 맞게 디자인이 자동으로 </a:t>
            </a:r>
            <a:r>
              <a:rPr lang="ko-KR" altLang="en-US" dirty="0" smtClean="0"/>
              <a:t>반응해서 </a:t>
            </a:r>
            <a:r>
              <a:rPr lang="ko-KR" altLang="en-US" dirty="0"/>
              <a:t>변경되는 웹 페이지를 의미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반응형</a:t>
            </a:r>
            <a:r>
              <a:rPr lang="ko-KR" altLang="en-US" dirty="0"/>
              <a:t> 웹 소개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2204864"/>
            <a:ext cx="7128792" cy="366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meta </a:t>
            </a:r>
            <a:r>
              <a:rPr lang="ko-KR" altLang="en-US" dirty="0" smtClean="0"/>
              <a:t>태그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추가적인 </a:t>
            </a:r>
            <a:r>
              <a:rPr lang="ko-KR" altLang="en-US" dirty="0"/>
              <a:t>웹 페이지 정보를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글의 소스 보기를 누르면</a:t>
            </a:r>
            <a:r>
              <a:rPr lang="en-US" altLang="ko-KR" dirty="0"/>
              <a:t>, title </a:t>
            </a:r>
            <a:r>
              <a:rPr lang="ko-KR" altLang="en-US" dirty="0"/>
              <a:t>태그 바로 아래에 다음 형태의 </a:t>
            </a:r>
            <a:r>
              <a:rPr lang="en-US" altLang="ko-KR" dirty="0"/>
              <a:t>meta </a:t>
            </a:r>
            <a:r>
              <a:rPr lang="ko-KR" altLang="en-US" dirty="0" smtClean="0"/>
              <a:t>태그가 나옴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viewport </a:t>
            </a:r>
            <a:r>
              <a:rPr lang="en-US" altLang="ko-KR" dirty="0"/>
              <a:t>meta </a:t>
            </a:r>
            <a:r>
              <a:rPr lang="ko-KR" altLang="en-US" dirty="0" smtClean="0"/>
              <a:t>태그 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name </a:t>
            </a:r>
            <a:r>
              <a:rPr lang="ko-KR" altLang="en-US" dirty="0"/>
              <a:t>속성에 </a:t>
            </a:r>
            <a:r>
              <a:rPr lang="en-US" altLang="ko-KR" dirty="0"/>
              <a:t>viewport</a:t>
            </a:r>
            <a:r>
              <a:rPr lang="ko-KR" altLang="en-US" dirty="0" smtClean="0"/>
              <a:t>가 입력되어 </a:t>
            </a:r>
            <a:r>
              <a:rPr lang="ko-KR" altLang="en-US" dirty="0"/>
              <a:t>있는 </a:t>
            </a:r>
            <a:r>
              <a:rPr lang="en-US" altLang="ko-KR" dirty="0"/>
              <a:t>meta </a:t>
            </a:r>
            <a:r>
              <a:rPr lang="ko-KR" altLang="en-US" dirty="0"/>
              <a:t>태그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meta </a:t>
            </a:r>
            <a:r>
              <a:rPr lang="ko-KR" altLang="en-US" dirty="0"/>
              <a:t>태그와 </a:t>
            </a:r>
            <a:r>
              <a:rPr lang="en-US" altLang="ko-KR" dirty="0"/>
              <a:t>viewport meta </a:t>
            </a:r>
            <a:r>
              <a:rPr lang="ko-KR" altLang="en-US" dirty="0"/>
              <a:t>태그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85" y="1845434"/>
            <a:ext cx="7632848" cy="94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55" y="3003322"/>
            <a:ext cx="5905276" cy="127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82" y="5475954"/>
            <a:ext cx="7602178" cy="7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6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meta </a:t>
            </a:r>
            <a:r>
              <a:rPr lang="ko-KR" altLang="en-US" dirty="0"/>
              <a:t>태그와 </a:t>
            </a:r>
            <a:r>
              <a:rPr lang="en-US" altLang="ko-KR" dirty="0"/>
              <a:t>viewport meta </a:t>
            </a:r>
            <a:r>
              <a:rPr lang="ko-KR" altLang="en-US" dirty="0"/>
              <a:t>태그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943800" cy="29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2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8-1] </a:t>
            </a:r>
            <a:r>
              <a:rPr lang="en-US" altLang="ko-KR" dirty="0"/>
              <a:t>viewport meta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문제 </a:t>
            </a:r>
            <a:r>
              <a:rPr lang="ko-KR" altLang="en-US" dirty="0" smtClean="0"/>
              <a:t>확인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meta </a:t>
            </a:r>
            <a:r>
              <a:rPr lang="ko-KR" altLang="en-US" dirty="0"/>
              <a:t>태그와 </a:t>
            </a:r>
            <a:r>
              <a:rPr lang="en-US" altLang="ko-KR" dirty="0"/>
              <a:t>viewport meta </a:t>
            </a:r>
            <a:r>
              <a:rPr lang="ko-KR" altLang="en-US" dirty="0"/>
              <a:t>태그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20484"/>
            <a:ext cx="7392574" cy="300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62" y="2079756"/>
            <a:ext cx="2160240" cy="38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7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viewport meta </a:t>
            </a:r>
            <a:r>
              <a:rPr lang="ko-KR" altLang="en-US" dirty="0"/>
              <a:t>태그 </a:t>
            </a:r>
            <a:r>
              <a:rPr lang="ko-KR" altLang="en-US" dirty="0" smtClean="0"/>
              <a:t>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meta </a:t>
            </a:r>
            <a:r>
              <a:rPr lang="ko-KR" altLang="en-US" dirty="0"/>
              <a:t>태그와 </a:t>
            </a:r>
            <a:r>
              <a:rPr lang="en-US" altLang="ko-KR" dirty="0"/>
              <a:t>viewport meta </a:t>
            </a:r>
            <a:r>
              <a:rPr lang="ko-KR" altLang="en-US" dirty="0"/>
              <a:t>태그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90" y="1445595"/>
            <a:ext cx="711377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350" y="1551884"/>
            <a:ext cx="2099142" cy="370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5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@media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@</a:t>
            </a:r>
            <a:r>
              <a:rPr lang="ko-KR" altLang="en-US" dirty="0"/>
              <a:t>로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)  </a:t>
            </a:r>
            <a:r>
              <a:rPr lang="ko-KR" altLang="en-US" dirty="0" smtClean="0"/>
              <a:t>외부 스타일을 가져오는 </a:t>
            </a:r>
            <a:r>
              <a:rPr lang="en-US" altLang="ko-KR" dirty="0"/>
              <a:t>@import </a:t>
            </a:r>
            <a:r>
              <a:rPr lang="ko-KR" altLang="en-US" dirty="0" smtClean="0"/>
              <a:t>규칙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글꼴을 추가 </a:t>
            </a:r>
            <a:r>
              <a:rPr lang="ko-KR" altLang="en-US" dirty="0"/>
              <a:t>정의하는 </a:t>
            </a:r>
            <a:r>
              <a:rPr lang="en-US" altLang="ko-KR" dirty="0"/>
              <a:t>@font-face </a:t>
            </a:r>
            <a:r>
              <a:rPr lang="ko-KR" altLang="en-US" dirty="0"/>
              <a:t>규칙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@media </a:t>
            </a:r>
            <a:r>
              <a:rPr lang="ko-KR" altLang="en-US" dirty="0"/>
              <a:t>규칙과 </a:t>
            </a:r>
            <a:r>
              <a:rPr lang="en-US" altLang="ko-KR" dirty="0"/>
              <a:t>media </a:t>
            </a:r>
            <a:r>
              <a:rPr lang="ko-KR" altLang="en-US" dirty="0"/>
              <a:t>속성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18031"/>
            <a:ext cx="7632848" cy="12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7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1427</TotalTime>
  <Words>590</Words>
  <Application>Microsoft Office PowerPoint</Application>
  <PresentationFormat>화면 슬라이드 쇼(4:3)</PresentationFormat>
  <Paragraphs>122</Paragraphs>
  <Slides>31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1_마스터</vt:lpstr>
      <vt:lpstr>반응형 웹</vt:lpstr>
      <vt:lpstr>PowerPoint 프레젠테이션</vt:lpstr>
      <vt:lpstr>1. 반응형 웹 소개</vt:lpstr>
      <vt:lpstr>1. 반응형 웹 소개</vt:lpstr>
      <vt:lpstr>2. meta 태그와 viewport meta 태그</vt:lpstr>
      <vt:lpstr>2. meta 태그와 viewport meta 태그</vt:lpstr>
      <vt:lpstr>2. meta 태그와 viewport meta 태그</vt:lpstr>
      <vt:lpstr>2. meta 태그와 viewport meta 태그</vt:lpstr>
      <vt:lpstr>3. @media 규칙과 media 속성</vt:lpstr>
      <vt:lpstr>3. @media 규칙과 media 속성</vt:lpstr>
      <vt:lpstr>3. @media 규칙과 media 속성</vt:lpstr>
      <vt:lpstr>3. @media 규칙과 media 속성</vt:lpstr>
      <vt:lpstr>4. 미디어 타입으로 사용자 장치 구분</vt:lpstr>
      <vt:lpstr>5. 미디어 특징으로 사용자 화면 구분</vt:lpstr>
      <vt:lpstr>5. 미디어 특징으로 사용자 화면 구분</vt:lpstr>
      <vt:lpstr>5. 미디어 특징으로 사용자 화면 구분</vt:lpstr>
      <vt:lpstr>5. 미디어 특징으로 사용자 화면 구분</vt:lpstr>
      <vt:lpstr>5. 미디어 특징으로 사용자 화면 구분</vt:lpstr>
      <vt:lpstr>6. 반응형 웹 패턴</vt:lpstr>
      <vt:lpstr>6. 반응형 웹 패턴</vt:lpstr>
      <vt:lpstr>6. 반응형 웹 패턴</vt:lpstr>
      <vt:lpstr>6. 반응형 웹 패턴</vt:lpstr>
      <vt:lpstr>6. 반응형 웹 패턴</vt:lpstr>
      <vt:lpstr>6. 반응형 웹 패턴</vt:lpstr>
      <vt:lpstr>6. 반응형 웹 패턴</vt:lpstr>
      <vt:lpstr>6. 반응형 웹 패턴</vt:lpstr>
      <vt:lpstr>6. 반응형 웹 패턴</vt:lpstr>
      <vt:lpstr>6. 반응형 웹 패턴</vt:lpstr>
      <vt:lpstr>6. 반응형 웹 패턴</vt:lpstr>
      <vt:lpstr>6. 반응형 웹 패턴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jin</cp:lastModifiedBy>
  <cp:revision>257</cp:revision>
  <dcterms:created xsi:type="dcterms:W3CDTF">2011-01-05T15:14:06Z</dcterms:created>
  <dcterms:modified xsi:type="dcterms:W3CDTF">2017-01-18T13:24:44Z</dcterms:modified>
</cp:coreProperties>
</file>