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55"/>
  </p:notesMasterIdLst>
  <p:handoutMasterIdLst>
    <p:handoutMasterId r:id="rId56"/>
  </p:handoutMasterIdLst>
  <p:sldIdLst>
    <p:sldId id="256" r:id="rId2"/>
    <p:sldId id="877" r:id="rId3"/>
    <p:sldId id="880" r:id="rId4"/>
    <p:sldId id="878" r:id="rId5"/>
    <p:sldId id="881" r:id="rId6"/>
    <p:sldId id="882" r:id="rId7"/>
    <p:sldId id="883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4" r:id="rId19"/>
    <p:sldId id="895" r:id="rId20"/>
    <p:sldId id="896" r:id="rId21"/>
    <p:sldId id="897" r:id="rId22"/>
    <p:sldId id="898" r:id="rId23"/>
    <p:sldId id="899" r:id="rId24"/>
    <p:sldId id="900" r:id="rId25"/>
    <p:sldId id="903" r:id="rId26"/>
    <p:sldId id="901" r:id="rId27"/>
    <p:sldId id="904" r:id="rId28"/>
    <p:sldId id="905" r:id="rId29"/>
    <p:sldId id="906" r:id="rId30"/>
    <p:sldId id="907" r:id="rId31"/>
    <p:sldId id="908" r:id="rId32"/>
    <p:sldId id="909" r:id="rId33"/>
    <p:sldId id="910" r:id="rId34"/>
    <p:sldId id="911" r:id="rId35"/>
    <p:sldId id="912" r:id="rId36"/>
    <p:sldId id="913" r:id="rId37"/>
    <p:sldId id="914" r:id="rId38"/>
    <p:sldId id="915" r:id="rId39"/>
    <p:sldId id="916" r:id="rId40"/>
    <p:sldId id="917" r:id="rId41"/>
    <p:sldId id="918" r:id="rId42"/>
    <p:sldId id="919" r:id="rId43"/>
    <p:sldId id="920" r:id="rId44"/>
    <p:sldId id="921" r:id="rId45"/>
    <p:sldId id="922" r:id="rId46"/>
    <p:sldId id="923" r:id="rId47"/>
    <p:sldId id="924" r:id="rId48"/>
    <p:sldId id="925" r:id="rId49"/>
    <p:sldId id="926" r:id="rId50"/>
    <p:sldId id="927" r:id="rId51"/>
    <p:sldId id="928" r:id="rId52"/>
    <p:sldId id="929" r:id="rId53"/>
    <p:sldId id="275" r:id="rId5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4225"/>
    <a:srgbClr val="B14922"/>
    <a:srgbClr val="DB99B7"/>
    <a:srgbClr val="D6E2F6"/>
    <a:srgbClr val="AA3C6E"/>
    <a:srgbClr val="191E70"/>
    <a:srgbClr val="191D76"/>
    <a:srgbClr val="5A8DDC"/>
    <a:srgbClr val="AE4623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73" d="100"/>
          <a:sy n="73" d="100"/>
        </p:scale>
        <p:origin x="-1230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2017-01-19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HTML5 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웹 프로그래밍 입문 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개정판</a:t>
            </a:r>
            <a:r>
              <a:rPr lang="en-US" altLang="ko-KR" sz="1800" b="1" dirty="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B1492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314428" cy="38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/53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rgbClr val="AE422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9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rgbClr val="AE4225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    자바스크립트 </a:t>
            </a:r>
            <a:r>
              <a:rPr lang="ko-KR" altLang="en-US" dirty="0"/>
              <a:t>기본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숫자</a:t>
            </a:r>
            <a:r>
              <a:rPr lang="en-US" altLang="ko-KR" dirty="0"/>
              <a:t> </a:t>
            </a:r>
          </a:p>
          <a:p>
            <a:pPr lvl="1">
              <a:spcAft>
                <a:spcPts val="200"/>
              </a:spcAft>
            </a:pPr>
            <a:r>
              <a:rPr lang="ko-KR" altLang="en-US" b="0" dirty="0" smtClean="0"/>
              <a:t>가장 기본적인 </a:t>
            </a:r>
            <a:r>
              <a:rPr lang="ko-KR" altLang="en-US" b="0" dirty="0" err="1" smtClean="0"/>
              <a:t>자료형</a:t>
            </a:r>
            <a:endParaRPr lang="en-US" altLang="ko-KR" b="0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b="0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b="0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b="0" dirty="0" smtClean="0"/>
              <a:t>사칙 연산자</a:t>
            </a:r>
            <a:endParaRPr lang="en-US" altLang="ko-KR" b="0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867048"/>
            <a:ext cx="7272807" cy="158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73340"/>
            <a:ext cx="3248676" cy="196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5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나머지 연산자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endParaRPr lang="ko-KR" alt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64" y="980728"/>
            <a:ext cx="7272807" cy="158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64" y="3284984"/>
            <a:ext cx="3364620" cy="101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64" y="4509121"/>
            <a:ext cx="7272807" cy="157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7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70" y="1497847"/>
            <a:ext cx="7817892" cy="169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70" y="3482221"/>
            <a:ext cx="7825870" cy="169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4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이스케이프 문자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17" y="1438903"/>
            <a:ext cx="6408688" cy="171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17" y="3340867"/>
            <a:ext cx="7632823" cy="275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28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문자열 연결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30" y="1556792"/>
            <a:ext cx="7861934" cy="267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6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불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결과를 </a:t>
            </a:r>
            <a:r>
              <a:rPr lang="ko-KR" altLang="en-US" dirty="0"/>
              <a:t>참과 거짓으로 표현할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비교 </a:t>
            </a:r>
            <a:r>
              <a:rPr lang="ko-KR" altLang="en-US" dirty="0"/>
              <a:t>연산자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35" y="1798942"/>
            <a:ext cx="7580597" cy="163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36" y="4201332"/>
            <a:ext cx="4605279" cy="25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1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논리 연산자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67" y="1498037"/>
            <a:ext cx="3770542" cy="160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4" y="3337560"/>
            <a:ext cx="7802542" cy="170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10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2771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1"/>
            <a:ext cx="7560840" cy="162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4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값을 </a:t>
            </a:r>
            <a:r>
              <a:rPr lang="ko-KR" altLang="en-US" dirty="0"/>
              <a:t>저장할 때 사용하는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ko-KR" altLang="en-US" dirty="0"/>
              <a:t>변수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264149" cy="112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20314"/>
            <a:ext cx="7249355" cy="158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92355"/>
            <a:ext cx="7249355" cy="11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37" y="5224162"/>
            <a:ext cx="7249355" cy="150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77" y="5550051"/>
            <a:ext cx="2957115" cy="106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4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9-2] </a:t>
            </a:r>
            <a:r>
              <a:rPr lang="ko-KR" altLang="en-US" dirty="0"/>
              <a:t>변수 사용법</a:t>
            </a:r>
            <a:r>
              <a:rPr lang="en-US" altLang="ko-KR" dirty="0"/>
              <a:t>(</a:t>
            </a:r>
            <a:r>
              <a:rPr lang="ko-KR" altLang="en-US" dirty="0"/>
              <a:t>선언과 초기화</a:t>
            </a:r>
            <a:r>
              <a:rPr lang="en-US" altLang="ko-KR" dirty="0" smtClean="0"/>
              <a:t>)</a:t>
            </a:r>
          </a:p>
          <a:p>
            <a:pPr lvl="2">
              <a:spcAft>
                <a:spcPts val="200"/>
              </a:spcAft>
            </a:pPr>
            <a:r>
              <a:rPr lang="en-US" altLang="ko-KR" dirty="0"/>
              <a:t>1 HTML </a:t>
            </a:r>
            <a:r>
              <a:rPr lang="ko-KR" altLang="en-US" dirty="0"/>
              <a:t>페이지 만들기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ko-KR" altLang="en-US" dirty="0"/>
              <a:t>변수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82" y="1870951"/>
            <a:ext cx="761409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3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/>
              <a:t>자바스크립트의 기본 용어를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자바스크립트 기본 </a:t>
            </a:r>
            <a:r>
              <a:rPr lang="ko-KR" altLang="en-US" dirty="0" err="1"/>
              <a:t>자료형과</a:t>
            </a:r>
            <a:r>
              <a:rPr lang="ko-KR" altLang="en-US" dirty="0"/>
              <a:t> 연산자를 사용하는 방법을 익힙니다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조건문과 </a:t>
            </a:r>
            <a:r>
              <a:rPr lang="ko-KR" altLang="en-US" dirty="0" err="1"/>
              <a:t>반복문을</a:t>
            </a:r>
            <a:r>
              <a:rPr lang="ko-KR" altLang="en-US" dirty="0"/>
              <a:t> 사용해 자바스크립트 프로그램 흐름을 제어하는 </a:t>
            </a:r>
            <a:r>
              <a:rPr lang="ko-KR" altLang="en-US" dirty="0" smtClean="0"/>
              <a:t>방법을</a:t>
            </a:r>
            <a:endParaRPr lang="en-US" altLang="ko-KR" dirty="0" smtClean="0"/>
          </a:p>
          <a:p>
            <a:pPr marL="357187" lvl="1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r>
              <a:rPr lang="ko-KR" altLang="en-US" dirty="0"/>
              <a:t>익힙니다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함수를 선언하고 호출하는 방법을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객체의 기본 개념을 이해하고 속성과 </a:t>
            </a:r>
            <a:r>
              <a:rPr lang="ko-KR" altLang="en-US" dirty="0" err="1"/>
              <a:t>메소드를</a:t>
            </a:r>
            <a:r>
              <a:rPr lang="ko-KR" altLang="en-US" dirty="0"/>
              <a:t> 구분할 수 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2 </a:t>
            </a:r>
            <a:r>
              <a:rPr lang="ko-KR" altLang="en-US" dirty="0"/>
              <a:t>변수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: </a:t>
            </a:r>
            <a:r>
              <a:rPr lang="ko-KR" altLang="en-US" dirty="0"/>
              <a:t>반지름이 </a:t>
            </a:r>
            <a:r>
              <a:rPr lang="en-US" altLang="ko-KR" dirty="0"/>
              <a:t>10</a:t>
            </a:r>
            <a:r>
              <a:rPr lang="ko-KR" altLang="en-US" dirty="0"/>
              <a:t>인 원의 </a:t>
            </a:r>
            <a:r>
              <a:rPr lang="ko-KR" altLang="en-US" dirty="0" smtClean="0"/>
              <a:t>둘레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 </a:t>
            </a:r>
            <a:r>
              <a:rPr lang="ko-KR" altLang="en-US" dirty="0"/>
              <a:t>변수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8" y="1556792"/>
            <a:ext cx="7606790" cy="260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210" y="4172363"/>
            <a:ext cx="1782481" cy="172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7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if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불 표현식이 </a:t>
            </a:r>
            <a:r>
              <a:rPr lang="en-US" altLang="ko-KR" dirty="0"/>
              <a:t>true</a:t>
            </a:r>
            <a:r>
              <a:rPr lang="ko-KR" altLang="en-US" dirty="0"/>
              <a:t>이면 문장을 실행하고 </a:t>
            </a:r>
            <a:r>
              <a:rPr lang="en-US" altLang="ko-KR" dirty="0"/>
              <a:t>false</a:t>
            </a:r>
            <a:r>
              <a:rPr lang="ko-KR" altLang="en-US" dirty="0"/>
              <a:t>이면 </a:t>
            </a:r>
            <a:r>
              <a:rPr lang="ko-KR" altLang="en-US" dirty="0" smtClean="0"/>
              <a:t>문장을 무시함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95511"/>
            <a:ext cx="60198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7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9-3] </a:t>
            </a:r>
            <a:r>
              <a:rPr lang="en-US" altLang="ko-KR" dirty="0"/>
              <a:t>if </a:t>
            </a:r>
            <a:r>
              <a:rPr lang="ko-KR" altLang="en-US" dirty="0" err="1"/>
              <a:t>조건문으로</a:t>
            </a:r>
            <a:r>
              <a:rPr lang="ko-KR" altLang="en-US" dirty="0"/>
              <a:t> 참</a:t>
            </a:r>
            <a:r>
              <a:rPr lang="en-US" altLang="ko-KR" dirty="0"/>
              <a:t>, </a:t>
            </a:r>
            <a:r>
              <a:rPr lang="ko-KR" altLang="en-US" dirty="0"/>
              <a:t>거짓 구분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19237"/>
            <a:ext cx="7920880" cy="330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9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9-4] </a:t>
            </a:r>
            <a:r>
              <a:rPr lang="en-US" altLang="ko-KR" dirty="0"/>
              <a:t>if </a:t>
            </a:r>
            <a:r>
              <a:rPr lang="ko-KR" altLang="en-US" dirty="0" err="1"/>
              <a:t>조건문으로</a:t>
            </a:r>
            <a:r>
              <a:rPr lang="ko-KR" altLang="en-US" dirty="0"/>
              <a:t> 조건에 따라 </a:t>
            </a:r>
            <a:r>
              <a:rPr lang="ko-KR" altLang="en-US" dirty="0" smtClean="0"/>
              <a:t>분기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현재 시간에 따라 오전과 오후를 알려 주는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1 </a:t>
            </a:r>
            <a:r>
              <a:rPr lang="ko-KR" altLang="en-US" dirty="0"/>
              <a:t>현재 시간 구하기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81" y="2198172"/>
            <a:ext cx="767285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2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2 </a:t>
            </a:r>
            <a:r>
              <a:rPr lang="ko-KR" altLang="en-US" dirty="0"/>
              <a:t>오전과 오후 </a:t>
            </a:r>
            <a:r>
              <a:rPr lang="ko-KR" altLang="en-US" dirty="0" smtClean="0"/>
              <a:t>구분하기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35" y="1482512"/>
            <a:ext cx="7639663" cy="218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35" y="3841935"/>
            <a:ext cx="7655612" cy="242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099" y="4465045"/>
            <a:ext cx="1896383" cy="180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5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if else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65817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317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9-5] </a:t>
            </a:r>
            <a:r>
              <a:rPr lang="en-US" altLang="ko-KR" dirty="0"/>
              <a:t>if else </a:t>
            </a:r>
            <a:r>
              <a:rPr lang="ko-KR" altLang="en-US" dirty="0" err="1"/>
              <a:t>조건문으로</a:t>
            </a:r>
            <a:r>
              <a:rPr lang="ko-KR" altLang="en-US" dirty="0"/>
              <a:t> 조건에 따라 </a:t>
            </a:r>
            <a:r>
              <a:rPr lang="ko-KR" altLang="en-US" dirty="0" smtClean="0"/>
              <a:t>분기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/>
              <a:t>기본 예제 </a:t>
            </a:r>
            <a:r>
              <a:rPr lang="en-US" altLang="ko-KR" dirty="0"/>
              <a:t>9-4]</a:t>
            </a:r>
            <a:r>
              <a:rPr lang="ko-KR" altLang="en-US" dirty="0"/>
              <a:t>를 </a:t>
            </a:r>
            <a:r>
              <a:rPr lang="en-US" altLang="ko-KR" dirty="0"/>
              <a:t>if else </a:t>
            </a:r>
            <a:r>
              <a:rPr lang="ko-KR" altLang="en-US" dirty="0" err="1"/>
              <a:t>조건문으로</a:t>
            </a:r>
            <a:r>
              <a:rPr lang="ko-KR" altLang="en-US" dirty="0"/>
              <a:t> </a:t>
            </a:r>
            <a:r>
              <a:rPr lang="ko-KR" altLang="en-US" dirty="0" smtClean="0"/>
              <a:t>변경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95" y="1884014"/>
            <a:ext cx="7769034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5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중첩 조건문과 </a:t>
            </a:r>
            <a:r>
              <a:rPr lang="en-US" altLang="ko-KR" dirty="0"/>
              <a:t>if else if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중첩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/>
              <a:t>if else if </a:t>
            </a:r>
            <a:r>
              <a:rPr lang="ko-KR" altLang="en-US" dirty="0" err="1"/>
              <a:t>조건문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45272"/>
            <a:ext cx="6221336" cy="281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28876"/>
            <a:ext cx="6221336" cy="201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5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9-6] </a:t>
            </a:r>
            <a:r>
              <a:rPr lang="ko-KR" altLang="en-US" dirty="0"/>
              <a:t>중첩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7" y="1432209"/>
            <a:ext cx="7664367" cy="466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50" y="1615090"/>
            <a:ext cx="4424233" cy="314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858317" cy="177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4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7" y="931863"/>
            <a:ext cx="769544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6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/>
              <a:t>자바스크립트 기본 용어                          </a:t>
            </a:r>
            <a:r>
              <a:rPr lang="ko-KR" altLang="en-US" dirty="0" smtClean="0"/>
              <a:t>    </a:t>
            </a:r>
            <a:endParaRPr lang="en-US" altLang="ko-KR" dirty="0" smtClean="0"/>
          </a:p>
          <a:p>
            <a:pPr lvl="1"/>
            <a:r>
              <a:rPr lang="ko-KR" altLang="en-US" dirty="0"/>
              <a:t>자바스크립트 출력                                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</a:t>
            </a:r>
            <a:endParaRPr lang="en-US" altLang="ko-KR" dirty="0"/>
          </a:p>
          <a:p>
            <a:pPr lvl="1"/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45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‘출력’을 다섯 번 </a:t>
            </a:r>
            <a:r>
              <a:rPr lang="ko-KR" altLang="en-US" dirty="0" smtClean="0"/>
              <a:t>출력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사용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74" y="1412776"/>
            <a:ext cx="768607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74" y="4587821"/>
            <a:ext cx="7686071" cy="167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4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배열 </a:t>
            </a:r>
            <a:r>
              <a:rPr lang="en-US" altLang="ko-KR" dirty="0" smtClean="0"/>
              <a:t>: </a:t>
            </a:r>
            <a:r>
              <a:rPr lang="ko-KR" altLang="en-US" dirty="0"/>
              <a:t>변수 여러 개를 한꺼번에 다룰 수 있는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객체의 일종</a:t>
            </a:r>
            <a:r>
              <a:rPr lang="en-US" altLang="ko-KR" dirty="0" smtClean="0"/>
              <a:t>)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대괄호</a:t>
            </a:r>
            <a:r>
              <a:rPr lang="en-US" altLang="ko-KR" dirty="0"/>
              <a:t>([ ])</a:t>
            </a:r>
            <a:r>
              <a:rPr lang="ko-KR" altLang="en-US" dirty="0"/>
              <a:t>를 사용해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</a:t>
            </a:r>
            <a:r>
              <a:rPr lang="ko-KR" altLang="en-US" dirty="0"/>
              <a:t>대괄호 내부의 각 자료는 쉼표로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요소가 </a:t>
            </a:r>
            <a:r>
              <a:rPr lang="en-US" altLang="ko-KR" dirty="0"/>
              <a:t>6</a:t>
            </a:r>
            <a:r>
              <a:rPr lang="ko-KR" altLang="en-US" dirty="0"/>
              <a:t>개인 </a:t>
            </a:r>
            <a:r>
              <a:rPr lang="ko-KR" altLang="en-US" dirty="0" smtClean="0"/>
              <a:t>배열 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120911"/>
            <a:ext cx="7632849" cy="95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600111"/>
            <a:ext cx="7632849" cy="167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1" y="4725144"/>
            <a:ext cx="3801219" cy="187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5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9-8] </a:t>
            </a:r>
            <a:r>
              <a:rPr lang="ko-KR" altLang="en-US" dirty="0"/>
              <a:t>배열 생성하고 접근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06405"/>
            <a:ext cx="7920880" cy="401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271709"/>
            <a:ext cx="6264696" cy="145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6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while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표현식이 참이면 중괄호 안의 문장을 계속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조건이 변하지 않으면 무한 반복하므로 반드시 조건을 거짓으로 만들 수 있는 문장을 포함해야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강제로 </a:t>
            </a:r>
            <a:r>
              <a:rPr lang="ko-KR" altLang="en-US" dirty="0"/>
              <a:t>웹 브라우저를 </a:t>
            </a:r>
            <a:r>
              <a:rPr lang="ko-KR" altLang="en-US" dirty="0" smtClean="0"/>
              <a:t>종료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96305"/>
            <a:ext cx="5112568" cy="227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27" y="5107486"/>
            <a:ext cx="6480720" cy="162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2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9-9] </a:t>
            </a:r>
            <a:r>
              <a:rPr lang="en-US" altLang="ko-KR" dirty="0"/>
              <a:t>while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특정한 숫자를 증가시켜 불 </a:t>
            </a:r>
            <a:r>
              <a:rPr lang="ko-KR" altLang="en-US" dirty="0" err="1"/>
              <a:t>표현식을</a:t>
            </a:r>
            <a:r>
              <a:rPr lang="ko-KR" altLang="en-US" dirty="0"/>
              <a:t> 거짓으로 만들어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벗어남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632848" cy="411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793" y="5058735"/>
            <a:ext cx="5412655" cy="150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5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for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>
              <a:spcAft>
                <a:spcPts val="200"/>
              </a:spcAft>
            </a:pPr>
            <a:endParaRPr lang="en-US" altLang="ko-KR" dirty="0"/>
          </a:p>
          <a:p>
            <a:pPr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endParaRPr lang="en-US" altLang="ko-KR" dirty="0"/>
          </a:p>
          <a:p>
            <a:pPr>
              <a:spcAft>
                <a:spcPts val="200"/>
              </a:spcAft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for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단계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 err="1"/>
              <a:t>초기식을</a:t>
            </a:r>
            <a:r>
              <a:rPr lang="ko-KR" altLang="en-US" dirty="0"/>
              <a:t> </a:t>
            </a:r>
            <a:r>
              <a:rPr lang="ko-KR" altLang="en-US" dirty="0" smtClean="0"/>
              <a:t>비교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/>
              <a:t>2 </a:t>
            </a:r>
            <a:r>
              <a:rPr lang="ko-KR" altLang="en-US" dirty="0" err="1"/>
              <a:t>조건식을</a:t>
            </a:r>
            <a:r>
              <a:rPr lang="ko-KR" altLang="en-US" dirty="0"/>
              <a:t>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. </a:t>
            </a:r>
            <a:r>
              <a:rPr lang="ko-KR" altLang="en-US" dirty="0"/>
              <a:t>조건이 거짓이면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종료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/>
              <a:t>3 </a:t>
            </a:r>
            <a:r>
              <a:rPr lang="ko-KR" altLang="en-US" dirty="0"/>
              <a:t>문장을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/>
              <a:t>4 </a:t>
            </a:r>
            <a:r>
              <a:rPr lang="ko-KR" altLang="en-US" dirty="0" err="1"/>
              <a:t>종결식을</a:t>
            </a:r>
            <a:r>
              <a:rPr lang="ko-KR" altLang="en-US" dirty="0"/>
              <a:t>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lvl="3">
              <a:spcAft>
                <a:spcPts val="200"/>
              </a:spcAft>
            </a:pPr>
            <a:r>
              <a:rPr lang="en-US" altLang="ko-KR" dirty="0"/>
              <a:t>5 2</a:t>
            </a:r>
            <a:r>
              <a:rPr lang="ko-KR" altLang="en-US" dirty="0"/>
              <a:t>단계로 </a:t>
            </a:r>
            <a:r>
              <a:rPr lang="ko-KR" altLang="en-US" dirty="0" smtClean="0"/>
              <a:t>이동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05" y="1098618"/>
            <a:ext cx="6912768" cy="254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644855"/>
            <a:ext cx="7056784" cy="109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9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9-10] </a:t>
            </a:r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32532"/>
            <a:ext cx="7704855" cy="314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761" y="4620318"/>
            <a:ext cx="5561434" cy="153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4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9-11] </a:t>
            </a:r>
            <a:r>
              <a:rPr lang="en-US" altLang="ko-KR" dirty="0"/>
              <a:t>for </a:t>
            </a:r>
            <a:r>
              <a:rPr lang="ko-KR" altLang="en-US" dirty="0" err="1"/>
              <a:t>반복문을</a:t>
            </a:r>
            <a:r>
              <a:rPr lang="ko-KR" altLang="en-US" dirty="0"/>
              <a:t> 사용한 </a:t>
            </a:r>
            <a:r>
              <a:rPr lang="ko-KR" altLang="en-US" dirty="0" smtClean="0"/>
              <a:t>덧셈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</a:t>
            </a:r>
            <a:r>
              <a:rPr lang="ko-KR" altLang="en-US" dirty="0" smtClean="0"/>
              <a:t>더함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lang="ko-KR" altLang="en-US" dirty="0" smtClean="0"/>
              <a:t> </a:t>
            </a:r>
            <a:r>
              <a:rPr lang="ko-KR" altLang="en-US" dirty="0" err="1"/>
              <a:t>반복문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19" y="1844823"/>
            <a:ext cx="7704856" cy="365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293" y="4628275"/>
            <a:ext cx="1743447" cy="174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38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선언과 호출</a:t>
            </a:r>
            <a:r>
              <a:rPr lang="en-US" altLang="ko-KR" dirty="0"/>
              <a:t>, </a:t>
            </a:r>
            <a:r>
              <a:rPr lang="ko-KR" altLang="en-US" dirty="0"/>
              <a:t>실행 </a:t>
            </a:r>
            <a:r>
              <a:rPr lang="ko-KR" altLang="en-US" dirty="0" smtClean="0"/>
              <a:t>우선순위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선언과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71274"/>
            <a:ext cx="4862352" cy="179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8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9-12] </a:t>
            </a:r>
            <a:r>
              <a:rPr lang="ko-KR" altLang="en-US" dirty="0"/>
              <a:t>함수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/>
              <a:t>익명 함수 </a:t>
            </a:r>
            <a:r>
              <a:rPr lang="ko-KR" altLang="en-US" dirty="0" smtClean="0"/>
              <a:t>선언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74" y="1864580"/>
            <a:ext cx="7802990" cy="318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75" y="4100159"/>
            <a:ext cx="2237689" cy="189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9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표현식과</a:t>
            </a:r>
            <a:r>
              <a:rPr lang="ko-KR" altLang="en-US" dirty="0"/>
              <a:t> </a:t>
            </a:r>
            <a:r>
              <a:rPr lang="ko-KR" altLang="en-US" dirty="0" smtClean="0"/>
              <a:t>문장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err="1" smtClean="0"/>
              <a:t>표현식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문장 </a:t>
            </a:r>
            <a:r>
              <a:rPr lang="en-US" altLang="ko-KR" dirty="0" smtClean="0"/>
              <a:t>: </a:t>
            </a:r>
            <a:r>
              <a:rPr lang="ko-KR" altLang="en-US" dirty="0"/>
              <a:t>마지막에 세미콜론</a:t>
            </a:r>
            <a:r>
              <a:rPr lang="en-US" altLang="ko-KR" dirty="0"/>
              <a:t>(;)</a:t>
            </a:r>
            <a:r>
              <a:rPr lang="ko-KR" altLang="en-US" dirty="0"/>
              <a:t>을 찍어 </a:t>
            </a:r>
            <a:r>
              <a:rPr lang="ko-KR" altLang="en-US" dirty="0" smtClean="0"/>
              <a:t>종결함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자바스크립트 기본 용어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10" y="1772816"/>
            <a:ext cx="7847346" cy="121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09" y="3861048"/>
            <a:ext cx="7839347" cy="146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2 </a:t>
            </a:r>
            <a:r>
              <a:rPr lang="ko-KR" altLang="en-US" dirty="0"/>
              <a:t>선언적 함수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함수 호출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</a:t>
            </a:r>
            <a:endParaRPr lang="ko-KR" alt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78959"/>
            <a:ext cx="7897564" cy="323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916" y="2558533"/>
            <a:ext cx="2661904" cy="202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5373216"/>
            <a:ext cx="7871236" cy="99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00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실행 우선순위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</a:t>
            </a:r>
            <a:endParaRPr lang="ko-KR" alt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50" y="1484784"/>
            <a:ext cx="7920880" cy="274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469" y="3573016"/>
            <a:ext cx="2364161" cy="227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0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</a:t>
            </a:r>
            <a:endParaRPr lang="ko-KR" altLang="en-US" dirty="0" smtClean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8064896" cy="278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301" y="2869407"/>
            <a:ext cx="3035958" cy="219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0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매개 변수와 반환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매개변수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함수의 </a:t>
            </a:r>
            <a:r>
              <a:rPr lang="ko-KR" altLang="en-US" dirty="0"/>
              <a:t>괄호 안에 집어 넣는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반환 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리턴 값</a:t>
            </a:r>
            <a:r>
              <a:rPr lang="en-US" altLang="ko-KR" dirty="0" smtClean="0"/>
              <a:t>)</a:t>
            </a:r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함수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</a:t>
            </a:r>
            <a:endParaRPr lang="ko-KR" altLang="en-US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05635"/>
            <a:ext cx="7920880" cy="99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70701"/>
            <a:ext cx="7920880" cy="98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69160"/>
            <a:ext cx="4313700" cy="187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460" y="4866327"/>
            <a:ext cx="129735" cy="185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365055"/>
            <a:ext cx="2304256" cy="2431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4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9-13] </a:t>
            </a:r>
            <a:r>
              <a:rPr lang="ko-KR" altLang="en-US" dirty="0"/>
              <a:t>함수의 매개 변수와 반환 값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</a:t>
            </a:r>
            <a:endParaRPr lang="ko-KR" altLang="en-US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46" y="1484784"/>
            <a:ext cx="7920880" cy="301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985" y="2613669"/>
            <a:ext cx="1907364" cy="18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9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콜백</a:t>
            </a:r>
            <a:r>
              <a:rPr lang="ko-KR" altLang="en-US" dirty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9-14] </a:t>
            </a:r>
            <a:r>
              <a:rPr lang="ko-KR" altLang="en-US" dirty="0" err="1"/>
              <a:t>콜백</a:t>
            </a:r>
            <a:r>
              <a:rPr lang="ko-KR" altLang="en-US" dirty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callback ( 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</a:t>
            </a:r>
            <a:r>
              <a:rPr lang="ko-KR" altLang="en-US" dirty="0"/>
              <a:t>‘함수 </a:t>
            </a:r>
            <a:r>
              <a:rPr lang="ko-KR" altLang="en-US" dirty="0" smtClean="0"/>
              <a:t>호출</a:t>
            </a:r>
            <a:r>
              <a:rPr lang="ko-KR" altLang="en-US" dirty="0"/>
              <a:t>’을 출력할 수 있는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</a:p>
          <a:p>
            <a:pPr lvl="2">
              <a:spcAft>
                <a:spcPts val="200"/>
              </a:spcAft>
            </a:pPr>
            <a:r>
              <a:rPr lang="en-US" altLang="ko-KR" dirty="0" err="1" smtClean="0"/>
              <a:t>callTenTimes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매개 변수로 전달된 함수를 열 번 호출하는 </a:t>
            </a:r>
            <a:r>
              <a:rPr lang="ko-KR" altLang="en-US" dirty="0" smtClean="0"/>
              <a:t>함수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74" y="2551518"/>
            <a:ext cx="703676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50" y="4657133"/>
            <a:ext cx="3391576" cy="16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6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익명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함수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991727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0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객체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배열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배열의 요소 접근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7"/>
            <a:ext cx="7560840" cy="1408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7344816" cy="76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2673848" cy="202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9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776864" cy="268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33650"/>
            <a:ext cx="5021932" cy="194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3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객체의 </a:t>
            </a:r>
            <a:r>
              <a:rPr lang="ko-KR" altLang="en-US" dirty="0" smtClean="0"/>
              <a:t>속성에 접근 </a:t>
            </a:r>
            <a:r>
              <a:rPr lang="en-US" altLang="ko-KR" dirty="0" smtClean="0"/>
              <a:t>1</a:t>
            </a:r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객체의 속성에 접근 </a:t>
            </a:r>
            <a:r>
              <a:rPr lang="en-US" altLang="ko-KR" dirty="0" smtClean="0"/>
              <a:t>2  (</a:t>
            </a:r>
            <a:r>
              <a:rPr lang="ko-KR" altLang="en-US" dirty="0" smtClean="0"/>
              <a:t>많이 사용하는 방법임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5991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95146"/>
            <a:ext cx="6076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8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키워드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자바스크립트 기본 용어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51" y="1412777"/>
            <a:ext cx="7230131" cy="241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51" y="3928796"/>
            <a:ext cx="7200800" cy="269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2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속성과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속성</a:t>
            </a:r>
            <a:r>
              <a:rPr lang="en-US" altLang="ko-KR" baseline="30000" dirty="0" smtClean="0"/>
              <a:t>Property</a:t>
            </a:r>
            <a:r>
              <a:rPr lang="en-US" altLang="ko-KR" dirty="0" smtClean="0"/>
              <a:t> : </a:t>
            </a:r>
            <a:r>
              <a:rPr lang="ko-KR" altLang="en-US" dirty="0"/>
              <a:t>객체 내부에 있는 값 </a:t>
            </a:r>
            <a:r>
              <a:rPr lang="ko-KR" altLang="en-US" dirty="0" smtClean="0"/>
              <a:t>하나하나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3" y="1864257"/>
            <a:ext cx="7632848" cy="287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3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/>
              <a:t>메소드</a:t>
            </a:r>
            <a:r>
              <a:rPr lang="en-US" altLang="ko-KR" baseline="30000" dirty="0" smtClean="0"/>
              <a:t>Method</a:t>
            </a:r>
            <a:r>
              <a:rPr lang="en-US" altLang="ko-KR" dirty="0" smtClean="0"/>
              <a:t> : </a:t>
            </a:r>
            <a:r>
              <a:rPr lang="ko-KR" altLang="en-US" dirty="0"/>
              <a:t>객체의 속성 중 </a:t>
            </a:r>
            <a:r>
              <a:rPr lang="ko-KR" altLang="en-US" dirty="0" err="1"/>
              <a:t>자료형이</a:t>
            </a:r>
            <a:r>
              <a:rPr lang="ko-KR" altLang="en-US" dirty="0"/>
              <a:t> 함수인 </a:t>
            </a:r>
            <a:r>
              <a:rPr lang="ko-KR" altLang="en-US" dirty="0" smtClean="0"/>
              <a:t>속성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340768"/>
            <a:ext cx="7776864" cy="294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4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this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: </a:t>
            </a:r>
            <a:r>
              <a:rPr lang="ko-KR" altLang="en-US" dirty="0"/>
              <a:t>자기 자신이 가진 속성이라는 것을 </a:t>
            </a:r>
            <a:r>
              <a:rPr lang="ko-KR" altLang="en-US" dirty="0" smtClean="0"/>
              <a:t>표시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객체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8" y="1458659"/>
            <a:ext cx="7848872" cy="370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52" y="4104149"/>
            <a:ext cx="2886248" cy="212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3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err="1" smtClean="0"/>
              <a:t>식별자</a:t>
            </a:r>
            <a:r>
              <a:rPr lang="ko-KR" altLang="en-US" dirty="0" smtClean="0"/>
              <a:t> 생성 규칙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키워드는 사용하지 않음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특수 </a:t>
            </a:r>
            <a:r>
              <a:rPr lang="ko-KR" altLang="en-US" dirty="0"/>
              <a:t>문자는 </a:t>
            </a:r>
            <a:r>
              <a:rPr lang="en-US" altLang="ko-KR" dirty="0"/>
              <a:t>_</a:t>
            </a:r>
            <a:r>
              <a:rPr lang="ko-KR" altLang="en-US" dirty="0"/>
              <a:t>과 </a:t>
            </a:r>
            <a:r>
              <a:rPr lang="en-US" altLang="ko-KR" dirty="0"/>
              <a:t>$</a:t>
            </a:r>
            <a:r>
              <a:rPr lang="ko-KR" altLang="en-US" dirty="0"/>
              <a:t>만 </a:t>
            </a:r>
            <a:r>
              <a:rPr lang="ko-KR" altLang="en-US" dirty="0" smtClean="0"/>
              <a:t>허용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숫자로 </a:t>
            </a:r>
            <a:r>
              <a:rPr lang="ko-KR" altLang="en-US" dirty="0"/>
              <a:t>시작하면 안 됨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공백은 </a:t>
            </a:r>
            <a:r>
              <a:rPr lang="ko-KR" altLang="en-US" dirty="0"/>
              <a:t>입력하면 안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ko-KR" altLang="en-US" dirty="0" err="1" smtClean="0"/>
              <a:t>식별자</a:t>
            </a:r>
            <a:r>
              <a:rPr lang="ko-KR" altLang="en-US" dirty="0" smtClean="0"/>
              <a:t> 사용 규칙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 err="1"/>
              <a:t>생성자</a:t>
            </a:r>
            <a:r>
              <a:rPr lang="ko-KR" altLang="en-US" dirty="0"/>
              <a:t> 함수의 이름은 항상 대문자로 </a:t>
            </a:r>
            <a:r>
              <a:rPr lang="ko-KR" altLang="en-US" dirty="0" smtClean="0"/>
              <a:t>시작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2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 err="1"/>
              <a:t>메소드의</a:t>
            </a:r>
            <a:r>
              <a:rPr lang="ko-KR" altLang="en-US" dirty="0"/>
              <a:t> 이름은 항상 소문자로 </a:t>
            </a:r>
            <a:r>
              <a:rPr lang="ko-KR" altLang="en-US" dirty="0" smtClean="0"/>
              <a:t>시작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3 </a:t>
            </a:r>
            <a:r>
              <a:rPr lang="ko-KR" altLang="en-US" dirty="0"/>
              <a:t>여러 단어로 된 </a:t>
            </a:r>
            <a:r>
              <a:rPr lang="ko-KR" altLang="en-US" dirty="0" err="1"/>
              <a:t>식별자는</a:t>
            </a:r>
            <a:r>
              <a:rPr lang="ko-KR" altLang="en-US" dirty="0"/>
              <a:t> 각 단어의 첫 글자를 대문자로 함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자바스크립트 기본 용어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94074"/>
            <a:ext cx="4464496" cy="191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3318" y="2573033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O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4430" y="2573033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1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err="1" smtClean="0"/>
              <a:t>식별자</a:t>
            </a:r>
            <a:r>
              <a:rPr lang="ko-KR" altLang="en-US" dirty="0" smtClean="0"/>
              <a:t> 종류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자바스크립트 기본 용어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25" y="1484784"/>
            <a:ext cx="72866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25" y="3429000"/>
            <a:ext cx="37719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7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smtClean="0"/>
              <a:t>주석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프로그램의 진행에 전혀 영향을 주지 않는 </a:t>
            </a:r>
            <a:r>
              <a:rPr lang="ko-KR" altLang="en-US" dirty="0" smtClean="0"/>
              <a:t>코드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자바스크립트 기본 용어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57888"/>
            <a:ext cx="454841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19797"/>
            <a:ext cx="7560840" cy="236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1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자바스크립트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alert ( 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웹 </a:t>
            </a:r>
            <a:r>
              <a:rPr lang="ko-KR" altLang="en-US" dirty="0" smtClean="0"/>
              <a:t>브라우저의 </a:t>
            </a:r>
            <a:r>
              <a:rPr lang="ko-KR" altLang="en-US" dirty="0" err="1" smtClean="0"/>
              <a:t>경고창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9-1] </a:t>
            </a:r>
            <a:r>
              <a:rPr lang="ko-KR" altLang="en-US" dirty="0"/>
              <a:t>자바스크립트의 기본 출력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자바스크립트 </a:t>
            </a:r>
            <a:r>
              <a:rPr lang="ko-KR" altLang="en-US" dirty="0" smtClean="0"/>
              <a:t>출</a:t>
            </a:r>
            <a:r>
              <a:rPr lang="ko-KR" altLang="en-US" dirty="0"/>
              <a:t>력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27256"/>
            <a:ext cx="3528392" cy="94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50" y="2708920"/>
            <a:ext cx="7937983" cy="377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444" y="4365104"/>
            <a:ext cx="2502012" cy="196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1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1835</TotalTime>
  <Words>725</Words>
  <Application>Microsoft Office PowerPoint</Application>
  <PresentationFormat>화면 슬라이드 쇼(4:3)</PresentationFormat>
  <Paragraphs>245</Paragraphs>
  <Slides>53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1_마스터</vt:lpstr>
      <vt:lpstr>    자바스크립트 기본</vt:lpstr>
      <vt:lpstr>PowerPoint 프레젠테이션</vt:lpstr>
      <vt:lpstr>PowerPoint 프레젠테이션</vt:lpstr>
      <vt:lpstr>1. 자바스크립트 기본 용어</vt:lpstr>
      <vt:lpstr>1. 자바스크립트 기본 용어</vt:lpstr>
      <vt:lpstr>1. 자바스크립트 기본 용어</vt:lpstr>
      <vt:lpstr>1. 자바스크립트 기본 용어</vt:lpstr>
      <vt:lpstr>1. 자바스크립트 기본 용어</vt:lpstr>
      <vt:lpstr>2. 자바스크립트 출력</vt:lpstr>
      <vt:lpstr>3. 자료형</vt:lpstr>
      <vt:lpstr>3. 자료형</vt:lpstr>
      <vt:lpstr>3. 자료형</vt:lpstr>
      <vt:lpstr>3. 자료형</vt:lpstr>
      <vt:lpstr>3. 자료형</vt:lpstr>
      <vt:lpstr>3. 자료형</vt:lpstr>
      <vt:lpstr>3. 자료형</vt:lpstr>
      <vt:lpstr>3. 자료형</vt:lpstr>
      <vt:lpstr>4. 변수</vt:lpstr>
      <vt:lpstr>4. 변수</vt:lpstr>
      <vt:lpstr>4. 변수</vt:lpstr>
      <vt:lpstr>5. 조건문</vt:lpstr>
      <vt:lpstr>5. 조건문</vt:lpstr>
      <vt:lpstr>5. 조건문</vt:lpstr>
      <vt:lpstr>5. 조건문</vt:lpstr>
      <vt:lpstr>PowerPoint 프레젠테이션</vt:lpstr>
      <vt:lpstr>5. 조건문</vt:lpstr>
      <vt:lpstr>5. 조건문</vt:lpstr>
      <vt:lpstr>5. 조건문</vt:lpstr>
      <vt:lpstr>5. 조건문</vt:lpstr>
      <vt:lpstr>6. 반복문</vt:lpstr>
      <vt:lpstr>6. 반복문</vt:lpstr>
      <vt:lpstr>6. 반복문</vt:lpstr>
      <vt:lpstr>6. 반복문</vt:lpstr>
      <vt:lpstr>6. 반복문</vt:lpstr>
      <vt:lpstr>6. 반복문</vt:lpstr>
      <vt:lpstr>6. 반복문</vt:lpstr>
      <vt:lpstr>6. 반복문</vt:lpstr>
      <vt:lpstr>7. 함수</vt:lpstr>
      <vt:lpstr>7. 함수</vt:lpstr>
      <vt:lpstr>7. 함수</vt:lpstr>
      <vt:lpstr>7. 함수</vt:lpstr>
      <vt:lpstr>7. 함수</vt:lpstr>
      <vt:lpstr>7. 함수</vt:lpstr>
      <vt:lpstr>7. 함수</vt:lpstr>
      <vt:lpstr>7. 함수</vt:lpstr>
      <vt:lpstr>7. 함수</vt:lpstr>
      <vt:lpstr>8. 객체</vt:lpstr>
      <vt:lpstr>8. 객체</vt:lpstr>
      <vt:lpstr>8. 객체</vt:lpstr>
      <vt:lpstr>8. 객체</vt:lpstr>
      <vt:lpstr>8. 객체</vt:lpstr>
      <vt:lpstr>8. 객체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jin</cp:lastModifiedBy>
  <cp:revision>288</cp:revision>
  <dcterms:created xsi:type="dcterms:W3CDTF">2011-01-05T15:14:06Z</dcterms:created>
  <dcterms:modified xsi:type="dcterms:W3CDTF">2017-01-19T12:32:59Z</dcterms:modified>
</cp:coreProperties>
</file>