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80" r:id="rId5"/>
    <p:sldId id="879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655" autoAdjust="0"/>
    <p:restoredTop sz="94362" autoAdjust="0"/>
  </p:normalViewPr>
  <p:slideViewPr>
    <p:cSldViewPr>
      <p:cViewPr varScale="1">
        <p:scale>
          <a:sx n="78" d="100"/>
          <a:sy n="78" d="100"/>
        </p:scale>
        <p:origin x="-1080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38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853944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      문서 객체 모델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해결 방법</a:t>
            </a:r>
            <a:r>
              <a:rPr lang="en-US" altLang="ko-KR" dirty="0"/>
              <a:t>2 : </a:t>
            </a:r>
            <a:r>
              <a:rPr lang="ko-KR" altLang="en-US" dirty="0"/>
              <a:t>이벤트 활용하기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7" y="1451965"/>
            <a:ext cx="7344816" cy="490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9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10-3] </a:t>
            </a:r>
            <a:r>
              <a:rPr lang="ko-KR" altLang="en-US" dirty="0"/>
              <a:t>하나의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en-US" altLang="ko-KR" dirty="0" err="1"/>
              <a:t>getElementById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3" y="1445595"/>
            <a:ext cx="6120680" cy="137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8" y="3782670"/>
            <a:ext cx="7857716" cy="27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2" y="1124744"/>
            <a:ext cx="8015808" cy="392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6" y="1393020"/>
            <a:ext cx="6624736" cy="231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6" y="3809703"/>
            <a:ext cx="6624736" cy="295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01" y="5589240"/>
            <a:ext cx="2361431" cy="101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여러 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10-4] </a:t>
            </a:r>
            <a:r>
              <a:rPr lang="ko-KR" altLang="en-US" dirty="0"/>
              <a:t>여러 개의 문서 객체 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" y="1484784"/>
            <a:ext cx="7526610" cy="16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" y="3861048"/>
            <a:ext cx="7847124" cy="272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6" y="1039674"/>
            <a:ext cx="806696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10-5] </a:t>
            </a:r>
            <a:r>
              <a:rPr lang="ko-KR" altLang="en-US" dirty="0"/>
              <a:t>내부 글자 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속성을 사용해 문서 객체 내부의 글자를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 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코드를 </a:t>
            </a:r>
            <a:r>
              <a:rPr lang="ko-KR" altLang="en-US" dirty="0"/>
              <a:t>실행하면 입력한 글자가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태그에 들어감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544616" cy="1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8" y="4221088"/>
            <a:ext cx="7632848" cy="166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2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0" y="1052737"/>
            <a:ext cx="81678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0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10-6] </a:t>
            </a:r>
            <a:r>
              <a:rPr lang="ko-KR" altLang="en-US" dirty="0"/>
              <a:t>태그 내부 글자 </a:t>
            </a:r>
            <a:r>
              <a:rPr lang="ko-KR" altLang="en-US" dirty="0" smtClean="0"/>
              <a:t>변경 </a:t>
            </a:r>
            <a:r>
              <a:rPr lang="en-US" altLang="ko-KR" dirty="0"/>
              <a:t>: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smtClean="0"/>
              <a:t>속성으로 문자열 넣기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22" y="1641218"/>
            <a:ext cx="6552728" cy="506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4" y="1451434"/>
            <a:ext cx="2693466" cy="18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태그의 스타일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자바스크립트는 특수 문자 ‘</a:t>
            </a:r>
            <a:r>
              <a:rPr lang="en-US" altLang="ko-KR" dirty="0"/>
              <a:t>-’</a:t>
            </a:r>
            <a:r>
              <a:rPr lang="ko-KR" altLang="en-US" dirty="0"/>
              <a:t>을 </a:t>
            </a:r>
            <a:r>
              <a:rPr lang="ko-KR" altLang="en-US" dirty="0" err="1"/>
              <a:t>식별자에</a:t>
            </a:r>
            <a:r>
              <a:rPr lang="ko-KR" altLang="en-US" dirty="0"/>
              <a:t> 사용할 수 없으므로 </a:t>
            </a:r>
            <a:r>
              <a:rPr lang="ko-KR" altLang="en-US" dirty="0" smtClean="0"/>
              <a:t>오류 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끊겨진 </a:t>
            </a:r>
            <a:r>
              <a:rPr lang="ko-KR" altLang="en-US" dirty="0" smtClean="0"/>
              <a:t>단어의 첫 글자를 대문자로 변경해 사용함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79" y="1818375"/>
            <a:ext cx="7612063" cy="93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73" y="3509163"/>
            <a:ext cx="7619831" cy="93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2" y="5340075"/>
            <a:ext cx="7627598" cy="95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객체와 문서 객체 모델의 개념을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객체를 선택하고 조작할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이벤트의 종류를 알아보고 문서 객체에 이벤트를 연결합니다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모델 관련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/>
            <a:r>
              <a:rPr lang="ko-KR" altLang="en-US" dirty="0"/>
              <a:t>웹 페이지 생성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/>
            <a:r>
              <a:rPr lang="ko-KR" altLang="en-US" dirty="0"/>
              <a:t>이벤트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10-7] </a:t>
            </a: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3" y="915413"/>
            <a:ext cx="5328592" cy="189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0" y="3481576"/>
            <a:ext cx="780549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6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896347"/>
            <a:ext cx="7131323" cy="51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84860"/>
            <a:ext cx="4182540" cy="212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7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웹 </a:t>
            </a:r>
            <a:r>
              <a:rPr lang="ko-KR" altLang="en-US" dirty="0"/>
              <a:t>표준에서 지정한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문자열 ‘</a:t>
            </a:r>
            <a:r>
              <a:rPr lang="en-US" altLang="ko-KR" dirty="0"/>
              <a:t>data-’</a:t>
            </a:r>
            <a:r>
              <a:rPr lang="ko-KR" altLang="en-US" dirty="0"/>
              <a:t>로 </a:t>
            </a:r>
            <a:r>
              <a:rPr lang="ko-KR" altLang="en-US" dirty="0" smtClean="0"/>
              <a:t>시작하는 사용자 </a:t>
            </a:r>
            <a:r>
              <a:rPr lang="ko-KR" altLang="en-US" dirty="0"/>
              <a:t>지정 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> </a:t>
            </a:r>
            <a:r>
              <a:rPr lang="ko-KR" altLang="en-US" dirty="0"/>
              <a:t>반드시 속성 조작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해서 </a:t>
            </a:r>
            <a:r>
              <a:rPr lang="ko-KR" altLang="en-US" dirty="0"/>
              <a:t>접근해야 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673"/>
            <a:ext cx="4608512" cy="128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34149"/>
            <a:ext cx="7632848" cy="9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09" y="4365104"/>
            <a:ext cx="3773214" cy="226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5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10-8] </a:t>
            </a:r>
            <a:r>
              <a:rPr lang="ko-KR" altLang="en-US" dirty="0"/>
              <a:t>문서 객체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 속성 </a:t>
            </a:r>
            <a:r>
              <a:rPr lang="ko-KR" altLang="en-US" dirty="0" smtClean="0"/>
              <a:t>조작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1701775"/>
            <a:ext cx="6611306" cy="508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body </a:t>
            </a:r>
            <a:r>
              <a:rPr lang="ko-KR" altLang="en-US" dirty="0"/>
              <a:t>태그의 속성 </a:t>
            </a:r>
            <a:r>
              <a:rPr lang="ko-KR" altLang="en-US" dirty="0" smtClean="0"/>
              <a:t>조작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4" y="1329394"/>
            <a:ext cx="7270144" cy="519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6" y="6426355"/>
            <a:ext cx="7287346" cy="1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2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검사로 속성 조작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코드를 실행하고 검사를 사용해서 살펴보면 </a:t>
            </a:r>
            <a:r>
              <a:rPr lang="ko-KR" altLang="en-US" dirty="0" smtClean="0"/>
              <a:t> </a:t>
            </a: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속성이 추가되어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10-9] </a:t>
            </a:r>
            <a:r>
              <a:rPr lang="ko-KR" altLang="en-US" dirty="0"/>
              <a:t>문서 객체를 사용한 </a:t>
            </a:r>
            <a:r>
              <a:rPr lang="ko-KR" altLang="en-US" dirty="0" smtClean="0"/>
              <a:t>시계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초 단위로 현재 시간을 표시하는 </a:t>
            </a:r>
            <a:r>
              <a:rPr lang="ko-KR" altLang="en-US" dirty="0" smtClean="0"/>
              <a:t>시계 만들기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setInterval</a:t>
            </a:r>
            <a:r>
              <a:rPr lang="en-US" altLang="ko-KR" dirty="0"/>
              <a:t> ( ) </a:t>
            </a:r>
            <a:r>
              <a:rPr lang="ko-KR" altLang="en-US" dirty="0"/>
              <a:t>함수를 사용해 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clock </a:t>
            </a:r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현재 </a:t>
            </a:r>
            <a:r>
              <a:rPr lang="ko-KR" altLang="en-US" dirty="0"/>
              <a:t>시간으로 </a:t>
            </a:r>
            <a:r>
              <a:rPr lang="ko-KR" altLang="en-US" dirty="0" smtClean="0"/>
              <a:t>변경</a:t>
            </a:r>
            <a:endParaRPr lang="ko-KR" altLang="en-US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88068"/>
            <a:ext cx="4536504" cy="164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5" y="5102592"/>
            <a:ext cx="7344816" cy="161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4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086218" cy="466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6" y="5733256"/>
            <a:ext cx="6515447" cy="44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키보드나 마우스처럼 어떤 </a:t>
            </a:r>
            <a:r>
              <a:rPr lang="ko-KR" altLang="en-US" dirty="0"/>
              <a:t>현상이 프로그램에 영향을 </a:t>
            </a:r>
            <a:r>
              <a:rPr lang="ko-KR" altLang="en-US" dirty="0" smtClean="0"/>
              <a:t>미치는 것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마우스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키보드 </a:t>
            </a:r>
            <a:r>
              <a:rPr lang="ko-KR" altLang="en-US" dirty="0"/>
              <a:t>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프레임 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입력 양식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사용자 </a:t>
            </a:r>
            <a:r>
              <a:rPr lang="ko-KR" altLang="en-US" dirty="0"/>
              <a:t>인터페이스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구조 </a:t>
            </a:r>
            <a:r>
              <a:rPr lang="ko-KR" altLang="en-US" dirty="0"/>
              <a:t>변화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터치 이벤트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이벤트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onload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이벤트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 on</a:t>
            </a:r>
            <a:r>
              <a:rPr lang="ko-KR" altLang="en-US" dirty="0"/>
              <a:t>을 제외한 </a:t>
            </a:r>
            <a:r>
              <a:rPr lang="en-US" altLang="ko-KR" dirty="0" smtClean="0"/>
              <a:t>load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) : </a:t>
            </a:r>
            <a:r>
              <a:rPr lang="ko-KR" altLang="en-US" dirty="0"/>
              <a:t>이벤트 속성에 넣는 </a:t>
            </a:r>
            <a:r>
              <a:rPr lang="ko-KR" altLang="en-US" dirty="0" smtClean="0"/>
              <a:t>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4" y="4208025"/>
            <a:ext cx="7848872" cy="67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이벤트 모델 </a:t>
            </a:r>
            <a:r>
              <a:rPr lang="en-US" altLang="ko-KR" dirty="0" smtClean="0"/>
              <a:t>: </a:t>
            </a:r>
            <a:r>
              <a:rPr lang="ko-KR" altLang="en-US" dirty="0"/>
              <a:t>문서 객체에 이벤트를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10-10]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5" y="1838454"/>
            <a:ext cx="5603561" cy="184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5" y="4233136"/>
            <a:ext cx="6611673" cy="24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78" y="4956243"/>
            <a:ext cx="2292850" cy="17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4367"/>
            <a:ext cx="8064896" cy="20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5" y="3429000"/>
            <a:ext cx="34480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4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문서 객체 모델</a:t>
            </a:r>
            <a:r>
              <a:rPr lang="en-US" altLang="ko-KR" baseline="30000" dirty="0"/>
              <a:t>DOM, </a:t>
            </a:r>
            <a:r>
              <a:rPr lang="en-US" altLang="ko-KR" baseline="30000" dirty="0" smtClean="0"/>
              <a:t>Document Object Model</a:t>
            </a:r>
            <a:r>
              <a:rPr lang="ko-KR" altLang="en-US" baseline="30000" dirty="0"/>
              <a:t>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smtClean="0"/>
              <a:t>분석 하고 </a:t>
            </a:r>
            <a:r>
              <a:rPr lang="ko-KR" altLang="en-US" dirty="0"/>
              <a:t>표시하는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태그 </a:t>
            </a:r>
            <a:r>
              <a:rPr lang="en-US" altLang="ko-KR" dirty="0" smtClean="0"/>
              <a:t>: h1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문서 객체 </a:t>
            </a:r>
            <a:r>
              <a:rPr lang="en-US" altLang="ko-KR" dirty="0"/>
              <a:t>: HTML </a:t>
            </a:r>
            <a:r>
              <a:rPr lang="ko-KR" altLang="en-US" dirty="0"/>
              <a:t>태그를 </a:t>
            </a:r>
            <a:r>
              <a:rPr lang="ko-KR" altLang="en-US" dirty="0" smtClean="0"/>
              <a:t>자바스크립트에서 객체로 </a:t>
            </a:r>
            <a:r>
              <a:rPr lang="ko-KR" altLang="en-US" dirty="0"/>
              <a:t>만든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문서 객체 조작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태그 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문서 </a:t>
            </a:r>
            <a:r>
              <a:rPr lang="ko-KR" altLang="en-US" dirty="0"/>
              <a:t>객체 모델 관련 용어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4" y="1826529"/>
            <a:ext cx="6563238" cy="308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10-11] </a:t>
            </a:r>
            <a:r>
              <a:rPr lang="en-US" altLang="ko-KR" dirty="0"/>
              <a:t>script </a:t>
            </a:r>
            <a:r>
              <a:rPr lang="ko-KR" altLang="en-US" dirty="0"/>
              <a:t>태그로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4" y="1484785"/>
            <a:ext cx="78806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9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고전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10-12] </a:t>
            </a:r>
            <a:r>
              <a:rPr lang="ko-KR" altLang="en-US" dirty="0"/>
              <a:t>고전 이벤트 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7" y="1386650"/>
            <a:ext cx="7940635" cy="12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8" y="3434724"/>
            <a:ext cx="7940635" cy="275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885666" cy="30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표준 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8001044" cy="117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24861"/>
            <a:ext cx="7992888" cy="30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29" y="4293096"/>
            <a:ext cx="3846363" cy="166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9" y="1463365"/>
            <a:ext cx="808241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8" y="4365104"/>
            <a:ext cx="2421433" cy="19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짧은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 이벤트 객체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8" y="1497847"/>
            <a:ext cx="793267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3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기본 이벤트 제거를 사용한 유효성 검사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4580"/>
            <a:ext cx="6117679" cy="247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1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10-13] </a:t>
            </a: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리스너의</a:t>
            </a:r>
            <a:r>
              <a:rPr lang="ko-KR" altLang="en-US" dirty="0"/>
              <a:t> 반환 값에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4" y="1750527"/>
            <a:ext cx="6205346" cy="396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3" y="5731468"/>
            <a:ext cx="6192418" cy="95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86" y="5925377"/>
            <a:ext cx="902965" cy="56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요소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/>
              <a:t>: h1 </a:t>
            </a:r>
            <a:r>
              <a:rPr lang="ko-KR" altLang="en-US" dirty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화면에 출력되는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텍스트 </a:t>
            </a:r>
            <a:r>
              <a:rPr lang="ko-KR" altLang="en-US" dirty="0" err="1"/>
              <a:t>노드를</a:t>
            </a:r>
            <a:r>
              <a:rPr lang="ko-KR" altLang="en-US" dirty="0"/>
              <a:t> 갖지 </a:t>
            </a:r>
            <a:r>
              <a:rPr lang="ko-KR" altLang="en-US" dirty="0" smtClean="0"/>
              <a:t>않는 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문서 </a:t>
            </a:r>
            <a:r>
              <a:rPr lang="ko-KR" altLang="en-US" dirty="0"/>
              <a:t>객체 모델 관련 용어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1897074"/>
            <a:ext cx="5544616" cy="219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56" y="4908349"/>
            <a:ext cx="7513984" cy="11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4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브라우저는 </a:t>
            </a:r>
            <a:r>
              <a:rPr lang="en-US" altLang="ko-KR" dirty="0"/>
              <a:t>HTML </a:t>
            </a:r>
            <a:r>
              <a:rPr lang="ko-KR" altLang="en-US" dirty="0"/>
              <a:t>코드를 위쪽에서 아래쪽으로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10-1] </a:t>
            </a:r>
            <a:r>
              <a:rPr lang="ko-KR" altLang="en-US" dirty="0"/>
              <a:t>웹 페이지 실행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HTML </a:t>
            </a:r>
            <a:r>
              <a:rPr lang="ko-KR" altLang="en-US" dirty="0"/>
              <a:t>페이지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0" y="2204864"/>
            <a:ext cx="76178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첫 번째 </a:t>
            </a:r>
            <a:r>
              <a:rPr lang="ko-KR" altLang="en-US" dirty="0" err="1"/>
              <a:t>알림창</a:t>
            </a:r>
            <a:r>
              <a:rPr lang="ko-KR" altLang="en-US" dirty="0"/>
              <a:t> 닫기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실행하면 </a:t>
            </a:r>
            <a:r>
              <a:rPr lang="ko-KR" altLang="en-US" dirty="0"/>
              <a:t>문자열 ‘</a:t>
            </a:r>
            <a:r>
              <a:rPr lang="en-US" altLang="ko-KR" dirty="0"/>
              <a:t>Process – 0’</a:t>
            </a:r>
            <a:r>
              <a:rPr lang="ko-KR" altLang="en-US" dirty="0"/>
              <a:t>을 출력하는 </a:t>
            </a:r>
            <a:r>
              <a:rPr lang="ko-KR" altLang="en-US" dirty="0" err="1" smtClean="0"/>
              <a:t>경고창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             이 </a:t>
            </a:r>
            <a:r>
              <a:rPr lang="ko-KR" altLang="en-US" dirty="0"/>
              <a:t>나타남</a:t>
            </a:r>
            <a:r>
              <a:rPr lang="en-US" altLang="ko-KR" dirty="0"/>
              <a:t>. </a:t>
            </a:r>
            <a:r>
              <a:rPr lang="ko-KR" altLang="en-US" dirty="0" err="1"/>
              <a:t>경고창</a:t>
            </a:r>
            <a:r>
              <a:rPr lang="ko-KR" altLang="en-US" dirty="0"/>
              <a:t> 닫기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3 </a:t>
            </a:r>
            <a:r>
              <a:rPr lang="ko-KR" altLang="en-US" dirty="0"/>
              <a:t>두 번째 </a:t>
            </a:r>
            <a:r>
              <a:rPr lang="ko-KR" altLang="en-US" dirty="0" err="1"/>
              <a:t>알림창</a:t>
            </a:r>
            <a:r>
              <a:rPr lang="ko-KR" altLang="en-US" dirty="0"/>
              <a:t> 닫기 </a:t>
            </a:r>
            <a:r>
              <a:rPr lang="en-US" altLang="ko-KR" dirty="0"/>
              <a:t>: </a:t>
            </a:r>
            <a:r>
              <a:rPr lang="ko-KR" altLang="en-US" dirty="0"/>
              <a:t>웹 브라우저가 아래로 읽으며 </a:t>
            </a:r>
            <a:r>
              <a:rPr lang="en-US" altLang="ko-KR" dirty="0"/>
              <a:t>h1 </a:t>
            </a:r>
            <a:r>
              <a:rPr lang="ko-KR" altLang="en-US" dirty="0"/>
              <a:t>태그 내부의 문자열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                               </a:t>
            </a:r>
            <a:r>
              <a:rPr lang="ko-KR" altLang="en-US" dirty="0"/>
              <a:t>‘</a:t>
            </a:r>
            <a:r>
              <a:rPr lang="en-US" altLang="ko-KR" dirty="0"/>
              <a:t>Process – 1’</a:t>
            </a:r>
            <a:r>
              <a:rPr lang="ko-KR" altLang="en-US" dirty="0"/>
              <a:t>을 출력</a:t>
            </a:r>
            <a:r>
              <a:rPr lang="en-US" altLang="ko-KR" dirty="0"/>
              <a:t>. 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                                이어서 아래 코드를 읽으며 ‘</a:t>
            </a:r>
            <a:r>
              <a:rPr lang="en-US" altLang="ko-KR" dirty="0"/>
              <a:t>Process - 2’ </a:t>
            </a:r>
            <a:r>
              <a:rPr lang="ko-KR" altLang="en-US" dirty="0" err="1"/>
              <a:t>경고창을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            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70" y="1642025"/>
            <a:ext cx="3823547" cy="182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58" y="4653136"/>
            <a:ext cx="3799977" cy="18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7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4 </a:t>
            </a:r>
            <a:r>
              <a:rPr lang="ko-KR" altLang="en-US" dirty="0"/>
              <a:t>세 번째 </a:t>
            </a:r>
            <a:r>
              <a:rPr lang="ko-KR" altLang="en-US" dirty="0" err="1"/>
              <a:t>알림창</a:t>
            </a:r>
            <a:r>
              <a:rPr lang="ko-KR" altLang="en-US" dirty="0"/>
              <a:t> </a:t>
            </a:r>
            <a:r>
              <a:rPr lang="ko-KR" altLang="en-US" dirty="0" smtClean="0"/>
              <a:t>닫기 </a:t>
            </a:r>
            <a:r>
              <a:rPr lang="en-US" altLang="ko-KR" dirty="0" smtClean="0"/>
              <a:t>: </a:t>
            </a:r>
            <a:r>
              <a:rPr lang="ko-KR" altLang="en-US" dirty="0"/>
              <a:t>다시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를 </a:t>
            </a:r>
            <a:r>
              <a:rPr lang="ko-KR" altLang="en-US" dirty="0"/>
              <a:t>읽으며 </a:t>
            </a:r>
            <a:r>
              <a:rPr lang="en-US" altLang="ko-KR" dirty="0"/>
              <a:t>h2 </a:t>
            </a:r>
            <a:r>
              <a:rPr lang="ko-KR" altLang="en-US" dirty="0"/>
              <a:t>태그 내부의 문자열 ‘</a:t>
            </a:r>
            <a:r>
              <a:rPr lang="en-US" altLang="ko-KR" dirty="0"/>
              <a:t>Process </a:t>
            </a:r>
            <a:r>
              <a:rPr lang="en-US" altLang="ko-KR" dirty="0" smtClean="0"/>
              <a:t>–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                          </a:t>
            </a:r>
            <a:r>
              <a:rPr lang="en-US" altLang="ko-KR" dirty="0"/>
              <a:t>2’</a:t>
            </a:r>
            <a:r>
              <a:rPr lang="ko-KR" altLang="en-US" dirty="0"/>
              <a:t>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</a:t>
            </a:r>
            <a:r>
              <a:rPr lang="ko-KR" altLang="en-US" dirty="0"/>
              <a:t>아래의 코드를 읽으며 ‘</a:t>
            </a:r>
            <a:r>
              <a:rPr lang="en-US" altLang="ko-KR" dirty="0"/>
              <a:t>Process – 3’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</a:t>
            </a:r>
            <a:r>
              <a:rPr lang="ko-KR" altLang="en-US" dirty="0" err="1" smtClean="0"/>
              <a:t>경고창을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90" y="2132856"/>
            <a:ext cx="3883425" cy="18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10-2] </a:t>
            </a:r>
            <a:r>
              <a:rPr lang="ko-KR" altLang="en-US" dirty="0"/>
              <a:t>문서 객체 조작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문서 객체 사용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읽는 시점에 </a:t>
            </a:r>
            <a:r>
              <a:rPr lang="en-US" altLang="ko-KR" dirty="0"/>
              <a:t>h1</a:t>
            </a:r>
            <a:r>
              <a:rPr lang="ko-KR" altLang="en-US" dirty="0"/>
              <a:t>과 </a:t>
            </a:r>
            <a:r>
              <a:rPr lang="en-US" altLang="ko-KR" dirty="0"/>
              <a:t>h2 </a:t>
            </a:r>
            <a:r>
              <a:rPr lang="ko-KR" altLang="en-US" dirty="0"/>
              <a:t>태그는 생성되지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순서는 </a:t>
            </a:r>
            <a:r>
              <a:rPr lang="ko-KR" altLang="en-US" dirty="0"/>
              <a:t>오류가 </a:t>
            </a:r>
            <a:r>
              <a:rPr lang="ko-KR" altLang="en-US" dirty="0" smtClean="0"/>
              <a:t>발생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2" y="2119328"/>
            <a:ext cx="6782211" cy="190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6" y="4085027"/>
            <a:ext cx="6761017" cy="21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00" y="4124216"/>
            <a:ext cx="3687671" cy="240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해결 방법</a:t>
            </a:r>
            <a:r>
              <a:rPr lang="en-US" altLang="ko-KR" dirty="0"/>
              <a:t>1 : script </a:t>
            </a:r>
            <a:r>
              <a:rPr lang="ko-KR" altLang="en-US" dirty="0"/>
              <a:t>태그 위치 이동하기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63553"/>
            <a:ext cx="7488832" cy="452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54" y="5091154"/>
            <a:ext cx="4077444" cy="15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5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1519</TotalTime>
  <Words>753</Words>
  <Application>Microsoft Office PowerPoint</Application>
  <PresentationFormat>화면 슬라이드 쇼(4:3)</PresentationFormat>
  <Paragraphs>206</Paragraphs>
  <Slides>38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       문서 객체 모델</vt:lpstr>
      <vt:lpstr>PowerPoint 프레젠테이션</vt:lpstr>
      <vt:lpstr>1. 문서 객체 모델 관련 용어</vt:lpstr>
      <vt:lpstr>1. 문서 객체 모델 관련 용어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286</cp:revision>
  <dcterms:created xsi:type="dcterms:W3CDTF">2011-01-05T15:14:06Z</dcterms:created>
  <dcterms:modified xsi:type="dcterms:W3CDTF">2017-01-20T02:42:01Z</dcterms:modified>
</cp:coreProperties>
</file>