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9"/>
  </p:notesMasterIdLst>
  <p:handoutMasterIdLst>
    <p:handoutMasterId r:id="rId50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7" r:id="rId22"/>
    <p:sldId id="896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912" r:id="rId38"/>
    <p:sldId id="913" r:id="rId39"/>
    <p:sldId id="914" r:id="rId40"/>
    <p:sldId id="915" r:id="rId41"/>
    <p:sldId id="916" r:id="rId42"/>
    <p:sldId id="917" r:id="rId43"/>
    <p:sldId id="918" r:id="rId44"/>
    <p:sldId id="919" r:id="rId45"/>
    <p:sldId id="920" r:id="rId46"/>
    <p:sldId id="921" r:id="rId47"/>
    <p:sldId id="275" r:id="rId4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2017-02-04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/47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2" y="3914710"/>
            <a:ext cx="781935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   jQuery </a:t>
            </a:r>
            <a:r>
              <a:rPr lang="ko-KR" altLang="en-US" dirty="0"/>
              <a:t>라이브러리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첫 번째 매개 변수에 </a:t>
            </a:r>
            <a:r>
              <a:rPr lang="ko-KR" altLang="en-US" dirty="0" smtClean="0"/>
              <a:t>속성 </a:t>
            </a:r>
            <a:r>
              <a:rPr lang="ko-KR" altLang="en-US" dirty="0"/>
              <a:t>이름을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두 번째 매개 변수에 속성 값을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 err="1"/>
              <a:t>메소드의</a:t>
            </a:r>
            <a:r>
              <a:rPr lang="ko-KR" altLang="en-US" dirty="0"/>
              <a:t> 매개 변수에 객체를 넣어 속성을 </a:t>
            </a:r>
            <a:r>
              <a:rPr lang="ko-KR" altLang="en-US" dirty="0" smtClean="0"/>
              <a:t>조작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772816"/>
            <a:ext cx="7776864" cy="96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776865" cy="196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4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첫 번째 매개 변수에는 속성 이름을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두 번째 매개 변수에는 </a:t>
            </a:r>
            <a:r>
              <a:rPr lang="ko-KR" altLang="en-US" dirty="0" smtClean="0"/>
              <a:t>함수를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560840" cy="21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11-4] </a:t>
            </a:r>
            <a:r>
              <a:rPr lang="ko-KR" altLang="en-US" dirty="0"/>
              <a:t>문서 객체 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속성 값을 입력해 속성 </a:t>
            </a:r>
            <a:r>
              <a:rPr lang="ko-KR" altLang="en-US" dirty="0" smtClean="0"/>
              <a:t>지정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308272"/>
            <a:ext cx="7488832" cy="432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5396375"/>
            <a:ext cx="7488832" cy="139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98" y="5396375"/>
            <a:ext cx="3267819" cy="112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객체를 입력해 속성 </a:t>
            </a:r>
            <a:r>
              <a:rPr lang="ko-KR" altLang="en-US" dirty="0" smtClean="0"/>
              <a:t>지정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450425"/>
            <a:ext cx="7848872" cy="348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6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3 </a:t>
            </a:r>
            <a:r>
              <a:rPr lang="ko-KR" altLang="en-US" dirty="0"/>
              <a:t>함수를 입력해 속성 </a:t>
            </a:r>
            <a:r>
              <a:rPr lang="ko-KR" altLang="en-US" dirty="0" smtClean="0"/>
              <a:t>지정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93" y="1448430"/>
            <a:ext cx="7848872" cy="47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93" y="5157192"/>
            <a:ext cx="5062711" cy="9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스타일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css</a:t>
            </a:r>
            <a:r>
              <a:rPr lang="en-US" altLang="ko-KR" dirty="0"/>
              <a:t> 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: jQuery </a:t>
            </a:r>
            <a:r>
              <a:rPr lang="ko-KR" altLang="en-US" dirty="0"/>
              <a:t>라이브러리를 사용해 스타일을 </a:t>
            </a:r>
            <a:r>
              <a:rPr lang="ko-KR" altLang="en-US" dirty="0" smtClean="0"/>
              <a:t>조작</a:t>
            </a:r>
            <a:r>
              <a:rPr lang="en-US" altLang="ko-KR" dirty="0" smtClean="0"/>
              <a:t>	</a:t>
            </a:r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하이픈</a:t>
            </a:r>
            <a:r>
              <a:rPr lang="en-US" altLang="ko-KR" dirty="0"/>
              <a:t>(-)</a:t>
            </a:r>
            <a:r>
              <a:rPr lang="ko-KR" altLang="en-US" dirty="0"/>
              <a:t>이 </a:t>
            </a:r>
            <a:r>
              <a:rPr lang="ko-KR" altLang="en-US" dirty="0" smtClean="0"/>
              <a:t>들어가는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 사용 방법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❶ </a:t>
            </a:r>
            <a:r>
              <a:rPr lang="en-US" altLang="ko-KR" dirty="0"/>
              <a:t>$('body').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');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❷ </a:t>
            </a:r>
            <a:r>
              <a:rPr lang="en-US" altLang="ko-KR" dirty="0"/>
              <a:t>$('body').</a:t>
            </a:r>
            <a:r>
              <a:rPr lang="en-US" altLang="ko-KR" dirty="0" err="1"/>
              <a:t>css</a:t>
            </a:r>
            <a:r>
              <a:rPr lang="en-US" altLang="ko-KR" dirty="0"/>
              <a:t>('background-color');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1" y="1975777"/>
            <a:ext cx="4680520" cy="105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5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11-5] </a:t>
            </a:r>
            <a:r>
              <a:rPr lang="ko-KR" altLang="en-US" dirty="0"/>
              <a:t>문서 객체 스타일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속성 값을 입력해 속성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09" y="1697679"/>
            <a:ext cx="6434960" cy="370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10" y="5435094"/>
            <a:ext cx="6434959" cy="138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61" y="5949280"/>
            <a:ext cx="2243708" cy="6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8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객체를 입력해 속성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7" y="1338502"/>
            <a:ext cx="6202213" cy="37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08" y="5163767"/>
            <a:ext cx="6189291" cy="155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2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3 </a:t>
            </a:r>
            <a:r>
              <a:rPr lang="ko-KR" altLang="en-US" dirty="0"/>
              <a:t>함수를 입력해 속성 </a:t>
            </a:r>
            <a:r>
              <a:rPr lang="ko-KR" altLang="en-US" dirty="0" smtClean="0"/>
              <a:t>지정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15" y="1340281"/>
            <a:ext cx="7284093" cy="206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95" y="3419709"/>
            <a:ext cx="428541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9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ㅇ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053912"/>
            <a:ext cx="6799485" cy="147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924944"/>
            <a:ext cx="5359324" cy="279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4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페이지에 </a:t>
            </a:r>
            <a:r>
              <a:rPr lang="en-US" altLang="ko-KR" dirty="0"/>
              <a:t>jQuery </a:t>
            </a:r>
            <a:r>
              <a:rPr lang="ko-KR" altLang="en-US" dirty="0"/>
              <a:t>라이브러리를 추가합니다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라이브러리를 사용해 문서 객체를 조작할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라이브러리를 사용해 문서 객체에 효과를 부여합니다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 </a:t>
            </a:r>
            <a:r>
              <a:rPr lang="ko-KR" altLang="en-US" dirty="0" err="1"/>
              <a:t>플러그인을</a:t>
            </a:r>
            <a:r>
              <a:rPr lang="ko-KR" altLang="en-US" dirty="0"/>
              <a:t> 활용합니다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라이브러리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/>
              <a:t>효과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글자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3729"/>
            <a:ext cx="5654710" cy="15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2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11-6] </a:t>
            </a:r>
            <a:r>
              <a:rPr lang="ko-KR" altLang="en-US" dirty="0"/>
              <a:t>문서 객체 글자 </a:t>
            </a:r>
            <a:r>
              <a:rPr lang="ko-KR" altLang="en-US" dirty="0" smtClean="0"/>
              <a:t>변경 </a:t>
            </a:r>
            <a:r>
              <a:rPr lang="en-US" altLang="ko-KR" dirty="0"/>
              <a:t>: 1 text( ) </a:t>
            </a:r>
            <a:r>
              <a:rPr lang="ko-KR" altLang="en-US" dirty="0" err="1"/>
              <a:t>메소드로</a:t>
            </a:r>
            <a:r>
              <a:rPr lang="ko-KR" altLang="en-US" dirty="0"/>
              <a:t> 내부 글자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5839"/>
            <a:ext cx="7639000" cy="512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20" y="5517232"/>
            <a:ext cx="3051224" cy="8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html( ) </a:t>
            </a:r>
            <a:r>
              <a:rPr lang="ko-KR" altLang="en-US" dirty="0" err="1"/>
              <a:t>메소드로</a:t>
            </a:r>
            <a:r>
              <a:rPr lang="ko-KR" altLang="en-US" dirty="0"/>
              <a:t> 내부 글자 </a:t>
            </a:r>
            <a:r>
              <a:rPr lang="ko-KR" altLang="en-US" dirty="0" smtClean="0"/>
              <a:t>변경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49" y="1307949"/>
            <a:ext cx="6790529" cy="409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52" y="5460329"/>
            <a:ext cx="6783463" cy="124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13176"/>
            <a:ext cx="4286423" cy="151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3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클래스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띄어쓰기로 </a:t>
            </a:r>
            <a:r>
              <a:rPr lang="ko-KR" altLang="en-US" dirty="0" smtClean="0"/>
              <a:t>구분해 문서 </a:t>
            </a:r>
            <a:r>
              <a:rPr lang="ko-KR" altLang="en-US" dirty="0"/>
              <a:t>객체의 </a:t>
            </a:r>
            <a:r>
              <a:rPr lang="en-US" altLang="ko-KR" dirty="0"/>
              <a:t>class </a:t>
            </a:r>
            <a:r>
              <a:rPr lang="ko-KR" altLang="en-US" dirty="0"/>
              <a:t>속성 값을 여러 개 </a:t>
            </a:r>
            <a:r>
              <a:rPr lang="ko-KR" altLang="en-US" dirty="0" smtClean="0"/>
              <a:t>입력가능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클래스 조작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23" y="1923202"/>
            <a:ext cx="7704856" cy="70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23" y="3429000"/>
            <a:ext cx="4495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0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11-7] </a:t>
            </a:r>
            <a:r>
              <a:rPr lang="ko-KR" altLang="en-US" dirty="0"/>
              <a:t>클래스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hover(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첫 번째 매개 변수에 마우스 커서를 올렸을 때 실행할 것을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    입력</a:t>
            </a:r>
            <a:r>
              <a:rPr lang="en-US" altLang="ko-KR" dirty="0" smtClean="0"/>
              <a:t>, </a:t>
            </a:r>
            <a:r>
              <a:rPr lang="ko-KR" altLang="en-US" dirty="0"/>
              <a:t>두 번째 매개 </a:t>
            </a:r>
            <a:r>
              <a:rPr lang="ko-KR" altLang="en-US" dirty="0" smtClean="0"/>
              <a:t>변수에 </a:t>
            </a:r>
            <a:r>
              <a:rPr lang="ko-KR" altLang="en-US" dirty="0"/>
              <a:t>마우스 커서를 내렸을 때 실행할 것을 </a:t>
            </a:r>
            <a:r>
              <a:rPr lang="ko-KR" altLang="en-US" dirty="0" smtClean="0"/>
              <a:t>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36" y="2204863"/>
            <a:ext cx="7840612" cy="166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953134"/>
            <a:ext cx="5845711" cy="275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6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5" y="1013547"/>
            <a:ext cx="8015808" cy="433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88" y="5373216"/>
            <a:ext cx="3175049" cy="118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3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간단한 이벤트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이벤트 연결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간단 방식 이벤트 연결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72816"/>
            <a:ext cx="7200799" cy="136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284984"/>
            <a:ext cx="7728060" cy="19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5811635"/>
            <a:ext cx="7728060" cy="71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11-8] </a:t>
            </a:r>
            <a:r>
              <a:rPr lang="en-US" altLang="ko-KR" dirty="0"/>
              <a:t>click </a:t>
            </a:r>
            <a:r>
              <a:rPr lang="ko-KR" altLang="en-US" dirty="0"/>
              <a:t>이벤트 연결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1490140"/>
            <a:ext cx="7274197" cy="510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52" y="4829971"/>
            <a:ext cx="1650880" cy="16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8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연결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11-9] </a:t>
            </a:r>
            <a:r>
              <a:rPr lang="en-US" altLang="ko-KR" dirty="0"/>
              <a:t>hover() </a:t>
            </a:r>
            <a:r>
              <a:rPr lang="ko-KR" altLang="en-US" dirty="0"/>
              <a:t>복합 이벤트 연결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코드를 실행하고 글자 위에 마우스 커서를 올리거나 내리면 색상이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7" y="1386650"/>
            <a:ext cx="6403487" cy="101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4" y="3853709"/>
            <a:ext cx="7658857" cy="247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4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35" y="915414"/>
            <a:ext cx="3421750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0" y="5019869"/>
            <a:ext cx="7879892" cy="149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82" y="5589240"/>
            <a:ext cx="3731493" cy="77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3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11-1] </a:t>
            </a:r>
            <a:r>
              <a:rPr lang="en-US" altLang="ko-KR" dirty="0"/>
              <a:t>jQuery </a:t>
            </a:r>
            <a:r>
              <a:rPr lang="ko-KR" altLang="en-US" dirty="0"/>
              <a:t>라이브러리 </a:t>
            </a:r>
            <a:r>
              <a:rPr lang="ko-KR" altLang="en-US" dirty="0" smtClean="0"/>
              <a:t>설정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jQuery </a:t>
            </a:r>
            <a:r>
              <a:rPr lang="ko-KR" altLang="en-US" dirty="0"/>
              <a:t>웹 사이트 </a:t>
            </a:r>
            <a:r>
              <a:rPr lang="ko-KR" altLang="en-US" dirty="0" smtClean="0"/>
              <a:t>접속 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라이브러리 다운로드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jQuery </a:t>
            </a:r>
            <a:r>
              <a:rPr lang="ko-KR" altLang="en-US" dirty="0"/>
              <a:t>라이브러리 설정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94" y="2165029"/>
            <a:ext cx="67913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연결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on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연결방법 두 가지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5"/>
            <a:ext cx="3600400" cy="135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3754233"/>
            <a:ext cx="7704856" cy="193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9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11-10] </a:t>
            </a:r>
            <a:r>
              <a:rPr lang="ko-KR" altLang="en-US" dirty="0"/>
              <a:t>일반 이벤트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첫 번째 방법으로 이벤트 </a:t>
            </a:r>
            <a:r>
              <a:rPr lang="ko-KR" altLang="en-US" dirty="0" smtClean="0"/>
              <a:t>연결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8" y="1775609"/>
            <a:ext cx="6740557" cy="497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877769" cy="245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7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두 번째 방법으로 이벤트 </a:t>
            </a:r>
            <a:r>
              <a:rPr lang="ko-KR" altLang="en-US" dirty="0" smtClean="0"/>
              <a:t>연결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2" y="1477768"/>
            <a:ext cx="7128792" cy="526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객체와 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err="1"/>
              <a:t>리스너의</a:t>
            </a:r>
            <a:r>
              <a:rPr lang="ko-KR" altLang="en-US" dirty="0"/>
              <a:t> 매개 변수를 사용해 이벤트 </a:t>
            </a:r>
            <a:r>
              <a:rPr lang="ko-KR" altLang="en-US" dirty="0" smtClean="0"/>
              <a:t>객체를 전달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jQuery </a:t>
            </a:r>
            <a:r>
              <a:rPr lang="ko-KR" altLang="en-US" dirty="0"/>
              <a:t>라이브러리의 이벤트 </a:t>
            </a:r>
            <a:r>
              <a:rPr lang="ko-KR" altLang="en-US" dirty="0" smtClean="0"/>
              <a:t>객체 속성 알기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6" y="1772816"/>
            <a:ext cx="7089602" cy="110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2" y="3413373"/>
            <a:ext cx="6284565" cy="334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9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11-11] </a:t>
            </a:r>
            <a:r>
              <a:rPr lang="ko-KR" altLang="en-US" dirty="0"/>
              <a:t>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코드를 실행하고 </a:t>
            </a:r>
            <a:r>
              <a:rPr lang="en-US" altLang="ko-KR" dirty="0"/>
              <a:t>a </a:t>
            </a:r>
            <a:r>
              <a:rPr lang="ko-KR" altLang="en-US" dirty="0"/>
              <a:t>태그로 생성한 링크를 클릭하면 </a:t>
            </a:r>
            <a:r>
              <a:rPr lang="ko-KR" altLang="en-US" dirty="0" err="1" smtClean="0"/>
              <a:t>경고창이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하지만 </a:t>
            </a:r>
            <a:r>
              <a:rPr lang="en-US" altLang="ko-KR" dirty="0"/>
              <a:t>a </a:t>
            </a:r>
            <a:r>
              <a:rPr lang="ko-KR" altLang="en-US" dirty="0"/>
              <a:t>태그의 기본 이벤트를 제거했으므로 페이지는 이동하지 </a:t>
            </a:r>
            <a:r>
              <a:rPr lang="ko-KR" altLang="en-US" dirty="0" smtClean="0"/>
              <a:t>않음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0" y="1019918"/>
            <a:ext cx="4896544" cy="110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66" y="3861048"/>
            <a:ext cx="7823598" cy="198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5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이벤트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0" y="1089354"/>
            <a:ext cx="8290777" cy="475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89040"/>
            <a:ext cx="2770807" cy="18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3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효과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75469"/>
            <a:ext cx="6768752" cy="348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5163155"/>
            <a:ext cx="3000035" cy="153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11-12] </a:t>
            </a:r>
            <a:r>
              <a:rPr lang="ko-KR" altLang="en-US" dirty="0"/>
              <a:t>태그가 사라지고 나타나는 효과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코드를 실행하고 버튼을 클릭하면 </a:t>
            </a:r>
            <a:r>
              <a:rPr lang="en-US" altLang="ko-KR" dirty="0"/>
              <a:t>div </a:t>
            </a:r>
            <a:r>
              <a:rPr lang="ko-KR" altLang="en-US" dirty="0"/>
              <a:t>태그에 </a:t>
            </a:r>
            <a:r>
              <a:rPr lang="ko-KR" altLang="en-US" dirty="0" smtClean="0"/>
              <a:t>해당하는 </a:t>
            </a:r>
            <a:r>
              <a:rPr lang="ko-KR" altLang="en-US" dirty="0"/>
              <a:t>내용이 서서히 </a:t>
            </a:r>
            <a:r>
              <a:rPr lang="ko-KR" altLang="en-US" dirty="0" smtClean="0"/>
              <a:t>사라짐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사라진 </a:t>
            </a:r>
            <a:r>
              <a:rPr lang="ko-KR" altLang="en-US" dirty="0"/>
              <a:t>이후에 버튼을 클릭하면 다시 </a:t>
            </a:r>
            <a:r>
              <a:rPr lang="ko-KR" altLang="en-US" dirty="0" smtClean="0"/>
              <a:t>나타남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1" y="2183523"/>
            <a:ext cx="7632848" cy="437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744965" cy="360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9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>
              <a:spcAft>
                <a:spcPts val="200"/>
              </a:spcAft>
            </a:pPr>
            <a:r>
              <a:rPr lang="en-US" altLang="ko-KR" dirty="0"/>
              <a:t>CDN </a:t>
            </a:r>
            <a:r>
              <a:rPr lang="ko-KR" altLang="en-US" dirty="0" smtClean="0"/>
              <a:t>호스트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jQuery </a:t>
            </a:r>
            <a:r>
              <a:rPr lang="ko-KR" altLang="en-US" dirty="0"/>
              <a:t>라이브러리 설정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66838"/>
            <a:ext cx="68103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4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애니메이션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animate( 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smtClean="0"/>
              <a:t>사용 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❶ $(selector).animate(</a:t>
            </a:r>
            <a:r>
              <a:rPr lang="ko-KR" altLang="en-US" dirty="0"/>
              <a:t>속성 객체</a:t>
            </a:r>
            <a:r>
              <a:rPr lang="en-US" altLang="ko-KR" dirty="0"/>
              <a:t>);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❷ $(selector).animate(</a:t>
            </a:r>
            <a:r>
              <a:rPr lang="ko-KR" altLang="en-US" dirty="0"/>
              <a:t>속성 객체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);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❸ $(selector).animate(</a:t>
            </a:r>
            <a:r>
              <a:rPr lang="ko-KR" altLang="en-US" dirty="0"/>
              <a:t>속성 객체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1508152"/>
            <a:ext cx="45053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11-13] </a:t>
            </a:r>
            <a:r>
              <a:rPr lang="ko-KR" altLang="en-US" dirty="0"/>
              <a:t>애니메이션 효과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355029"/>
            <a:ext cx="6502381" cy="394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9" y="5373862"/>
            <a:ext cx="6495602" cy="140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5805264"/>
            <a:ext cx="3646058" cy="89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3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애니메이션 </a:t>
            </a:r>
            <a:r>
              <a:rPr lang="ko-KR" altLang="en-US" dirty="0" smtClean="0"/>
              <a:t>정지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애니메이션은 동시에 실행되는 것이 아니라 차례대로 </a:t>
            </a:r>
            <a:r>
              <a:rPr lang="ko-KR" altLang="en-US" dirty="0" smtClean="0"/>
              <a:t>실행됨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77643"/>
            <a:ext cx="490484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61" y="4725144"/>
            <a:ext cx="62293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3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delay 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animate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사이에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$(</a:t>
            </a:r>
            <a:r>
              <a:rPr lang="en-US" altLang="ko-KR" dirty="0"/>
              <a:t>'h1').animate({ }).delay(1000).animate({ </a:t>
            </a:r>
            <a:r>
              <a:rPr lang="en-US" altLang="ko-KR" dirty="0" smtClean="0"/>
              <a:t>});</a:t>
            </a:r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stop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불을 입력함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$(</a:t>
            </a:r>
            <a:r>
              <a:rPr lang="en-US" altLang="ko-KR" dirty="0"/>
              <a:t>'h1').stop(</a:t>
            </a:r>
            <a:r>
              <a:rPr lang="en-US" altLang="ko-KR" dirty="0" err="1"/>
              <a:t>clearQueue</a:t>
            </a:r>
            <a:r>
              <a:rPr lang="en-US" altLang="ko-KR" dirty="0"/>
              <a:t>, </a:t>
            </a:r>
            <a:r>
              <a:rPr lang="en-US" altLang="ko-KR" dirty="0" err="1"/>
              <a:t>goToEnd</a:t>
            </a:r>
            <a:r>
              <a:rPr lang="en-US" altLang="ko-KR" dirty="0"/>
              <a:t>);</a:t>
            </a:r>
          </a:p>
          <a:p>
            <a:pPr lvl="3">
              <a:spcAft>
                <a:spcPts val="200"/>
              </a:spcAft>
            </a:pPr>
            <a:r>
              <a:rPr lang="en-US" altLang="ko-KR" dirty="0" err="1" smtClean="0"/>
              <a:t>goToEnd</a:t>
            </a:r>
            <a:r>
              <a:rPr lang="en-US" altLang="ko-KR" dirty="0" smtClean="0"/>
              <a:t> : </a:t>
            </a:r>
            <a:r>
              <a:rPr lang="ko-KR" altLang="en-US" dirty="0"/>
              <a:t>애니메이션을 중지할 때 </a:t>
            </a:r>
            <a:r>
              <a:rPr lang="ko-KR" altLang="en-US" dirty="0" smtClean="0"/>
              <a:t>어떠한 </a:t>
            </a:r>
            <a:r>
              <a:rPr lang="ko-KR" altLang="en-US" dirty="0"/>
              <a:t>상태로 종료할지를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goToEnd</a:t>
            </a:r>
            <a:r>
              <a:rPr lang="ko-KR" altLang="en-US" dirty="0"/>
              <a:t>를 사용하지 않고 애니메이션 진행 중에 </a:t>
            </a:r>
            <a:r>
              <a:rPr lang="en-US" altLang="ko-KR" dirty="0"/>
              <a:t>stop 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사용하면 그 </a:t>
            </a:r>
            <a:r>
              <a:rPr lang="ko-KR" altLang="en-US" dirty="0" smtClean="0"/>
              <a:t>시점에서 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멈춤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13" y="3605835"/>
            <a:ext cx="7488832" cy="16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11-14] </a:t>
            </a:r>
            <a:r>
              <a:rPr lang="ko-KR" altLang="en-US" dirty="0"/>
              <a:t>애니메이션 효과 </a:t>
            </a:r>
            <a:r>
              <a:rPr lang="ko-KR" altLang="en-US" dirty="0" smtClean="0"/>
              <a:t>정지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코드를 실행하면 빨간색 </a:t>
            </a:r>
            <a:r>
              <a:rPr lang="ko-KR" altLang="en-US" dirty="0" smtClean="0"/>
              <a:t>상자의 </a:t>
            </a:r>
            <a:r>
              <a:rPr lang="ko-KR" altLang="en-US" dirty="0"/>
              <a:t>길이가 변하는 애니메이션을 </a:t>
            </a:r>
            <a:r>
              <a:rPr lang="en-US" altLang="ko-KR" dirty="0"/>
              <a:t>3</a:t>
            </a:r>
            <a:r>
              <a:rPr lang="ko-KR" altLang="en-US" dirty="0"/>
              <a:t>초 주기로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애니메이션이 </a:t>
            </a:r>
            <a:r>
              <a:rPr lang="ko-KR" altLang="en-US" dirty="0"/>
              <a:t>실행되는 동안 매개 변수 </a:t>
            </a:r>
            <a:r>
              <a:rPr lang="en-US" altLang="ko-KR" dirty="0" err="1"/>
              <a:t>clearQueue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goToEnd</a:t>
            </a:r>
            <a:r>
              <a:rPr lang="ko-KR" altLang="en-US" dirty="0"/>
              <a:t>를 조절하고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을 </a:t>
            </a:r>
            <a:r>
              <a:rPr lang="ko-KR" altLang="en-US" dirty="0"/>
              <a:t>클릭해서 어떤 방식으로 작동하는지 직접 </a:t>
            </a:r>
            <a:r>
              <a:rPr lang="ko-KR" altLang="en-US" dirty="0" smtClean="0"/>
              <a:t>확인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6101"/>
            <a:ext cx="7632848" cy="290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40" y="980728"/>
            <a:ext cx="6134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50" y="2987946"/>
            <a:ext cx="45243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효과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7" y="983965"/>
            <a:ext cx="4738189" cy="260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9" y="3623138"/>
            <a:ext cx="6836876" cy="30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7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jQuery </a:t>
            </a:r>
            <a:r>
              <a:rPr lang="ko-KR" altLang="en-US" dirty="0" smtClean="0"/>
              <a:t>사용 설정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jQuery </a:t>
            </a:r>
            <a:r>
              <a:rPr lang="ko-KR" altLang="en-US" dirty="0"/>
              <a:t>라이브러리 설정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484785"/>
            <a:ext cx="7776864" cy="443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0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jQuery </a:t>
            </a:r>
            <a:r>
              <a:rPr lang="ko-KR" altLang="en-US" dirty="0" smtClean="0"/>
              <a:t>라이브러리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jQuery( 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변수 대치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문서 객체 선택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3" y="1475007"/>
            <a:ext cx="5040560" cy="76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7" y="3429000"/>
            <a:ext cx="7776864" cy="96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11-2] </a:t>
            </a:r>
            <a:r>
              <a:rPr lang="ko-KR" altLang="en-US" dirty="0"/>
              <a:t>문서 객체 </a:t>
            </a:r>
            <a:r>
              <a:rPr lang="ko-KR" altLang="en-US" dirty="0" smtClean="0"/>
              <a:t>선택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jQuery </a:t>
            </a:r>
            <a:r>
              <a:rPr lang="ko-KR" altLang="en-US" dirty="0" smtClean="0"/>
              <a:t>라이브러리를 사용하면 </a:t>
            </a:r>
            <a:r>
              <a:rPr lang="ko-KR" altLang="en-US" dirty="0"/>
              <a:t>쉽게 문서 객체를 </a:t>
            </a:r>
            <a:r>
              <a:rPr lang="ko-KR" altLang="en-US" dirty="0" smtClean="0"/>
              <a:t>선택할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문서 객체 선택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53" y="1788824"/>
            <a:ext cx="6588223" cy="250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85" y="4312852"/>
            <a:ext cx="6581368" cy="230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18" y="4869160"/>
            <a:ext cx="2811958" cy="14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5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attr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매개 </a:t>
            </a:r>
            <a:r>
              <a:rPr lang="ko-KR" altLang="en-US" dirty="0"/>
              <a:t>변수를 넣는 방법에 따라 속성을 지정하거나 </a:t>
            </a:r>
            <a:r>
              <a:rPr lang="ko-KR" altLang="en-US" dirty="0" smtClean="0"/>
              <a:t>추출함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4455"/>
            <a:ext cx="4536504" cy="10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12080"/>
            <a:ext cx="7776864" cy="96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11-3] </a:t>
            </a:r>
            <a:r>
              <a:rPr lang="ko-KR" altLang="en-US" dirty="0"/>
              <a:t>문서 객체 속성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/>
              <a:t>태그를 선택하고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 dirty="0" smtClean="0"/>
              <a:t>추출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64" y="1790650"/>
            <a:ext cx="6607977" cy="487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476" y="4941168"/>
            <a:ext cx="2861865" cy="152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1404</TotalTime>
  <Words>755</Words>
  <Application>Microsoft Office PowerPoint</Application>
  <PresentationFormat>화면 슬라이드 쇼(4:3)</PresentationFormat>
  <Paragraphs>215</Paragraphs>
  <Slides>47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1_마스터</vt:lpstr>
      <vt:lpstr>   jQuery 라이브러리</vt:lpstr>
      <vt:lpstr>PowerPoint 프레젠테이션</vt:lpstr>
      <vt:lpstr>1. jQuery 라이브러리 설정</vt:lpstr>
      <vt:lpstr>1. jQuery 라이브러리 설정</vt:lpstr>
      <vt:lpstr>1. jQuery 라이브러리 설정</vt:lpstr>
      <vt:lpstr>2. 문서 객체 선택</vt:lpstr>
      <vt:lpstr>2. 문서 객체 선택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3. 문서 객체 조작</vt:lpstr>
      <vt:lpstr>4. 이벤트</vt:lpstr>
      <vt:lpstr>4. 이벤트</vt:lpstr>
      <vt:lpstr>4. 이벤트</vt:lpstr>
      <vt:lpstr>4. 이벤트</vt:lpstr>
      <vt:lpstr>4. 이벤트</vt:lpstr>
      <vt:lpstr>4. 이벤트</vt:lpstr>
      <vt:lpstr>4. 이벤트</vt:lpstr>
      <vt:lpstr>4. 이벤트</vt:lpstr>
      <vt:lpstr>4. 이벤트</vt:lpstr>
      <vt:lpstr>4. 이벤트</vt:lpstr>
      <vt:lpstr>4. 이벤트</vt:lpstr>
      <vt:lpstr>5. 효과</vt:lpstr>
      <vt:lpstr>5. 효과</vt:lpstr>
      <vt:lpstr>5. 효과</vt:lpstr>
      <vt:lpstr>5. 효과</vt:lpstr>
      <vt:lpstr>5. 효과</vt:lpstr>
      <vt:lpstr>5. 효과</vt:lpstr>
      <vt:lpstr>5. 효과</vt:lpstr>
      <vt:lpstr>5. 효과</vt:lpstr>
      <vt:lpstr>5. 효과</vt:lpstr>
      <vt:lpstr>5. 효과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307</cp:revision>
  <dcterms:created xsi:type="dcterms:W3CDTF">2011-01-05T15:14:06Z</dcterms:created>
  <dcterms:modified xsi:type="dcterms:W3CDTF">2017-02-04T14:05:28Z</dcterms:modified>
</cp:coreProperties>
</file>