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3"/>
  </p:notesMasterIdLst>
  <p:handoutMasterIdLst>
    <p:handoutMasterId r:id="rId2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275" r:id="rId2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2017-02-05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7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2" y="3914710"/>
            <a:ext cx="781935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 프로젝트 </a:t>
            </a:r>
            <a:r>
              <a:rPr lang="en-US" altLang="ko-KR" dirty="0"/>
              <a:t>: </a:t>
            </a:r>
            <a:r>
              <a:rPr lang="ko-KR" altLang="en-US" dirty="0" err="1"/>
              <a:t>모바일</a:t>
            </a:r>
            <a:r>
              <a:rPr lang="ko-KR" altLang="en-US" dirty="0"/>
              <a:t> 페이지 제작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기본 레이아웃 구성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07" y="931863"/>
            <a:ext cx="6841009" cy="544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8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기본 레이아웃 구성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06" y="909043"/>
            <a:ext cx="7514605" cy="21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17" y="1864903"/>
            <a:ext cx="2592288" cy="483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2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요소를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태그에 </a:t>
            </a:r>
            <a:r>
              <a:rPr lang="ko-KR" altLang="en-US" dirty="0" smtClean="0"/>
              <a:t>적용되는 </a:t>
            </a:r>
            <a:r>
              <a:rPr lang="ko-KR" altLang="en-US" dirty="0"/>
              <a:t>기본 스타일이 조금씩 다른 문제를 해결하려면 스타일을 </a:t>
            </a:r>
            <a:r>
              <a:rPr lang="ko-KR" altLang="en-US" dirty="0" smtClean="0"/>
              <a:t>강제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/>
              <a:t>지정해야 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3" y="2702389"/>
            <a:ext cx="8071522" cy="12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9" y="4005387"/>
            <a:ext cx="8046864" cy="221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공통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클래스에 </a:t>
            </a:r>
            <a:r>
              <a:rPr lang="en-US" altLang="ko-KR" dirty="0"/>
              <a:t>container</a:t>
            </a:r>
            <a:r>
              <a:rPr lang="ko-KR" altLang="en-US" dirty="0"/>
              <a:t>라고 입력한 태그가 </a:t>
            </a:r>
            <a:r>
              <a:rPr lang="ko-KR" altLang="en-US" dirty="0" smtClean="0"/>
              <a:t>모두 </a:t>
            </a:r>
            <a:r>
              <a:rPr lang="ko-KR" altLang="en-US" dirty="0"/>
              <a:t>중앙 </a:t>
            </a:r>
            <a:r>
              <a:rPr lang="ko-KR" altLang="en-US" dirty="0" smtClean="0"/>
              <a:t>정렬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위쪽과 </a:t>
            </a:r>
            <a:r>
              <a:rPr lang="ko-KR" altLang="en-US" dirty="0"/>
              <a:t>아래쪽에 여백이 </a:t>
            </a:r>
            <a:r>
              <a:rPr lang="ko-KR" altLang="en-US" dirty="0" smtClean="0"/>
              <a:t>생김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74" y="2348881"/>
            <a:ext cx="780781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9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헤더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label </a:t>
            </a:r>
            <a:r>
              <a:rPr lang="ko-KR" altLang="en-US" dirty="0"/>
              <a:t>태그로 </a:t>
            </a:r>
            <a:r>
              <a:rPr lang="en-US" altLang="ko-KR" dirty="0"/>
              <a:t>input </a:t>
            </a:r>
            <a:r>
              <a:rPr lang="ko-KR" altLang="en-US" dirty="0"/>
              <a:t>태그의 체크 </a:t>
            </a:r>
            <a:r>
              <a:rPr lang="ko-KR" altLang="en-US" dirty="0" smtClean="0"/>
              <a:t>상태를 </a:t>
            </a:r>
            <a:r>
              <a:rPr lang="ko-KR" altLang="en-US" dirty="0"/>
              <a:t>변경할 수 있게 </a:t>
            </a:r>
            <a:r>
              <a:rPr lang="en-US" altLang="ko-KR" dirty="0"/>
              <a:t>for </a:t>
            </a:r>
            <a:r>
              <a:rPr lang="ko-KR" altLang="en-US" dirty="0"/>
              <a:t>속성을 지정한 후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버튼처럼 구성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1" y="2230990"/>
            <a:ext cx="735190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9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76" y="974725"/>
            <a:ext cx="25241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5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8001693" cy="330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7864"/>
            <a:ext cx="4940592" cy="440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6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본문과 </a:t>
            </a:r>
            <a:r>
              <a:rPr lang="ko-KR" altLang="en-US" dirty="0" err="1"/>
              <a:t>푸터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/>
              <a:t>글꼴</a:t>
            </a:r>
            <a:r>
              <a:rPr lang="en-US" altLang="ko-KR" dirty="0"/>
              <a:t>, </a:t>
            </a:r>
            <a:r>
              <a:rPr lang="ko-KR" altLang="en-US" dirty="0" err="1"/>
              <a:t>글자색</a:t>
            </a:r>
            <a:r>
              <a:rPr lang="en-US" altLang="ko-KR" dirty="0"/>
              <a:t>, </a:t>
            </a:r>
            <a:r>
              <a:rPr lang="ko-KR" altLang="en-US" dirty="0" smtClean="0"/>
              <a:t>정렬만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58" y="1772494"/>
            <a:ext cx="758001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5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00" y="1085233"/>
            <a:ext cx="2264420" cy="457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0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8097115" cy="487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7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지금까지 배운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를 활용해서 웹 페이지를 만들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CSS</a:t>
            </a:r>
            <a:r>
              <a:rPr lang="ko-KR" altLang="en-US" dirty="0"/>
              <a:t>를 사용해 사용자와 상호 작용하는 방법을 배웁니다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미리 알아볼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/>
              <a:t>기본 레이아웃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974725"/>
            <a:ext cx="62960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6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동위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동위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ko-KR" altLang="en-US" dirty="0"/>
              <a:t>같은 단계에 있는 것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smtClean="0"/>
              <a:t>뒤에 위치한 </a:t>
            </a:r>
            <a:r>
              <a:rPr lang="ko-KR" altLang="en-US" dirty="0"/>
              <a:t>태그를 선택할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+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미리 알아볼 내용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98941"/>
            <a:ext cx="6081491" cy="129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9" y="3658087"/>
            <a:ext cx="7619578" cy="280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h2 </a:t>
            </a:r>
            <a:r>
              <a:rPr lang="ko-KR" altLang="en-US" dirty="0"/>
              <a:t>태그는 </a:t>
            </a:r>
            <a:r>
              <a:rPr lang="en-US" altLang="ko-KR" dirty="0" err="1"/>
              <a:t>div.section</a:t>
            </a:r>
            <a:r>
              <a:rPr lang="en-US" altLang="ko-KR" dirty="0"/>
              <a:t>-a </a:t>
            </a:r>
            <a:r>
              <a:rPr lang="ko-KR" altLang="en-US" dirty="0"/>
              <a:t>태그 내부에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바로 </a:t>
            </a:r>
            <a:r>
              <a:rPr lang="ko-KR" altLang="en-US" dirty="0"/>
              <a:t>뒤에 있는 태그를 </a:t>
            </a:r>
            <a:r>
              <a:rPr lang="ko-KR" altLang="en-US" dirty="0" smtClean="0"/>
              <a:t>선택하므로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header </a:t>
            </a:r>
            <a:r>
              <a:rPr lang="ko-KR" altLang="en-US" dirty="0"/>
              <a:t>글자를 입력한 </a:t>
            </a:r>
            <a:r>
              <a:rPr lang="en-US" altLang="ko-KR" dirty="0"/>
              <a:t>h3 </a:t>
            </a:r>
            <a:r>
              <a:rPr lang="ko-KR" altLang="en-US" dirty="0"/>
              <a:t>태그에만 색상이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미리 알아볼 내용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12" y="954602"/>
            <a:ext cx="2556481" cy="15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9" y="2499426"/>
            <a:ext cx="7704856" cy="121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15" y="937605"/>
            <a:ext cx="2343286" cy="407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44881"/>
            <a:ext cx="8686800" cy="5715000"/>
          </a:xfrm>
        </p:spPr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~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h2 </a:t>
            </a:r>
            <a:r>
              <a:rPr lang="ko-KR" altLang="en-US" dirty="0"/>
              <a:t>태그 뒤에서 이러한 단계에 있고 뒤에 있는 모든 태그를 선택하므로</a:t>
            </a:r>
            <a:r>
              <a:rPr lang="en-US" altLang="ko-KR" dirty="0"/>
              <a:t>, header </a:t>
            </a:r>
            <a:r>
              <a:rPr lang="ko-KR" altLang="en-US" dirty="0"/>
              <a:t>글자를 입력한 </a:t>
            </a:r>
            <a:r>
              <a:rPr lang="en-US" altLang="ko-KR" dirty="0" smtClean="0"/>
              <a:t>h3</a:t>
            </a:r>
            <a:r>
              <a:rPr lang="ko-KR" altLang="en-US" dirty="0" smtClean="0"/>
              <a:t>태그와 </a:t>
            </a:r>
            <a:r>
              <a:rPr lang="en-US" altLang="ko-KR" dirty="0"/>
              <a:t>h4 </a:t>
            </a:r>
            <a:r>
              <a:rPr lang="ko-KR" altLang="en-US" dirty="0"/>
              <a:t>태그에 모두 색상이 적용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미리 알아볼 내용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91" y="1292167"/>
            <a:ext cx="6447000" cy="19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14" y="3338309"/>
            <a:ext cx="6440022" cy="26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555" y="1662408"/>
            <a:ext cx="2296492" cy="424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7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input </a:t>
            </a:r>
            <a:r>
              <a:rPr lang="ko-KR" altLang="en-US" dirty="0"/>
              <a:t>태그를 활용한 풀다운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체크된 </a:t>
            </a:r>
            <a:r>
              <a:rPr lang="en-US" altLang="ko-KR" dirty="0"/>
              <a:t>input </a:t>
            </a:r>
            <a:r>
              <a:rPr lang="ko-KR" altLang="en-US" dirty="0"/>
              <a:t>태그 뒤에 있는 </a:t>
            </a:r>
            <a:r>
              <a:rPr lang="en-US" altLang="ko-KR" dirty="0"/>
              <a:t>div </a:t>
            </a:r>
            <a:r>
              <a:rPr lang="ko-KR" altLang="en-US" dirty="0"/>
              <a:t>태그를 선택하는 </a:t>
            </a:r>
            <a:r>
              <a:rPr lang="ko-KR" altLang="en-US" dirty="0" err="1"/>
              <a:t>선택자를</a:t>
            </a:r>
            <a:r>
              <a:rPr lang="ko-KR" altLang="en-US" dirty="0"/>
              <a:t> 사용하고</a:t>
            </a:r>
            <a:r>
              <a:rPr lang="en-US" altLang="ko-KR" dirty="0"/>
              <a:t>, display </a:t>
            </a:r>
            <a:r>
              <a:rPr lang="ko-KR" altLang="en-US" dirty="0"/>
              <a:t>속성을 </a:t>
            </a:r>
            <a:r>
              <a:rPr lang="en-US" altLang="ko-KR" dirty="0"/>
              <a:t>none</a:t>
            </a:r>
            <a:r>
              <a:rPr lang="ko-KR" altLang="en-US" dirty="0"/>
              <a:t>으로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ko-KR" altLang="en-US" dirty="0" smtClean="0"/>
              <a:t>   변경하는 코드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미리 알아볼 내용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74" y="1379591"/>
            <a:ext cx="7122422" cy="473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5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이때 </a:t>
            </a:r>
            <a:r>
              <a:rPr lang="en-US" altLang="ko-KR" dirty="0"/>
              <a:t>input </a:t>
            </a:r>
            <a:r>
              <a:rPr lang="ko-KR" altLang="en-US" dirty="0"/>
              <a:t>태그에 체크하면 뒤에 있는 </a:t>
            </a:r>
            <a:r>
              <a:rPr lang="en-US" altLang="ko-KR" dirty="0"/>
              <a:t>div </a:t>
            </a:r>
            <a:r>
              <a:rPr lang="ko-KR" altLang="en-US" dirty="0"/>
              <a:t>태그가 </a:t>
            </a:r>
            <a:r>
              <a:rPr lang="ko-KR" altLang="en-US" dirty="0" smtClean="0"/>
              <a:t>사라짐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미리 알아볼 내용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25" y="941861"/>
            <a:ext cx="4211231" cy="356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76" y="5394493"/>
            <a:ext cx="1962468" cy="6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2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페이지이므로 </a:t>
            </a:r>
            <a:r>
              <a:rPr lang="en-US" altLang="ko-KR" dirty="0" smtClean="0"/>
              <a:t>viewport meta </a:t>
            </a:r>
            <a:r>
              <a:rPr lang="ko-KR" altLang="en-US" dirty="0"/>
              <a:t>태그를 </a:t>
            </a:r>
            <a:r>
              <a:rPr lang="ko-KR" altLang="en-US" dirty="0" smtClean="0"/>
              <a:t>사용</a:t>
            </a:r>
            <a:endParaRPr lang="en-US" altLang="ko-KR" dirty="0" err="1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기본 레이아웃 구성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960973"/>
            <a:ext cx="3672407" cy="162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6" y="3164795"/>
            <a:ext cx="6427882" cy="360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기본 레이아웃 구성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75" y="908720"/>
            <a:ext cx="6643846" cy="466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58" y="5543642"/>
            <a:ext cx="212051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0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1319</TotalTime>
  <Words>280</Words>
  <Application>Microsoft Office PowerPoint</Application>
  <PresentationFormat>화면 슬라이드 쇼(4:3)</PresentationFormat>
  <Paragraphs>117</Paragraphs>
  <Slides>21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1_마스터</vt:lpstr>
      <vt:lpstr> 프로젝트 : 모바일 페이지 제작</vt:lpstr>
      <vt:lpstr>PowerPoint 프레젠테이션</vt:lpstr>
      <vt:lpstr>1. 미리 알아볼 내용</vt:lpstr>
      <vt:lpstr>1. 미리 알아볼 내용</vt:lpstr>
      <vt:lpstr>1. 미리 알아볼 내용</vt:lpstr>
      <vt:lpstr>1. 미리 알아볼 내용</vt:lpstr>
      <vt:lpstr>1. 미리 알아볼 내용</vt:lpstr>
      <vt:lpstr>2. 기본 레이아웃 구성</vt:lpstr>
      <vt:lpstr>2. 기본 레이아웃 구성</vt:lpstr>
      <vt:lpstr>2. 기본 레이아웃 구성</vt:lpstr>
      <vt:lpstr>2. 기본 레이아웃 구성</vt:lpstr>
      <vt:lpstr>3. 스타일시트 적용</vt:lpstr>
      <vt:lpstr>3. 스타일시트 적용</vt:lpstr>
      <vt:lpstr>3. 스타일시트 적용</vt:lpstr>
      <vt:lpstr>3. 스타일시트 적용</vt:lpstr>
      <vt:lpstr>3. 스타일시트 적용</vt:lpstr>
      <vt:lpstr>3. 스타일시트 적용</vt:lpstr>
      <vt:lpstr>3. 스타일시트 적용</vt:lpstr>
      <vt:lpstr>3. 스타일시트 적용</vt:lpstr>
      <vt:lpstr>3. 스타일시트 적용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241</cp:revision>
  <dcterms:created xsi:type="dcterms:W3CDTF">2011-01-05T15:14:06Z</dcterms:created>
  <dcterms:modified xsi:type="dcterms:W3CDTF">2017-02-05T06:18:17Z</dcterms:modified>
</cp:coreProperties>
</file>