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5"/>
  </p:notesMasterIdLst>
  <p:handoutMasterIdLst>
    <p:handoutMasterId r:id="rId36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3" r:id="rId29"/>
    <p:sldId id="904" r:id="rId30"/>
    <p:sldId id="905" r:id="rId31"/>
    <p:sldId id="906" r:id="rId32"/>
    <p:sldId id="907" r:id="rId33"/>
    <p:sldId id="275" r:id="rId3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4225"/>
    <a:srgbClr val="B14922"/>
    <a:srgbClr val="DB99B7"/>
    <a:srgbClr val="D6E2F6"/>
    <a:srgbClr val="AA3C6E"/>
    <a:srgbClr val="191E70"/>
    <a:srgbClr val="191D76"/>
    <a:srgbClr val="5A8DDC"/>
    <a:srgbClr val="AE4623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73" d="100"/>
          <a:sy n="73" d="100"/>
        </p:scale>
        <p:origin x="-1230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2017-02-05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HTML5 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웹 프로그래밍 입문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개정판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B1492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0648"/>
            <a:ext cx="4314428" cy="388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33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2" y="3914710"/>
            <a:ext cx="781935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rgbClr val="AE422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14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AE4225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 smtClean="0"/>
              <a:t>  프로젝트 </a:t>
            </a:r>
            <a:r>
              <a:rPr lang="en-US" altLang="ko-KR" sz="2400" dirty="0"/>
              <a:t>: </a:t>
            </a:r>
            <a:r>
              <a:rPr lang="ko-KR" altLang="en-US" sz="2400" dirty="0" err="1" smtClean="0"/>
              <a:t>핀터레스트</a:t>
            </a:r>
            <a:r>
              <a:rPr lang="ko-KR" altLang="en-US" sz="2400" dirty="0" smtClean="0"/>
              <a:t> 스타일의 </a:t>
            </a:r>
            <a:r>
              <a:rPr lang="ko-KR" altLang="en-US" sz="2400" dirty="0"/>
              <a:t>웹 페이지 제작</a:t>
            </a:r>
            <a:endParaRPr lang="ko-KR" altLang="en-US" sz="24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</a:t>
            </a:r>
            <a:r>
              <a:rPr lang="ko-KR" altLang="en-US" dirty="0"/>
              <a:t> 기본 레이아웃 구성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958658" cy="412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06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14-2]</a:t>
            </a:r>
            <a:r>
              <a:rPr lang="ko-KR" altLang="en-US" dirty="0"/>
              <a:t>의 요소를 </a:t>
            </a:r>
            <a:r>
              <a:rPr lang="ko-KR" altLang="en-US" dirty="0" smtClean="0"/>
              <a:t>초기화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808801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7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헤더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478"/>
            <a:ext cx="7344816" cy="5111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47503"/>
            <a:ext cx="15335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7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풀다운 메뉴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스타일시트에서는 스타일만 적용하고</a:t>
            </a:r>
            <a:r>
              <a:rPr lang="en-US" altLang="ko-KR" dirty="0"/>
              <a:t>, </a:t>
            </a:r>
            <a:r>
              <a:rPr lang="ko-KR" altLang="en-US" dirty="0" smtClean="0"/>
              <a:t>자바스크립트에서는 보이거나 보이</a:t>
            </a:r>
            <a:endParaRPr lang="en-US" altLang="ko-KR" dirty="0" smtClean="0"/>
          </a:p>
          <a:p>
            <a:pPr marL="357187" lvl="1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 </a:t>
            </a:r>
            <a:r>
              <a:rPr lang="ko-KR" altLang="en-US" dirty="0"/>
              <a:t>않게 동작을 </a:t>
            </a:r>
            <a:r>
              <a:rPr lang="ko-KR" altLang="en-US" dirty="0" smtClean="0"/>
              <a:t>설정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9" y="2296305"/>
            <a:ext cx="799136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3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68" y="1033519"/>
            <a:ext cx="8088047" cy="513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8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내비게이션</a:t>
            </a:r>
            <a:r>
              <a:rPr lang="ko-KR" altLang="en-US" dirty="0"/>
              <a:t>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li </a:t>
            </a:r>
            <a:r>
              <a:rPr lang="ko-KR" altLang="en-US" dirty="0"/>
              <a:t>태그를 </a:t>
            </a:r>
            <a:r>
              <a:rPr lang="en-US" altLang="ko-KR" dirty="0"/>
              <a:t>inline </a:t>
            </a:r>
            <a:r>
              <a:rPr lang="ko-KR" altLang="en-US" dirty="0"/>
              <a:t>방식으로 지정하고 </a:t>
            </a:r>
            <a:r>
              <a:rPr lang="en-US" altLang="ko-KR" dirty="0" err="1" smtClean="0"/>
              <a:t>textalign</a:t>
            </a:r>
            <a:r>
              <a:rPr lang="ko-KR" altLang="en-US" dirty="0" smtClean="0"/>
              <a:t>속성을 </a:t>
            </a:r>
            <a:r>
              <a:rPr lang="ko-KR" altLang="en-US" dirty="0"/>
              <a:t>부여해서 중앙에 정렬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87" y="1988840"/>
            <a:ext cx="8231261" cy="389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8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871792" cy="426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0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1" y="1340768"/>
            <a:ext cx="7560840" cy="524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18573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90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8031740" cy="530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웹 페이지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masonry </a:t>
            </a:r>
            <a:r>
              <a:rPr lang="ko-KR" altLang="en-US" dirty="0" err="1"/>
              <a:t>플러그인을</a:t>
            </a:r>
            <a:r>
              <a:rPr lang="ko-KR" altLang="en-US" dirty="0"/>
              <a:t> 사용하므로 </a:t>
            </a:r>
            <a:r>
              <a:rPr lang="ko-KR" altLang="en-US" dirty="0" smtClean="0"/>
              <a:t>웹 페이지의 </a:t>
            </a:r>
            <a:r>
              <a:rPr lang="ko-KR" altLang="en-US" dirty="0"/>
              <a:t>너비를 정확하게 </a:t>
            </a:r>
            <a:r>
              <a:rPr lang="ko-KR" altLang="en-US" dirty="0" smtClean="0"/>
              <a:t>입력함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27336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5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ko-KR" altLang="en-US" dirty="0"/>
              <a:t>지금까지 배운 모든 내용을 활용해 웹 페이지를 만들 수 있습니다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/>
              <a:t>기본 레이아웃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/>
              <a:t>스타일시트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자바스크립트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7" y="1131114"/>
            <a:ext cx="7982779" cy="426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4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9" y="1111681"/>
            <a:ext cx="8039013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7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7" y="1172308"/>
            <a:ext cx="8346580" cy="495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86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231832" cy="288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61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라이트박스</a:t>
            </a:r>
            <a:r>
              <a:rPr lang="ko-KR" altLang="en-US" dirty="0"/>
              <a:t>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#darken-background </a:t>
            </a:r>
            <a:r>
              <a:rPr lang="ko-KR" altLang="en-US" dirty="0"/>
              <a:t>태그와 </a:t>
            </a:r>
            <a:r>
              <a:rPr lang="en-US" altLang="ko-KR" dirty="0"/>
              <a:t>#lightbox </a:t>
            </a:r>
            <a:r>
              <a:rPr lang="ko-KR" altLang="en-US" dirty="0" smtClean="0"/>
              <a:t>태그 설정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796433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8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341" y="1052736"/>
            <a:ext cx="4236533" cy="201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6" y="3096053"/>
            <a:ext cx="7963991" cy="226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9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스타일시트 적용</a:t>
            </a:r>
            <a:endParaRPr lang="ko-KR" altLang="en-US" dirty="0" smtClean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758599" cy="403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err="1" smtClean="0"/>
              <a:t>모듈별로</a:t>
            </a:r>
            <a:r>
              <a:rPr lang="ko-KR" altLang="en-US" dirty="0" smtClean="0"/>
              <a:t> 나누어 설명하기 위해 </a:t>
            </a:r>
            <a:r>
              <a:rPr lang="en-US" altLang="ko-KR" dirty="0" smtClean="0"/>
              <a:t>script </a:t>
            </a:r>
            <a:r>
              <a:rPr lang="ko-KR" altLang="en-US" dirty="0" smtClean="0"/>
              <a:t>태그를 세 부분으로 구성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자바스크립트</a:t>
            </a:r>
            <a:endParaRPr lang="ko-KR" altLang="en-US" dirty="0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02351"/>
            <a:ext cx="8012211" cy="479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풀다운 메뉴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.</a:t>
            </a:r>
            <a:r>
              <a:rPr lang="en-US" altLang="ko-KR" dirty="0" err="1" smtClean="0"/>
              <a:t>outermenu</a:t>
            </a:r>
            <a:r>
              <a:rPr lang="ko-KR" altLang="en-US" dirty="0" smtClean="0"/>
              <a:t>태그에 </a:t>
            </a:r>
            <a:r>
              <a:rPr lang="en-US" altLang="ko-KR" dirty="0"/>
              <a:t>hover( 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, </a:t>
            </a:r>
            <a:r>
              <a:rPr lang="ko-KR" altLang="en-US" dirty="0"/>
              <a:t>각 상황에 맞게 </a:t>
            </a:r>
            <a:r>
              <a:rPr lang="en-US" altLang="ko-KR" dirty="0"/>
              <a:t>display </a:t>
            </a:r>
            <a:r>
              <a:rPr lang="ko-KR" altLang="en-US" dirty="0"/>
              <a:t>속성을 변경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자바스크립트</a:t>
            </a:r>
            <a:endParaRPr lang="ko-KR" altLang="en-US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71" y="2080282"/>
            <a:ext cx="8280920" cy="311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8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페이지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jQuery Image Loaded </a:t>
            </a:r>
            <a:r>
              <a:rPr lang="ko-KR" altLang="en-US" dirty="0" err="1"/>
              <a:t>플러그인을</a:t>
            </a:r>
            <a:r>
              <a:rPr lang="ko-KR" altLang="en-US" dirty="0"/>
              <a:t> 사용해 이미지를 모두 불러온 후 </a:t>
            </a:r>
            <a:r>
              <a:rPr lang="en-US" altLang="ko-KR" dirty="0"/>
              <a:t>masonry 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</a:t>
            </a:r>
            <a:r>
              <a:rPr lang="ko-KR" altLang="en-US" dirty="0"/>
              <a:t>실행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자바스크립트</a:t>
            </a:r>
            <a:endParaRPr lang="ko-KR" altLang="en-US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3" y="2407502"/>
            <a:ext cx="8070511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5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예제 </a:t>
            </a:r>
            <a:r>
              <a:rPr lang="ko-KR" altLang="en-US" dirty="0" smtClean="0"/>
              <a:t>소스 </a:t>
            </a:r>
            <a:r>
              <a:rPr lang="en-US" altLang="ko-KR" dirty="0"/>
              <a:t>chapter_14-</a:t>
            </a:r>
            <a:r>
              <a:rPr lang="ko-KR" altLang="en-US" dirty="0"/>
              <a:t>시작 폴더에 있는 </a:t>
            </a:r>
            <a:r>
              <a:rPr lang="ko-KR" altLang="en-US" dirty="0" smtClean="0"/>
              <a:t>파일 사용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pinterest_start.html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</a:t>
            </a:r>
            <a:r>
              <a:rPr lang="ko-KR" altLang="en-US" dirty="0"/>
              <a:t> 기본 레이아웃 구성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5400600" cy="17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30" y="3573016"/>
            <a:ext cx="792150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라이트박스</a:t>
            </a:r>
            <a:r>
              <a:rPr lang="ko-KR" altLang="en-US" dirty="0"/>
              <a:t>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#lightbox </a:t>
            </a:r>
            <a:r>
              <a:rPr lang="ko-KR" altLang="en-US" dirty="0" smtClean="0"/>
              <a:t>태그는 </a:t>
            </a:r>
            <a:r>
              <a:rPr lang="en-US" altLang="ko-KR" dirty="0"/>
              <a:t>#darken-background </a:t>
            </a:r>
            <a:r>
              <a:rPr lang="ko-KR" altLang="en-US" dirty="0"/>
              <a:t>태그 위에 </a:t>
            </a:r>
            <a:r>
              <a:rPr lang="ko-KR" altLang="en-US" dirty="0" smtClean="0"/>
              <a:t>있어</a:t>
            </a:r>
            <a:r>
              <a:rPr lang="ko-KR" altLang="en-US" dirty="0"/>
              <a:t>서</a:t>
            </a:r>
            <a:r>
              <a:rPr lang="ko-KR" altLang="en-US" dirty="0" smtClean="0"/>
              <a:t> </a:t>
            </a:r>
            <a:r>
              <a:rPr lang="en-US" altLang="ko-KR" dirty="0"/>
              <a:t>#lightbox </a:t>
            </a:r>
            <a:r>
              <a:rPr lang="ko-KR" altLang="en-US" dirty="0"/>
              <a:t>태그를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 </a:t>
            </a:r>
            <a:r>
              <a:rPr lang="en-US" altLang="ko-KR" dirty="0"/>
              <a:t>#</a:t>
            </a:r>
            <a:r>
              <a:rPr lang="en-US" altLang="ko-KR" dirty="0" err="1" smtClean="0"/>
              <a:t>darkenbackground</a:t>
            </a:r>
            <a:r>
              <a:rPr lang="ko-KR" altLang="en-US" dirty="0" smtClean="0"/>
              <a:t>태그도 클릭됨</a:t>
            </a:r>
            <a:r>
              <a:rPr lang="en-US" altLang="ko-KR" dirty="0" smtClean="0"/>
              <a:t>.</a:t>
            </a:r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</a:t>
            </a:r>
            <a:r>
              <a:rPr lang="ko-KR" altLang="en-US" dirty="0"/>
              <a:t>전파를 막으려면 위쪽에 위치하는 태그의 </a:t>
            </a:r>
            <a:r>
              <a:rPr lang="ko-KR" altLang="en-US" dirty="0" smtClean="0"/>
              <a:t>이벤트 객체에서 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stopPropagation</a:t>
            </a:r>
            <a:r>
              <a:rPr lang="en-US" altLang="ko-KR" dirty="0" smtClean="0"/>
              <a:t> 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호출 해줌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자바스크립트</a:t>
            </a:r>
            <a:endParaRPr lang="ko-KR" alt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2976"/>
            <a:ext cx="8139810" cy="28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2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자바스크립트</a:t>
            </a:r>
            <a:endParaRPr lang="ko-KR" altLang="en-US" dirty="0" smtClean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0" y="931863"/>
            <a:ext cx="819402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57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자바스크립트</a:t>
            </a:r>
            <a:endParaRPr lang="ko-KR" altLang="en-US" dirty="0" smtClean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8" y="941216"/>
            <a:ext cx="4752528" cy="275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12" y="3082023"/>
            <a:ext cx="4759527" cy="366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0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</a:t>
            </a:r>
            <a:r>
              <a:rPr lang="ko-KR" altLang="en-US" dirty="0"/>
              <a:t> 기본 레이아웃 구성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03" y="1032658"/>
            <a:ext cx="201006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381" y="4626687"/>
            <a:ext cx="111468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8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</a:t>
            </a:r>
            <a:r>
              <a:rPr lang="ko-KR" altLang="en-US" dirty="0"/>
              <a:t> 기본 레이아웃 구성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24" y="1255697"/>
            <a:ext cx="7200800" cy="281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0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</a:t>
            </a:r>
            <a:r>
              <a:rPr lang="ko-KR" altLang="en-US" dirty="0"/>
              <a:t> 기본 레이아웃 구성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87" y="893856"/>
            <a:ext cx="6997800" cy="360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63" y="4564099"/>
            <a:ext cx="4013480" cy="216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06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</a:t>
            </a:r>
            <a:r>
              <a:rPr lang="ko-KR" altLang="en-US" dirty="0"/>
              <a:t> 기본 레이아웃 구성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917650"/>
            <a:ext cx="2304256" cy="49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23" y="1379957"/>
            <a:ext cx="4852322" cy="532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</a:t>
            </a:r>
            <a:r>
              <a:rPr lang="ko-KR" altLang="en-US" dirty="0"/>
              <a:t> 기본 레이아웃 구성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81" y="1026295"/>
            <a:ext cx="7374903" cy="499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1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</a:t>
            </a:r>
            <a:r>
              <a:rPr lang="ko-KR" altLang="en-US" dirty="0"/>
              <a:t> 기본 레이아웃 구성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42" y="1005983"/>
            <a:ext cx="8087816" cy="486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0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1307</TotalTime>
  <Words>296</Words>
  <Application>Microsoft Office PowerPoint</Application>
  <PresentationFormat>화면 슬라이드 쇼(4:3)</PresentationFormat>
  <Paragraphs>69</Paragraphs>
  <Slides>33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1_마스터</vt:lpstr>
      <vt:lpstr>  프로젝트 : 핀터레스트 스타일의 웹 페이지 제작</vt:lpstr>
      <vt:lpstr>PowerPoint 프레젠테이션</vt:lpstr>
      <vt:lpstr>1. 기본 레이아웃 구성</vt:lpstr>
      <vt:lpstr>1. 기본 레이아웃 구성</vt:lpstr>
      <vt:lpstr>1. 기본 레이아웃 구성</vt:lpstr>
      <vt:lpstr>1. 기본 레이아웃 구성</vt:lpstr>
      <vt:lpstr>1. 기본 레이아웃 구성</vt:lpstr>
      <vt:lpstr>1. 기본 레이아웃 구성</vt:lpstr>
      <vt:lpstr>1. 기본 레이아웃 구성</vt:lpstr>
      <vt:lpstr>1. 기본 레이아웃 구성</vt:lpstr>
      <vt:lpstr>2. 스타일시트 적용</vt:lpstr>
      <vt:lpstr>2. 스타일시트 적용</vt:lpstr>
      <vt:lpstr>2. 스타일시트 적용</vt:lpstr>
      <vt:lpstr>2. 스타일시트 적용</vt:lpstr>
      <vt:lpstr>2. 스타일시트 적용</vt:lpstr>
      <vt:lpstr>2. 스타일시트 적용</vt:lpstr>
      <vt:lpstr>2. 스타일시트 적용</vt:lpstr>
      <vt:lpstr>2. 스타일시트 적용</vt:lpstr>
      <vt:lpstr>2. 스타일시트 적용</vt:lpstr>
      <vt:lpstr>2. 스타일시트 적용</vt:lpstr>
      <vt:lpstr>2. 스타일시트 적용</vt:lpstr>
      <vt:lpstr>2. 스타일시트 적용</vt:lpstr>
      <vt:lpstr>2. 스타일시트 적용</vt:lpstr>
      <vt:lpstr>2. 스타일시트 적용</vt:lpstr>
      <vt:lpstr>2. 스타일시트 적용</vt:lpstr>
      <vt:lpstr>2. 스타일시트 적용</vt:lpstr>
      <vt:lpstr>3. 자바스크립트</vt:lpstr>
      <vt:lpstr>3. 자바스크립트</vt:lpstr>
      <vt:lpstr>3. 자바스크립트</vt:lpstr>
      <vt:lpstr>3. 자바스크립트</vt:lpstr>
      <vt:lpstr>3. 자바스크립트</vt:lpstr>
      <vt:lpstr>3. 자바스크립트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jin</cp:lastModifiedBy>
  <cp:revision>252</cp:revision>
  <dcterms:created xsi:type="dcterms:W3CDTF">2011-01-05T15:14:06Z</dcterms:created>
  <dcterms:modified xsi:type="dcterms:W3CDTF">2017-02-05T07:13:01Z</dcterms:modified>
</cp:coreProperties>
</file>