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7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0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4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8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0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2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9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7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1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5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A72BB-F0F0-42D7-8BB1-125D3160FC11}" type="datetimeFigureOut">
              <a:rPr lang="en-US" smtClean="0"/>
              <a:t>7/9/2011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3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1331640" y="2780928"/>
            <a:ext cx="720080" cy="36004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59852E-6 L 0.64583 -3.5985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Sagit</dc:creator>
  <cp:lastModifiedBy>Sagit</cp:lastModifiedBy>
  <cp:revision>10</cp:revision>
  <dcterms:created xsi:type="dcterms:W3CDTF">2011-07-06T19:04:11Z</dcterms:created>
  <dcterms:modified xsi:type="dcterms:W3CDTF">2011-07-09T14:40:19Z</dcterms:modified>
</cp:coreProperties>
</file>