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5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7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1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4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56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9542-B352-45CF-972B-4B6C39B75D24}" type="datetimeFigureOut">
              <a:rPr lang="ru-RU" smtClean="0"/>
              <a:t>19.07.2011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91E0-5ABF-4236-A723-C39B18C39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3638" y="980728"/>
            <a:ext cx="61206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D:\Richmedia\student-project\js-tanks-project\doc\resources\ene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82" y="3417631"/>
            <a:ext cx="3048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9782" y="3397534"/>
            <a:ext cx="352839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 descr="D:\Richmedia\student-project\js-tanks-project\doc\resources\t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44" y="3397534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3635896" y="2060848"/>
            <a:ext cx="1998497" cy="965558"/>
          </a:xfrm>
          <a:prstGeom prst="wedgeEllipseCallout">
            <a:avLst>
              <a:gd name="adj1" fmla="val -37317"/>
              <a:gd name="adj2" fmla="val 8054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Область атаки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299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rinat.shaihutdinov</dc:creator>
  <cp:lastModifiedBy>rinat.shaihutdinov</cp:lastModifiedBy>
  <cp:revision>5</cp:revision>
  <dcterms:created xsi:type="dcterms:W3CDTF">2011-07-19T15:29:56Z</dcterms:created>
  <dcterms:modified xsi:type="dcterms:W3CDTF">2011-07-19T15:56:26Z</dcterms:modified>
</cp:coreProperties>
</file>