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7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0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4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8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9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A72BB-F0F0-42D7-8BB1-125D3160FC11}" type="datetimeFigureOut">
              <a:rPr lang="en-US" smtClean="0"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3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7529" y="858442"/>
            <a:ext cx="5757560" cy="509083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80" y="56444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72" y="537321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078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73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687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71" y="4163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606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35558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510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72" y="29462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26643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23513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20547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17728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14680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632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8584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36440" y="8584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45254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50054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54854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1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59654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1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64454" y="869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1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67772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1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72572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77372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82172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64061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68861" y="869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73661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55550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60350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65150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69950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28809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47911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52711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57511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1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62311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1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67111" y="5683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1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70429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1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75229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80029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84829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66718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71518" y="5683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76318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58207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63007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81918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86718" y="56559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18" y="5418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18" y="511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18" y="48151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106" y="48042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168" y="44995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06" y="45103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06" y="42160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711" y="267757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711" y="29733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911" y="267757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13" y="26777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13" y="23806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24" y="23806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311" y="32351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840" y="11660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607" y="29303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303" y="29303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640" y="26255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829" y="23436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699" y="23611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742" y="48533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80" y="45208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535" y="42162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980" y="48533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135" y="20832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46" y="17806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699" y="20547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62" y="39475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162" y="39531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07" y="39531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62" y="36427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62" y="33379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009" y="33379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498" y="5418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427" y="4621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627" y="4621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55" y="17883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24" y="14680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75" y="17576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64" y="17602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64" y="2061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580" y="37159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380" y="370281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157" y="39271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627" y="18864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427" y="18864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609" y="21912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827" y="21833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9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407" y="24881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096" y="51637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913" y="51581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56444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80" y="53322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50140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47092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1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44044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1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049" y="40996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37963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1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34915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31867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28819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26000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80" y="22952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199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17086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14038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10990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54" y="29393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54" y="31867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4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Sagit</dc:creator>
  <cp:lastModifiedBy>Sagit</cp:lastModifiedBy>
  <cp:revision>4</cp:revision>
  <dcterms:created xsi:type="dcterms:W3CDTF">2011-07-06T19:04:11Z</dcterms:created>
  <dcterms:modified xsi:type="dcterms:W3CDTF">2011-07-06T19:22:06Z</dcterms:modified>
</cp:coreProperties>
</file>