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7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A72BB-F0F0-42D7-8BB1-125D3160FC11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2056-98CD-4DB0-8684-2D03049D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7529" y="858442"/>
            <a:ext cx="5757560" cy="50908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80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53732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78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3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8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71" y="4163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606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35558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10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2" y="29462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6643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3513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772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32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9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36440" y="8584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52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00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48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9654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4454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677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5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7372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2172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40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68861" y="869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3661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55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03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5150" y="8612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69950" y="84712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880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9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2527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575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62311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7111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704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52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80029" y="56753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4829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67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71518" y="56838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763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582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63007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81918" y="56612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86718" y="56559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5113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8" y="48151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6" y="48042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168" y="44995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5103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06" y="4216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11" y="297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1" y="267757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6777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313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24" y="23806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11" y="32351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0" y="116603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07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303" y="29303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640" y="262553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29" y="23436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36112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42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80" y="4520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535" y="4216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80" y="48533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35" y="20832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46" y="1780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99" y="2054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9475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62" y="39531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07" y="39330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6427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2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009" y="33379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498" y="5418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4621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55" y="1788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24" y="14680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75" y="17576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1760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64" y="20617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2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80" y="37159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80" y="37028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57" y="392712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6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27" y="18864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09" y="21912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8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827" y="21833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407" y="24881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96" y="51637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1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913" y="51581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6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644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7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533225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8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5014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9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7092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0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44044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1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9" y="40996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7963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3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34915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8819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2600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80" y="229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9904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7086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14038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109900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4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07" y="836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2939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2" descr="F:\Teach\now\Battle\BattleTanks\Source\BattleUI\Resources\gfx\blocks\metal-w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54" y="31867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29" y="3925813"/>
            <a:ext cx="304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46 L 0.0866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64 0.00046 L 0.08629 -0.093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29 -0.09398 L 0.1257 -0.093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</dc:creator>
  <cp:lastModifiedBy>Sagit</cp:lastModifiedBy>
  <cp:revision>6</cp:revision>
  <dcterms:created xsi:type="dcterms:W3CDTF">2011-07-06T19:04:11Z</dcterms:created>
  <dcterms:modified xsi:type="dcterms:W3CDTF">2011-07-07T06:47:07Z</dcterms:modified>
</cp:coreProperties>
</file>