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7529" y="858442"/>
            <a:ext cx="5757560" cy="50908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80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53732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78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73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68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1" y="4163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06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3555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510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462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6643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3513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772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3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36440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52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00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48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96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4454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677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25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773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21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40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8861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36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55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03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65150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99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880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79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27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75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23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7111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704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52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00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48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67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71518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63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82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30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819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6718" y="56559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11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48151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6" y="48042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68" y="44995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5103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21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97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677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24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11" y="32351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40" y="11660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07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03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40" y="26255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29" y="23436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3611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42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0" y="45208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35" y="42162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80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35" y="20832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46" y="1780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947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62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07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642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09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9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55" y="1788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24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75" y="17576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1760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2061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80" y="3715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80" y="37028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57" y="39271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09" y="21912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27" y="21833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07" y="2488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96" y="51637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13" y="5158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53322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0140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709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4044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9" y="40996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796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34915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186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881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600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22952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99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7086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403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10990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54" y="2939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cpsprojects\student-project\task\t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73731" y="4399206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cpsprojects\student-project\task\bul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38106" y="4103335"/>
            <a:ext cx="3524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12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</dc:creator>
  <cp:lastModifiedBy>Sagit</cp:lastModifiedBy>
  <cp:revision>6</cp:revision>
  <dcterms:created xsi:type="dcterms:W3CDTF">2011-07-06T19:04:11Z</dcterms:created>
  <dcterms:modified xsi:type="dcterms:W3CDTF">2011-07-07T06:59:32Z</dcterms:modified>
</cp:coreProperties>
</file>