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7529" y="858442"/>
            <a:ext cx="5757560" cy="50908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80" y="5644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53732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78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73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68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71" y="4163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06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35558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510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29462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6643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3513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054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17728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1468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3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8584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36440" y="8584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52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00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48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596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4454" y="869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67772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2572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77372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2172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4061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68861" y="869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3661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555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603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65150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699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880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79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27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75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623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7111" y="5683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7042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5229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8002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4829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67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71518" y="5683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63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58207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63007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819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6718" y="56559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541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511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48151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6" y="48042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68" y="44995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06" y="45103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06" y="4216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11" y="26775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11" y="297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11" y="26775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13" y="2677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13" y="2380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24" y="2380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11" y="32351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40" y="11660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607" y="2930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03" y="2930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40" y="26255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29" y="23436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99" y="23611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42" y="485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0" y="45208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35" y="42162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80" y="485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35" y="20832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46" y="17806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99" y="2054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9475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62" y="39531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07" y="39531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642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3379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09" y="33379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98" y="541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7" y="4621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27" y="4621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55" y="17883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24" y="1468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75" y="17576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1760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2061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80" y="37159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380" y="37028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57" y="39271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27" y="1886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7" y="1886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09" y="21912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27" y="21833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07" y="24881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96" y="51637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13" y="5158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5644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80" y="53322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50140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4709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44044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9" y="40996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37963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34915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3186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2881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26000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80" y="22952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99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7086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4038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10990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72" y="29223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cpsprojects\student-project\task\t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60739" y="4804264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1481E-6 L 4.44444E-6 -0.2226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22269 L -0.06389 -0.222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89 -0.22269 L -0.06389 -0.34862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</dc:creator>
  <cp:lastModifiedBy>Sagit</cp:lastModifiedBy>
  <cp:revision>6</cp:revision>
  <dcterms:created xsi:type="dcterms:W3CDTF">2011-07-06T19:04:11Z</dcterms:created>
  <dcterms:modified xsi:type="dcterms:W3CDTF">2011-07-07T06:48:40Z</dcterms:modified>
</cp:coreProperties>
</file>