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0" r:id="rId2"/>
  </p:sldMasterIdLst>
  <p:notesMasterIdLst>
    <p:notesMasterId r:id="rId35"/>
  </p:notesMasterIdLst>
  <p:handoutMasterIdLst>
    <p:handoutMasterId r:id="rId36"/>
  </p:handoutMasterIdLst>
  <p:sldIdLst>
    <p:sldId id="336" r:id="rId3"/>
    <p:sldId id="258" r:id="rId4"/>
    <p:sldId id="338" r:id="rId5"/>
    <p:sldId id="339" r:id="rId6"/>
    <p:sldId id="347" r:id="rId7"/>
    <p:sldId id="370" r:id="rId8"/>
    <p:sldId id="342" r:id="rId9"/>
    <p:sldId id="340" r:id="rId10"/>
    <p:sldId id="359" r:id="rId11"/>
    <p:sldId id="367" r:id="rId12"/>
    <p:sldId id="361" r:id="rId13"/>
    <p:sldId id="372" r:id="rId14"/>
    <p:sldId id="373" r:id="rId15"/>
    <p:sldId id="354" r:id="rId16"/>
    <p:sldId id="356" r:id="rId17"/>
    <p:sldId id="355" r:id="rId18"/>
    <p:sldId id="262" r:id="rId19"/>
    <p:sldId id="366" r:id="rId20"/>
    <p:sldId id="357" r:id="rId21"/>
    <p:sldId id="353" r:id="rId22"/>
    <p:sldId id="368" r:id="rId23"/>
    <p:sldId id="360" r:id="rId24"/>
    <p:sldId id="369" r:id="rId25"/>
    <p:sldId id="363" r:id="rId26"/>
    <p:sldId id="364" r:id="rId27"/>
    <p:sldId id="348" r:id="rId28"/>
    <p:sldId id="349" r:id="rId29"/>
    <p:sldId id="362" r:id="rId30"/>
    <p:sldId id="345" r:id="rId31"/>
    <p:sldId id="343" r:id="rId32"/>
    <p:sldId id="371" r:id="rId33"/>
    <p:sldId id="365" r:id="rId34"/>
  </p:sldIdLst>
  <p:sldSz cx="9906000" cy="6858000" type="A4"/>
  <p:notesSz cx="6794500" cy="9931400"/>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p15:clr>
            <a:srgbClr val="A4A3A4"/>
          </p15:clr>
        </p15:guide>
        <p15:guide id="2" pos="3122">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F4"/>
    <a:srgbClr val="FFFF66"/>
    <a:srgbClr val="CCFFCC"/>
    <a:srgbClr val="CCFFFF"/>
    <a:srgbClr val="33CC33"/>
    <a:srgbClr val="99FF33"/>
    <a:srgbClr val="99FF66"/>
    <a:srgbClr val="66FF66"/>
    <a:srgbClr val="000000"/>
    <a:srgbClr val="D3D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8" autoAdjust="0"/>
    <p:restoredTop sz="85829" autoAdjust="0"/>
  </p:normalViewPr>
  <p:slideViewPr>
    <p:cSldViewPr snapToGrid="0" showGuides="1">
      <p:cViewPr>
        <p:scale>
          <a:sx n="66" d="100"/>
          <a:sy n="66" d="100"/>
        </p:scale>
        <p:origin x="1542" y="918"/>
      </p:cViewPr>
      <p:guideLst>
        <p:guide orient="horz" pos="2199"/>
        <p:guide pos="3122"/>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2328" y="-9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14.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[TEST1.xlsx]Source CPU!ﾋﾟﾎﾞｯﾄﾃｰﾌﾞﾙ1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areaChart>
        <c:grouping val="percentStacked"/>
        <c:varyColors val="0"/>
        <c:ser>
          <c:idx val="0"/>
          <c:order val="0"/>
          <c:tx>
            <c:strRef>
              <c:f>'Source CPU'!$B$3:$B$4</c:f>
              <c:strCache>
                <c:ptCount val="1"/>
                <c:pt idx="0">
                  <c:v>%idle</c:v>
                </c:pt>
              </c:strCache>
            </c:strRef>
          </c:tx>
          <c:spPr>
            <a:solidFill>
              <a:schemeClr val="accent1"/>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CPU'!$B$5:$B$49</c:f>
              <c:numCache>
                <c:formatCode>General</c:formatCode>
                <c:ptCount val="44"/>
                <c:pt idx="0">
                  <c:v>99.73</c:v>
                </c:pt>
                <c:pt idx="1">
                  <c:v>99.72</c:v>
                </c:pt>
                <c:pt idx="2">
                  <c:v>99.73</c:v>
                </c:pt>
                <c:pt idx="3">
                  <c:v>99.73</c:v>
                </c:pt>
                <c:pt idx="4">
                  <c:v>96.13</c:v>
                </c:pt>
                <c:pt idx="5">
                  <c:v>80.73</c:v>
                </c:pt>
                <c:pt idx="6">
                  <c:v>81.61</c:v>
                </c:pt>
                <c:pt idx="7">
                  <c:v>81</c:v>
                </c:pt>
                <c:pt idx="8">
                  <c:v>81.31</c:v>
                </c:pt>
                <c:pt idx="9">
                  <c:v>80.34</c:v>
                </c:pt>
                <c:pt idx="10">
                  <c:v>81.44</c:v>
                </c:pt>
                <c:pt idx="11">
                  <c:v>80.94</c:v>
                </c:pt>
                <c:pt idx="12">
                  <c:v>81.150000000000006</c:v>
                </c:pt>
                <c:pt idx="13">
                  <c:v>81.41</c:v>
                </c:pt>
                <c:pt idx="14">
                  <c:v>81.709999999999994</c:v>
                </c:pt>
                <c:pt idx="15">
                  <c:v>81.42</c:v>
                </c:pt>
                <c:pt idx="16">
                  <c:v>91</c:v>
                </c:pt>
                <c:pt idx="17">
                  <c:v>91.19</c:v>
                </c:pt>
                <c:pt idx="18">
                  <c:v>81.150000000000006</c:v>
                </c:pt>
                <c:pt idx="19">
                  <c:v>82.91</c:v>
                </c:pt>
                <c:pt idx="20">
                  <c:v>81.19</c:v>
                </c:pt>
                <c:pt idx="21">
                  <c:v>80.8</c:v>
                </c:pt>
                <c:pt idx="22">
                  <c:v>81.48</c:v>
                </c:pt>
                <c:pt idx="23">
                  <c:v>81.42</c:v>
                </c:pt>
                <c:pt idx="24">
                  <c:v>81.31</c:v>
                </c:pt>
                <c:pt idx="25">
                  <c:v>81.39</c:v>
                </c:pt>
                <c:pt idx="26">
                  <c:v>80.94</c:v>
                </c:pt>
                <c:pt idx="27">
                  <c:v>88.05</c:v>
                </c:pt>
                <c:pt idx="28">
                  <c:v>91.12</c:v>
                </c:pt>
                <c:pt idx="29">
                  <c:v>91.02</c:v>
                </c:pt>
                <c:pt idx="30">
                  <c:v>90.97</c:v>
                </c:pt>
                <c:pt idx="31">
                  <c:v>91.25</c:v>
                </c:pt>
                <c:pt idx="32">
                  <c:v>91.12</c:v>
                </c:pt>
                <c:pt idx="33">
                  <c:v>90.39</c:v>
                </c:pt>
                <c:pt idx="34">
                  <c:v>91.28</c:v>
                </c:pt>
                <c:pt idx="35">
                  <c:v>91.13</c:v>
                </c:pt>
                <c:pt idx="36">
                  <c:v>91.14</c:v>
                </c:pt>
                <c:pt idx="37">
                  <c:v>91.15</c:v>
                </c:pt>
                <c:pt idx="38">
                  <c:v>91</c:v>
                </c:pt>
                <c:pt idx="39">
                  <c:v>93.4</c:v>
                </c:pt>
                <c:pt idx="40">
                  <c:v>97.97</c:v>
                </c:pt>
                <c:pt idx="41">
                  <c:v>99.55</c:v>
                </c:pt>
                <c:pt idx="42">
                  <c:v>95.03</c:v>
                </c:pt>
                <c:pt idx="43">
                  <c:v>99.37</c:v>
                </c:pt>
              </c:numCache>
            </c:numRef>
          </c:val>
        </c:ser>
        <c:ser>
          <c:idx val="1"/>
          <c:order val="1"/>
          <c:tx>
            <c:strRef>
              <c:f>'Source CPU'!$C$3:$C$4</c:f>
              <c:strCache>
                <c:ptCount val="1"/>
                <c:pt idx="0">
                  <c:v>%iowait</c:v>
                </c:pt>
              </c:strCache>
            </c:strRef>
          </c:tx>
          <c:spPr>
            <a:solidFill>
              <a:schemeClr val="accent2"/>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CPU'!$C$5:$C$49</c:f>
              <c:numCache>
                <c:formatCode>General</c:formatCode>
                <c:ptCount val="44"/>
                <c:pt idx="0">
                  <c:v>0.08</c:v>
                </c:pt>
                <c:pt idx="1">
                  <c:v>0.15</c:v>
                </c:pt>
                <c:pt idx="2">
                  <c:v>0.12</c:v>
                </c:pt>
                <c:pt idx="3">
                  <c:v>0.13</c:v>
                </c:pt>
                <c:pt idx="4">
                  <c:v>1.57</c:v>
                </c:pt>
                <c:pt idx="5">
                  <c:v>10.43</c:v>
                </c:pt>
                <c:pt idx="6">
                  <c:v>9.25</c:v>
                </c:pt>
                <c:pt idx="7">
                  <c:v>9.83</c:v>
                </c:pt>
                <c:pt idx="8">
                  <c:v>9.6</c:v>
                </c:pt>
                <c:pt idx="9">
                  <c:v>10.53</c:v>
                </c:pt>
                <c:pt idx="10">
                  <c:v>9.5</c:v>
                </c:pt>
                <c:pt idx="11">
                  <c:v>9.92</c:v>
                </c:pt>
                <c:pt idx="12">
                  <c:v>9.7200000000000006</c:v>
                </c:pt>
                <c:pt idx="13">
                  <c:v>9.5500000000000007</c:v>
                </c:pt>
                <c:pt idx="14">
                  <c:v>9.18</c:v>
                </c:pt>
                <c:pt idx="15">
                  <c:v>9.51</c:v>
                </c:pt>
                <c:pt idx="16">
                  <c:v>8.2799999999999994</c:v>
                </c:pt>
                <c:pt idx="17">
                  <c:v>8.3800000000000008</c:v>
                </c:pt>
                <c:pt idx="18">
                  <c:v>10.5</c:v>
                </c:pt>
                <c:pt idx="19">
                  <c:v>13.86</c:v>
                </c:pt>
                <c:pt idx="20">
                  <c:v>9.7200000000000006</c:v>
                </c:pt>
                <c:pt idx="21">
                  <c:v>10.130000000000001</c:v>
                </c:pt>
                <c:pt idx="22">
                  <c:v>9.43</c:v>
                </c:pt>
                <c:pt idx="23">
                  <c:v>9.5500000000000007</c:v>
                </c:pt>
                <c:pt idx="24">
                  <c:v>9.66</c:v>
                </c:pt>
                <c:pt idx="25">
                  <c:v>9.57</c:v>
                </c:pt>
                <c:pt idx="26">
                  <c:v>10</c:v>
                </c:pt>
                <c:pt idx="27">
                  <c:v>8.9</c:v>
                </c:pt>
                <c:pt idx="28">
                  <c:v>8.25</c:v>
                </c:pt>
                <c:pt idx="29">
                  <c:v>8.48</c:v>
                </c:pt>
                <c:pt idx="30">
                  <c:v>8.23</c:v>
                </c:pt>
                <c:pt idx="31">
                  <c:v>8.2799999999999994</c:v>
                </c:pt>
                <c:pt idx="32">
                  <c:v>8.15</c:v>
                </c:pt>
                <c:pt idx="33">
                  <c:v>8.7100000000000009</c:v>
                </c:pt>
                <c:pt idx="34">
                  <c:v>8.18</c:v>
                </c:pt>
                <c:pt idx="35">
                  <c:v>8.2200000000000006</c:v>
                </c:pt>
                <c:pt idx="36">
                  <c:v>7.98</c:v>
                </c:pt>
                <c:pt idx="37">
                  <c:v>8.18</c:v>
                </c:pt>
                <c:pt idx="38">
                  <c:v>8.08</c:v>
                </c:pt>
                <c:pt idx="39">
                  <c:v>5.53</c:v>
                </c:pt>
                <c:pt idx="40">
                  <c:v>0.53</c:v>
                </c:pt>
                <c:pt idx="41">
                  <c:v>0.13</c:v>
                </c:pt>
                <c:pt idx="42">
                  <c:v>1.72</c:v>
                </c:pt>
                <c:pt idx="43">
                  <c:v>0.2</c:v>
                </c:pt>
              </c:numCache>
            </c:numRef>
          </c:val>
        </c:ser>
        <c:ser>
          <c:idx val="2"/>
          <c:order val="2"/>
          <c:tx>
            <c:strRef>
              <c:f>'Source CPU'!$D$3:$D$4</c:f>
              <c:strCache>
                <c:ptCount val="1"/>
                <c:pt idx="0">
                  <c:v>%nice</c:v>
                </c:pt>
              </c:strCache>
            </c:strRef>
          </c:tx>
          <c:spPr>
            <a:solidFill>
              <a:schemeClr val="accent3"/>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CPU'!$D$5:$D$49</c:f>
              <c:numCache>
                <c:formatCode>General</c:formatCode>
                <c:ptCount val="4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numCache>
            </c:numRef>
          </c:val>
        </c:ser>
        <c:ser>
          <c:idx val="3"/>
          <c:order val="3"/>
          <c:tx>
            <c:strRef>
              <c:f>'Source CPU'!$E$3:$E$4</c:f>
              <c:strCache>
                <c:ptCount val="1"/>
                <c:pt idx="0">
                  <c:v>%steal</c:v>
                </c:pt>
              </c:strCache>
            </c:strRef>
          </c:tx>
          <c:spPr>
            <a:solidFill>
              <a:schemeClr val="accent4"/>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CPU'!$E$5:$E$49</c:f>
              <c:numCache>
                <c:formatCode>General</c:formatCode>
                <c:ptCount val="4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numCache>
            </c:numRef>
          </c:val>
        </c:ser>
        <c:ser>
          <c:idx val="4"/>
          <c:order val="4"/>
          <c:tx>
            <c:strRef>
              <c:f>'Source CPU'!$F$3:$F$4</c:f>
              <c:strCache>
                <c:ptCount val="1"/>
                <c:pt idx="0">
                  <c:v>%system</c:v>
                </c:pt>
              </c:strCache>
            </c:strRef>
          </c:tx>
          <c:spPr>
            <a:solidFill>
              <a:schemeClr val="accent5"/>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CPU'!$F$5:$F$49</c:f>
              <c:numCache>
                <c:formatCode>General</c:formatCode>
                <c:ptCount val="44"/>
                <c:pt idx="0">
                  <c:v>7.0000000000000007E-2</c:v>
                </c:pt>
                <c:pt idx="1">
                  <c:v>0.03</c:v>
                </c:pt>
                <c:pt idx="2">
                  <c:v>0.05</c:v>
                </c:pt>
                <c:pt idx="3">
                  <c:v>0.03</c:v>
                </c:pt>
                <c:pt idx="4">
                  <c:v>0.25</c:v>
                </c:pt>
                <c:pt idx="5">
                  <c:v>0.57999999999999996</c:v>
                </c:pt>
                <c:pt idx="6">
                  <c:v>0.82</c:v>
                </c:pt>
                <c:pt idx="7">
                  <c:v>0.78</c:v>
                </c:pt>
                <c:pt idx="8">
                  <c:v>0.78</c:v>
                </c:pt>
                <c:pt idx="9">
                  <c:v>0.75</c:v>
                </c:pt>
                <c:pt idx="10">
                  <c:v>0.75</c:v>
                </c:pt>
                <c:pt idx="11">
                  <c:v>0.83</c:v>
                </c:pt>
                <c:pt idx="12">
                  <c:v>0.75</c:v>
                </c:pt>
                <c:pt idx="13">
                  <c:v>0.73</c:v>
                </c:pt>
                <c:pt idx="14">
                  <c:v>0.8</c:v>
                </c:pt>
                <c:pt idx="15">
                  <c:v>0.78</c:v>
                </c:pt>
                <c:pt idx="16">
                  <c:v>0.47</c:v>
                </c:pt>
                <c:pt idx="17">
                  <c:v>0.32</c:v>
                </c:pt>
                <c:pt idx="18">
                  <c:v>3.78</c:v>
                </c:pt>
                <c:pt idx="19">
                  <c:v>1.48</c:v>
                </c:pt>
                <c:pt idx="20">
                  <c:v>0.78</c:v>
                </c:pt>
                <c:pt idx="21">
                  <c:v>0.73</c:v>
                </c:pt>
                <c:pt idx="22">
                  <c:v>0.72</c:v>
                </c:pt>
                <c:pt idx="23">
                  <c:v>0.77</c:v>
                </c:pt>
                <c:pt idx="24">
                  <c:v>0.72</c:v>
                </c:pt>
                <c:pt idx="25">
                  <c:v>0.73</c:v>
                </c:pt>
                <c:pt idx="26">
                  <c:v>0.77</c:v>
                </c:pt>
                <c:pt idx="27">
                  <c:v>0.47</c:v>
                </c:pt>
                <c:pt idx="28">
                  <c:v>0.48</c:v>
                </c:pt>
                <c:pt idx="29">
                  <c:v>0.37</c:v>
                </c:pt>
                <c:pt idx="30">
                  <c:v>0.56999999999999995</c:v>
                </c:pt>
                <c:pt idx="31">
                  <c:v>0.35</c:v>
                </c:pt>
                <c:pt idx="32">
                  <c:v>0.53</c:v>
                </c:pt>
                <c:pt idx="33">
                  <c:v>0.63</c:v>
                </c:pt>
                <c:pt idx="34">
                  <c:v>0.42</c:v>
                </c:pt>
                <c:pt idx="35">
                  <c:v>0.45</c:v>
                </c:pt>
                <c:pt idx="36">
                  <c:v>0.68</c:v>
                </c:pt>
                <c:pt idx="37">
                  <c:v>0.5</c:v>
                </c:pt>
                <c:pt idx="38">
                  <c:v>0.65</c:v>
                </c:pt>
                <c:pt idx="39">
                  <c:v>0.5</c:v>
                </c:pt>
                <c:pt idx="40">
                  <c:v>0.2</c:v>
                </c:pt>
                <c:pt idx="41">
                  <c:v>0.2</c:v>
                </c:pt>
                <c:pt idx="42">
                  <c:v>0.52</c:v>
                </c:pt>
                <c:pt idx="43">
                  <c:v>0.25</c:v>
                </c:pt>
              </c:numCache>
            </c:numRef>
          </c:val>
        </c:ser>
        <c:ser>
          <c:idx val="5"/>
          <c:order val="5"/>
          <c:tx>
            <c:strRef>
              <c:f>'Source CPU'!$G$3:$G$4</c:f>
              <c:strCache>
                <c:ptCount val="1"/>
                <c:pt idx="0">
                  <c:v>%user</c:v>
                </c:pt>
              </c:strCache>
            </c:strRef>
          </c:tx>
          <c:spPr>
            <a:solidFill>
              <a:schemeClr val="accent6"/>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CPU'!$G$5:$G$49</c:f>
              <c:numCache>
                <c:formatCode>General</c:formatCode>
                <c:ptCount val="44"/>
                <c:pt idx="0">
                  <c:v>0.12</c:v>
                </c:pt>
                <c:pt idx="1">
                  <c:v>0.1</c:v>
                </c:pt>
                <c:pt idx="2">
                  <c:v>0.1</c:v>
                </c:pt>
                <c:pt idx="3">
                  <c:v>0.1</c:v>
                </c:pt>
                <c:pt idx="4">
                  <c:v>2.0499999999999998</c:v>
                </c:pt>
                <c:pt idx="5">
                  <c:v>8.25</c:v>
                </c:pt>
                <c:pt idx="6">
                  <c:v>8.33</c:v>
                </c:pt>
                <c:pt idx="7">
                  <c:v>8.3800000000000008</c:v>
                </c:pt>
                <c:pt idx="8">
                  <c:v>8.31</c:v>
                </c:pt>
                <c:pt idx="9">
                  <c:v>8.3800000000000008</c:v>
                </c:pt>
                <c:pt idx="10">
                  <c:v>8.32</c:v>
                </c:pt>
                <c:pt idx="11">
                  <c:v>8.32</c:v>
                </c:pt>
                <c:pt idx="12">
                  <c:v>8.3800000000000008</c:v>
                </c:pt>
                <c:pt idx="13">
                  <c:v>8.3000000000000007</c:v>
                </c:pt>
                <c:pt idx="14">
                  <c:v>8.31</c:v>
                </c:pt>
                <c:pt idx="15">
                  <c:v>8.2799999999999994</c:v>
                </c:pt>
                <c:pt idx="16">
                  <c:v>0.25</c:v>
                </c:pt>
                <c:pt idx="17">
                  <c:v>0.12</c:v>
                </c:pt>
                <c:pt idx="18">
                  <c:v>4.57</c:v>
                </c:pt>
                <c:pt idx="19">
                  <c:v>1.75</c:v>
                </c:pt>
                <c:pt idx="20">
                  <c:v>8.32</c:v>
                </c:pt>
                <c:pt idx="21">
                  <c:v>8.33</c:v>
                </c:pt>
                <c:pt idx="22">
                  <c:v>8.3800000000000008</c:v>
                </c:pt>
                <c:pt idx="23">
                  <c:v>8.27</c:v>
                </c:pt>
                <c:pt idx="24">
                  <c:v>8.31</c:v>
                </c:pt>
                <c:pt idx="25">
                  <c:v>8.32</c:v>
                </c:pt>
                <c:pt idx="26">
                  <c:v>8.3000000000000007</c:v>
                </c:pt>
                <c:pt idx="27">
                  <c:v>2.58</c:v>
                </c:pt>
                <c:pt idx="28">
                  <c:v>0.15</c:v>
                </c:pt>
                <c:pt idx="29">
                  <c:v>0.13</c:v>
                </c:pt>
                <c:pt idx="30">
                  <c:v>0.23</c:v>
                </c:pt>
                <c:pt idx="31">
                  <c:v>0.12</c:v>
                </c:pt>
                <c:pt idx="32">
                  <c:v>0.2</c:v>
                </c:pt>
                <c:pt idx="33">
                  <c:v>0.27</c:v>
                </c:pt>
                <c:pt idx="34">
                  <c:v>0.12</c:v>
                </c:pt>
                <c:pt idx="35">
                  <c:v>0.2</c:v>
                </c:pt>
                <c:pt idx="36">
                  <c:v>0.2</c:v>
                </c:pt>
                <c:pt idx="37">
                  <c:v>0.17</c:v>
                </c:pt>
                <c:pt idx="38">
                  <c:v>0.27</c:v>
                </c:pt>
                <c:pt idx="39">
                  <c:v>0.56999999999999995</c:v>
                </c:pt>
                <c:pt idx="40">
                  <c:v>1.3</c:v>
                </c:pt>
                <c:pt idx="41">
                  <c:v>0.12</c:v>
                </c:pt>
                <c:pt idx="42">
                  <c:v>2.73</c:v>
                </c:pt>
                <c:pt idx="43">
                  <c:v>0.18</c:v>
                </c:pt>
              </c:numCache>
            </c:numRef>
          </c:val>
        </c:ser>
        <c:dLbls>
          <c:showLegendKey val="0"/>
          <c:showVal val="0"/>
          <c:showCatName val="0"/>
          <c:showSerName val="0"/>
          <c:showPercent val="0"/>
          <c:showBubbleSize val="0"/>
        </c:dLbls>
        <c:axId val="499312880"/>
        <c:axId val="499330128"/>
      </c:areaChart>
      <c:catAx>
        <c:axId val="499312880"/>
        <c:scaling>
          <c:orientation val="minMax"/>
        </c:scaling>
        <c:delete val="1"/>
        <c:axPos val="b"/>
        <c:numFmt formatCode="General" sourceLinked="1"/>
        <c:majorTickMark val="out"/>
        <c:minorTickMark val="none"/>
        <c:tickLblPos val="nextTo"/>
        <c:crossAx val="499330128"/>
        <c:crosses val="autoZero"/>
        <c:auto val="1"/>
        <c:lblAlgn val="ctr"/>
        <c:lblOffset val="100"/>
        <c:noMultiLvlLbl val="0"/>
      </c:catAx>
      <c:valAx>
        <c:axId val="4993301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93128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zero"/>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[TEST3.xlsx]Source CPU!ﾋﾟﾎﾞｯﾄﾃｰﾌﾞﾙ1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areaChart>
        <c:grouping val="percentStacked"/>
        <c:varyColors val="0"/>
        <c:ser>
          <c:idx val="0"/>
          <c:order val="0"/>
          <c:tx>
            <c:strRef>
              <c:f>'Source CPU'!$B$3:$B$4</c:f>
              <c:strCache>
                <c:ptCount val="1"/>
                <c:pt idx="0">
                  <c:v>%idle</c:v>
                </c:pt>
              </c:strCache>
            </c:strRef>
          </c:tx>
          <c:spPr>
            <a:solidFill>
              <a:schemeClr val="accent1"/>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CPU'!$B$5:$B$341</c:f>
              <c:numCache>
                <c:formatCode>General</c:formatCode>
                <c:ptCount val="336"/>
                <c:pt idx="0">
                  <c:v>99.4</c:v>
                </c:pt>
                <c:pt idx="1">
                  <c:v>98.58</c:v>
                </c:pt>
                <c:pt idx="2">
                  <c:v>98.47</c:v>
                </c:pt>
                <c:pt idx="3">
                  <c:v>98.57</c:v>
                </c:pt>
                <c:pt idx="4">
                  <c:v>98.48</c:v>
                </c:pt>
                <c:pt idx="5">
                  <c:v>87.64</c:v>
                </c:pt>
                <c:pt idx="6">
                  <c:v>77.94</c:v>
                </c:pt>
                <c:pt idx="7">
                  <c:v>78.94</c:v>
                </c:pt>
                <c:pt idx="8">
                  <c:v>79.59</c:v>
                </c:pt>
                <c:pt idx="9">
                  <c:v>79.45</c:v>
                </c:pt>
                <c:pt idx="10">
                  <c:v>79.37</c:v>
                </c:pt>
                <c:pt idx="11">
                  <c:v>77.95</c:v>
                </c:pt>
                <c:pt idx="12">
                  <c:v>77.959999999999994</c:v>
                </c:pt>
                <c:pt idx="13">
                  <c:v>75.59</c:v>
                </c:pt>
                <c:pt idx="14">
                  <c:v>77.349999999999994</c:v>
                </c:pt>
                <c:pt idx="15">
                  <c:v>78.81</c:v>
                </c:pt>
                <c:pt idx="16">
                  <c:v>78.069999999999993</c:v>
                </c:pt>
                <c:pt idx="17">
                  <c:v>78.459999999999994</c:v>
                </c:pt>
                <c:pt idx="18">
                  <c:v>78.78</c:v>
                </c:pt>
                <c:pt idx="19">
                  <c:v>78.819999999999993</c:v>
                </c:pt>
                <c:pt idx="20">
                  <c:v>78.849999999999994</c:v>
                </c:pt>
                <c:pt idx="21">
                  <c:v>79.319999999999993</c:v>
                </c:pt>
                <c:pt idx="22">
                  <c:v>78.95</c:v>
                </c:pt>
                <c:pt idx="23">
                  <c:v>78.709999999999994</c:v>
                </c:pt>
                <c:pt idx="24">
                  <c:v>78.87</c:v>
                </c:pt>
                <c:pt idx="25">
                  <c:v>80.489999999999995</c:v>
                </c:pt>
                <c:pt idx="26">
                  <c:v>86.85</c:v>
                </c:pt>
                <c:pt idx="27">
                  <c:v>89.12</c:v>
                </c:pt>
                <c:pt idx="28">
                  <c:v>88.82</c:v>
                </c:pt>
                <c:pt idx="29">
                  <c:v>88.89</c:v>
                </c:pt>
                <c:pt idx="30">
                  <c:v>88.97</c:v>
                </c:pt>
                <c:pt idx="31">
                  <c:v>88.92</c:v>
                </c:pt>
                <c:pt idx="32">
                  <c:v>88.9</c:v>
                </c:pt>
                <c:pt idx="33">
                  <c:v>89.52</c:v>
                </c:pt>
                <c:pt idx="34">
                  <c:v>97.33</c:v>
                </c:pt>
                <c:pt idx="35">
                  <c:v>96.85</c:v>
                </c:pt>
                <c:pt idx="36">
                  <c:v>97.38</c:v>
                </c:pt>
                <c:pt idx="37">
                  <c:v>97.32</c:v>
                </c:pt>
                <c:pt idx="38">
                  <c:v>97.28</c:v>
                </c:pt>
                <c:pt idx="39">
                  <c:v>97.23</c:v>
                </c:pt>
                <c:pt idx="40">
                  <c:v>97.28</c:v>
                </c:pt>
                <c:pt idx="41">
                  <c:v>97.27</c:v>
                </c:pt>
                <c:pt idx="42">
                  <c:v>97.4</c:v>
                </c:pt>
                <c:pt idx="43">
                  <c:v>97.33</c:v>
                </c:pt>
                <c:pt idx="44">
                  <c:v>97.4</c:v>
                </c:pt>
                <c:pt idx="45">
                  <c:v>97.38</c:v>
                </c:pt>
                <c:pt idx="46">
                  <c:v>97.32</c:v>
                </c:pt>
                <c:pt idx="47">
                  <c:v>96.75</c:v>
                </c:pt>
                <c:pt idx="48">
                  <c:v>97.63</c:v>
                </c:pt>
                <c:pt idx="49">
                  <c:v>97.33</c:v>
                </c:pt>
                <c:pt idx="50">
                  <c:v>97.35</c:v>
                </c:pt>
                <c:pt idx="51">
                  <c:v>97.48</c:v>
                </c:pt>
                <c:pt idx="52">
                  <c:v>97.28</c:v>
                </c:pt>
                <c:pt idx="53">
                  <c:v>95.72</c:v>
                </c:pt>
                <c:pt idx="54">
                  <c:v>93.67</c:v>
                </c:pt>
                <c:pt idx="55">
                  <c:v>97.65</c:v>
                </c:pt>
                <c:pt idx="56">
                  <c:v>97.37</c:v>
                </c:pt>
                <c:pt idx="57">
                  <c:v>97.38</c:v>
                </c:pt>
                <c:pt idx="58">
                  <c:v>97.42</c:v>
                </c:pt>
                <c:pt idx="59">
                  <c:v>96.7</c:v>
                </c:pt>
                <c:pt idx="60">
                  <c:v>97.35</c:v>
                </c:pt>
                <c:pt idx="61">
                  <c:v>97.4</c:v>
                </c:pt>
                <c:pt idx="62">
                  <c:v>97.23</c:v>
                </c:pt>
                <c:pt idx="63">
                  <c:v>97.37</c:v>
                </c:pt>
                <c:pt idx="64">
                  <c:v>97.37</c:v>
                </c:pt>
                <c:pt idx="65">
                  <c:v>97.23</c:v>
                </c:pt>
                <c:pt idx="66">
                  <c:v>97.57</c:v>
                </c:pt>
                <c:pt idx="67">
                  <c:v>96.58</c:v>
                </c:pt>
                <c:pt idx="68">
                  <c:v>97.1</c:v>
                </c:pt>
                <c:pt idx="69">
                  <c:v>98.18</c:v>
                </c:pt>
                <c:pt idx="70">
                  <c:v>98.73</c:v>
                </c:pt>
                <c:pt idx="71">
                  <c:v>96.53</c:v>
                </c:pt>
                <c:pt idx="72">
                  <c:v>97.2</c:v>
                </c:pt>
                <c:pt idx="73">
                  <c:v>98.28</c:v>
                </c:pt>
                <c:pt idx="74">
                  <c:v>98.67</c:v>
                </c:pt>
                <c:pt idx="75">
                  <c:v>96.98</c:v>
                </c:pt>
                <c:pt idx="76">
                  <c:v>97.1</c:v>
                </c:pt>
                <c:pt idx="77">
                  <c:v>98.13</c:v>
                </c:pt>
                <c:pt idx="78">
                  <c:v>98.7</c:v>
                </c:pt>
                <c:pt idx="79">
                  <c:v>97.25</c:v>
                </c:pt>
                <c:pt idx="80">
                  <c:v>97.2</c:v>
                </c:pt>
                <c:pt idx="81">
                  <c:v>98.25</c:v>
                </c:pt>
                <c:pt idx="82">
                  <c:v>98.77</c:v>
                </c:pt>
                <c:pt idx="83">
                  <c:v>96.35</c:v>
                </c:pt>
                <c:pt idx="84">
                  <c:v>97.18</c:v>
                </c:pt>
                <c:pt idx="85">
                  <c:v>98.17</c:v>
                </c:pt>
                <c:pt idx="86">
                  <c:v>98.87</c:v>
                </c:pt>
                <c:pt idx="87">
                  <c:v>97.22</c:v>
                </c:pt>
                <c:pt idx="88">
                  <c:v>97.33</c:v>
                </c:pt>
                <c:pt idx="89">
                  <c:v>97.85</c:v>
                </c:pt>
                <c:pt idx="90">
                  <c:v>99.1</c:v>
                </c:pt>
                <c:pt idx="91">
                  <c:v>97.28</c:v>
                </c:pt>
                <c:pt idx="92">
                  <c:v>97.25</c:v>
                </c:pt>
                <c:pt idx="93">
                  <c:v>97.8</c:v>
                </c:pt>
                <c:pt idx="94">
                  <c:v>99.25</c:v>
                </c:pt>
                <c:pt idx="95">
                  <c:v>96.6</c:v>
                </c:pt>
                <c:pt idx="96">
                  <c:v>97.28</c:v>
                </c:pt>
                <c:pt idx="97">
                  <c:v>97.52</c:v>
                </c:pt>
                <c:pt idx="98">
                  <c:v>99.42</c:v>
                </c:pt>
                <c:pt idx="99">
                  <c:v>97.13</c:v>
                </c:pt>
                <c:pt idx="100">
                  <c:v>97.17</c:v>
                </c:pt>
                <c:pt idx="101">
                  <c:v>97.23</c:v>
                </c:pt>
                <c:pt idx="102">
                  <c:v>99.63</c:v>
                </c:pt>
                <c:pt idx="103">
                  <c:v>97.3</c:v>
                </c:pt>
                <c:pt idx="104">
                  <c:v>97.28</c:v>
                </c:pt>
                <c:pt idx="105">
                  <c:v>97.32</c:v>
                </c:pt>
                <c:pt idx="106">
                  <c:v>99.82</c:v>
                </c:pt>
                <c:pt idx="107">
                  <c:v>96.23</c:v>
                </c:pt>
                <c:pt idx="108">
                  <c:v>97.23</c:v>
                </c:pt>
                <c:pt idx="109">
                  <c:v>97.2</c:v>
                </c:pt>
                <c:pt idx="110">
                  <c:v>99.65</c:v>
                </c:pt>
                <c:pt idx="111">
                  <c:v>97.1</c:v>
                </c:pt>
                <c:pt idx="112">
                  <c:v>97.3</c:v>
                </c:pt>
                <c:pt idx="113">
                  <c:v>97.15</c:v>
                </c:pt>
                <c:pt idx="114">
                  <c:v>99.5</c:v>
                </c:pt>
                <c:pt idx="115">
                  <c:v>97.52</c:v>
                </c:pt>
                <c:pt idx="116">
                  <c:v>97.37</c:v>
                </c:pt>
                <c:pt idx="117">
                  <c:v>97.37</c:v>
                </c:pt>
                <c:pt idx="118">
                  <c:v>98.92</c:v>
                </c:pt>
                <c:pt idx="119">
                  <c:v>97.45</c:v>
                </c:pt>
                <c:pt idx="120">
                  <c:v>97.52</c:v>
                </c:pt>
                <c:pt idx="121">
                  <c:v>97.4</c:v>
                </c:pt>
                <c:pt idx="122">
                  <c:v>98.43</c:v>
                </c:pt>
                <c:pt idx="123">
                  <c:v>98.72</c:v>
                </c:pt>
                <c:pt idx="124">
                  <c:v>97.32</c:v>
                </c:pt>
                <c:pt idx="125">
                  <c:v>97.3</c:v>
                </c:pt>
                <c:pt idx="126">
                  <c:v>98</c:v>
                </c:pt>
                <c:pt idx="127">
                  <c:v>99.25</c:v>
                </c:pt>
                <c:pt idx="128">
                  <c:v>97.47</c:v>
                </c:pt>
                <c:pt idx="129">
                  <c:v>97.4</c:v>
                </c:pt>
                <c:pt idx="130">
                  <c:v>97.38</c:v>
                </c:pt>
                <c:pt idx="131">
                  <c:v>99.48</c:v>
                </c:pt>
                <c:pt idx="132">
                  <c:v>96.97</c:v>
                </c:pt>
                <c:pt idx="133">
                  <c:v>97.43</c:v>
                </c:pt>
                <c:pt idx="134">
                  <c:v>97.35</c:v>
                </c:pt>
                <c:pt idx="135">
                  <c:v>99.15</c:v>
                </c:pt>
                <c:pt idx="136">
                  <c:v>97.8</c:v>
                </c:pt>
                <c:pt idx="137">
                  <c:v>97.4</c:v>
                </c:pt>
                <c:pt idx="138">
                  <c:v>97.4</c:v>
                </c:pt>
                <c:pt idx="139">
                  <c:v>98.77</c:v>
                </c:pt>
                <c:pt idx="140">
                  <c:v>98.37</c:v>
                </c:pt>
                <c:pt idx="141">
                  <c:v>97.43</c:v>
                </c:pt>
                <c:pt idx="142">
                  <c:v>97.42</c:v>
                </c:pt>
                <c:pt idx="143">
                  <c:v>98.15</c:v>
                </c:pt>
                <c:pt idx="144">
                  <c:v>98.58</c:v>
                </c:pt>
                <c:pt idx="145">
                  <c:v>97.42</c:v>
                </c:pt>
                <c:pt idx="146">
                  <c:v>97.28</c:v>
                </c:pt>
                <c:pt idx="147">
                  <c:v>97.63</c:v>
                </c:pt>
                <c:pt idx="148">
                  <c:v>99.57</c:v>
                </c:pt>
                <c:pt idx="149">
                  <c:v>97.27</c:v>
                </c:pt>
                <c:pt idx="150">
                  <c:v>97.4</c:v>
                </c:pt>
                <c:pt idx="151">
                  <c:v>97.38</c:v>
                </c:pt>
                <c:pt idx="152">
                  <c:v>99.57</c:v>
                </c:pt>
                <c:pt idx="153">
                  <c:v>97.6</c:v>
                </c:pt>
                <c:pt idx="154">
                  <c:v>97.43</c:v>
                </c:pt>
                <c:pt idx="155">
                  <c:v>97.38</c:v>
                </c:pt>
                <c:pt idx="156">
                  <c:v>98.4</c:v>
                </c:pt>
                <c:pt idx="157">
                  <c:v>98.23</c:v>
                </c:pt>
                <c:pt idx="158">
                  <c:v>97.4</c:v>
                </c:pt>
                <c:pt idx="159">
                  <c:v>97.33</c:v>
                </c:pt>
                <c:pt idx="160">
                  <c:v>98.28</c:v>
                </c:pt>
                <c:pt idx="161">
                  <c:v>98.78</c:v>
                </c:pt>
                <c:pt idx="162">
                  <c:v>97.43</c:v>
                </c:pt>
                <c:pt idx="163">
                  <c:v>97.32</c:v>
                </c:pt>
                <c:pt idx="164">
                  <c:v>97.78</c:v>
                </c:pt>
                <c:pt idx="165">
                  <c:v>99.45</c:v>
                </c:pt>
                <c:pt idx="166">
                  <c:v>97.47</c:v>
                </c:pt>
                <c:pt idx="167">
                  <c:v>97.33</c:v>
                </c:pt>
                <c:pt idx="168">
                  <c:v>96.82</c:v>
                </c:pt>
                <c:pt idx="169">
                  <c:v>99.75</c:v>
                </c:pt>
                <c:pt idx="170">
                  <c:v>97.42</c:v>
                </c:pt>
                <c:pt idx="171">
                  <c:v>97.32</c:v>
                </c:pt>
                <c:pt idx="172">
                  <c:v>97.33</c:v>
                </c:pt>
                <c:pt idx="173">
                  <c:v>99.1</c:v>
                </c:pt>
                <c:pt idx="174">
                  <c:v>97.8</c:v>
                </c:pt>
                <c:pt idx="175">
                  <c:v>97.42</c:v>
                </c:pt>
                <c:pt idx="176">
                  <c:v>97.37</c:v>
                </c:pt>
                <c:pt idx="177">
                  <c:v>98.62</c:v>
                </c:pt>
                <c:pt idx="178">
                  <c:v>98.53</c:v>
                </c:pt>
                <c:pt idx="179">
                  <c:v>97.38</c:v>
                </c:pt>
                <c:pt idx="180">
                  <c:v>96.8</c:v>
                </c:pt>
                <c:pt idx="181">
                  <c:v>97.95</c:v>
                </c:pt>
                <c:pt idx="182">
                  <c:v>99.1</c:v>
                </c:pt>
                <c:pt idx="183">
                  <c:v>97.38</c:v>
                </c:pt>
                <c:pt idx="184">
                  <c:v>97.38</c:v>
                </c:pt>
                <c:pt idx="185">
                  <c:v>97.38</c:v>
                </c:pt>
                <c:pt idx="186">
                  <c:v>99.73</c:v>
                </c:pt>
                <c:pt idx="187">
                  <c:v>97.5</c:v>
                </c:pt>
                <c:pt idx="188">
                  <c:v>97.42</c:v>
                </c:pt>
                <c:pt idx="189">
                  <c:v>97.38</c:v>
                </c:pt>
                <c:pt idx="190">
                  <c:v>99.42</c:v>
                </c:pt>
                <c:pt idx="191">
                  <c:v>97.67</c:v>
                </c:pt>
                <c:pt idx="192">
                  <c:v>96.8</c:v>
                </c:pt>
                <c:pt idx="193">
                  <c:v>97.4</c:v>
                </c:pt>
                <c:pt idx="194">
                  <c:v>98.73</c:v>
                </c:pt>
                <c:pt idx="195">
                  <c:v>98.33</c:v>
                </c:pt>
                <c:pt idx="196">
                  <c:v>97.23</c:v>
                </c:pt>
                <c:pt idx="197">
                  <c:v>97.3</c:v>
                </c:pt>
                <c:pt idx="198">
                  <c:v>98.22</c:v>
                </c:pt>
                <c:pt idx="199">
                  <c:v>98.97</c:v>
                </c:pt>
                <c:pt idx="200">
                  <c:v>97.4</c:v>
                </c:pt>
                <c:pt idx="201">
                  <c:v>97.43</c:v>
                </c:pt>
                <c:pt idx="202">
                  <c:v>97.63</c:v>
                </c:pt>
                <c:pt idx="203">
                  <c:v>99.52</c:v>
                </c:pt>
                <c:pt idx="204">
                  <c:v>96.85</c:v>
                </c:pt>
                <c:pt idx="205">
                  <c:v>97.43</c:v>
                </c:pt>
                <c:pt idx="206">
                  <c:v>97.32</c:v>
                </c:pt>
                <c:pt idx="207">
                  <c:v>99.6</c:v>
                </c:pt>
                <c:pt idx="208">
                  <c:v>97.55</c:v>
                </c:pt>
                <c:pt idx="209">
                  <c:v>97.45</c:v>
                </c:pt>
                <c:pt idx="210">
                  <c:v>97.42</c:v>
                </c:pt>
                <c:pt idx="211">
                  <c:v>99</c:v>
                </c:pt>
                <c:pt idx="212">
                  <c:v>98.22</c:v>
                </c:pt>
                <c:pt idx="213">
                  <c:v>97.45</c:v>
                </c:pt>
                <c:pt idx="214">
                  <c:v>97.38</c:v>
                </c:pt>
                <c:pt idx="215">
                  <c:v>98.38</c:v>
                </c:pt>
                <c:pt idx="216">
                  <c:v>98.18</c:v>
                </c:pt>
                <c:pt idx="217">
                  <c:v>97.48</c:v>
                </c:pt>
                <c:pt idx="218">
                  <c:v>97.3</c:v>
                </c:pt>
                <c:pt idx="219">
                  <c:v>97.68</c:v>
                </c:pt>
                <c:pt idx="220">
                  <c:v>99.35</c:v>
                </c:pt>
                <c:pt idx="221">
                  <c:v>97.35</c:v>
                </c:pt>
                <c:pt idx="222">
                  <c:v>97.37</c:v>
                </c:pt>
                <c:pt idx="223">
                  <c:v>97.42</c:v>
                </c:pt>
                <c:pt idx="224">
                  <c:v>99.78</c:v>
                </c:pt>
                <c:pt idx="225">
                  <c:v>97.43</c:v>
                </c:pt>
                <c:pt idx="226">
                  <c:v>97.38</c:v>
                </c:pt>
                <c:pt idx="227">
                  <c:v>97.32</c:v>
                </c:pt>
                <c:pt idx="228">
                  <c:v>98.63</c:v>
                </c:pt>
                <c:pt idx="229">
                  <c:v>97.97</c:v>
                </c:pt>
                <c:pt idx="230">
                  <c:v>97.37</c:v>
                </c:pt>
                <c:pt idx="231">
                  <c:v>97.25</c:v>
                </c:pt>
                <c:pt idx="232">
                  <c:v>98.67</c:v>
                </c:pt>
                <c:pt idx="233">
                  <c:v>98.57</c:v>
                </c:pt>
                <c:pt idx="234">
                  <c:v>97.28</c:v>
                </c:pt>
                <c:pt idx="235">
                  <c:v>97.4</c:v>
                </c:pt>
                <c:pt idx="236">
                  <c:v>98.12</c:v>
                </c:pt>
                <c:pt idx="237">
                  <c:v>99.05</c:v>
                </c:pt>
                <c:pt idx="238">
                  <c:v>97.47</c:v>
                </c:pt>
                <c:pt idx="239">
                  <c:v>97.37</c:v>
                </c:pt>
                <c:pt idx="240">
                  <c:v>96.97</c:v>
                </c:pt>
                <c:pt idx="241">
                  <c:v>99.77</c:v>
                </c:pt>
                <c:pt idx="242">
                  <c:v>97.27</c:v>
                </c:pt>
                <c:pt idx="243">
                  <c:v>97.4</c:v>
                </c:pt>
                <c:pt idx="244">
                  <c:v>97.02</c:v>
                </c:pt>
                <c:pt idx="245">
                  <c:v>99.53</c:v>
                </c:pt>
                <c:pt idx="246">
                  <c:v>97.65</c:v>
                </c:pt>
                <c:pt idx="247">
                  <c:v>97.43</c:v>
                </c:pt>
                <c:pt idx="248">
                  <c:v>97.38</c:v>
                </c:pt>
                <c:pt idx="249">
                  <c:v>98.92</c:v>
                </c:pt>
                <c:pt idx="250">
                  <c:v>98.25</c:v>
                </c:pt>
                <c:pt idx="251">
                  <c:v>97.42</c:v>
                </c:pt>
                <c:pt idx="252">
                  <c:v>96.7</c:v>
                </c:pt>
                <c:pt idx="253">
                  <c:v>98.43</c:v>
                </c:pt>
                <c:pt idx="254">
                  <c:v>98.8</c:v>
                </c:pt>
                <c:pt idx="255">
                  <c:v>97.33</c:v>
                </c:pt>
                <c:pt idx="256">
                  <c:v>97.28</c:v>
                </c:pt>
                <c:pt idx="257">
                  <c:v>97.73</c:v>
                </c:pt>
                <c:pt idx="258">
                  <c:v>99.3</c:v>
                </c:pt>
                <c:pt idx="259">
                  <c:v>97.43</c:v>
                </c:pt>
                <c:pt idx="260">
                  <c:v>97.4</c:v>
                </c:pt>
                <c:pt idx="261">
                  <c:v>97.37</c:v>
                </c:pt>
                <c:pt idx="262">
                  <c:v>99.77</c:v>
                </c:pt>
                <c:pt idx="263">
                  <c:v>97.35</c:v>
                </c:pt>
                <c:pt idx="264">
                  <c:v>96.7</c:v>
                </c:pt>
                <c:pt idx="265">
                  <c:v>97.25</c:v>
                </c:pt>
                <c:pt idx="266">
                  <c:v>99.17</c:v>
                </c:pt>
                <c:pt idx="267">
                  <c:v>97.88</c:v>
                </c:pt>
                <c:pt idx="268">
                  <c:v>97.45</c:v>
                </c:pt>
                <c:pt idx="269">
                  <c:v>97.35</c:v>
                </c:pt>
                <c:pt idx="270">
                  <c:v>98.6</c:v>
                </c:pt>
                <c:pt idx="271">
                  <c:v>98.55</c:v>
                </c:pt>
                <c:pt idx="272">
                  <c:v>97.4</c:v>
                </c:pt>
                <c:pt idx="273">
                  <c:v>97.4</c:v>
                </c:pt>
                <c:pt idx="274">
                  <c:v>98.13</c:v>
                </c:pt>
                <c:pt idx="275">
                  <c:v>99.05</c:v>
                </c:pt>
                <c:pt idx="276">
                  <c:v>96.82</c:v>
                </c:pt>
                <c:pt idx="277">
                  <c:v>97.45</c:v>
                </c:pt>
                <c:pt idx="278">
                  <c:v>97.42</c:v>
                </c:pt>
                <c:pt idx="279">
                  <c:v>99.57</c:v>
                </c:pt>
                <c:pt idx="280">
                  <c:v>97.32</c:v>
                </c:pt>
                <c:pt idx="281">
                  <c:v>97.35</c:v>
                </c:pt>
                <c:pt idx="282">
                  <c:v>97.33</c:v>
                </c:pt>
                <c:pt idx="283">
                  <c:v>99.53</c:v>
                </c:pt>
                <c:pt idx="284">
                  <c:v>97.67</c:v>
                </c:pt>
                <c:pt idx="285">
                  <c:v>97.43</c:v>
                </c:pt>
                <c:pt idx="286">
                  <c:v>97.4</c:v>
                </c:pt>
                <c:pt idx="287">
                  <c:v>98.93</c:v>
                </c:pt>
                <c:pt idx="288">
                  <c:v>97.87</c:v>
                </c:pt>
                <c:pt idx="289">
                  <c:v>97.17</c:v>
                </c:pt>
                <c:pt idx="290">
                  <c:v>97.37</c:v>
                </c:pt>
                <c:pt idx="291">
                  <c:v>98.22</c:v>
                </c:pt>
                <c:pt idx="292">
                  <c:v>98.75</c:v>
                </c:pt>
                <c:pt idx="293">
                  <c:v>97.38</c:v>
                </c:pt>
                <c:pt idx="294">
                  <c:v>97.3</c:v>
                </c:pt>
                <c:pt idx="295">
                  <c:v>97.85</c:v>
                </c:pt>
                <c:pt idx="296">
                  <c:v>99.32</c:v>
                </c:pt>
                <c:pt idx="297">
                  <c:v>97.42</c:v>
                </c:pt>
                <c:pt idx="298">
                  <c:v>97.38</c:v>
                </c:pt>
                <c:pt idx="299">
                  <c:v>97.42</c:v>
                </c:pt>
                <c:pt idx="300">
                  <c:v>99.67</c:v>
                </c:pt>
                <c:pt idx="301">
                  <c:v>96.88</c:v>
                </c:pt>
                <c:pt idx="302">
                  <c:v>97.32</c:v>
                </c:pt>
                <c:pt idx="303">
                  <c:v>97.42</c:v>
                </c:pt>
                <c:pt idx="304">
                  <c:v>99.28</c:v>
                </c:pt>
                <c:pt idx="305">
                  <c:v>97.87</c:v>
                </c:pt>
                <c:pt idx="306">
                  <c:v>97.38</c:v>
                </c:pt>
                <c:pt idx="307">
                  <c:v>97.38</c:v>
                </c:pt>
                <c:pt idx="308">
                  <c:v>98.7</c:v>
                </c:pt>
                <c:pt idx="309">
                  <c:v>98.45</c:v>
                </c:pt>
                <c:pt idx="310">
                  <c:v>97.37</c:v>
                </c:pt>
                <c:pt idx="311">
                  <c:v>97.37</c:v>
                </c:pt>
                <c:pt idx="312">
                  <c:v>98.15</c:v>
                </c:pt>
                <c:pt idx="313">
                  <c:v>98.43</c:v>
                </c:pt>
                <c:pt idx="314">
                  <c:v>97.35</c:v>
                </c:pt>
                <c:pt idx="315">
                  <c:v>97.15</c:v>
                </c:pt>
                <c:pt idx="316">
                  <c:v>97.53</c:v>
                </c:pt>
                <c:pt idx="317">
                  <c:v>99.57</c:v>
                </c:pt>
                <c:pt idx="318">
                  <c:v>97.37</c:v>
                </c:pt>
                <c:pt idx="319">
                  <c:v>97.4</c:v>
                </c:pt>
                <c:pt idx="320">
                  <c:v>97.4</c:v>
                </c:pt>
                <c:pt idx="321">
                  <c:v>99.47</c:v>
                </c:pt>
                <c:pt idx="322">
                  <c:v>97.53</c:v>
                </c:pt>
                <c:pt idx="323">
                  <c:v>97.4</c:v>
                </c:pt>
                <c:pt idx="324">
                  <c:v>97.42</c:v>
                </c:pt>
                <c:pt idx="325">
                  <c:v>95.6</c:v>
                </c:pt>
                <c:pt idx="326">
                  <c:v>97.92</c:v>
                </c:pt>
                <c:pt idx="327">
                  <c:v>97.23</c:v>
                </c:pt>
                <c:pt idx="328">
                  <c:v>97.15</c:v>
                </c:pt>
                <c:pt idx="329">
                  <c:v>99.02</c:v>
                </c:pt>
                <c:pt idx="330">
                  <c:v>97.92</c:v>
                </c:pt>
                <c:pt idx="331">
                  <c:v>96.9</c:v>
                </c:pt>
                <c:pt idx="332">
                  <c:v>97.18</c:v>
                </c:pt>
                <c:pt idx="333">
                  <c:v>99.07</c:v>
                </c:pt>
                <c:pt idx="334">
                  <c:v>97.9</c:v>
                </c:pt>
                <c:pt idx="335">
                  <c:v>97.23</c:v>
                </c:pt>
              </c:numCache>
            </c:numRef>
          </c:val>
        </c:ser>
        <c:ser>
          <c:idx val="1"/>
          <c:order val="1"/>
          <c:tx>
            <c:strRef>
              <c:f>'Source CPU'!$C$3:$C$4</c:f>
              <c:strCache>
                <c:ptCount val="1"/>
                <c:pt idx="0">
                  <c:v>%iowait</c:v>
                </c:pt>
              </c:strCache>
            </c:strRef>
          </c:tx>
          <c:spPr>
            <a:solidFill>
              <a:schemeClr val="accent2"/>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CPU'!$C$5:$C$341</c:f>
              <c:numCache>
                <c:formatCode>General</c:formatCode>
                <c:ptCount val="336"/>
                <c:pt idx="0">
                  <c:v>0.13</c:v>
                </c:pt>
                <c:pt idx="1">
                  <c:v>0.1</c:v>
                </c:pt>
                <c:pt idx="2">
                  <c:v>0.17</c:v>
                </c:pt>
                <c:pt idx="3">
                  <c:v>0.08</c:v>
                </c:pt>
                <c:pt idx="4">
                  <c:v>0.18</c:v>
                </c:pt>
                <c:pt idx="5">
                  <c:v>4.63</c:v>
                </c:pt>
                <c:pt idx="6">
                  <c:v>10.78</c:v>
                </c:pt>
                <c:pt idx="7">
                  <c:v>8.65</c:v>
                </c:pt>
                <c:pt idx="8">
                  <c:v>8.91</c:v>
                </c:pt>
                <c:pt idx="9">
                  <c:v>9.2200000000000006</c:v>
                </c:pt>
                <c:pt idx="10">
                  <c:v>9.4700000000000006</c:v>
                </c:pt>
                <c:pt idx="11">
                  <c:v>10.16</c:v>
                </c:pt>
                <c:pt idx="12">
                  <c:v>10</c:v>
                </c:pt>
                <c:pt idx="13">
                  <c:v>11.1</c:v>
                </c:pt>
                <c:pt idx="14">
                  <c:v>14.95</c:v>
                </c:pt>
                <c:pt idx="15">
                  <c:v>9.85</c:v>
                </c:pt>
                <c:pt idx="16">
                  <c:v>10.73</c:v>
                </c:pt>
                <c:pt idx="17">
                  <c:v>10.14</c:v>
                </c:pt>
                <c:pt idx="18">
                  <c:v>9.98</c:v>
                </c:pt>
                <c:pt idx="19">
                  <c:v>10.050000000000001</c:v>
                </c:pt>
                <c:pt idx="20">
                  <c:v>9.9499999999999993</c:v>
                </c:pt>
                <c:pt idx="21">
                  <c:v>9.51</c:v>
                </c:pt>
                <c:pt idx="22">
                  <c:v>9.8800000000000008</c:v>
                </c:pt>
                <c:pt idx="23">
                  <c:v>10.09</c:v>
                </c:pt>
                <c:pt idx="24">
                  <c:v>9.91</c:v>
                </c:pt>
                <c:pt idx="25">
                  <c:v>9.51</c:v>
                </c:pt>
                <c:pt idx="26">
                  <c:v>8.32</c:v>
                </c:pt>
                <c:pt idx="27">
                  <c:v>8.4</c:v>
                </c:pt>
                <c:pt idx="28">
                  <c:v>8.17</c:v>
                </c:pt>
                <c:pt idx="29">
                  <c:v>8.06</c:v>
                </c:pt>
                <c:pt idx="30">
                  <c:v>8.15</c:v>
                </c:pt>
                <c:pt idx="31">
                  <c:v>7.97</c:v>
                </c:pt>
                <c:pt idx="32">
                  <c:v>8.07</c:v>
                </c:pt>
                <c:pt idx="33">
                  <c:v>7.3</c:v>
                </c:pt>
                <c:pt idx="34">
                  <c:v>0.12</c:v>
                </c:pt>
                <c:pt idx="35">
                  <c:v>0.6</c:v>
                </c:pt>
                <c:pt idx="36">
                  <c:v>0.1</c:v>
                </c:pt>
                <c:pt idx="37">
                  <c:v>0.08</c:v>
                </c:pt>
                <c:pt idx="38">
                  <c:v>0.15</c:v>
                </c:pt>
                <c:pt idx="39">
                  <c:v>0.1</c:v>
                </c:pt>
                <c:pt idx="40">
                  <c:v>0.17</c:v>
                </c:pt>
                <c:pt idx="41">
                  <c:v>0.12</c:v>
                </c:pt>
                <c:pt idx="42">
                  <c:v>0.13</c:v>
                </c:pt>
                <c:pt idx="43">
                  <c:v>0.1</c:v>
                </c:pt>
                <c:pt idx="44">
                  <c:v>0.08</c:v>
                </c:pt>
                <c:pt idx="45">
                  <c:v>0.1</c:v>
                </c:pt>
                <c:pt idx="46">
                  <c:v>0.12</c:v>
                </c:pt>
                <c:pt idx="47">
                  <c:v>0.73</c:v>
                </c:pt>
                <c:pt idx="48">
                  <c:v>0.08</c:v>
                </c:pt>
                <c:pt idx="49">
                  <c:v>0.1</c:v>
                </c:pt>
                <c:pt idx="50">
                  <c:v>0.13</c:v>
                </c:pt>
                <c:pt idx="51">
                  <c:v>0.1</c:v>
                </c:pt>
                <c:pt idx="52">
                  <c:v>0.18</c:v>
                </c:pt>
                <c:pt idx="53">
                  <c:v>1.38</c:v>
                </c:pt>
                <c:pt idx="54">
                  <c:v>1.78</c:v>
                </c:pt>
                <c:pt idx="55">
                  <c:v>0.1</c:v>
                </c:pt>
                <c:pt idx="56">
                  <c:v>0.08</c:v>
                </c:pt>
                <c:pt idx="57">
                  <c:v>0.13</c:v>
                </c:pt>
                <c:pt idx="58">
                  <c:v>0.1</c:v>
                </c:pt>
                <c:pt idx="59">
                  <c:v>0.7</c:v>
                </c:pt>
                <c:pt idx="60">
                  <c:v>0.12</c:v>
                </c:pt>
                <c:pt idx="61">
                  <c:v>7.0000000000000007E-2</c:v>
                </c:pt>
                <c:pt idx="62">
                  <c:v>0.15</c:v>
                </c:pt>
                <c:pt idx="63">
                  <c:v>7.0000000000000007E-2</c:v>
                </c:pt>
                <c:pt idx="64">
                  <c:v>0.1</c:v>
                </c:pt>
                <c:pt idx="65">
                  <c:v>0.1</c:v>
                </c:pt>
                <c:pt idx="66">
                  <c:v>0.08</c:v>
                </c:pt>
                <c:pt idx="67">
                  <c:v>0.18</c:v>
                </c:pt>
                <c:pt idx="68">
                  <c:v>0.17</c:v>
                </c:pt>
                <c:pt idx="69">
                  <c:v>0.13</c:v>
                </c:pt>
                <c:pt idx="70">
                  <c:v>0.15</c:v>
                </c:pt>
                <c:pt idx="71">
                  <c:v>0.63</c:v>
                </c:pt>
                <c:pt idx="72">
                  <c:v>0.15</c:v>
                </c:pt>
                <c:pt idx="73">
                  <c:v>0.13</c:v>
                </c:pt>
                <c:pt idx="74">
                  <c:v>0.22</c:v>
                </c:pt>
                <c:pt idx="75">
                  <c:v>0.15</c:v>
                </c:pt>
                <c:pt idx="76">
                  <c:v>0.2</c:v>
                </c:pt>
                <c:pt idx="77">
                  <c:v>0.23</c:v>
                </c:pt>
                <c:pt idx="78">
                  <c:v>0.13</c:v>
                </c:pt>
                <c:pt idx="79">
                  <c:v>0.08</c:v>
                </c:pt>
                <c:pt idx="80">
                  <c:v>0.15</c:v>
                </c:pt>
                <c:pt idx="81">
                  <c:v>0.15</c:v>
                </c:pt>
                <c:pt idx="82">
                  <c:v>0.13</c:v>
                </c:pt>
                <c:pt idx="83">
                  <c:v>1</c:v>
                </c:pt>
                <c:pt idx="84">
                  <c:v>0.15</c:v>
                </c:pt>
                <c:pt idx="85">
                  <c:v>0.13</c:v>
                </c:pt>
                <c:pt idx="86">
                  <c:v>0.18</c:v>
                </c:pt>
                <c:pt idx="87">
                  <c:v>0.13</c:v>
                </c:pt>
                <c:pt idx="88">
                  <c:v>0.12</c:v>
                </c:pt>
                <c:pt idx="89">
                  <c:v>0.15</c:v>
                </c:pt>
                <c:pt idx="90">
                  <c:v>0.15</c:v>
                </c:pt>
                <c:pt idx="91">
                  <c:v>0.1</c:v>
                </c:pt>
                <c:pt idx="92">
                  <c:v>0.12</c:v>
                </c:pt>
                <c:pt idx="93">
                  <c:v>0.13</c:v>
                </c:pt>
                <c:pt idx="94">
                  <c:v>0.13</c:v>
                </c:pt>
                <c:pt idx="95">
                  <c:v>0.77</c:v>
                </c:pt>
                <c:pt idx="96">
                  <c:v>0.13</c:v>
                </c:pt>
                <c:pt idx="97">
                  <c:v>0.23</c:v>
                </c:pt>
                <c:pt idx="98">
                  <c:v>0.18</c:v>
                </c:pt>
                <c:pt idx="99">
                  <c:v>0.1</c:v>
                </c:pt>
                <c:pt idx="100">
                  <c:v>0.22</c:v>
                </c:pt>
                <c:pt idx="101">
                  <c:v>0.23</c:v>
                </c:pt>
                <c:pt idx="102">
                  <c:v>0.15</c:v>
                </c:pt>
                <c:pt idx="103">
                  <c:v>0.08</c:v>
                </c:pt>
                <c:pt idx="104">
                  <c:v>0.13</c:v>
                </c:pt>
                <c:pt idx="105">
                  <c:v>0.12</c:v>
                </c:pt>
                <c:pt idx="106">
                  <c:v>0.13</c:v>
                </c:pt>
                <c:pt idx="107">
                  <c:v>1.1000000000000001</c:v>
                </c:pt>
                <c:pt idx="108">
                  <c:v>0.15</c:v>
                </c:pt>
                <c:pt idx="109">
                  <c:v>0.17</c:v>
                </c:pt>
                <c:pt idx="110">
                  <c:v>0.23</c:v>
                </c:pt>
                <c:pt idx="111">
                  <c:v>0.18</c:v>
                </c:pt>
                <c:pt idx="112">
                  <c:v>0.12</c:v>
                </c:pt>
                <c:pt idx="113">
                  <c:v>0.18</c:v>
                </c:pt>
                <c:pt idx="114">
                  <c:v>0.15</c:v>
                </c:pt>
                <c:pt idx="115">
                  <c:v>0.13</c:v>
                </c:pt>
                <c:pt idx="116">
                  <c:v>0.17</c:v>
                </c:pt>
                <c:pt idx="117">
                  <c:v>0.15</c:v>
                </c:pt>
                <c:pt idx="118">
                  <c:v>0.32</c:v>
                </c:pt>
                <c:pt idx="119">
                  <c:v>0.73</c:v>
                </c:pt>
                <c:pt idx="120">
                  <c:v>0.05</c:v>
                </c:pt>
                <c:pt idx="121">
                  <c:v>0.13</c:v>
                </c:pt>
                <c:pt idx="122">
                  <c:v>0.2</c:v>
                </c:pt>
                <c:pt idx="123">
                  <c:v>0.1</c:v>
                </c:pt>
                <c:pt idx="124">
                  <c:v>0.17</c:v>
                </c:pt>
                <c:pt idx="125">
                  <c:v>0.13</c:v>
                </c:pt>
                <c:pt idx="126">
                  <c:v>0.12</c:v>
                </c:pt>
                <c:pt idx="127">
                  <c:v>0.12</c:v>
                </c:pt>
                <c:pt idx="128">
                  <c:v>0.08</c:v>
                </c:pt>
                <c:pt idx="129">
                  <c:v>0.12</c:v>
                </c:pt>
                <c:pt idx="130">
                  <c:v>0.12</c:v>
                </c:pt>
                <c:pt idx="131">
                  <c:v>0.35</c:v>
                </c:pt>
                <c:pt idx="132">
                  <c:v>0.53</c:v>
                </c:pt>
                <c:pt idx="133">
                  <c:v>0.08</c:v>
                </c:pt>
                <c:pt idx="134">
                  <c:v>0.18</c:v>
                </c:pt>
                <c:pt idx="135">
                  <c:v>0.22</c:v>
                </c:pt>
                <c:pt idx="136">
                  <c:v>0.15</c:v>
                </c:pt>
                <c:pt idx="137">
                  <c:v>0.1</c:v>
                </c:pt>
                <c:pt idx="138">
                  <c:v>0.13</c:v>
                </c:pt>
                <c:pt idx="139">
                  <c:v>0.13</c:v>
                </c:pt>
                <c:pt idx="140">
                  <c:v>0.15</c:v>
                </c:pt>
                <c:pt idx="141">
                  <c:v>0.1</c:v>
                </c:pt>
                <c:pt idx="142">
                  <c:v>0.17</c:v>
                </c:pt>
                <c:pt idx="143">
                  <c:v>0.15</c:v>
                </c:pt>
                <c:pt idx="144">
                  <c:v>0.6</c:v>
                </c:pt>
                <c:pt idx="145">
                  <c:v>0.08</c:v>
                </c:pt>
                <c:pt idx="146">
                  <c:v>0.22</c:v>
                </c:pt>
                <c:pt idx="147">
                  <c:v>0.08</c:v>
                </c:pt>
                <c:pt idx="148">
                  <c:v>0.15</c:v>
                </c:pt>
                <c:pt idx="149">
                  <c:v>0.17</c:v>
                </c:pt>
                <c:pt idx="150">
                  <c:v>0.17</c:v>
                </c:pt>
                <c:pt idx="151">
                  <c:v>0.13</c:v>
                </c:pt>
                <c:pt idx="152">
                  <c:v>0.13</c:v>
                </c:pt>
                <c:pt idx="153">
                  <c:v>0.13</c:v>
                </c:pt>
                <c:pt idx="154">
                  <c:v>7.0000000000000007E-2</c:v>
                </c:pt>
                <c:pt idx="155">
                  <c:v>0.15</c:v>
                </c:pt>
                <c:pt idx="156">
                  <c:v>0.72</c:v>
                </c:pt>
                <c:pt idx="157">
                  <c:v>0.15</c:v>
                </c:pt>
                <c:pt idx="158">
                  <c:v>0.13</c:v>
                </c:pt>
                <c:pt idx="159">
                  <c:v>0.08</c:v>
                </c:pt>
                <c:pt idx="160">
                  <c:v>0.15</c:v>
                </c:pt>
                <c:pt idx="161">
                  <c:v>0.12</c:v>
                </c:pt>
                <c:pt idx="162">
                  <c:v>0.08</c:v>
                </c:pt>
                <c:pt idx="163">
                  <c:v>0.18</c:v>
                </c:pt>
                <c:pt idx="164">
                  <c:v>0.15</c:v>
                </c:pt>
                <c:pt idx="165">
                  <c:v>0.13</c:v>
                </c:pt>
                <c:pt idx="166">
                  <c:v>0.08</c:v>
                </c:pt>
                <c:pt idx="167">
                  <c:v>0.13</c:v>
                </c:pt>
                <c:pt idx="168">
                  <c:v>0.68</c:v>
                </c:pt>
                <c:pt idx="169">
                  <c:v>0.13</c:v>
                </c:pt>
                <c:pt idx="170">
                  <c:v>0.15</c:v>
                </c:pt>
                <c:pt idx="171">
                  <c:v>0.1</c:v>
                </c:pt>
                <c:pt idx="172">
                  <c:v>0.17</c:v>
                </c:pt>
                <c:pt idx="173">
                  <c:v>0.13</c:v>
                </c:pt>
                <c:pt idx="174">
                  <c:v>0.38</c:v>
                </c:pt>
                <c:pt idx="175">
                  <c:v>0.08</c:v>
                </c:pt>
                <c:pt idx="176">
                  <c:v>0.13</c:v>
                </c:pt>
                <c:pt idx="177">
                  <c:v>0.13</c:v>
                </c:pt>
                <c:pt idx="178">
                  <c:v>0.15</c:v>
                </c:pt>
                <c:pt idx="179">
                  <c:v>0.18</c:v>
                </c:pt>
                <c:pt idx="180">
                  <c:v>0.72</c:v>
                </c:pt>
                <c:pt idx="181">
                  <c:v>0.22</c:v>
                </c:pt>
                <c:pt idx="182">
                  <c:v>0.2</c:v>
                </c:pt>
                <c:pt idx="183">
                  <c:v>0.1</c:v>
                </c:pt>
                <c:pt idx="184">
                  <c:v>0.15</c:v>
                </c:pt>
                <c:pt idx="185">
                  <c:v>0.12</c:v>
                </c:pt>
                <c:pt idx="186">
                  <c:v>0.15</c:v>
                </c:pt>
                <c:pt idx="187">
                  <c:v>0.1</c:v>
                </c:pt>
                <c:pt idx="188">
                  <c:v>0.13</c:v>
                </c:pt>
                <c:pt idx="189">
                  <c:v>0.13</c:v>
                </c:pt>
                <c:pt idx="190">
                  <c:v>0.12</c:v>
                </c:pt>
                <c:pt idx="191">
                  <c:v>0.17</c:v>
                </c:pt>
                <c:pt idx="192">
                  <c:v>0.68</c:v>
                </c:pt>
                <c:pt idx="193">
                  <c:v>0.15</c:v>
                </c:pt>
                <c:pt idx="194">
                  <c:v>0.18</c:v>
                </c:pt>
                <c:pt idx="195">
                  <c:v>0.08</c:v>
                </c:pt>
                <c:pt idx="196">
                  <c:v>0.27</c:v>
                </c:pt>
                <c:pt idx="197">
                  <c:v>0.15</c:v>
                </c:pt>
                <c:pt idx="198">
                  <c:v>0.13</c:v>
                </c:pt>
                <c:pt idx="199">
                  <c:v>0.15</c:v>
                </c:pt>
                <c:pt idx="200">
                  <c:v>0.1</c:v>
                </c:pt>
                <c:pt idx="201">
                  <c:v>0.13</c:v>
                </c:pt>
                <c:pt idx="202">
                  <c:v>0.13</c:v>
                </c:pt>
                <c:pt idx="203">
                  <c:v>0.17</c:v>
                </c:pt>
                <c:pt idx="204">
                  <c:v>0.67</c:v>
                </c:pt>
                <c:pt idx="205">
                  <c:v>0.08</c:v>
                </c:pt>
                <c:pt idx="206">
                  <c:v>0.18</c:v>
                </c:pt>
                <c:pt idx="207">
                  <c:v>0.18</c:v>
                </c:pt>
                <c:pt idx="208">
                  <c:v>0.15</c:v>
                </c:pt>
                <c:pt idx="209">
                  <c:v>0.08</c:v>
                </c:pt>
                <c:pt idx="210">
                  <c:v>0.13</c:v>
                </c:pt>
                <c:pt idx="211">
                  <c:v>0.1</c:v>
                </c:pt>
                <c:pt idx="212">
                  <c:v>0.13</c:v>
                </c:pt>
                <c:pt idx="213">
                  <c:v>0.08</c:v>
                </c:pt>
                <c:pt idx="214">
                  <c:v>0.12</c:v>
                </c:pt>
                <c:pt idx="215">
                  <c:v>0.15</c:v>
                </c:pt>
                <c:pt idx="216">
                  <c:v>0.75</c:v>
                </c:pt>
                <c:pt idx="217">
                  <c:v>0.08</c:v>
                </c:pt>
                <c:pt idx="218">
                  <c:v>0.2</c:v>
                </c:pt>
                <c:pt idx="219">
                  <c:v>0.1</c:v>
                </c:pt>
                <c:pt idx="220">
                  <c:v>0.13</c:v>
                </c:pt>
                <c:pt idx="221">
                  <c:v>0.12</c:v>
                </c:pt>
                <c:pt idx="222">
                  <c:v>0.13</c:v>
                </c:pt>
                <c:pt idx="223">
                  <c:v>0.17</c:v>
                </c:pt>
                <c:pt idx="224">
                  <c:v>0.13</c:v>
                </c:pt>
                <c:pt idx="225">
                  <c:v>0.12</c:v>
                </c:pt>
                <c:pt idx="226">
                  <c:v>0.15</c:v>
                </c:pt>
                <c:pt idx="227">
                  <c:v>0.13</c:v>
                </c:pt>
                <c:pt idx="228">
                  <c:v>0.72</c:v>
                </c:pt>
                <c:pt idx="229">
                  <c:v>0.13</c:v>
                </c:pt>
                <c:pt idx="230">
                  <c:v>0.15</c:v>
                </c:pt>
                <c:pt idx="231">
                  <c:v>0.17</c:v>
                </c:pt>
                <c:pt idx="232">
                  <c:v>0.12</c:v>
                </c:pt>
                <c:pt idx="233">
                  <c:v>0.15</c:v>
                </c:pt>
                <c:pt idx="234">
                  <c:v>0.13</c:v>
                </c:pt>
                <c:pt idx="235">
                  <c:v>0.1</c:v>
                </c:pt>
                <c:pt idx="236">
                  <c:v>0.13</c:v>
                </c:pt>
                <c:pt idx="237">
                  <c:v>0.13</c:v>
                </c:pt>
                <c:pt idx="238">
                  <c:v>0.08</c:v>
                </c:pt>
                <c:pt idx="239">
                  <c:v>0.15</c:v>
                </c:pt>
                <c:pt idx="240">
                  <c:v>0.65</c:v>
                </c:pt>
                <c:pt idx="241">
                  <c:v>0.1</c:v>
                </c:pt>
                <c:pt idx="242">
                  <c:v>0.2</c:v>
                </c:pt>
                <c:pt idx="243">
                  <c:v>0.12</c:v>
                </c:pt>
                <c:pt idx="244">
                  <c:v>0.48</c:v>
                </c:pt>
                <c:pt idx="245">
                  <c:v>0.13</c:v>
                </c:pt>
                <c:pt idx="246">
                  <c:v>0.13</c:v>
                </c:pt>
                <c:pt idx="247">
                  <c:v>0.1</c:v>
                </c:pt>
                <c:pt idx="248">
                  <c:v>0.12</c:v>
                </c:pt>
                <c:pt idx="249">
                  <c:v>0.15</c:v>
                </c:pt>
                <c:pt idx="250">
                  <c:v>0.13</c:v>
                </c:pt>
                <c:pt idx="251">
                  <c:v>0.08</c:v>
                </c:pt>
                <c:pt idx="252">
                  <c:v>0.7</c:v>
                </c:pt>
                <c:pt idx="253">
                  <c:v>0.1</c:v>
                </c:pt>
                <c:pt idx="254">
                  <c:v>0.13</c:v>
                </c:pt>
                <c:pt idx="255">
                  <c:v>0.1</c:v>
                </c:pt>
                <c:pt idx="256">
                  <c:v>0.17</c:v>
                </c:pt>
                <c:pt idx="257">
                  <c:v>0.23</c:v>
                </c:pt>
                <c:pt idx="258">
                  <c:v>0.13</c:v>
                </c:pt>
                <c:pt idx="259">
                  <c:v>7.0000000000000007E-2</c:v>
                </c:pt>
                <c:pt idx="260">
                  <c:v>0.13</c:v>
                </c:pt>
                <c:pt idx="261">
                  <c:v>0.2</c:v>
                </c:pt>
                <c:pt idx="262">
                  <c:v>0.17</c:v>
                </c:pt>
                <c:pt idx="263">
                  <c:v>0.2</c:v>
                </c:pt>
                <c:pt idx="264">
                  <c:v>0.77</c:v>
                </c:pt>
                <c:pt idx="265">
                  <c:v>0.25</c:v>
                </c:pt>
                <c:pt idx="266">
                  <c:v>0.22</c:v>
                </c:pt>
                <c:pt idx="267">
                  <c:v>0.15</c:v>
                </c:pt>
                <c:pt idx="268">
                  <c:v>0.12</c:v>
                </c:pt>
                <c:pt idx="269">
                  <c:v>0.12</c:v>
                </c:pt>
                <c:pt idx="270">
                  <c:v>0.13</c:v>
                </c:pt>
                <c:pt idx="271">
                  <c:v>0.12</c:v>
                </c:pt>
                <c:pt idx="272">
                  <c:v>0.08</c:v>
                </c:pt>
                <c:pt idx="273">
                  <c:v>0.12</c:v>
                </c:pt>
                <c:pt idx="274">
                  <c:v>0.12</c:v>
                </c:pt>
                <c:pt idx="275">
                  <c:v>0.15</c:v>
                </c:pt>
                <c:pt idx="276">
                  <c:v>0.72</c:v>
                </c:pt>
                <c:pt idx="277">
                  <c:v>0.08</c:v>
                </c:pt>
                <c:pt idx="278">
                  <c:v>0.2</c:v>
                </c:pt>
                <c:pt idx="279">
                  <c:v>0.1</c:v>
                </c:pt>
                <c:pt idx="280">
                  <c:v>0.2</c:v>
                </c:pt>
                <c:pt idx="281">
                  <c:v>0.13</c:v>
                </c:pt>
                <c:pt idx="282">
                  <c:v>0.13</c:v>
                </c:pt>
                <c:pt idx="283">
                  <c:v>0.15</c:v>
                </c:pt>
                <c:pt idx="284">
                  <c:v>0.15</c:v>
                </c:pt>
                <c:pt idx="285">
                  <c:v>0.1</c:v>
                </c:pt>
                <c:pt idx="286">
                  <c:v>0.12</c:v>
                </c:pt>
                <c:pt idx="287">
                  <c:v>0.13</c:v>
                </c:pt>
                <c:pt idx="288">
                  <c:v>0.45</c:v>
                </c:pt>
                <c:pt idx="289">
                  <c:v>0.32</c:v>
                </c:pt>
                <c:pt idx="290">
                  <c:v>0.17</c:v>
                </c:pt>
                <c:pt idx="291">
                  <c:v>0.17</c:v>
                </c:pt>
                <c:pt idx="292">
                  <c:v>0.17</c:v>
                </c:pt>
                <c:pt idx="293">
                  <c:v>0.12</c:v>
                </c:pt>
                <c:pt idx="294">
                  <c:v>0.13</c:v>
                </c:pt>
                <c:pt idx="295">
                  <c:v>0.13</c:v>
                </c:pt>
                <c:pt idx="296">
                  <c:v>0.15</c:v>
                </c:pt>
                <c:pt idx="297">
                  <c:v>0.1</c:v>
                </c:pt>
                <c:pt idx="298">
                  <c:v>0.15</c:v>
                </c:pt>
                <c:pt idx="299">
                  <c:v>0.13</c:v>
                </c:pt>
                <c:pt idx="300">
                  <c:v>0.27</c:v>
                </c:pt>
                <c:pt idx="301">
                  <c:v>0.6</c:v>
                </c:pt>
                <c:pt idx="302">
                  <c:v>0.17</c:v>
                </c:pt>
                <c:pt idx="303">
                  <c:v>0.1</c:v>
                </c:pt>
                <c:pt idx="304">
                  <c:v>0.18</c:v>
                </c:pt>
                <c:pt idx="305">
                  <c:v>0.15</c:v>
                </c:pt>
                <c:pt idx="306">
                  <c:v>0.12</c:v>
                </c:pt>
                <c:pt idx="307">
                  <c:v>0.13</c:v>
                </c:pt>
                <c:pt idx="308">
                  <c:v>0.15</c:v>
                </c:pt>
                <c:pt idx="309">
                  <c:v>0.15</c:v>
                </c:pt>
                <c:pt idx="310">
                  <c:v>0.1</c:v>
                </c:pt>
                <c:pt idx="311">
                  <c:v>0.13</c:v>
                </c:pt>
                <c:pt idx="312">
                  <c:v>0.13</c:v>
                </c:pt>
                <c:pt idx="313">
                  <c:v>0.7</c:v>
                </c:pt>
                <c:pt idx="314">
                  <c:v>0.17</c:v>
                </c:pt>
                <c:pt idx="315">
                  <c:v>0.12</c:v>
                </c:pt>
                <c:pt idx="316">
                  <c:v>0.17</c:v>
                </c:pt>
                <c:pt idx="317">
                  <c:v>0.12</c:v>
                </c:pt>
                <c:pt idx="318">
                  <c:v>7.0000000000000007E-2</c:v>
                </c:pt>
                <c:pt idx="319">
                  <c:v>0.13</c:v>
                </c:pt>
                <c:pt idx="320">
                  <c:v>0.13</c:v>
                </c:pt>
                <c:pt idx="321">
                  <c:v>0.32</c:v>
                </c:pt>
                <c:pt idx="322">
                  <c:v>0.13</c:v>
                </c:pt>
                <c:pt idx="323">
                  <c:v>0.12</c:v>
                </c:pt>
                <c:pt idx="324">
                  <c:v>0.1</c:v>
                </c:pt>
                <c:pt idx="325">
                  <c:v>1.1299999999999999</c:v>
                </c:pt>
                <c:pt idx="326">
                  <c:v>0.13</c:v>
                </c:pt>
                <c:pt idx="327">
                  <c:v>0.12</c:v>
                </c:pt>
                <c:pt idx="328">
                  <c:v>0.18</c:v>
                </c:pt>
                <c:pt idx="329">
                  <c:v>0.18</c:v>
                </c:pt>
                <c:pt idx="330">
                  <c:v>0.13</c:v>
                </c:pt>
                <c:pt idx="331">
                  <c:v>0.32</c:v>
                </c:pt>
                <c:pt idx="332">
                  <c:v>0.13</c:v>
                </c:pt>
                <c:pt idx="333">
                  <c:v>0.17</c:v>
                </c:pt>
                <c:pt idx="334">
                  <c:v>0.12</c:v>
                </c:pt>
                <c:pt idx="335">
                  <c:v>0.1</c:v>
                </c:pt>
              </c:numCache>
            </c:numRef>
          </c:val>
        </c:ser>
        <c:ser>
          <c:idx val="2"/>
          <c:order val="2"/>
          <c:tx>
            <c:strRef>
              <c:f>'Source CPU'!$D$3:$D$4</c:f>
              <c:strCache>
                <c:ptCount val="1"/>
                <c:pt idx="0">
                  <c:v>%nice</c:v>
                </c:pt>
              </c:strCache>
            </c:strRef>
          </c:tx>
          <c:spPr>
            <a:solidFill>
              <a:schemeClr val="accent3"/>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CPU'!$D$5:$D$341</c:f>
              <c:numCache>
                <c:formatCode>General</c:formatCode>
                <c:ptCount val="33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numCache>
            </c:numRef>
          </c:val>
        </c:ser>
        <c:ser>
          <c:idx val="3"/>
          <c:order val="3"/>
          <c:tx>
            <c:strRef>
              <c:f>'Source CPU'!$E$3:$E$4</c:f>
              <c:strCache>
                <c:ptCount val="1"/>
                <c:pt idx="0">
                  <c:v>%steal</c:v>
                </c:pt>
              </c:strCache>
            </c:strRef>
          </c:tx>
          <c:spPr>
            <a:solidFill>
              <a:schemeClr val="accent4"/>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CPU'!$E$5:$E$341</c:f>
              <c:numCache>
                <c:formatCode>General</c:formatCode>
                <c:ptCount val="33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numCache>
            </c:numRef>
          </c:val>
        </c:ser>
        <c:ser>
          <c:idx val="4"/>
          <c:order val="4"/>
          <c:tx>
            <c:strRef>
              <c:f>'Source CPU'!$F$3:$F$4</c:f>
              <c:strCache>
                <c:ptCount val="1"/>
                <c:pt idx="0">
                  <c:v>%system</c:v>
                </c:pt>
              </c:strCache>
            </c:strRef>
          </c:tx>
          <c:spPr>
            <a:solidFill>
              <a:schemeClr val="accent5"/>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CPU'!$F$5:$F$341</c:f>
              <c:numCache>
                <c:formatCode>General</c:formatCode>
                <c:ptCount val="336"/>
                <c:pt idx="0">
                  <c:v>0.08</c:v>
                </c:pt>
                <c:pt idx="1">
                  <c:v>0.2</c:v>
                </c:pt>
                <c:pt idx="2">
                  <c:v>0.22</c:v>
                </c:pt>
                <c:pt idx="3">
                  <c:v>0.22</c:v>
                </c:pt>
                <c:pt idx="4">
                  <c:v>0.22</c:v>
                </c:pt>
                <c:pt idx="5">
                  <c:v>0.68</c:v>
                </c:pt>
                <c:pt idx="6">
                  <c:v>0.97</c:v>
                </c:pt>
                <c:pt idx="7">
                  <c:v>1.23</c:v>
                </c:pt>
                <c:pt idx="8">
                  <c:v>1.2</c:v>
                </c:pt>
                <c:pt idx="9">
                  <c:v>0.97</c:v>
                </c:pt>
                <c:pt idx="10">
                  <c:v>0.88</c:v>
                </c:pt>
                <c:pt idx="11">
                  <c:v>1.08</c:v>
                </c:pt>
                <c:pt idx="12">
                  <c:v>1</c:v>
                </c:pt>
                <c:pt idx="13">
                  <c:v>4.0199999999999996</c:v>
                </c:pt>
                <c:pt idx="14">
                  <c:v>1.43</c:v>
                </c:pt>
                <c:pt idx="15">
                  <c:v>0.97</c:v>
                </c:pt>
                <c:pt idx="16">
                  <c:v>0.88</c:v>
                </c:pt>
                <c:pt idx="17">
                  <c:v>0.93</c:v>
                </c:pt>
                <c:pt idx="18">
                  <c:v>0.97</c:v>
                </c:pt>
                <c:pt idx="19">
                  <c:v>0.83</c:v>
                </c:pt>
                <c:pt idx="20">
                  <c:v>0.82</c:v>
                </c:pt>
                <c:pt idx="21">
                  <c:v>0.83</c:v>
                </c:pt>
                <c:pt idx="22">
                  <c:v>0.87</c:v>
                </c:pt>
                <c:pt idx="23">
                  <c:v>0.82</c:v>
                </c:pt>
                <c:pt idx="24">
                  <c:v>0.92</c:v>
                </c:pt>
                <c:pt idx="25">
                  <c:v>0.88</c:v>
                </c:pt>
                <c:pt idx="26">
                  <c:v>0.9</c:v>
                </c:pt>
                <c:pt idx="27">
                  <c:v>0.52</c:v>
                </c:pt>
                <c:pt idx="28">
                  <c:v>0.6</c:v>
                </c:pt>
                <c:pt idx="29">
                  <c:v>0.6</c:v>
                </c:pt>
                <c:pt idx="30">
                  <c:v>0.62</c:v>
                </c:pt>
                <c:pt idx="31">
                  <c:v>0.73</c:v>
                </c:pt>
                <c:pt idx="32">
                  <c:v>0.63</c:v>
                </c:pt>
                <c:pt idx="33">
                  <c:v>0.78</c:v>
                </c:pt>
                <c:pt idx="34">
                  <c:v>0.23</c:v>
                </c:pt>
                <c:pt idx="35">
                  <c:v>0.27</c:v>
                </c:pt>
                <c:pt idx="36">
                  <c:v>0.23</c:v>
                </c:pt>
                <c:pt idx="37">
                  <c:v>0.32</c:v>
                </c:pt>
                <c:pt idx="38">
                  <c:v>0.27</c:v>
                </c:pt>
                <c:pt idx="39">
                  <c:v>0.3</c:v>
                </c:pt>
                <c:pt idx="40">
                  <c:v>0.28000000000000003</c:v>
                </c:pt>
                <c:pt idx="41">
                  <c:v>0.27</c:v>
                </c:pt>
                <c:pt idx="42">
                  <c:v>0.25</c:v>
                </c:pt>
                <c:pt idx="43">
                  <c:v>0.27</c:v>
                </c:pt>
                <c:pt idx="44">
                  <c:v>0.27</c:v>
                </c:pt>
                <c:pt idx="45">
                  <c:v>0.25</c:v>
                </c:pt>
                <c:pt idx="46">
                  <c:v>0.3</c:v>
                </c:pt>
                <c:pt idx="47">
                  <c:v>0.25</c:v>
                </c:pt>
                <c:pt idx="48">
                  <c:v>0.25</c:v>
                </c:pt>
                <c:pt idx="49">
                  <c:v>0.28000000000000003</c:v>
                </c:pt>
                <c:pt idx="50">
                  <c:v>0.25</c:v>
                </c:pt>
                <c:pt idx="51">
                  <c:v>0.3</c:v>
                </c:pt>
                <c:pt idx="52">
                  <c:v>0.3</c:v>
                </c:pt>
                <c:pt idx="53">
                  <c:v>0.33</c:v>
                </c:pt>
                <c:pt idx="54">
                  <c:v>0.32</c:v>
                </c:pt>
                <c:pt idx="55">
                  <c:v>0.22</c:v>
                </c:pt>
                <c:pt idx="56">
                  <c:v>0.27</c:v>
                </c:pt>
                <c:pt idx="57">
                  <c:v>0.22</c:v>
                </c:pt>
                <c:pt idx="58">
                  <c:v>0.22</c:v>
                </c:pt>
                <c:pt idx="59">
                  <c:v>0.28000000000000003</c:v>
                </c:pt>
                <c:pt idx="60">
                  <c:v>0.25</c:v>
                </c:pt>
                <c:pt idx="61">
                  <c:v>0.2</c:v>
                </c:pt>
                <c:pt idx="62">
                  <c:v>0.32</c:v>
                </c:pt>
                <c:pt idx="63">
                  <c:v>0.27</c:v>
                </c:pt>
                <c:pt idx="64">
                  <c:v>0.25</c:v>
                </c:pt>
                <c:pt idx="65">
                  <c:v>0.33</c:v>
                </c:pt>
                <c:pt idx="66">
                  <c:v>0.2</c:v>
                </c:pt>
                <c:pt idx="67">
                  <c:v>0.45</c:v>
                </c:pt>
                <c:pt idx="68">
                  <c:v>0.4</c:v>
                </c:pt>
                <c:pt idx="69">
                  <c:v>0.3</c:v>
                </c:pt>
                <c:pt idx="70">
                  <c:v>0.15</c:v>
                </c:pt>
                <c:pt idx="71">
                  <c:v>0.48</c:v>
                </c:pt>
                <c:pt idx="72">
                  <c:v>0.38</c:v>
                </c:pt>
                <c:pt idx="73">
                  <c:v>0.25</c:v>
                </c:pt>
                <c:pt idx="74">
                  <c:v>0.15</c:v>
                </c:pt>
                <c:pt idx="75">
                  <c:v>0.48</c:v>
                </c:pt>
                <c:pt idx="76">
                  <c:v>0.4</c:v>
                </c:pt>
                <c:pt idx="77">
                  <c:v>0.23</c:v>
                </c:pt>
                <c:pt idx="78">
                  <c:v>0.17</c:v>
                </c:pt>
                <c:pt idx="79">
                  <c:v>0.4</c:v>
                </c:pt>
                <c:pt idx="80">
                  <c:v>0.38</c:v>
                </c:pt>
                <c:pt idx="81">
                  <c:v>0.23</c:v>
                </c:pt>
                <c:pt idx="82">
                  <c:v>0.15</c:v>
                </c:pt>
                <c:pt idx="83">
                  <c:v>0.4</c:v>
                </c:pt>
                <c:pt idx="84">
                  <c:v>0.42</c:v>
                </c:pt>
                <c:pt idx="85">
                  <c:v>0.27</c:v>
                </c:pt>
                <c:pt idx="86">
                  <c:v>0.13</c:v>
                </c:pt>
                <c:pt idx="87">
                  <c:v>0.4</c:v>
                </c:pt>
                <c:pt idx="88">
                  <c:v>0.37</c:v>
                </c:pt>
                <c:pt idx="89">
                  <c:v>0.3</c:v>
                </c:pt>
                <c:pt idx="90">
                  <c:v>0.12</c:v>
                </c:pt>
                <c:pt idx="91">
                  <c:v>0.38</c:v>
                </c:pt>
                <c:pt idx="92">
                  <c:v>0.4</c:v>
                </c:pt>
                <c:pt idx="93">
                  <c:v>0.33</c:v>
                </c:pt>
                <c:pt idx="94">
                  <c:v>0.08</c:v>
                </c:pt>
                <c:pt idx="95">
                  <c:v>0.4</c:v>
                </c:pt>
                <c:pt idx="96">
                  <c:v>0.4</c:v>
                </c:pt>
                <c:pt idx="97">
                  <c:v>0.33</c:v>
                </c:pt>
                <c:pt idx="98">
                  <c:v>0.05</c:v>
                </c:pt>
                <c:pt idx="99">
                  <c:v>0.48</c:v>
                </c:pt>
                <c:pt idx="100">
                  <c:v>0.4</c:v>
                </c:pt>
                <c:pt idx="101">
                  <c:v>0.38</c:v>
                </c:pt>
                <c:pt idx="102">
                  <c:v>0.03</c:v>
                </c:pt>
                <c:pt idx="103">
                  <c:v>0.38</c:v>
                </c:pt>
                <c:pt idx="104">
                  <c:v>0.38</c:v>
                </c:pt>
                <c:pt idx="105">
                  <c:v>0.37</c:v>
                </c:pt>
                <c:pt idx="106">
                  <c:v>0.02</c:v>
                </c:pt>
                <c:pt idx="107">
                  <c:v>0.4</c:v>
                </c:pt>
                <c:pt idx="108">
                  <c:v>0.4</c:v>
                </c:pt>
                <c:pt idx="109">
                  <c:v>0.42</c:v>
                </c:pt>
                <c:pt idx="110">
                  <c:v>0.03</c:v>
                </c:pt>
                <c:pt idx="111">
                  <c:v>0.45</c:v>
                </c:pt>
                <c:pt idx="112">
                  <c:v>0.38</c:v>
                </c:pt>
                <c:pt idx="113">
                  <c:v>0.38</c:v>
                </c:pt>
                <c:pt idx="114">
                  <c:v>7.0000000000000007E-2</c:v>
                </c:pt>
                <c:pt idx="115">
                  <c:v>0.33</c:v>
                </c:pt>
                <c:pt idx="116">
                  <c:v>0.38</c:v>
                </c:pt>
                <c:pt idx="117">
                  <c:v>0.4</c:v>
                </c:pt>
                <c:pt idx="118">
                  <c:v>0.15</c:v>
                </c:pt>
                <c:pt idx="119">
                  <c:v>0.28000000000000003</c:v>
                </c:pt>
                <c:pt idx="120">
                  <c:v>0.37</c:v>
                </c:pt>
                <c:pt idx="121">
                  <c:v>0.37</c:v>
                </c:pt>
                <c:pt idx="122">
                  <c:v>0.23</c:v>
                </c:pt>
                <c:pt idx="123">
                  <c:v>0.18</c:v>
                </c:pt>
                <c:pt idx="124">
                  <c:v>0.42</c:v>
                </c:pt>
                <c:pt idx="125">
                  <c:v>0.42</c:v>
                </c:pt>
                <c:pt idx="126">
                  <c:v>0.3</c:v>
                </c:pt>
                <c:pt idx="127">
                  <c:v>0.12</c:v>
                </c:pt>
                <c:pt idx="128">
                  <c:v>0.38</c:v>
                </c:pt>
                <c:pt idx="129">
                  <c:v>0.38</c:v>
                </c:pt>
                <c:pt idx="130">
                  <c:v>0.4</c:v>
                </c:pt>
                <c:pt idx="131">
                  <c:v>7.0000000000000007E-2</c:v>
                </c:pt>
                <c:pt idx="132">
                  <c:v>0.4</c:v>
                </c:pt>
                <c:pt idx="133">
                  <c:v>0.38</c:v>
                </c:pt>
                <c:pt idx="134">
                  <c:v>0.4</c:v>
                </c:pt>
                <c:pt idx="135">
                  <c:v>0.17</c:v>
                </c:pt>
                <c:pt idx="136">
                  <c:v>0.3</c:v>
                </c:pt>
                <c:pt idx="137">
                  <c:v>0.37</c:v>
                </c:pt>
                <c:pt idx="138">
                  <c:v>0.38</c:v>
                </c:pt>
                <c:pt idx="139">
                  <c:v>0.2</c:v>
                </c:pt>
                <c:pt idx="140">
                  <c:v>0.23</c:v>
                </c:pt>
                <c:pt idx="141">
                  <c:v>0.38</c:v>
                </c:pt>
                <c:pt idx="142">
                  <c:v>0.37</c:v>
                </c:pt>
                <c:pt idx="143">
                  <c:v>0.27</c:v>
                </c:pt>
                <c:pt idx="144">
                  <c:v>0.15</c:v>
                </c:pt>
                <c:pt idx="145">
                  <c:v>0.4</c:v>
                </c:pt>
                <c:pt idx="146">
                  <c:v>0.38</c:v>
                </c:pt>
                <c:pt idx="147">
                  <c:v>0.38</c:v>
                </c:pt>
                <c:pt idx="148">
                  <c:v>7.0000000000000007E-2</c:v>
                </c:pt>
                <c:pt idx="149">
                  <c:v>0.4</c:v>
                </c:pt>
                <c:pt idx="150">
                  <c:v>0.37</c:v>
                </c:pt>
                <c:pt idx="151">
                  <c:v>0.38</c:v>
                </c:pt>
                <c:pt idx="152">
                  <c:v>7.0000000000000007E-2</c:v>
                </c:pt>
                <c:pt idx="153">
                  <c:v>0.37</c:v>
                </c:pt>
                <c:pt idx="154">
                  <c:v>0.4</c:v>
                </c:pt>
                <c:pt idx="155">
                  <c:v>0.38</c:v>
                </c:pt>
                <c:pt idx="156">
                  <c:v>0.17</c:v>
                </c:pt>
                <c:pt idx="157">
                  <c:v>0.25</c:v>
                </c:pt>
                <c:pt idx="158">
                  <c:v>0.37</c:v>
                </c:pt>
                <c:pt idx="159">
                  <c:v>0.45</c:v>
                </c:pt>
                <c:pt idx="160">
                  <c:v>0.28000000000000003</c:v>
                </c:pt>
                <c:pt idx="161">
                  <c:v>0.17</c:v>
                </c:pt>
                <c:pt idx="162">
                  <c:v>0.4</c:v>
                </c:pt>
                <c:pt idx="163">
                  <c:v>0.42</c:v>
                </c:pt>
                <c:pt idx="164">
                  <c:v>0.3</c:v>
                </c:pt>
                <c:pt idx="165">
                  <c:v>0.08</c:v>
                </c:pt>
                <c:pt idx="166">
                  <c:v>0.37</c:v>
                </c:pt>
                <c:pt idx="167">
                  <c:v>0.42</c:v>
                </c:pt>
                <c:pt idx="168">
                  <c:v>0.4</c:v>
                </c:pt>
                <c:pt idx="169">
                  <c:v>0.05</c:v>
                </c:pt>
                <c:pt idx="170">
                  <c:v>0.37</c:v>
                </c:pt>
                <c:pt idx="171">
                  <c:v>0.43</c:v>
                </c:pt>
                <c:pt idx="172">
                  <c:v>0.42</c:v>
                </c:pt>
                <c:pt idx="173">
                  <c:v>0.13</c:v>
                </c:pt>
                <c:pt idx="174">
                  <c:v>0.27</c:v>
                </c:pt>
                <c:pt idx="175">
                  <c:v>0.42</c:v>
                </c:pt>
                <c:pt idx="176">
                  <c:v>0.38</c:v>
                </c:pt>
                <c:pt idx="177">
                  <c:v>0.22</c:v>
                </c:pt>
                <c:pt idx="178">
                  <c:v>0.22</c:v>
                </c:pt>
                <c:pt idx="179">
                  <c:v>0.37</c:v>
                </c:pt>
                <c:pt idx="180">
                  <c:v>0.38</c:v>
                </c:pt>
                <c:pt idx="181">
                  <c:v>0.28000000000000003</c:v>
                </c:pt>
                <c:pt idx="182">
                  <c:v>0.13</c:v>
                </c:pt>
                <c:pt idx="183">
                  <c:v>0.4</c:v>
                </c:pt>
                <c:pt idx="184">
                  <c:v>0.38</c:v>
                </c:pt>
                <c:pt idx="185">
                  <c:v>0.38</c:v>
                </c:pt>
                <c:pt idx="186">
                  <c:v>0.03</c:v>
                </c:pt>
                <c:pt idx="187">
                  <c:v>0.37</c:v>
                </c:pt>
                <c:pt idx="188">
                  <c:v>0.38</c:v>
                </c:pt>
                <c:pt idx="189">
                  <c:v>0.42</c:v>
                </c:pt>
                <c:pt idx="190">
                  <c:v>0.08</c:v>
                </c:pt>
                <c:pt idx="191">
                  <c:v>0.37</c:v>
                </c:pt>
                <c:pt idx="192">
                  <c:v>0.4</c:v>
                </c:pt>
                <c:pt idx="193">
                  <c:v>0.37</c:v>
                </c:pt>
                <c:pt idx="194">
                  <c:v>0.18</c:v>
                </c:pt>
                <c:pt idx="195">
                  <c:v>0.3</c:v>
                </c:pt>
                <c:pt idx="196">
                  <c:v>0.37</c:v>
                </c:pt>
                <c:pt idx="197">
                  <c:v>0.4</c:v>
                </c:pt>
                <c:pt idx="198">
                  <c:v>0.27</c:v>
                </c:pt>
                <c:pt idx="199">
                  <c:v>0.15</c:v>
                </c:pt>
                <c:pt idx="200">
                  <c:v>0.4</c:v>
                </c:pt>
                <c:pt idx="201">
                  <c:v>0.37</c:v>
                </c:pt>
                <c:pt idx="202">
                  <c:v>0.33</c:v>
                </c:pt>
                <c:pt idx="203">
                  <c:v>7.0000000000000007E-2</c:v>
                </c:pt>
                <c:pt idx="204">
                  <c:v>0.4</c:v>
                </c:pt>
                <c:pt idx="205">
                  <c:v>0.4</c:v>
                </c:pt>
                <c:pt idx="206">
                  <c:v>0.42</c:v>
                </c:pt>
                <c:pt idx="207">
                  <c:v>7.0000000000000007E-2</c:v>
                </c:pt>
                <c:pt idx="208">
                  <c:v>0.35</c:v>
                </c:pt>
                <c:pt idx="209">
                  <c:v>0.37</c:v>
                </c:pt>
                <c:pt idx="210">
                  <c:v>0.38</c:v>
                </c:pt>
                <c:pt idx="211">
                  <c:v>0.15</c:v>
                </c:pt>
                <c:pt idx="212">
                  <c:v>0.27</c:v>
                </c:pt>
                <c:pt idx="213">
                  <c:v>0.37</c:v>
                </c:pt>
                <c:pt idx="214">
                  <c:v>0.4</c:v>
                </c:pt>
                <c:pt idx="215">
                  <c:v>0.25</c:v>
                </c:pt>
                <c:pt idx="216">
                  <c:v>0.18</c:v>
                </c:pt>
                <c:pt idx="217">
                  <c:v>0.37</c:v>
                </c:pt>
                <c:pt idx="218">
                  <c:v>0.38</c:v>
                </c:pt>
                <c:pt idx="219">
                  <c:v>0.4</c:v>
                </c:pt>
                <c:pt idx="220">
                  <c:v>0.12</c:v>
                </c:pt>
                <c:pt idx="221">
                  <c:v>0.38</c:v>
                </c:pt>
                <c:pt idx="222">
                  <c:v>0.4</c:v>
                </c:pt>
                <c:pt idx="223">
                  <c:v>0.37</c:v>
                </c:pt>
                <c:pt idx="224">
                  <c:v>0.05</c:v>
                </c:pt>
                <c:pt idx="225">
                  <c:v>0.37</c:v>
                </c:pt>
                <c:pt idx="226">
                  <c:v>0.38</c:v>
                </c:pt>
                <c:pt idx="227">
                  <c:v>0.42</c:v>
                </c:pt>
                <c:pt idx="228">
                  <c:v>0.13</c:v>
                </c:pt>
                <c:pt idx="229">
                  <c:v>0.3</c:v>
                </c:pt>
                <c:pt idx="230">
                  <c:v>0.4</c:v>
                </c:pt>
                <c:pt idx="231">
                  <c:v>0.45</c:v>
                </c:pt>
                <c:pt idx="232">
                  <c:v>0.2</c:v>
                </c:pt>
                <c:pt idx="233">
                  <c:v>0.2</c:v>
                </c:pt>
                <c:pt idx="234">
                  <c:v>0.42</c:v>
                </c:pt>
                <c:pt idx="235">
                  <c:v>0.4</c:v>
                </c:pt>
                <c:pt idx="236">
                  <c:v>0.27</c:v>
                </c:pt>
                <c:pt idx="237">
                  <c:v>0.15</c:v>
                </c:pt>
                <c:pt idx="238">
                  <c:v>0.4</c:v>
                </c:pt>
                <c:pt idx="239">
                  <c:v>0.38</c:v>
                </c:pt>
                <c:pt idx="240">
                  <c:v>0.37</c:v>
                </c:pt>
                <c:pt idx="241">
                  <c:v>0.03</c:v>
                </c:pt>
                <c:pt idx="242">
                  <c:v>0.42</c:v>
                </c:pt>
                <c:pt idx="243">
                  <c:v>0.38</c:v>
                </c:pt>
                <c:pt idx="244">
                  <c:v>0.4</c:v>
                </c:pt>
                <c:pt idx="245">
                  <c:v>7.0000000000000007E-2</c:v>
                </c:pt>
                <c:pt idx="246">
                  <c:v>0.33</c:v>
                </c:pt>
                <c:pt idx="247">
                  <c:v>0.37</c:v>
                </c:pt>
                <c:pt idx="248">
                  <c:v>0.4</c:v>
                </c:pt>
                <c:pt idx="249">
                  <c:v>0.15</c:v>
                </c:pt>
                <c:pt idx="250">
                  <c:v>0.27</c:v>
                </c:pt>
                <c:pt idx="251">
                  <c:v>0.4</c:v>
                </c:pt>
                <c:pt idx="252">
                  <c:v>0.45</c:v>
                </c:pt>
                <c:pt idx="253">
                  <c:v>0.23</c:v>
                </c:pt>
                <c:pt idx="254">
                  <c:v>0.17</c:v>
                </c:pt>
                <c:pt idx="255">
                  <c:v>0.43</c:v>
                </c:pt>
                <c:pt idx="256">
                  <c:v>0.45</c:v>
                </c:pt>
                <c:pt idx="257">
                  <c:v>0.32</c:v>
                </c:pt>
                <c:pt idx="258">
                  <c:v>0.1</c:v>
                </c:pt>
                <c:pt idx="259">
                  <c:v>0.38</c:v>
                </c:pt>
                <c:pt idx="260">
                  <c:v>0.4</c:v>
                </c:pt>
                <c:pt idx="261">
                  <c:v>0.37</c:v>
                </c:pt>
                <c:pt idx="262">
                  <c:v>0.02</c:v>
                </c:pt>
                <c:pt idx="263">
                  <c:v>0.38</c:v>
                </c:pt>
                <c:pt idx="264">
                  <c:v>0.4</c:v>
                </c:pt>
                <c:pt idx="265">
                  <c:v>0.4</c:v>
                </c:pt>
                <c:pt idx="266">
                  <c:v>0.13</c:v>
                </c:pt>
                <c:pt idx="267">
                  <c:v>0.3</c:v>
                </c:pt>
                <c:pt idx="268">
                  <c:v>0.37</c:v>
                </c:pt>
                <c:pt idx="269">
                  <c:v>0.42</c:v>
                </c:pt>
                <c:pt idx="270">
                  <c:v>0.2</c:v>
                </c:pt>
                <c:pt idx="271">
                  <c:v>0.2</c:v>
                </c:pt>
                <c:pt idx="272">
                  <c:v>0.4</c:v>
                </c:pt>
                <c:pt idx="273">
                  <c:v>0.38</c:v>
                </c:pt>
                <c:pt idx="274">
                  <c:v>0.28000000000000003</c:v>
                </c:pt>
                <c:pt idx="275">
                  <c:v>0.15</c:v>
                </c:pt>
                <c:pt idx="276">
                  <c:v>0.38</c:v>
                </c:pt>
                <c:pt idx="277">
                  <c:v>0.4</c:v>
                </c:pt>
                <c:pt idx="278">
                  <c:v>0.38</c:v>
                </c:pt>
                <c:pt idx="279">
                  <c:v>0.08</c:v>
                </c:pt>
                <c:pt idx="280">
                  <c:v>0.4</c:v>
                </c:pt>
                <c:pt idx="281">
                  <c:v>0.42</c:v>
                </c:pt>
                <c:pt idx="282">
                  <c:v>0.38</c:v>
                </c:pt>
                <c:pt idx="283">
                  <c:v>7.0000000000000007E-2</c:v>
                </c:pt>
                <c:pt idx="284">
                  <c:v>0.32</c:v>
                </c:pt>
                <c:pt idx="285">
                  <c:v>0.38</c:v>
                </c:pt>
                <c:pt idx="286">
                  <c:v>0.38</c:v>
                </c:pt>
                <c:pt idx="287">
                  <c:v>0.15</c:v>
                </c:pt>
                <c:pt idx="288">
                  <c:v>0.28000000000000003</c:v>
                </c:pt>
                <c:pt idx="289">
                  <c:v>0.4</c:v>
                </c:pt>
                <c:pt idx="290">
                  <c:v>0.4</c:v>
                </c:pt>
                <c:pt idx="291">
                  <c:v>0.3</c:v>
                </c:pt>
                <c:pt idx="292">
                  <c:v>0.17</c:v>
                </c:pt>
                <c:pt idx="293">
                  <c:v>0.42</c:v>
                </c:pt>
                <c:pt idx="294">
                  <c:v>0.38</c:v>
                </c:pt>
                <c:pt idx="295">
                  <c:v>0.32</c:v>
                </c:pt>
                <c:pt idx="296">
                  <c:v>0.08</c:v>
                </c:pt>
                <c:pt idx="297">
                  <c:v>0.4</c:v>
                </c:pt>
                <c:pt idx="298">
                  <c:v>0.38</c:v>
                </c:pt>
                <c:pt idx="299">
                  <c:v>0.38</c:v>
                </c:pt>
                <c:pt idx="300">
                  <c:v>0.02</c:v>
                </c:pt>
                <c:pt idx="301">
                  <c:v>0.43</c:v>
                </c:pt>
                <c:pt idx="302">
                  <c:v>0.42</c:v>
                </c:pt>
                <c:pt idx="303">
                  <c:v>0.38</c:v>
                </c:pt>
                <c:pt idx="304">
                  <c:v>0.12</c:v>
                </c:pt>
                <c:pt idx="305">
                  <c:v>0.28000000000000003</c:v>
                </c:pt>
                <c:pt idx="306">
                  <c:v>0.37</c:v>
                </c:pt>
                <c:pt idx="307">
                  <c:v>0.38</c:v>
                </c:pt>
                <c:pt idx="308">
                  <c:v>0.2</c:v>
                </c:pt>
                <c:pt idx="309">
                  <c:v>0.22</c:v>
                </c:pt>
                <c:pt idx="310">
                  <c:v>0.42</c:v>
                </c:pt>
                <c:pt idx="311">
                  <c:v>0.4</c:v>
                </c:pt>
                <c:pt idx="312">
                  <c:v>0.28000000000000003</c:v>
                </c:pt>
                <c:pt idx="313">
                  <c:v>0.15</c:v>
                </c:pt>
                <c:pt idx="314">
                  <c:v>0.38</c:v>
                </c:pt>
                <c:pt idx="315">
                  <c:v>0.48</c:v>
                </c:pt>
                <c:pt idx="316">
                  <c:v>0.37</c:v>
                </c:pt>
                <c:pt idx="317">
                  <c:v>0.05</c:v>
                </c:pt>
                <c:pt idx="318">
                  <c:v>0.42</c:v>
                </c:pt>
                <c:pt idx="319">
                  <c:v>0.4</c:v>
                </c:pt>
                <c:pt idx="320">
                  <c:v>0.38</c:v>
                </c:pt>
                <c:pt idx="321">
                  <c:v>0.05</c:v>
                </c:pt>
                <c:pt idx="322">
                  <c:v>0.37</c:v>
                </c:pt>
                <c:pt idx="323">
                  <c:v>0.4</c:v>
                </c:pt>
                <c:pt idx="324">
                  <c:v>0.4</c:v>
                </c:pt>
                <c:pt idx="325">
                  <c:v>0.27</c:v>
                </c:pt>
                <c:pt idx="326">
                  <c:v>0.28000000000000003</c:v>
                </c:pt>
                <c:pt idx="327">
                  <c:v>0.38</c:v>
                </c:pt>
                <c:pt idx="328">
                  <c:v>0.38</c:v>
                </c:pt>
                <c:pt idx="329">
                  <c:v>0.15</c:v>
                </c:pt>
                <c:pt idx="330">
                  <c:v>0.25</c:v>
                </c:pt>
                <c:pt idx="331">
                  <c:v>0.45</c:v>
                </c:pt>
                <c:pt idx="332">
                  <c:v>0.37</c:v>
                </c:pt>
                <c:pt idx="333">
                  <c:v>0.15</c:v>
                </c:pt>
                <c:pt idx="334">
                  <c:v>0.28000000000000003</c:v>
                </c:pt>
                <c:pt idx="335">
                  <c:v>0.4</c:v>
                </c:pt>
              </c:numCache>
            </c:numRef>
          </c:val>
        </c:ser>
        <c:ser>
          <c:idx val="5"/>
          <c:order val="5"/>
          <c:tx>
            <c:strRef>
              <c:f>'Source CPU'!$G$3:$G$4</c:f>
              <c:strCache>
                <c:ptCount val="1"/>
                <c:pt idx="0">
                  <c:v>%user</c:v>
                </c:pt>
              </c:strCache>
            </c:strRef>
          </c:tx>
          <c:spPr>
            <a:solidFill>
              <a:schemeClr val="accent6"/>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CPU'!$G$5:$G$341</c:f>
              <c:numCache>
                <c:formatCode>General</c:formatCode>
                <c:ptCount val="336"/>
                <c:pt idx="0">
                  <c:v>0.38</c:v>
                </c:pt>
                <c:pt idx="1">
                  <c:v>1.1200000000000001</c:v>
                </c:pt>
                <c:pt idx="2">
                  <c:v>1.1499999999999999</c:v>
                </c:pt>
                <c:pt idx="3">
                  <c:v>1.1299999999999999</c:v>
                </c:pt>
                <c:pt idx="4">
                  <c:v>1.1200000000000001</c:v>
                </c:pt>
                <c:pt idx="5">
                  <c:v>7.05</c:v>
                </c:pt>
                <c:pt idx="6">
                  <c:v>10.31</c:v>
                </c:pt>
                <c:pt idx="7">
                  <c:v>11.18</c:v>
                </c:pt>
                <c:pt idx="8">
                  <c:v>10.29</c:v>
                </c:pt>
                <c:pt idx="9">
                  <c:v>10.36</c:v>
                </c:pt>
                <c:pt idx="10">
                  <c:v>10.28</c:v>
                </c:pt>
                <c:pt idx="11">
                  <c:v>10.8</c:v>
                </c:pt>
                <c:pt idx="12">
                  <c:v>11.05</c:v>
                </c:pt>
                <c:pt idx="13">
                  <c:v>9.3000000000000007</c:v>
                </c:pt>
                <c:pt idx="14">
                  <c:v>6.27</c:v>
                </c:pt>
                <c:pt idx="15">
                  <c:v>10.38</c:v>
                </c:pt>
                <c:pt idx="16">
                  <c:v>10.31</c:v>
                </c:pt>
                <c:pt idx="17">
                  <c:v>10.47</c:v>
                </c:pt>
                <c:pt idx="18">
                  <c:v>10.28</c:v>
                </c:pt>
                <c:pt idx="19">
                  <c:v>10.3</c:v>
                </c:pt>
                <c:pt idx="20">
                  <c:v>10.39</c:v>
                </c:pt>
                <c:pt idx="21">
                  <c:v>10.33</c:v>
                </c:pt>
                <c:pt idx="22">
                  <c:v>10.3</c:v>
                </c:pt>
                <c:pt idx="23">
                  <c:v>10.38</c:v>
                </c:pt>
                <c:pt idx="24">
                  <c:v>10.3</c:v>
                </c:pt>
                <c:pt idx="25">
                  <c:v>9.11</c:v>
                </c:pt>
                <c:pt idx="26">
                  <c:v>3.93</c:v>
                </c:pt>
                <c:pt idx="27">
                  <c:v>1.97</c:v>
                </c:pt>
                <c:pt idx="28">
                  <c:v>2.42</c:v>
                </c:pt>
                <c:pt idx="29">
                  <c:v>2.4500000000000002</c:v>
                </c:pt>
                <c:pt idx="30">
                  <c:v>2.27</c:v>
                </c:pt>
                <c:pt idx="31">
                  <c:v>2.38</c:v>
                </c:pt>
                <c:pt idx="32">
                  <c:v>2.4</c:v>
                </c:pt>
                <c:pt idx="33">
                  <c:v>2.4</c:v>
                </c:pt>
                <c:pt idx="34">
                  <c:v>2.3199999999999998</c:v>
                </c:pt>
                <c:pt idx="35">
                  <c:v>2.2799999999999998</c:v>
                </c:pt>
                <c:pt idx="36">
                  <c:v>2.2799999999999998</c:v>
                </c:pt>
                <c:pt idx="37">
                  <c:v>2.2799999999999998</c:v>
                </c:pt>
                <c:pt idx="38">
                  <c:v>2.2999999999999998</c:v>
                </c:pt>
                <c:pt idx="39">
                  <c:v>2.37</c:v>
                </c:pt>
                <c:pt idx="40">
                  <c:v>2.27</c:v>
                </c:pt>
                <c:pt idx="41">
                  <c:v>2.35</c:v>
                </c:pt>
                <c:pt idx="42">
                  <c:v>2.2200000000000002</c:v>
                </c:pt>
                <c:pt idx="43">
                  <c:v>2.2999999999999998</c:v>
                </c:pt>
                <c:pt idx="44">
                  <c:v>2.25</c:v>
                </c:pt>
                <c:pt idx="45">
                  <c:v>2.27</c:v>
                </c:pt>
                <c:pt idx="46">
                  <c:v>2.27</c:v>
                </c:pt>
                <c:pt idx="47">
                  <c:v>2.27</c:v>
                </c:pt>
                <c:pt idx="48">
                  <c:v>2.0299999999999998</c:v>
                </c:pt>
                <c:pt idx="49">
                  <c:v>2.2799999999999998</c:v>
                </c:pt>
                <c:pt idx="50">
                  <c:v>2.27</c:v>
                </c:pt>
                <c:pt idx="51">
                  <c:v>2.12</c:v>
                </c:pt>
                <c:pt idx="52">
                  <c:v>2.23</c:v>
                </c:pt>
                <c:pt idx="53">
                  <c:v>2.57</c:v>
                </c:pt>
                <c:pt idx="54">
                  <c:v>4.2300000000000004</c:v>
                </c:pt>
                <c:pt idx="55">
                  <c:v>2.0299999999999998</c:v>
                </c:pt>
                <c:pt idx="56">
                  <c:v>2.2799999999999998</c:v>
                </c:pt>
                <c:pt idx="57">
                  <c:v>2.27</c:v>
                </c:pt>
                <c:pt idx="58">
                  <c:v>2.27</c:v>
                </c:pt>
                <c:pt idx="59">
                  <c:v>2.3199999999999998</c:v>
                </c:pt>
                <c:pt idx="60">
                  <c:v>2.2799999999999998</c:v>
                </c:pt>
                <c:pt idx="61">
                  <c:v>2.33</c:v>
                </c:pt>
                <c:pt idx="62">
                  <c:v>2.2999999999999998</c:v>
                </c:pt>
                <c:pt idx="63">
                  <c:v>2.2999999999999998</c:v>
                </c:pt>
                <c:pt idx="64">
                  <c:v>2.2799999999999998</c:v>
                </c:pt>
                <c:pt idx="65">
                  <c:v>2.33</c:v>
                </c:pt>
                <c:pt idx="66">
                  <c:v>2.15</c:v>
                </c:pt>
                <c:pt idx="67">
                  <c:v>2.78</c:v>
                </c:pt>
                <c:pt idx="68">
                  <c:v>2.33</c:v>
                </c:pt>
                <c:pt idx="69">
                  <c:v>1.38</c:v>
                </c:pt>
                <c:pt idx="70">
                  <c:v>0.97</c:v>
                </c:pt>
                <c:pt idx="71">
                  <c:v>2.35</c:v>
                </c:pt>
                <c:pt idx="72">
                  <c:v>2.27</c:v>
                </c:pt>
                <c:pt idx="73">
                  <c:v>1.33</c:v>
                </c:pt>
                <c:pt idx="74">
                  <c:v>0.97</c:v>
                </c:pt>
                <c:pt idx="75">
                  <c:v>2.38</c:v>
                </c:pt>
                <c:pt idx="76">
                  <c:v>2.2999999999999998</c:v>
                </c:pt>
                <c:pt idx="77">
                  <c:v>1.4</c:v>
                </c:pt>
                <c:pt idx="78">
                  <c:v>1</c:v>
                </c:pt>
                <c:pt idx="79">
                  <c:v>2.27</c:v>
                </c:pt>
                <c:pt idx="80">
                  <c:v>2.27</c:v>
                </c:pt>
                <c:pt idx="81">
                  <c:v>1.37</c:v>
                </c:pt>
                <c:pt idx="82">
                  <c:v>0.95</c:v>
                </c:pt>
                <c:pt idx="83">
                  <c:v>2.25</c:v>
                </c:pt>
                <c:pt idx="84">
                  <c:v>2.25</c:v>
                </c:pt>
                <c:pt idx="85">
                  <c:v>1.43</c:v>
                </c:pt>
                <c:pt idx="86">
                  <c:v>0.82</c:v>
                </c:pt>
                <c:pt idx="87">
                  <c:v>2.25</c:v>
                </c:pt>
                <c:pt idx="88">
                  <c:v>2.1800000000000002</c:v>
                </c:pt>
                <c:pt idx="89">
                  <c:v>1.7</c:v>
                </c:pt>
                <c:pt idx="90">
                  <c:v>0.63</c:v>
                </c:pt>
                <c:pt idx="91">
                  <c:v>2.23</c:v>
                </c:pt>
                <c:pt idx="92">
                  <c:v>2.23</c:v>
                </c:pt>
                <c:pt idx="93">
                  <c:v>1.73</c:v>
                </c:pt>
                <c:pt idx="94">
                  <c:v>0.53</c:v>
                </c:pt>
                <c:pt idx="95">
                  <c:v>2.23</c:v>
                </c:pt>
                <c:pt idx="96">
                  <c:v>2.1800000000000002</c:v>
                </c:pt>
                <c:pt idx="97">
                  <c:v>1.92</c:v>
                </c:pt>
                <c:pt idx="98">
                  <c:v>0.35</c:v>
                </c:pt>
                <c:pt idx="99">
                  <c:v>2.2799999999999998</c:v>
                </c:pt>
                <c:pt idx="100">
                  <c:v>2.2200000000000002</c:v>
                </c:pt>
                <c:pt idx="101">
                  <c:v>2.15</c:v>
                </c:pt>
                <c:pt idx="102">
                  <c:v>0.18</c:v>
                </c:pt>
                <c:pt idx="103">
                  <c:v>2.23</c:v>
                </c:pt>
                <c:pt idx="104">
                  <c:v>2.2000000000000002</c:v>
                </c:pt>
                <c:pt idx="105">
                  <c:v>2.2000000000000002</c:v>
                </c:pt>
                <c:pt idx="106">
                  <c:v>0.03</c:v>
                </c:pt>
                <c:pt idx="107">
                  <c:v>2.27</c:v>
                </c:pt>
                <c:pt idx="108">
                  <c:v>2.2200000000000002</c:v>
                </c:pt>
                <c:pt idx="109">
                  <c:v>2.2200000000000002</c:v>
                </c:pt>
                <c:pt idx="110">
                  <c:v>0.08</c:v>
                </c:pt>
                <c:pt idx="111">
                  <c:v>2.27</c:v>
                </c:pt>
                <c:pt idx="112">
                  <c:v>2.2000000000000002</c:v>
                </c:pt>
                <c:pt idx="113">
                  <c:v>2.2799999999999998</c:v>
                </c:pt>
                <c:pt idx="114">
                  <c:v>0.28000000000000003</c:v>
                </c:pt>
                <c:pt idx="115">
                  <c:v>2.02</c:v>
                </c:pt>
                <c:pt idx="116">
                  <c:v>2.08</c:v>
                </c:pt>
                <c:pt idx="117">
                  <c:v>2.08</c:v>
                </c:pt>
                <c:pt idx="118">
                  <c:v>0.62</c:v>
                </c:pt>
                <c:pt idx="119">
                  <c:v>1.53</c:v>
                </c:pt>
                <c:pt idx="120">
                  <c:v>2.0699999999999998</c:v>
                </c:pt>
                <c:pt idx="121">
                  <c:v>2.1</c:v>
                </c:pt>
                <c:pt idx="122">
                  <c:v>1.1299999999999999</c:v>
                </c:pt>
                <c:pt idx="123">
                  <c:v>1</c:v>
                </c:pt>
                <c:pt idx="124">
                  <c:v>2.1</c:v>
                </c:pt>
                <c:pt idx="125">
                  <c:v>2.15</c:v>
                </c:pt>
                <c:pt idx="126">
                  <c:v>1.58</c:v>
                </c:pt>
                <c:pt idx="127">
                  <c:v>0.52</c:v>
                </c:pt>
                <c:pt idx="128">
                  <c:v>2.0699999999999998</c:v>
                </c:pt>
                <c:pt idx="129">
                  <c:v>2.1</c:v>
                </c:pt>
                <c:pt idx="130">
                  <c:v>2.1</c:v>
                </c:pt>
                <c:pt idx="131">
                  <c:v>0.1</c:v>
                </c:pt>
                <c:pt idx="132">
                  <c:v>2.1</c:v>
                </c:pt>
                <c:pt idx="133">
                  <c:v>2.1</c:v>
                </c:pt>
                <c:pt idx="134">
                  <c:v>2.0699999999999998</c:v>
                </c:pt>
                <c:pt idx="135">
                  <c:v>0.47</c:v>
                </c:pt>
                <c:pt idx="136">
                  <c:v>1.75</c:v>
                </c:pt>
                <c:pt idx="137">
                  <c:v>2.13</c:v>
                </c:pt>
                <c:pt idx="138">
                  <c:v>2.08</c:v>
                </c:pt>
                <c:pt idx="139">
                  <c:v>0.9</c:v>
                </c:pt>
                <c:pt idx="140">
                  <c:v>1.25</c:v>
                </c:pt>
                <c:pt idx="141">
                  <c:v>2.08</c:v>
                </c:pt>
                <c:pt idx="142">
                  <c:v>2.0499999999999998</c:v>
                </c:pt>
                <c:pt idx="143">
                  <c:v>1.43</c:v>
                </c:pt>
                <c:pt idx="144">
                  <c:v>0.67</c:v>
                </c:pt>
                <c:pt idx="145">
                  <c:v>2.1</c:v>
                </c:pt>
                <c:pt idx="146">
                  <c:v>2.12</c:v>
                </c:pt>
                <c:pt idx="147">
                  <c:v>1.9</c:v>
                </c:pt>
                <c:pt idx="148">
                  <c:v>0.22</c:v>
                </c:pt>
                <c:pt idx="149">
                  <c:v>2.17</c:v>
                </c:pt>
                <c:pt idx="150">
                  <c:v>2.0699999999999998</c:v>
                </c:pt>
                <c:pt idx="151">
                  <c:v>2.1</c:v>
                </c:pt>
                <c:pt idx="152">
                  <c:v>0.23</c:v>
                </c:pt>
                <c:pt idx="153">
                  <c:v>1.9</c:v>
                </c:pt>
                <c:pt idx="154">
                  <c:v>2.1</c:v>
                </c:pt>
                <c:pt idx="155">
                  <c:v>2.08</c:v>
                </c:pt>
                <c:pt idx="156">
                  <c:v>0.72</c:v>
                </c:pt>
                <c:pt idx="157">
                  <c:v>1.37</c:v>
                </c:pt>
                <c:pt idx="158">
                  <c:v>2.1</c:v>
                </c:pt>
                <c:pt idx="159">
                  <c:v>2.13</c:v>
                </c:pt>
                <c:pt idx="160">
                  <c:v>1.28</c:v>
                </c:pt>
                <c:pt idx="161">
                  <c:v>0.93</c:v>
                </c:pt>
                <c:pt idx="162">
                  <c:v>2.08</c:v>
                </c:pt>
                <c:pt idx="163">
                  <c:v>2.08</c:v>
                </c:pt>
                <c:pt idx="164">
                  <c:v>1.77</c:v>
                </c:pt>
                <c:pt idx="165">
                  <c:v>0.33</c:v>
                </c:pt>
                <c:pt idx="166">
                  <c:v>2.08</c:v>
                </c:pt>
                <c:pt idx="167">
                  <c:v>2.12</c:v>
                </c:pt>
                <c:pt idx="168">
                  <c:v>2.1</c:v>
                </c:pt>
                <c:pt idx="169">
                  <c:v>7.0000000000000007E-2</c:v>
                </c:pt>
                <c:pt idx="170">
                  <c:v>2.0699999999999998</c:v>
                </c:pt>
                <c:pt idx="171">
                  <c:v>2.15</c:v>
                </c:pt>
                <c:pt idx="172">
                  <c:v>2.08</c:v>
                </c:pt>
                <c:pt idx="173">
                  <c:v>0.63</c:v>
                </c:pt>
                <c:pt idx="174">
                  <c:v>1.55</c:v>
                </c:pt>
                <c:pt idx="175">
                  <c:v>2.08</c:v>
                </c:pt>
                <c:pt idx="176">
                  <c:v>2.12</c:v>
                </c:pt>
                <c:pt idx="177">
                  <c:v>1.03</c:v>
                </c:pt>
                <c:pt idx="178">
                  <c:v>1.1000000000000001</c:v>
                </c:pt>
                <c:pt idx="179">
                  <c:v>2.0699999999999998</c:v>
                </c:pt>
                <c:pt idx="180">
                  <c:v>2.1</c:v>
                </c:pt>
                <c:pt idx="181">
                  <c:v>1.55</c:v>
                </c:pt>
                <c:pt idx="182">
                  <c:v>0.56999999999999995</c:v>
                </c:pt>
                <c:pt idx="183">
                  <c:v>2.12</c:v>
                </c:pt>
                <c:pt idx="184">
                  <c:v>2.08</c:v>
                </c:pt>
                <c:pt idx="185">
                  <c:v>2.12</c:v>
                </c:pt>
                <c:pt idx="186">
                  <c:v>0.08</c:v>
                </c:pt>
                <c:pt idx="187">
                  <c:v>2.0299999999999998</c:v>
                </c:pt>
                <c:pt idx="188">
                  <c:v>2.0699999999999998</c:v>
                </c:pt>
                <c:pt idx="189">
                  <c:v>2.0699999999999998</c:v>
                </c:pt>
                <c:pt idx="190">
                  <c:v>0.38</c:v>
                </c:pt>
                <c:pt idx="191">
                  <c:v>1.8</c:v>
                </c:pt>
                <c:pt idx="192">
                  <c:v>2.12</c:v>
                </c:pt>
                <c:pt idx="193">
                  <c:v>2.08</c:v>
                </c:pt>
                <c:pt idx="194">
                  <c:v>0.9</c:v>
                </c:pt>
                <c:pt idx="195">
                  <c:v>1.28</c:v>
                </c:pt>
                <c:pt idx="196">
                  <c:v>2.13</c:v>
                </c:pt>
                <c:pt idx="197">
                  <c:v>2.15</c:v>
                </c:pt>
                <c:pt idx="198">
                  <c:v>1.38</c:v>
                </c:pt>
                <c:pt idx="199">
                  <c:v>0.73</c:v>
                </c:pt>
                <c:pt idx="200">
                  <c:v>2.1</c:v>
                </c:pt>
                <c:pt idx="201">
                  <c:v>2.0699999999999998</c:v>
                </c:pt>
                <c:pt idx="202">
                  <c:v>1.9</c:v>
                </c:pt>
                <c:pt idx="203">
                  <c:v>0.25</c:v>
                </c:pt>
                <c:pt idx="204">
                  <c:v>2.08</c:v>
                </c:pt>
                <c:pt idx="205">
                  <c:v>2.08</c:v>
                </c:pt>
                <c:pt idx="206">
                  <c:v>2.08</c:v>
                </c:pt>
                <c:pt idx="207">
                  <c:v>0.15</c:v>
                </c:pt>
                <c:pt idx="208">
                  <c:v>1.95</c:v>
                </c:pt>
                <c:pt idx="209">
                  <c:v>2.1</c:v>
                </c:pt>
                <c:pt idx="210">
                  <c:v>2.0699999999999998</c:v>
                </c:pt>
                <c:pt idx="211">
                  <c:v>0.75</c:v>
                </c:pt>
                <c:pt idx="212">
                  <c:v>1.38</c:v>
                </c:pt>
                <c:pt idx="213">
                  <c:v>2.1</c:v>
                </c:pt>
                <c:pt idx="214">
                  <c:v>2.1</c:v>
                </c:pt>
                <c:pt idx="215">
                  <c:v>1.22</c:v>
                </c:pt>
                <c:pt idx="216">
                  <c:v>0.88</c:v>
                </c:pt>
                <c:pt idx="217">
                  <c:v>2.0699999999999998</c:v>
                </c:pt>
                <c:pt idx="218">
                  <c:v>2.12</c:v>
                </c:pt>
                <c:pt idx="219">
                  <c:v>1.82</c:v>
                </c:pt>
                <c:pt idx="220">
                  <c:v>0.4</c:v>
                </c:pt>
                <c:pt idx="221">
                  <c:v>2.15</c:v>
                </c:pt>
                <c:pt idx="222">
                  <c:v>2.1</c:v>
                </c:pt>
                <c:pt idx="223">
                  <c:v>2.0499999999999998</c:v>
                </c:pt>
                <c:pt idx="224">
                  <c:v>0.03</c:v>
                </c:pt>
                <c:pt idx="225">
                  <c:v>2.08</c:v>
                </c:pt>
                <c:pt idx="226">
                  <c:v>2.08</c:v>
                </c:pt>
                <c:pt idx="227">
                  <c:v>2.13</c:v>
                </c:pt>
                <c:pt idx="228">
                  <c:v>0.52</c:v>
                </c:pt>
                <c:pt idx="229">
                  <c:v>1.6</c:v>
                </c:pt>
                <c:pt idx="230">
                  <c:v>2.08</c:v>
                </c:pt>
                <c:pt idx="231">
                  <c:v>2.13</c:v>
                </c:pt>
                <c:pt idx="232">
                  <c:v>1.02</c:v>
                </c:pt>
                <c:pt idx="233">
                  <c:v>1.08</c:v>
                </c:pt>
                <c:pt idx="234">
                  <c:v>2.17</c:v>
                </c:pt>
                <c:pt idx="235">
                  <c:v>2.1</c:v>
                </c:pt>
                <c:pt idx="236">
                  <c:v>1.48</c:v>
                </c:pt>
                <c:pt idx="237">
                  <c:v>0.67</c:v>
                </c:pt>
                <c:pt idx="238">
                  <c:v>2.0499999999999998</c:v>
                </c:pt>
                <c:pt idx="239">
                  <c:v>2.1</c:v>
                </c:pt>
                <c:pt idx="240">
                  <c:v>2.02</c:v>
                </c:pt>
                <c:pt idx="241">
                  <c:v>0.1</c:v>
                </c:pt>
                <c:pt idx="242">
                  <c:v>2.12</c:v>
                </c:pt>
                <c:pt idx="243">
                  <c:v>2.1</c:v>
                </c:pt>
                <c:pt idx="244">
                  <c:v>2.1</c:v>
                </c:pt>
                <c:pt idx="245">
                  <c:v>0.27</c:v>
                </c:pt>
                <c:pt idx="246">
                  <c:v>1.88</c:v>
                </c:pt>
                <c:pt idx="247">
                  <c:v>2.1</c:v>
                </c:pt>
                <c:pt idx="248">
                  <c:v>2.1</c:v>
                </c:pt>
                <c:pt idx="249">
                  <c:v>0.78</c:v>
                </c:pt>
                <c:pt idx="250">
                  <c:v>1.35</c:v>
                </c:pt>
                <c:pt idx="251">
                  <c:v>2.1</c:v>
                </c:pt>
                <c:pt idx="252">
                  <c:v>2.15</c:v>
                </c:pt>
                <c:pt idx="253">
                  <c:v>1.23</c:v>
                </c:pt>
                <c:pt idx="254">
                  <c:v>0.9</c:v>
                </c:pt>
                <c:pt idx="255">
                  <c:v>2.13</c:v>
                </c:pt>
                <c:pt idx="256">
                  <c:v>2.1</c:v>
                </c:pt>
                <c:pt idx="257">
                  <c:v>1.72</c:v>
                </c:pt>
                <c:pt idx="258">
                  <c:v>0.47</c:v>
                </c:pt>
                <c:pt idx="259">
                  <c:v>2.12</c:v>
                </c:pt>
                <c:pt idx="260">
                  <c:v>2.0699999999999998</c:v>
                </c:pt>
                <c:pt idx="261">
                  <c:v>2.0699999999999998</c:v>
                </c:pt>
                <c:pt idx="262">
                  <c:v>0.05</c:v>
                </c:pt>
                <c:pt idx="263">
                  <c:v>2.0699999999999998</c:v>
                </c:pt>
                <c:pt idx="264">
                  <c:v>2.13</c:v>
                </c:pt>
                <c:pt idx="265">
                  <c:v>2.1</c:v>
                </c:pt>
                <c:pt idx="266">
                  <c:v>0.48</c:v>
                </c:pt>
                <c:pt idx="267">
                  <c:v>1.67</c:v>
                </c:pt>
                <c:pt idx="268">
                  <c:v>2.0699999999999998</c:v>
                </c:pt>
                <c:pt idx="269">
                  <c:v>2.12</c:v>
                </c:pt>
                <c:pt idx="270">
                  <c:v>1.07</c:v>
                </c:pt>
                <c:pt idx="271">
                  <c:v>1.1299999999999999</c:v>
                </c:pt>
                <c:pt idx="272">
                  <c:v>2.12</c:v>
                </c:pt>
                <c:pt idx="273">
                  <c:v>2.1</c:v>
                </c:pt>
                <c:pt idx="274">
                  <c:v>1.47</c:v>
                </c:pt>
                <c:pt idx="275">
                  <c:v>0.65</c:v>
                </c:pt>
                <c:pt idx="276">
                  <c:v>2.08</c:v>
                </c:pt>
                <c:pt idx="277">
                  <c:v>2.0699999999999998</c:v>
                </c:pt>
                <c:pt idx="278">
                  <c:v>2</c:v>
                </c:pt>
                <c:pt idx="279">
                  <c:v>0.25</c:v>
                </c:pt>
                <c:pt idx="280">
                  <c:v>2.08</c:v>
                </c:pt>
                <c:pt idx="281">
                  <c:v>2.1</c:v>
                </c:pt>
                <c:pt idx="282">
                  <c:v>2.15</c:v>
                </c:pt>
                <c:pt idx="283">
                  <c:v>0.25</c:v>
                </c:pt>
                <c:pt idx="284">
                  <c:v>1.87</c:v>
                </c:pt>
                <c:pt idx="285">
                  <c:v>2.08</c:v>
                </c:pt>
                <c:pt idx="286">
                  <c:v>2.1</c:v>
                </c:pt>
                <c:pt idx="287">
                  <c:v>0.78</c:v>
                </c:pt>
                <c:pt idx="288">
                  <c:v>1.4</c:v>
                </c:pt>
                <c:pt idx="289">
                  <c:v>2.12</c:v>
                </c:pt>
                <c:pt idx="290">
                  <c:v>2.0699999999999998</c:v>
                </c:pt>
                <c:pt idx="291">
                  <c:v>1.32</c:v>
                </c:pt>
                <c:pt idx="292">
                  <c:v>0.92</c:v>
                </c:pt>
                <c:pt idx="293">
                  <c:v>2.08</c:v>
                </c:pt>
                <c:pt idx="294">
                  <c:v>2.1800000000000002</c:v>
                </c:pt>
                <c:pt idx="295">
                  <c:v>1.7</c:v>
                </c:pt>
                <c:pt idx="296">
                  <c:v>0.45</c:v>
                </c:pt>
                <c:pt idx="297">
                  <c:v>2.08</c:v>
                </c:pt>
                <c:pt idx="298">
                  <c:v>2.08</c:v>
                </c:pt>
                <c:pt idx="299">
                  <c:v>2.0699999999999998</c:v>
                </c:pt>
                <c:pt idx="300">
                  <c:v>0.05</c:v>
                </c:pt>
                <c:pt idx="301">
                  <c:v>2.08</c:v>
                </c:pt>
                <c:pt idx="302">
                  <c:v>2.1</c:v>
                </c:pt>
                <c:pt idx="303">
                  <c:v>2.1</c:v>
                </c:pt>
                <c:pt idx="304">
                  <c:v>0.42</c:v>
                </c:pt>
                <c:pt idx="305">
                  <c:v>1.7</c:v>
                </c:pt>
                <c:pt idx="306">
                  <c:v>2.13</c:v>
                </c:pt>
                <c:pt idx="307">
                  <c:v>2.1</c:v>
                </c:pt>
                <c:pt idx="308">
                  <c:v>0.95</c:v>
                </c:pt>
                <c:pt idx="309">
                  <c:v>1.18</c:v>
                </c:pt>
                <c:pt idx="310">
                  <c:v>2.12</c:v>
                </c:pt>
                <c:pt idx="311">
                  <c:v>2.1</c:v>
                </c:pt>
                <c:pt idx="312">
                  <c:v>1.43</c:v>
                </c:pt>
                <c:pt idx="313">
                  <c:v>0.72</c:v>
                </c:pt>
                <c:pt idx="314">
                  <c:v>2.1</c:v>
                </c:pt>
                <c:pt idx="315">
                  <c:v>2.25</c:v>
                </c:pt>
                <c:pt idx="316">
                  <c:v>1.93</c:v>
                </c:pt>
                <c:pt idx="317">
                  <c:v>0.27</c:v>
                </c:pt>
                <c:pt idx="318">
                  <c:v>2.15</c:v>
                </c:pt>
                <c:pt idx="319">
                  <c:v>2.0699999999999998</c:v>
                </c:pt>
                <c:pt idx="320">
                  <c:v>2.08</c:v>
                </c:pt>
                <c:pt idx="321">
                  <c:v>0.17</c:v>
                </c:pt>
                <c:pt idx="322">
                  <c:v>1.97</c:v>
                </c:pt>
                <c:pt idx="323">
                  <c:v>2.08</c:v>
                </c:pt>
                <c:pt idx="324">
                  <c:v>2.08</c:v>
                </c:pt>
                <c:pt idx="325">
                  <c:v>3</c:v>
                </c:pt>
                <c:pt idx="326">
                  <c:v>1.67</c:v>
                </c:pt>
                <c:pt idx="327">
                  <c:v>2.27</c:v>
                </c:pt>
                <c:pt idx="328">
                  <c:v>2.2799999999999998</c:v>
                </c:pt>
                <c:pt idx="329">
                  <c:v>0.65</c:v>
                </c:pt>
                <c:pt idx="330">
                  <c:v>1.7</c:v>
                </c:pt>
                <c:pt idx="331">
                  <c:v>2.33</c:v>
                </c:pt>
                <c:pt idx="332">
                  <c:v>2.3199999999999998</c:v>
                </c:pt>
                <c:pt idx="333">
                  <c:v>0.62</c:v>
                </c:pt>
                <c:pt idx="334">
                  <c:v>1.7</c:v>
                </c:pt>
                <c:pt idx="335">
                  <c:v>2.27</c:v>
                </c:pt>
              </c:numCache>
            </c:numRef>
          </c:val>
        </c:ser>
        <c:dLbls>
          <c:showLegendKey val="0"/>
          <c:showVal val="0"/>
          <c:showCatName val="0"/>
          <c:showSerName val="0"/>
          <c:showPercent val="0"/>
          <c:showBubbleSize val="0"/>
        </c:dLbls>
        <c:axId val="499322288"/>
        <c:axId val="499344240"/>
      </c:areaChart>
      <c:catAx>
        <c:axId val="499322288"/>
        <c:scaling>
          <c:orientation val="minMax"/>
        </c:scaling>
        <c:delete val="1"/>
        <c:axPos val="b"/>
        <c:numFmt formatCode="General" sourceLinked="1"/>
        <c:majorTickMark val="out"/>
        <c:minorTickMark val="none"/>
        <c:tickLblPos val="nextTo"/>
        <c:crossAx val="499344240"/>
        <c:crosses val="autoZero"/>
        <c:auto val="1"/>
        <c:lblAlgn val="ctr"/>
        <c:lblOffset val="100"/>
        <c:noMultiLvlLbl val="0"/>
      </c:catAx>
      <c:valAx>
        <c:axId val="4993442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9322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zero"/>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[TEST14.xlsx]Source Net!ﾋﾟﾎﾞｯﾄﾃｰﾌﾞﾙ1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'Source Net'!$B$3:$B$4</c:f>
              <c:strCache>
                <c:ptCount val="1"/>
                <c:pt idx="0">
                  <c:v>rxbyt/s</c:v>
                </c:pt>
              </c:strCache>
            </c:strRef>
          </c:tx>
          <c:spPr>
            <a:ln w="28575" cap="rnd">
              <a:solidFill>
                <a:schemeClr val="accent1"/>
              </a:solidFill>
              <a:round/>
            </a:ln>
            <a:effectLst/>
          </c:spPr>
          <c:marker>
            <c:symbol val="none"/>
          </c:marker>
          <c:cat>
            <c:strRef>
              <c:f>'Source Net'!$A$5:$A$819</c:f>
              <c:strCache>
                <c:ptCount val="814"/>
                <c:pt idx="0">
                  <c:v>1506483109</c:v>
                </c:pt>
                <c:pt idx="1">
                  <c:v>1506483114</c:v>
                </c:pt>
                <c:pt idx="2">
                  <c:v>1506483119</c:v>
                </c:pt>
                <c:pt idx="3">
                  <c:v>1506483124</c:v>
                </c:pt>
                <c:pt idx="4">
                  <c:v>1506483129</c:v>
                </c:pt>
                <c:pt idx="5">
                  <c:v>1506483134</c:v>
                </c:pt>
                <c:pt idx="6">
                  <c:v>1506483139</c:v>
                </c:pt>
                <c:pt idx="7">
                  <c:v>1506483144</c:v>
                </c:pt>
                <c:pt idx="8">
                  <c:v>1506483149</c:v>
                </c:pt>
                <c:pt idx="9">
                  <c:v>1506483154</c:v>
                </c:pt>
                <c:pt idx="10">
                  <c:v>1506483159</c:v>
                </c:pt>
                <c:pt idx="11">
                  <c:v>1506483164</c:v>
                </c:pt>
                <c:pt idx="12">
                  <c:v>1506483169</c:v>
                </c:pt>
                <c:pt idx="13">
                  <c:v>1506483174</c:v>
                </c:pt>
                <c:pt idx="14">
                  <c:v>1506483179</c:v>
                </c:pt>
                <c:pt idx="15">
                  <c:v>1506483184</c:v>
                </c:pt>
                <c:pt idx="16">
                  <c:v>1506483189</c:v>
                </c:pt>
                <c:pt idx="17">
                  <c:v>1506483194</c:v>
                </c:pt>
                <c:pt idx="18">
                  <c:v>1506483199</c:v>
                </c:pt>
                <c:pt idx="19">
                  <c:v>1506483204</c:v>
                </c:pt>
                <c:pt idx="20">
                  <c:v>1506483209</c:v>
                </c:pt>
                <c:pt idx="21">
                  <c:v>1506483214</c:v>
                </c:pt>
                <c:pt idx="22">
                  <c:v>1506483219</c:v>
                </c:pt>
                <c:pt idx="23">
                  <c:v>1506483224</c:v>
                </c:pt>
                <c:pt idx="24">
                  <c:v>1506483229</c:v>
                </c:pt>
                <c:pt idx="25">
                  <c:v>1506483234</c:v>
                </c:pt>
                <c:pt idx="26">
                  <c:v>1506483239</c:v>
                </c:pt>
                <c:pt idx="27">
                  <c:v>1506483244</c:v>
                </c:pt>
                <c:pt idx="28">
                  <c:v>1506483249</c:v>
                </c:pt>
                <c:pt idx="29">
                  <c:v>1506483254</c:v>
                </c:pt>
                <c:pt idx="30">
                  <c:v>1506483259</c:v>
                </c:pt>
                <c:pt idx="31">
                  <c:v>1506483264</c:v>
                </c:pt>
                <c:pt idx="32">
                  <c:v>1506483269</c:v>
                </c:pt>
                <c:pt idx="33">
                  <c:v>1506483274</c:v>
                </c:pt>
                <c:pt idx="34">
                  <c:v>1506483279</c:v>
                </c:pt>
                <c:pt idx="35">
                  <c:v>1506483284</c:v>
                </c:pt>
                <c:pt idx="36">
                  <c:v>1506483289</c:v>
                </c:pt>
                <c:pt idx="37">
                  <c:v>1506483294</c:v>
                </c:pt>
                <c:pt idx="38">
                  <c:v>1506483299</c:v>
                </c:pt>
                <c:pt idx="39">
                  <c:v>1506483304</c:v>
                </c:pt>
                <c:pt idx="40">
                  <c:v>1506483309</c:v>
                </c:pt>
                <c:pt idx="41">
                  <c:v>1506483314</c:v>
                </c:pt>
                <c:pt idx="42">
                  <c:v>1506483319</c:v>
                </c:pt>
                <c:pt idx="43">
                  <c:v>1506483324</c:v>
                </c:pt>
                <c:pt idx="44">
                  <c:v>1506483329</c:v>
                </c:pt>
                <c:pt idx="45">
                  <c:v>1506483334</c:v>
                </c:pt>
                <c:pt idx="46">
                  <c:v>1506483339</c:v>
                </c:pt>
                <c:pt idx="47">
                  <c:v>1506483344</c:v>
                </c:pt>
                <c:pt idx="48">
                  <c:v>1506483349</c:v>
                </c:pt>
                <c:pt idx="49">
                  <c:v>1506483354</c:v>
                </c:pt>
                <c:pt idx="50">
                  <c:v>1506483359</c:v>
                </c:pt>
                <c:pt idx="51">
                  <c:v>1506483364</c:v>
                </c:pt>
                <c:pt idx="52">
                  <c:v>1506483369</c:v>
                </c:pt>
                <c:pt idx="53">
                  <c:v>1506483374</c:v>
                </c:pt>
                <c:pt idx="54">
                  <c:v>1506483379</c:v>
                </c:pt>
                <c:pt idx="55">
                  <c:v>1506483384</c:v>
                </c:pt>
                <c:pt idx="56">
                  <c:v>1506483389</c:v>
                </c:pt>
                <c:pt idx="57">
                  <c:v>1506483394</c:v>
                </c:pt>
                <c:pt idx="58">
                  <c:v>1506483399</c:v>
                </c:pt>
                <c:pt idx="59">
                  <c:v>1506483404</c:v>
                </c:pt>
                <c:pt idx="60">
                  <c:v>1506483409</c:v>
                </c:pt>
                <c:pt idx="61">
                  <c:v>1506483414</c:v>
                </c:pt>
                <c:pt idx="62">
                  <c:v>1506483419</c:v>
                </c:pt>
                <c:pt idx="63">
                  <c:v>1506483424</c:v>
                </c:pt>
                <c:pt idx="64">
                  <c:v>1506483429</c:v>
                </c:pt>
                <c:pt idx="65">
                  <c:v>1506483434</c:v>
                </c:pt>
                <c:pt idx="66">
                  <c:v>1506483439</c:v>
                </c:pt>
                <c:pt idx="67">
                  <c:v>1506483444</c:v>
                </c:pt>
                <c:pt idx="68">
                  <c:v>1506483449</c:v>
                </c:pt>
                <c:pt idx="69">
                  <c:v>1506483454</c:v>
                </c:pt>
                <c:pt idx="70">
                  <c:v>1506483459</c:v>
                </c:pt>
                <c:pt idx="71">
                  <c:v>1506483464</c:v>
                </c:pt>
                <c:pt idx="72">
                  <c:v>1506483469</c:v>
                </c:pt>
                <c:pt idx="73">
                  <c:v>1506483474</c:v>
                </c:pt>
                <c:pt idx="74">
                  <c:v>1506483479</c:v>
                </c:pt>
                <c:pt idx="75">
                  <c:v>1506483484</c:v>
                </c:pt>
                <c:pt idx="76">
                  <c:v>1506483489</c:v>
                </c:pt>
                <c:pt idx="77">
                  <c:v>1506483494</c:v>
                </c:pt>
                <c:pt idx="78">
                  <c:v>1506483499</c:v>
                </c:pt>
                <c:pt idx="79">
                  <c:v>1506483504</c:v>
                </c:pt>
                <c:pt idx="80">
                  <c:v>1506483509</c:v>
                </c:pt>
                <c:pt idx="81">
                  <c:v>1506483514</c:v>
                </c:pt>
                <c:pt idx="82">
                  <c:v>1506483519</c:v>
                </c:pt>
                <c:pt idx="83">
                  <c:v>1506483524</c:v>
                </c:pt>
                <c:pt idx="84">
                  <c:v>1506483529</c:v>
                </c:pt>
                <c:pt idx="85">
                  <c:v>1506483534</c:v>
                </c:pt>
                <c:pt idx="86">
                  <c:v>1506483539</c:v>
                </c:pt>
                <c:pt idx="87">
                  <c:v>1506483544</c:v>
                </c:pt>
                <c:pt idx="88">
                  <c:v>1506483549</c:v>
                </c:pt>
                <c:pt idx="89">
                  <c:v>1506483554</c:v>
                </c:pt>
                <c:pt idx="90">
                  <c:v>1506483559</c:v>
                </c:pt>
                <c:pt idx="91">
                  <c:v>1506483564</c:v>
                </c:pt>
                <c:pt idx="92">
                  <c:v>1506483569</c:v>
                </c:pt>
                <c:pt idx="93">
                  <c:v>1506483574</c:v>
                </c:pt>
                <c:pt idx="94">
                  <c:v>1506483579</c:v>
                </c:pt>
                <c:pt idx="95">
                  <c:v>1506483584</c:v>
                </c:pt>
                <c:pt idx="96">
                  <c:v>1506483589</c:v>
                </c:pt>
                <c:pt idx="97">
                  <c:v>1506483594</c:v>
                </c:pt>
                <c:pt idx="98">
                  <c:v>1506483599</c:v>
                </c:pt>
                <c:pt idx="99">
                  <c:v>1506483604</c:v>
                </c:pt>
                <c:pt idx="100">
                  <c:v>1506483609</c:v>
                </c:pt>
                <c:pt idx="101">
                  <c:v>1506483614</c:v>
                </c:pt>
                <c:pt idx="102">
                  <c:v>1506483619</c:v>
                </c:pt>
                <c:pt idx="103">
                  <c:v>1506483624</c:v>
                </c:pt>
                <c:pt idx="104">
                  <c:v>1506483629</c:v>
                </c:pt>
                <c:pt idx="105">
                  <c:v>1506483634</c:v>
                </c:pt>
                <c:pt idx="106">
                  <c:v>1506483639</c:v>
                </c:pt>
                <c:pt idx="107">
                  <c:v>1506483644</c:v>
                </c:pt>
                <c:pt idx="108">
                  <c:v>1506483649</c:v>
                </c:pt>
                <c:pt idx="109">
                  <c:v>1506483654</c:v>
                </c:pt>
                <c:pt idx="110">
                  <c:v>1506483659</c:v>
                </c:pt>
                <c:pt idx="111">
                  <c:v>1506483664</c:v>
                </c:pt>
                <c:pt idx="112">
                  <c:v>1506483669</c:v>
                </c:pt>
                <c:pt idx="113">
                  <c:v>1506483674</c:v>
                </c:pt>
                <c:pt idx="114">
                  <c:v>1506483679</c:v>
                </c:pt>
                <c:pt idx="115">
                  <c:v>1506483684</c:v>
                </c:pt>
                <c:pt idx="116">
                  <c:v>1506483689</c:v>
                </c:pt>
                <c:pt idx="117">
                  <c:v>1506483694</c:v>
                </c:pt>
                <c:pt idx="118">
                  <c:v>1506483699</c:v>
                </c:pt>
                <c:pt idx="119">
                  <c:v>1506483704</c:v>
                </c:pt>
                <c:pt idx="120">
                  <c:v>1506483709</c:v>
                </c:pt>
                <c:pt idx="121">
                  <c:v>1506483714</c:v>
                </c:pt>
                <c:pt idx="122">
                  <c:v>1506483719</c:v>
                </c:pt>
                <c:pt idx="123">
                  <c:v>1506483724</c:v>
                </c:pt>
                <c:pt idx="124">
                  <c:v>1506483729</c:v>
                </c:pt>
                <c:pt idx="125">
                  <c:v>1506483734</c:v>
                </c:pt>
                <c:pt idx="126">
                  <c:v>1506483739</c:v>
                </c:pt>
                <c:pt idx="127">
                  <c:v>1506483744</c:v>
                </c:pt>
                <c:pt idx="128">
                  <c:v>1506483749</c:v>
                </c:pt>
                <c:pt idx="129">
                  <c:v>1506483754</c:v>
                </c:pt>
                <c:pt idx="130">
                  <c:v>1506483759</c:v>
                </c:pt>
                <c:pt idx="131">
                  <c:v>1506483764</c:v>
                </c:pt>
                <c:pt idx="132">
                  <c:v>1506483769</c:v>
                </c:pt>
                <c:pt idx="133">
                  <c:v>1506483774</c:v>
                </c:pt>
                <c:pt idx="134">
                  <c:v>1506483779</c:v>
                </c:pt>
                <c:pt idx="135">
                  <c:v>1506483784</c:v>
                </c:pt>
                <c:pt idx="136">
                  <c:v>1506483789</c:v>
                </c:pt>
                <c:pt idx="137">
                  <c:v>1506483794</c:v>
                </c:pt>
                <c:pt idx="138">
                  <c:v>1506483799</c:v>
                </c:pt>
                <c:pt idx="139">
                  <c:v>1506483804</c:v>
                </c:pt>
                <c:pt idx="140">
                  <c:v>1506483809</c:v>
                </c:pt>
                <c:pt idx="141">
                  <c:v>1506483814</c:v>
                </c:pt>
                <c:pt idx="142">
                  <c:v>1506483819</c:v>
                </c:pt>
                <c:pt idx="143">
                  <c:v>1506483824</c:v>
                </c:pt>
                <c:pt idx="144">
                  <c:v>1506483829</c:v>
                </c:pt>
                <c:pt idx="145">
                  <c:v>1506483834</c:v>
                </c:pt>
                <c:pt idx="146">
                  <c:v>1506483839</c:v>
                </c:pt>
                <c:pt idx="147">
                  <c:v>1506483844</c:v>
                </c:pt>
                <c:pt idx="148">
                  <c:v>1506483849</c:v>
                </c:pt>
                <c:pt idx="149">
                  <c:v>1506483854</c:v>
                </c:pt>
                <c:pt idx="150">
                  <c:v>1506483859</c:v>
                </c:pt>
                <c:pt idx="151">
                  <c:v>1506483864</c:v>
                </c:pt>
                <c:pt idx="152">
                  <c:v>1506483869</c:v>
                </c:pt>
                <c:pt idx="153">
                  <c:v>1506483874</c:v>
                </c:pt>
                <c:pt idx="154">
                  <c:v>1506483879</c:v>
                </c:pt>
                <c:pt idx="155">
                  <c:v>1506483884</c:v>
                </c:pt>
                <c:pt idx="156">
                  <c:v>1506483889</c:v>
                </c:pt>
                <c:pt idx="157">
                  <c:v>1506483894</c:v>
                </c:pt>
                <c:pt idx="158">
                  <c:v>1506483899</c:v>
                </c:pt>
                <c:pt idx="159">
                  <c:v>1506483904</c:v>
                </c:pt>
                <c:pt idx="160">
                  <c:v>1506483909</c:v>
                </c:pt>
                <c:pt idx="161">
                  <c:v>1506483914</c:v>
                </c:pt>
                <c:pt idx="162">
                  <c:v>1506483919</c:v>
                </c:pt>
                <c:pt idx="163">
                  <c:v>1506483924</c:v>
                </c:pt>
                <c:pt idx="164">
                  <c:v>1506483929</c:v>
                </c:pt>
                <c:pt idx="165">
                  <c:v>1506483934</c:v>
                </c:pt>
                <c:pt idx="166">
                  <c:v>1506483939</c:v>
                </c:pt>
                <c:pt idx="167">
                  <c:v>1506483944</c:v>
                </c:pt>
                <c:pt idx="168">
                  <c:v>1506483949</c:v>
                </c:pt>
                <c:pt idx="169">
                  <c:v>1506483954</c:v>
                </c:pt>
                <c:pt idx="170">
                  <c:v>1506483959</c:v>
                </c:pt>
                <c:pt idx="171">
                  <c:v>1506483964</c:v>
                </c:pt>
                <c:pt idx="172">
                  <c:v>1506483969</c:v>
                </c:pt>
                <c:pt idx="173">
                  <c:v>1506483974</c:v>
                </c:pt>
                <c:pt idx="174">
                  <c:v>1506483979</c:v>
                </c:pt>
                <c:pt idx="175">
                  <c:v>1506483984</c:v>
                </c:pt>
                <c:pt idx="176">
                  <c:v>1506483989</c:v>
                </c:pt>
                <c:pt idx="177">
                  <c:v>1506483994</c:v>
                </c:pt>
                <c:pt idx="178">
                  <c:v>1506483999</c:v>
                </c:pt>
                <c:pt idx="179">
                  <c:v>1506484004</c:v>
                </c:pt>
                <c:pt idx="180">
                  <c:v>1506484009</c:v>
                </c:pt>
                <c:pt idx="181">
                  <c:v>1506484014</c:v>
                </c:pt>
                <c:pt idx="182">
                  <c:v>1506484019</c:v>
                </c:pt>
                <c:pt idx="183">
                  <c:v>1506484024</c:v>
                </c:pt>
                <c:pt idx="184">
                  <c:v>1506484029</c:v>
                </c:pt>
                <c:pt idx="185">
                  <c:v>1506484034</c:v>
                </c:pt>
                <c:pt idx="186">
                  <c:v>1506484039</c:v>
                </c:pt>
                <c:pt idx="187">
                  <c:v>1506484044</c:v>
                </c:pt>
                <c:pt idx="188">
                  <c:v>1506484049</c:v>
                </c:pt>
                <c:pt idx="189">
                  <c:v>1506484054</c:v>
                </c:pt>
                <c:pt idx="190">
                  <c:v>1506484059</c:v>
                </c:pt>
                <c:pt idx="191">
                  <c:v>1506484064</c:v>
                </c:pt>
                <c:pt idx="192">
                  <c:v>1506484069</c:v>
                </c:pt>
                <c:pt idx="193">
                  <c:v>1506484074</c:v>
                </c:pt>
                <c:pt idx="194">
                  <c:v>1506484079</c:v>
                </c:pt>
                <c:pt idx="195">
                  <c:v>1506484084</c:v>
                </c:pt>
                <c:pt idx="196">
                  <c:v>1506484089</c:v>
                </c:pt>
                <c:pt idx="197">
                  <c:v>1506484094</c:v>
                </c:pt>
                <c:pt idx="198">
                  <c:v>1506484099</c:v>
                </c:pt>
                <c:pt idx="199">
                  <c:v>1506484104</c:v>
                </c:pt>
                <c:pt idx="200">
                  <c:v>1506484109</c:v>
                </c:pt>
                <c:pt idx="201">
                  <c:v>1506484114</c:v>
                </c:pt>
                <c:pt idx="202">
                  <c:v>1506484119</c:v>
                </c:pt>
                <c:pt idx="203">
                  <c:v>1506484124</c:v>
                </c:pt>
                <c:pt idx="204">
                  <c:v>1506484129</c:v>
                </c:pt>
                <c:pt idx="205">
                  <c:v>1506484134</c:v>
                </c:pt>
                <c:pt idx="206">
                  <c:v>1506484139</c:v>
                </c:pt>
                <c:pt idx="207">
                  <c:v>1506484144</c:v>
                </c:pt>
                <c:pt idx="208">
                  <c:v>1506484149</c:v>
                </c:pt>
                <c:pt idx="209">
                  <c:v>1506484154</c:v>
                </c:pt>
                <c:pt idx="210">
                  <c:v>1506484159</c:v>
                </c:pt>
                <c:pt idx="211">
                  <c:v>1506484164</c:v>
                </c:pt>
                <c:pt idx="212">
                  <c:v>1506484169</c:v>
                </c:pt>
                <c:pt idx="213">
                  <c:v>1506484174</c:v>
                </c:pt>
                <c:pt idx="214">
                  <c:v>1506484179</c:v>
                </c:pt>
                <c:pt idx="215">
                  <c:v>1506484184</c:v>
                </c:pt>
                <c:pt idx="216">
                  <c:v>1506484189</c:v>
                </c:pt>
                <c:pt idx="217">
                  <c:v>1506484194</c:v>
                </c:pt>
                <c:pt idx="218">
                  <c:v>1506484199</c:v>
                </c:pt>
                <c:pt idx="219">
                  <c:v>1506484204</c:v>
                </c:pt>
                <c:pt idx="220">
                  <c:v>1506484209</c:v>
                </c:pt>
                <c:pt idx="221">
                  <c:v>1506484214</c:v>
                </c:pt>
                <c:pt idx="222">
                  <c:v>1506484219</c:v>
                </c:pt>
                <c:pt idx="223">
                  <c:v>1506484224</c:v>
                </c:pt>
                <c:pt idx="224">
                  <c:v>1506484229</c:v>
                </c:pt>
                <c:pt idx="225">
                  <c:v>1506484234</c:v>
                </c:pt>
                <c:pt idx="226">
                  <c:v>1506484239</c:v>
                </c:pt>
                <c:pt idx="227">
                  <c:v>1506484244</c:v>
                </c:pt>
                <c:pt idx="228">
                  <c:v>1506484249</c:v>
                </c:pt>
                <c:pt idx="229">
                  <c:v>1506484254</c:v>
                </c:pt>
                <c:pt idx="230">
                  <c:v>1506484259</c:v>
                </c:pt>
                <c:pt idx="231">
                  <c:v>1506484264</c:v>
                </c:pt>
                <c:pt idx="232">
                  <c:v>1506484269</c:v>
                </c:pt>
                <c:pt idx="233">
                  <c:v>1506484274</c:v>
                </c:pt>
                <c:pt idx="234">
                  <c:v>1506484279</c:v>
                </c:pt>
                <c:pt idx="235">
                  <c:v>1506484284</c:v>
                </c:pt>
                <c:pt idx="236">
                  <c:v>1506484289</c:v>
                </c:pt>
                <c:pt idx="237">
                  <c:v>1506484294</c:v>
                </c:pt>
                <c:pt idx="238">
                  <c:v>1506484299</c:v>
                </c:pt>
                <c:pt idx="239">
                  <c:v>1506484304</c:v>
                </c:pt>
                <c:pt idx="240">
                  <c:v>1506484309</c:v>
                </c:pt>
                <c:pt idx="241">
                  <c:v>1506484314</c:v>
                </c:pt>
                <c:pt idx="242">
                  <c:v>1506484319</c:v>
                </c:pt>
                <c:pt idx="243">
                  <c:v>1506484324</c:v>
                </c:pt>
                <c:pt idx="244">
                  <c:v>1506484329</c:v>
                </c:pt>
                <c:pt idx="245">
                  <c:v>1506484334</c:v>
                </c:pt>
                <c:pt idx="246">
                  <c:v>1506484339</c:v>
                </c:pt>
                <c:pt idx="247">
                  <c:v>1506484344</c:v>
                </c:pt>
                <c:pt idx="248">
                  <c:v>1506484349</c:v>
                </c:pt>
                <c:pt idx="249">
                  <c:v>1506484354</c:v>
                </c:pt>
                <c:pt idx="250">
                  <c:v>1506484359</c:v>
                </c:pt>
                <c:pt idx="251">
                  <c:v>1506484364</c:v>
                </c:pt>
                <c:pt idx="252">
                  <c:v>1506484369</c:v>
                </c:pt>
                <c:pt idx="253">
                  <c:v>1506484374</c:v>
                </c:pt>
                <c:pt idx="254">
                  <c:v>1506484379</c:v>
                </c:pt>
                <c:pt idx="255">
                  <c:v>1506484384</c:v>
                </c:pt>
                <c:pt idx="256">
                  <c:v>1506484389</c:v>
                </c:pt>
                <c:pt idx="257">
                  <c:v>1506484394</c:v>
                </c:pt>
                <c:pt idx="258">
                  <c:v>1506484399</c:v>
                </c:pt>
                <c:pt idx="259">
                  <c:v>1506484404</c:v>
                </c:pt>
                <c:pt idx="260">
                  <c:v>1506484409</c:v>
                </c:pt>
                <c:pt idx="261">
                  <c:v>1506484414</c:v>
                </c:pt>
                <c:pt idx="262">
                  <c:v>1506484419</c:v>
                </c:pt>
                <c:pt idx="263">
                  <c:v>1506484424</c:v>
                </c:pt>
                <c:pt idx="264">
                  <c:v>1506484429</c:v>
                </c:pt>
                <c:pt idx="265">
                  <c:v>1506484434</c:v>
                </c:pt>
                <c:pt idx="266">
                  <c:v>1506484439</c:v>
                </c:pt>
                <c:pt idx="267">
                  <c:v>1506484444</c:v>
                </c:pt>
                <c:pt idx="268">
                  <c:v>1506484449</c:v>
                </c:pt>
                <c:pt idx="269">
                  <c:v>1506484454</c:v>
                </c:pt>
                <c:pt idx="270">
                  <c:v>1506484459</c:v>
                </c:pt>
                <c:pt idx="271">
                  <c:v>1506484464</c:v>
                </c:pt>
                <c:pt idx="272">
                  <c:v>1506484469</c:v>
                </c:pt>
                <c:pt idx="273">
                  <c:v>1506484474</c:v>
                </c:pt>
                <c:pt idx="274">
                  <c:v>1506484479</c:v>
                </c:pt>
                <c:pt idx="275">
                  <c:v>1506484484</c:v>
                </c:pt>
                <c:pt idx="276">
                  <c:v>1506484489</c:v>
                </c:pt>
                <c:pt idx="277">
                  <c:v>1506484494</c:v>
                </c:pt>
                <c:pt idx="278">
                  <c:v>1506484499</c:v>
                </c:pt>
                <c:pt idx="279">
                  <c:v>1506484504</c:v>
                </c:pt>
                <c:pt idx="280">
                  <c:v>1506484509</c:v>
                </c:pt>
                <c:pt idx="281">
                  <c:v>1506484514</c:v>
                </c:pt>
                <c:pt idx="282">
                  <c:v>1506484519</c:v>
                </c:pt>
                <c:pt idx="283">
                  <c:v>1506484524</c:v>
                </c:pt>
                <c:pt idx="284">
                  <c:v>1506484529</c:v>
                </c:pt>
                <c:pt idx="285">
                  <c:v>1506484534</c:v>
                </c:pt>
                <c:pt idx="286">
                  <c:v>1506484539</c:v>
                </c:pt>
                <c:pt idx="287">
                  <c:v>1506484544</c:v>
                </c:pt>
                <c:pt idx="288">
                  <c:v>1506484549</c:v>
                </c:pt>
                <c:pt idx="289">
                  <c:v>1506484554</c:v>
                </c:pt>
                <c:pt idx="290">
                  <c:v>1506484559</c:v>
                </c:pt>
                <c:pt idx="291">
                  <c:v>1506484564</c:v>
                </c:pt>
                <c:pt idx="292">
                  <c:v>1506484569</c:v>
                </c:pt>
                <c:pt idx="293">
                  <c:v>1506484574</c:v>
                </c:pt>
                <c:pt idx="294">
                  <c:v>1506484579</c:v>
                </c:pt>
                <c:pt idx="295">
                  <c:v>1506484584</c:v>
                </c:pt>
                <c:pt idx="296">
                  <c:v>1506484589</c:v>
                </c:pt>
                <c:pt idx="297">
                  <c:v>1506484594</c:v>
                </c:pt>
                <c:pt idx="298">
                  <c:v>1506484599</c:v>
                </c:pt>
                <c:pt idx="299">
                  <c:v>1506484604</c:v>
                </c:pt>
                <c:pt idx="300">
                  <c:v>1506484609</c:v>
                </c:pt>
                <c:pt idx="301">
                  <c:v>1506484614</c:v>
                </c:pt>
                <c:pt idx="302">
                  <c:v>1506484619</c:v>
                </c:pt>
                <c:pt idx="303">
                  <c:v>1506484624</c:v>
                </c:pt>
                <c:pt idx="304">
                  <c:v>1506484629</c:v>
                </c:pt>
                <c:pt idx="305">
                  <c:v>1506484634</c:v>
                </c:pt>
                <c:pt idx="306">
                  <c:v>1506484639</c:v>
                </c:pt>
                <c:pt idx="307">
                  <c:v>1506484644</c:v>
                </c:pt>
                <c:pt idx="308">
                  <c:v>1506484649</c:v>
                </c:pt>
                <c:pt idx="309">
                  <c:v>1506484654</c:v>
                </c:pt>
                <c:pt idx="310">
                  <c:v>1506484659</c:v>
                </c:pt>
                <c:pt idx="311">
                  <c:v>1506484664</c:v>
                </c:pt>
                <c:pt idx="312">
                  <c:v>1506484669</c:v>
                </c:pt>
                <c:pt idx="313">
                  <c:v>1506484674</c:v>
                </c:pt>
                <c:pt idx="314">
                  <c:v>1506484679</c:v>
                </c:pt>
                <c:pt idx="315">
                  <c:v>1506484684</c:v>
                </c:pt>
                <c:pt idx="316">
                  <c:v>1506484689</c:v>
                </c:pt>
                <c:pt idx="317">
                  <c:v>1506484694</c:v>
                </c:pt>
                <c:pt idx="318">
                  <c:v>1506484699</c:v>
                </c:pt>
                <c:pt idx="319">
                  <c:v>1506484704</c:v>
                </c:pt>
                <c:pt idx="320">
                  <c:v>1506484709</c:v>
                </c:pt>
                <c:pt idx="321">
                  <c:v>1506484714</c:v>
                </c:pt>
                <c:pt idx="322">
                  <c:v>1506484719</c:v>
                </c:pt>
                <c:pt idx="323">
                  <c:v>1506484724</c:v>
                </c:pt>
                <c:pt idx="324">
                  <c:v>1506484729</c:v>
                </c:pt>
                <c:pt idx="325">
                  <c:v>1506484734</c:v>
                </c:pt>
                <c:pt idx="326">
                  <c:v>1506484739</c:v>
                </c:pt>
                <c:pt idx="327">
                  <c:v>1506484744</c:v>
                </c:pt>
                <c:pt idx="328">
                  <c:v>1506484749</c:v>
                </c:pt>
                <c:pt idx="329">
                  <c:v>1506484754</c:v>
                </c:pt>
                <c:pt idx="330">
                  <c:v>1506484759</c:v>
                </c:pt>
                <c:pt idx="331">
                  <c:v>1506484764</c:v>
                </c:pt>
                <c:pt idx="332">
                  <c:v>1506484769</c:v>
                </c:pt>
                <c:pt idx="333">
                  <c:v>1506484774</c:v>
                </c:pt>
                <c:pt idx="334">
                  <c:v>1506484779</c:v>
                </c:pt>
                <c:pt idx="335">
                  <c:v>1506484784</c:v>
                </c:pt>
                <c:pt idx="336">
                  <c:v>1506484789</c:v>
                </c:pt>
                <c:pt idx="337">
                  <c:v>1506484794</c:v>
                </c:pt>
                <c:pt idx="338">
                  <c:v>1506484799</c:v>
                </c:pt>
                <c:pt idx="339">
                  <c:v>1506484804</c:v>
                </c:pt>
                <c:pt idx="340">
                  <c:v>1506484809</c:v>
                </c:pt>
                <c:pt idx="341">
                  <c:v>1506484814</c:v>
                </c:pt>
                <c:pt idx="342">
                  <c:v>1506484819</c:v>
                </c:pt>
                <c:pt idx="343">
                  <c:v>1506484824</c:v>
                </c:pt>
                <c:pt idx="344">
                  <c:v>1506484829</c:v>
                </c:pt>
                <c:pt idx="345">
                  <c:v>1506484834</c:v>
                </c:pt>
                <c:pt idx="346">
                  <c:v>1506484839</c:v>
                </c:pt>
                <c:pt idx="347">
                  <c:v>1506484844</c:v>
                </c:pt>
                <c:pt idx="348">
                  <c:v>1506484849</c:v>
                </c:pt>
                <c:pt idx="349">
                  <c:v>1506484854</c:v>
                </c:pt>
                <c:pt idx="350">
                  <c:v>1506484859</c:v>
                </c:pt>
                <c:pt idx="351">
                  <c:v>1506484864</c:v>
                </c:pt>
                <c:pt idx="352">
                  <c:v>1506484869</c:v>
                </c:pt>
                <c:pt idx="353">
                  <c:v>1506484874</c:v>
                </c:pt>
                <c:pt idx="354">
                  <c:v>1506484879</c:v>
                </c:pt>
                <c:pt idx="355">
                  <c:v>1506484884</c:v>
                </c:pt>
                <c:pt idx="356">
                  <c:v>1506484889</c:v>
                </c:pt>
                <c:pt idx="357">
                  <c:v>1506484894</c:v>
                </c:pt>
                <c:pt idx="358">
                  <c:v>1506484899</c:v>
                </c:pt>
                <c:pt idx="359">
                  <c:v>1506484904</c:v>
                </c:pt>
                <c:pt idx="360">
                  <c:v>1506484909</c:v>
                </c:pt>
                <c:pt idx="361">
                  <c:v>1506484914</c:v>
                </c:pt>
                <c:pt idx="362">
                  <c:v>1506484919</c:v>
                </c:pt>
                <c:pt idx="363">
                  <c:v>1506484924</c:v>
                </c:pt>
                <c:pt idx="364">
                  <c:v>1506484929</c:v>
                </c:pt>
                <c:pt idx="365">
                  <c:v>1506484934</c:v>
                </c:pt>
                <c:pt idx="366">
                  <c:v>1506484939</c:v>
                </c:pt>
                <c:pt idx="367">
                  <c:v>1506484944</c:v>
                </c:pt>
                <c:pt idx="368">
                  <c:v>1506484949</c:v>
                </c:pt>
                <c:pt idx="369">
                  <c:v>1506484954</c:v>
                </c:pt>
                <c:pt idx="370">
                  <c:v>1506484959</c:v>
                </c:pt>
                <c:pt idx="371">
                  <c:v>1506484964</c:v>
                </c:pt>
                <c:pt idx="372">
                  <c:v>1506484969</c:v>
                </c:pt>
                <c:pt idx="373">
                  <c:v>1506484974</c:v>
                </c:pt>
                <c:pt idx="374">
                  <c:v>1506484979</c:v>
                </c:pt>
                <c:pt idx="375">
                  <c:v>1506484984</c:v>
                </c:pt>
                <c:pt idx="376">
                  <c:v>1506484989</c:v>
                </c:pt>
                <c:pt idx="377">
                  <c:v>1506484994</c:v>
                </c:pt>
                <c:pt idx="378">
                  <c:v>1506484999</c:v>
                </c:pt>
                <c:pt idx="379">
                  <c:v>1506485004</c:v>
                </c:pt>
                <c:pt idx="380">
                  <c:v>1506485009</c:v>
                </c:pt>
                <c:pt idx="381">
                  <c:v>1506485014</c:v>
                </c:pt>
                <c:pt idx="382">
                  <c:v>1506485019</c:v>
                </c:pt>
                <c:pt idx="383">
                  <c:v>1506485024</c:v>
                </c:pt>
                <c:pt idx="384">
                  <c:v>1506485029</c:v>
                </c:pt>
                <c:pt idx="385">
                  <c:v>1506485034</c:v>
                </c:pt>
                <c:pt idx="386">
                  <c:v>1506485039</c:v>
                </c:pt>
                <c:pt idx="387">
                  <c:v>1506485044</c:v>
                </c:pt>
                <c:pt idx="388">
                  <c:v>1506485049</c:v>
                </c:pt>
                <c:pt idx="389">
                  <c:v>1506485054</c:v>
                </c:pt>
                <c:pt idx="390">
                  <c:v>1506485059</c:v>
                </c:pt>
                <c:pt idx="391">
                  <c:v>1506485064</c:v>
                </c:pt>
                <c:pt idx="392">
                  <c:v>1506485069</c:v>
                </c:pt>
                <c:pt idx="393">
                  <c:v>1506485074</c:v>
                </c:pt>
                <c:pt idx="394">
                  <c:v>1506485079</c:v>
                </c:pt>
                <c:pt idx="395">
                  <c:v>1506485084</c:v>
                </c:pt>
                <c:pt idx="396">
                  <c:v>1506485089</c:v>
                </c:pt>
                <c:pt idx="397">
                  <c:v>1506485094</c:v>
                </c:pt>
                <c:pt idx="398">
                  <c:v>1506485099</c:v>
                </c:pt>
                <c:pt idx="399">
                  <c:v>1506485104</c:v>
                </c:pt>
                <c:pt idx="400">
                  <c:v>1506485109</c:v>
                </c:pt>
                <c:pt idx="401">
                  <c:v>1506485114</c:v>
                </c:pt>
                <c:pt idx="402">
                  <c:v>1506485119</c:v>
                </c:pt>
                <c:pt idx="403">
                  <c:v>1506485124</c:v>
                </c:pt>
                <c:pt idx="404">
                  <c:v>1506485129</c:v>
                </c:pt>
                <c:pt idx="405">
                  <c:v>1506485134</c:v>
                </c:pt>
                <c:pt idx="406">
                  <c:v>1506485139</c:v>
                </c:pt>
                <c:pt idx="407">
                  <c:v>1506485144</c:v>
                </c:pt>
                <c:pt idx="408">
                  <c:v>1506485149</c:v>
                </c:pt>
                <c:pt idx="409">
                  <c:v>1506485154</c:v>
                </c:pt>
                <c:pt idx="410">
                  <c:v>1506485159</c:v>
                </c:pt>
                <c:pt idx="411">
                  <c:v>1506485164</c:v>
                </c:pt>
                <c:pt idx="412">
                  <c:v>1506485169</c:v>
                </c:pt>
                <c:pt idx="413">
                  <c:v>1506485174</c:v>
                </c:pt>
                <c:pt idx="414">
                  <c:v>1506485179</c:v>
                </c:pt>
                <c:pt idx="415">
                  <c:v>1506485184</c:v>
                </c:pt>
                <c:pt idx="416">
                  <c:v>1506485189</c:v>
                </c:pt>
                <c:pt idx="417">
                  <c:v>1506485194</c:v>
                </c:pt>
                <c:pt idx="418">
                  <c:v>1506485199</c:v>
                </c:pt>
                <c:pt idx="419">
                  <c:v>1506485204</c:v>
                </c:pt>
                <c:pt idx="420">
                  <c:v>1506485209</c:v>
                </c:pt>
                <c:pt idx="421">
                  <c:v>1506485214</c:v>
                </c:pt>
                <c:pt idx="422">
                  <c:v>1506485219</c:v>
                </c:pt>
                <c:pt idx="423">
                  <c:v>1506485224</c:v>
                </c:pt>
                <c:pt idx="424">
                  <c:v>1506485229</c:v>
                </c:pt>
                <c:pt idx="425">
                  <c:v>1506485234</c:v>
                </c:pt>
                <c:pt idx="426">
                  <c:v>1506485239</c:v>
                </c:pt>
                <c:pt idx="427">
                  <c:v>1506485244</c:v>
                </c:pt>
                <c:pt idx="428">
                  <c:v>1506485249</c:v>
                </c:pt>
                <c:pt idx="429">
                  <c:v>1506485254</c:v>
                </c:pt>
                <c:pt idx="430">
                  <c:v>1506485259</c:v>
                </c:pt>
                <c:pt idx="431">
                  <c:v>1506485264</c:v>
                </c:pt>
                <c:pt idx="432">
                  <c:v>1506485269</c:v>
                </c:pt>
                <c:pt idx="433">
                  <c:v>1506485274</c:v>
                </c:pt>
                <c:pt idx="434">
                  <c:v>1506485279</c:v>
                </c:pt>
                <c:pt idx="435">
                  <c:v>1506485284</c:v>
                </c:pt>
                <c:pt idx="436">
                  <c:v>1506485289</c:v>
                </c:pt>
                <c:pt idx="437">
                  <c:v>1506485294</c:v>
                </c:pt>
                <c:pt idx="438">
                  <c:v>1506485299</c:v>
                </c:pt>
                <c:pt idx="439">
                  <c:v>1506485304</c:v>
                </c:pt>
                <c:pt idx="440">
                  <c:v>1506485309</c:v>
                </c:pt>
                <c:pt idx="441">
                  <c:v>1506485314</c:v>
                </c:pt>
                <c:pt idx="442">
                  <c:v>1506485319</c:v>
                </c:pt>
                <c:pt idx="443">
                  <c:v>1506485324</c:v>
                </c:pt>
                <c:pt idx="444">
                  <c:v>1506485329</c:v>
                </c:pt>
                <c:pt idx="445">
                  <c:v>1506485334</c:v>
                </c:pt>
                <c:pt idx="446">
                  <c:v>1506485339</c:v>
                </c:pt>
                <c:pt idx="447">
                  <c:v>1506485344</c:v>
                </c:pt>
                <c:pt idx="448">
                  <c:v>1506485349</c:v>
                </c:pt>
                <c:pt idx="449">
                  <c:v>1506485354</c:v>
                </c:pt>
                <c:pt idx="450">
                  <c:v>1506485359</c:v>
                </c:pt>
                <c:pt idx="451">
                  <c:v>1506485364</c:v>
                </c:pt>
                <c:pt idx="452">
                  <c:v>1506485369</c:v>
                </c:pt>
                <c:pt idx="453">
                  <c:v>1506485374</c:v>
                </c:pt>
                <c:pt idx="454">
                  <c:v>1506485379</c:v>
                </c:pt>
                <c:pt idx="455">
                  <c:v>1506485384</c:v>
                </c:pt>
                <c:pt idx="456">
                  <c:v>1506485389</c:v>
                </c:pt>
                <c:pt idx="457">
                  <c:v>1506485394</c:v>
                </c:pt>
                <c:pt idx="458">
                  <c:v>1506485399</c:v>
                </c:pt>
                <c:pt idx="459">
                  <c:v>1506485404</c:v>
                </c:pt>
                <c:pt idx="460">
                  <c:v>1506485409</c:v>
                </c:pt>
                <c:pt idx="461">
                  <c:v>1506485414</c:v>
                </c:pt>
                <c:pt idx="462">
                  <c:v>1506485419</c:v>
                </c:pt>
                <c:pt idx="463">
                  <c:v>1506485424</c:v>
                </c:pt>
                <c:pt idx="464">
                  <c:v>1506485429</c:v>
                </c:pt>
                <c:pt idx="465">
                  <c:v>1506485434</c:v>
                </c:pt>
                <c:pt idx="466">
                  <c:v>1506485439</c:v>
                </c:pt>
                <c:pt idx="467">
                  <c:v>1506485444</c:v>
                </c:pt>
                <c:pt idx="468">
                  <c:v>1506485449</c:v>
                </c:pt>
                <c:pt idx="469">
                  <c:v>1506485454</c:v>
                </c:pt>
                <c:pt idx="470">
                  <c:v>1506485459</c:v>
                </c:pt>
                <c:pt idx="471">
                  <c:v>1506485464</c:v>
                </c:pt>
                <c:pt idx="472">
                  <c:v>1506485469</c:v>
                </c:pt>
                <c:pt idx="473">
                  <c:v>1506485474</c:v>
                </c:pt>
                <c:pt idx="474">
                  <c:v>1506485479</c:v>
                </c:pt>
                <c:pt idx="475">
                  <c:v>1506485484</c:v>
                </c:pt>
                <c:pt idx="476">
                  <c:v>1506485489</c:v>
                </c:pt>
                <c:pt idx="477">
                  <c:v>1506485494</c:v>
                </c:pt>
                <c:pt idx="478">
                  <c:v>1506485499</c:v>
                </c:pt>
                <c:pt idx="479">
                  <c:v>1506485504</c:v>
                </c:pt>
                <c:pt idx="480">
                  <c:v>1506485509</c:v>
                </c:pt>
                <c:pt idx="481">
                  <c:v>1506485514</c:v>
                </c:pt>
                <c:pt idx="482">
                  <c:v>1506485519</c:v>
                </c:pt>
                <c:pt idx="483">
                  <c:v>1506485524</c:v>
                </c:pt>
                <c:pt idx="484">
                  <c:v>1506485529</c:v>
                </c:pt>
                <c:pt idx="485">
                  <c:v>1506485534</c:v>
                </c:pt>
                <c:pt idx="486">
                  <c:v>1506485539</c:v>
                </c:pt>
                <c:pt idx="487">
                  <c:v>1506485544</c:v>
                </c:pt>
                <c:pt idx="488">
                  <c:v>1506485549</c:v>
                </c:pt>
                <c:pt idx="489">
                  <c:v>1506485554</c:v>
                </c:pt>
                <c:pt idx="490">
                  <c:v>1506485559</c:v>
                </c:pt>
                <c:pt idx="491">
                  <c:v>1506485564</c:v>
                </c:pt>
                <c:pt idx="492">
                  <c:v>1506485569</c:v>
                </c:pt>
                <c:pt idx="493">
                  <c:v>1506485574</c:v>
                </c:pt>
                <c:pt idx="494">
                  <c:v>1506485579</c:v>
                </c:pt>
                <c:pt idx="495">
                  <c:v>1506485584</c:v>
                </c:pt>
                <c:pt idx="496">
                  <c:v>1506485589</c:v>
                </c:pt>
                <c:pt idx="497">
                  <c:v>1506485594</c:v>
                </c:pt>
                <c:pt idx="498">
                  <c:v>1506485599</c:v>
                </c:pt>
                <c:pt idx="499">
                  <c:v>1506485604</c:v>
                </c:pt>
                <c:pt idx="500">
                  <c:v>1506485609</c:v>
                </c:pt>
                <c:pt idx="501">
                  <c:v>1506485614</c:v>
                </c:pt>
                <c:pt idx="502">
                  <c:v>1506485619</c:v>
                </c:pt>
                <c:pt idx="503">
                  <c:v>1506485624</c:v>
                </c:pt>
                <c:pt idx="504">
                  <c:v>1506485629</c:v>
                </c:pt>
                <c:pt idx="505">
                  <c:v>1506485634</c:v>
                </c:pt>
                <c:pt idx="506">
                  <c:v>1506485639</c:v>
                </c:pt>
                <c:pt idx="507">
                  <c:v>1506485644</c:v>
                </c:pt>
                <c:pt idx="508">
                  <c:v>1506485649</c:v>
                </c:pt>
                <c:pt idx="509">
                  <c:v>1506485654</c:v>
                </c:pt>
                <c:pt idx="510">
                  <c:v>1506485659</c:v>
                </c:pt>
                <c:pt idx="511">
                  <c:v>1506485664</c:v>
                </c:pt>
                <c:pt idx="512">
                  <c:v>1506485669</c:v>
                </c:pt>
                <c:pt idx="513">
                  <c:v>1506485674</c:v>
                </c:pt>
                <c:pt idx="514">
                  <c:v>1506485679</c:v>
                </c:pt>
                <c:pt idx="515">
                  <c:v>1506485684</c:v>
                </c:pt>
                <c:pt idx="516">
                  <c:v>1506485689</c:v>
                </c:pt>
                <c:pt idx="517">
                  <c:v>1506485694</c:v>
                </c:pt>
                <c:pt idx="518">
                  <c:v>1506485699</c:v>
                </c:pt>
                <c:pt idx="519">
                  <c:v>1506485704</c:v>
                </c:pt>
                <c:pt idx="520">
                  <c:v>1506485709</c:v>
                </c:pt>
                <c:pt idx="521">
                  <c:v>1506485714</c:v>
                </c:pt>
                <c:pt idx="522">
                  <c:v>1506485719</c:v>
                </c:pt>
                <c:pt idx="523">
                  <c:v>1506485724</c:v>
                </c:pt>
                <c:pt idx="524">
                  <c:v>1506485729</c:v>
                </c:pt>
                <c:pt idx="525">
                  <c:v>1506485734</c:v>
                </c:pt>
                <c:pt idx="526">
                  <c:v>1506485739</c:v>
                </c:pt>
                <c:pt idx="527">
                  <c:v>1506485744</c:v>
                </c:pt>
                <c:pt idx="528">
                  <c:v>1506485749</c:v>
                </c:pt>
                <c:pt idx="529">
                  <c:v>1506485754</c:v>
                </c:pt>
                <c:pt idx="530">
                  <c:v>1506485759</c:v>
                </c:pt>
                <c:pt idx="531">
                  <c:v>1506485764</c:v>
                </c:pt>
                <c:pt idx="532">
                  <c:v>1506485769</c:v>
                </c:pt>
                <c:pt idx="533">
                  <c:v>1506485774</c:v>
                </c:pt>
                <c:pt idx="534">
                  <c:v>1506485779</c:v>
                </c:pt>
                <c:pt idx="535">
                  <c:v>1506485784</c:v>
                </c:pt>
                <c:pt idx="536">
                  <c:v>1506485789</c:v>
                </c:pt>
                <c:pt idx="537">
                  <c:v>1506485794</c:v>
                </c:pt>
                <c:pt idx="538">
                  <c:v>1506485799</c:v>
                </c:pt>
                <c:pt idx="539">
                  <c:v>1506485804</c:v>
                </c:pt>
                <c:pt idx="540">
                  <c:v>1506485809</c:v>
                </c:pt>
                <c:pt idx="541">
                  <c:v>1506485814</c:v>
                </c:pt>
                <c:pt idx="542">
                  <c:v>1506485819</c:v>
                </c:pt>
                <c:pt idx="543">
                  <c:v>1506485824</c:v>
                </c:pt>
                <c:pt idx="544">
                  <c:v>1506485829</c:v>
                </c:pt>
                <c:pt idx="545">
                  <c:v>1506485834</c:v>
                </c:pt>
                <c:pt idx="546">
                  <c:v>1506485839</c:v>
                </c:pt>
                <c:pt idx="547">
                  <c:v>1506485844</c:v>
                </c:pt>
                <c:pt idx="548">
                  <c:v>1506485849</c:v>
                </c:pt>
                <c:pt idx="549">
                  <c:v>1506485854</c:v>
                </c:pt>
                <c:pt idx="550">
                  <c:v>1506485859</c:v>
                </c:pt>
                <c:pt idx="551">
                  <c:v>1506485864</c:v>
                </c:pt>
                <c:pt idx="552">
                  <c:v>1506485869</c:v>
                </c:pt>
                <c:pt idx="553">
                  <c:v>1506485874</c:v>
                </c:pt>
                <c:pt idx="554">
                  <c:v>1506485879</c:v>
                </c:pt>
                <c:pt idx="555">
                  <c:v>1506485884</c:v>
                </c:pt>
                <c:pt idx="556">
                  <c:v>1506485889</c:v>
                </c:pt>
                <c:pt idx="557">
                  <c:v>1506485894</c:v>
                </c:pt>
                <c:pt idx="558">
                  <c:v>1506485899</c:v>
                </c:pt>
                <c:pt idx="559">
                  <c:v>1506485904</c:v>
                </c:pt>
                <c:pt idx="560">
                  <c:v>1506485909</c:v>
                </c:pt>
                <c:pt idx="561">
                  <c:v>1506485914</c:v>
                </c:pt>
                <c:pt idx="562">
                  <c:v>1506485919</c:v>
                </c:pt>
                <c:pt idx="563">
                  <c:v>1506485924</c:v>
                </c:pt>
                <c:pt idx="564">
                  <c:v>1506485929</c:v>
                </c:pt>
                <c:pt idx="565">
                  <c:v>1506485934</c:v>
                </c:pt>
                <c:pt idx="566">
                  <c:v>1506485939</c:v>
                </c:pt>
                <c:pt idx="567">
                  <c:v>1506485944</c:v>
                </c:pt>
                <c:pt idx="568">
                  <c:v>1506485949</c:v>
                </c:pt>
                <c:pt idx="569">
                  <c:v>1506485954</c:v>
                </c:pt>
                <c:pt idx="570">
                  <c:v>1506485959</c:v>
                </c:pt>
                <c:pt idx="571">
                  <c:v>1506485964</c:v>
                </c:pt>
                <c:pt idx="572">
                  <c:v>1506485969</c:v>
                </c:pt>
                <c:pt idx="573">
                  <c:v>1506485974</c:v>
                </c:pt>
                <c:pt idx="574">
                  <c:v>1506485979</c:v>
                </c:pt>
                <c:pt idx="575">
                  <c:v>1506485984</c:v>
                </c:pt>
                <c:pt idx="576">
                  <c:v>1506485989</c:v>
                </c:pt>
                <c:pt idx="577">
                  <c:v>1506485994</c:v>
                </c:pt>
                <c:pt idx="578">
                  <c:v>1506485999</c:v>
                </c:pt>
                <c:pt idx="579">
                  <c:v>1506486004</c:v>
                </c:pt>
                <c:pt idx="580">
                  <c:v>1506486009</c:v>
                </c:pt>
                <c:pt idx="581">
                  <c:v>1506486014</c:v>
                </c:pt>
                <c:pt idx="582">
                  <c:v>1506486019</c:v>
                </c:pt>
                <c:pt idx="583">
                  <c:v>1506486024</c:v>
                </c:pt>
                <c:pt idx="584">
                  <c:v>1506486029</c:v>
                </c:pt>
                <c:pt idx="585">
                  <c:v>1506486034</c:v>
                </c:pt>
                <c:pt idx="586">
                  <c:v>1506486039</c:v>
                </c:pt>
                <c:pt idx="587">
                  <c:v>1506486044</c:v>
                </c:pt>
                <c:pt idx="588">
                  <c:v>1506486049</c:v>
                </c:pt>
                <c:pt idx="589">
                  <c:v>1506486054</c:v>
                </c:pt>
                <c:pt idx="590">
                  <c:v>1506486059</c:v>
                </c:pt>
                <c:pt idx="591">
                  <c:v>1506486064</c:v>
                </c:pt>
                <c:pt idx="592">
                  <c:v>1506486069</c:v>
                </c:pt>
                <c:pt idx="593">
                  <c:v>1506486074</c:v>
                </c:pt>
                <c:pt idx="594">
                  <c:v>1506486079</c:v>
                </c:pt>
                <c:pt idx="595">
                  <c:v>1506486084</c:v>
                </c:pt>
                <c:pt idx="596">
                  <c:v>1506486089</c:v>
                </c:pt>
                <c:pt idx="597">
                  <c:v>1506486094</c:v>
                </c:pt>
                <c:pt idx="598">
                  <c:v>1506486099</c:v>
                </c:pt>
                <c:pt idx="599">
                  <c:v>1506486104</c:v>
                </c:pt>
                <c:pt idx="600">
                  <c:v>1506486109</c:v>
                </c:pt>
                <c:pt idx="601">
                  <c:v>1506486114</c:v>
                </c:pt>
                <c:pt idx="602">
                  <c:v>1506486119</c:v>
                </c:pt>
                <c:pt idx="603">
                  <c:v>1506486124</c:v>
                </c:pt>
                <c:pt idx="604">
                  <c:v>1506486129</c:v>
                </c:pt>
                <c:pt idx="605">
                  <c:v>1506486134</c:v>
                </c:pt>
                <c:pt idx="606">
                  <c:v>1506486139</c:v>
                </c:pt>
                <c:pt idx="607">
                  <c:v>1506486144</c:v>
                </c:pt>
                <c:pt idx="608">
                  <c:v>1506486149</c:v>
                </c:pt>
                <c:pt idx="609">
                  <c:v>1506486154</c:v>
                </c:pt>
                <c:pt idx="610">
                  <c:v>1506486159</c:v>
                </c:pt>
                <c:pt idx="611">
                  <c:v>1506486164</c:v>
                </c:pt>
                <c:pt idx="612">
                  <c:v>1506486169</c:v>
                </c:pt>
                <c:pt idx="613">
                  <c:v>1506486174</c:v>
                </c:pt>
                <c:pt idx="614">
                  <c:v>1506486179</c:v>
                </c:pt>
                <c:pt idx="615">
                  <c:v>1506486184</c:v>
                </c:pt>
                <c:pt idx="616">
                  <c:v>1506486189</c:v>
                </c:pt>
                <c:pt idx="617">
                  <c:v>1506486194</c:v>
                </c:pt>
                <c:pt idx="618">
                  <c:v>1506486199</c:v>
                </c:pt>
                <c:pt idx="619">
                  <c:v>1506486204</c:v>
                </c:pt>
                <c:pt idx="620">
                  <c:v>1506486209</c:v>
                </c:pt>
                <c:pt idx="621">
                  <c:v>1506486214</c:v>
                </c:pt>
                <c:pt idx="622">
                  <c:v>1506486219</c:v>
                </c:pt>
                <c:pt idx="623">
                  <c:v>1506486224</c:v>
                </c:pt>
                <c:pt idx="624">
                  <c:v>1506486229</c:v>
                </c:pt>
                <c:pt idx="625">
                  <c:v>1506486234</c:v>
                </c:pt>
                <c:pt idx="626">
                  <c:v>1506486239</c:v>
                </c:pt>
                <c:pt idx="627">
                  <c:v>1506486244</c:v>
                </c:pt>
                <c:pt idx="628">
                  <c:v>1506486249</c:v>
                </c:pt>
                <c:pt idx="629">
                  <c:v>1506486254</c:v>
                </c:pt>
                <c:pt idx="630">
                  <c:v>1506486259</c:v>
                </c:pt>
                <c:pt idx="631">
                  <c:v>1506486264</c:v>
                </c:pt>
                <c:pt idx="632">
                  <c:v>1506486269</c:v>
                </c:pt>
                <c:pt idx="633">
                  <c:v>1506486274</c:v>
                </c:pt>
                <c:pt idx="634">
                  <c:v>1506486279</c:v>
                </c:pt>
                <c:pt idx="635">
                  <c:v>1506486284</c:v>
                </c:pt>
                <c:pt idx="636">
                  <c:v>1506486289</c:v>
                </c:pt>
                <c:pt idx="637">
                  <c:v>1506486294</c:v>
                </c:pt>
                <c:pt idx="638">
                  <c:v>1506486299</c:v>
                </c:pt>
                <c:pt idx="639">
                  <c:v>1506486304</c:v>
                </c:pt>
                <c:pt idx="640">
                  <c:v>1506486309</c:v>
                </c:pt>
                <c:pt idx="641">
                  <c:v>1506486314</c:v>
                </c:pt>
                <c:pt idx="642">
                  <c:v>1506486319</c:v>
                </c:pt>
                <c:pt idx="643">
                  <c:v>1506486324</c:v>
                </c:pt>
                <c:pt idx="644">
                  <c:v>1506486329</c:v>
                </c:pt>
                <c:pt idx="645">
                  <c:v>1506486334</c:v>
                </c:pt>
                <c:pt idx="646">
                  <c:v>1506486339</c:v>
                </c:pt>
                <c:pt idx="647">
                  <c:v>1506486344</c:v>
                </c:pt>
                <c:pt idx="648">
                  <c:v>1506486349</c:v>
                </c:pt>
                <c:pt idx="649">
                  <c:v>1506486354</c:v>
                </c:pt>
                <c:pt idx="650">
                  <c:v>1506486359</c:v>
                </c:pt>
                <c:pt idx="651">
                  <c:v>1506486364</c:v>
                </c:pt>
                <c:pt idx="652">
                  <c:v>1506486369</c:v>
                </c:pt>
                <c:pt idx="653">
                  <c:v>1506486374</c:v>
                </c:pt>
                <c:pt idx="654">
                  <c:v>1506486379</c:v>
                </c:pt>
                <c:pt idx="655">
                  <c:v>1506486384</c:v>
                </c:pt>
                <c:pt idx="656">
                  <c:v>1506486389</c:v>
                </c:pt>
                <c:pt idx="657">
                  <c:v>1506486394</c:v>
                </c:pt>
                <c:pt idx="658">
                  <c:v>1506486399</c:v>
                </c:pt>
                <c:pt idx="659">
                  <c:v>1506486404</c:v>
                </c:pt>
                <c:pt idx="660">
                  <c:v>1506486409</c:v>
                </c:pt>
                <c:pt idx="661">
                  <c:v>1506486414</c:v>
                </c:pt>
                <c:pt idx="662">
                  <c:v>1506486419</c:v>
                </c:pt>
                <c:pt idx="663">
                  <c:v>1506486424</c:v>
                </c:pt>
                <c:pt idx="664">
                  <c:v>1506486429</c:v>
                </c:pt>
                <c:pt idx="665">
                  <c:v>1506486434</c:v>
                </c:pt>
                <c:pt idx="666">
                  <c:v>1506486439</c:v>
                </c:pt>
                <c:pt idx="667">
                  <c:v>1506486444</c:v>
                </c:pt>
                <c:pt idx="668">
                  <c:v>1506486449</c:v>
                </c:pt>
                <c:pt idx="669">
                  <c:v>1506486454</c:v>
                </c:pt>
                <c:pt idx="670">
                  <c:v>1506486459</c:v>
                </c:pt>
                <c:pt idx="671">
                  <c:v>1506486464</c:v>
                </c:pt>
                <c:pt idx="672">
                  <c:v>1506486469</c:v>
                </c:pt>
                <c:pt idx="673">
                  <c:v>1506486474</c:v>
                </c:pt>
                <c:pt idx="674">
                  <c:v>1506486479</c:v>
                </c:pt>
                <c:pt idx="675">
                  <c:v>1506486484</c:v>
                </c:pt>
                <c:pt idx="676">
                  <c:v>1506486489</c:v>
                </c:pt>
                <c:pt idx="677">
                  <c:v>1506486494</c:v>
                </c:pt>
                <c:pt idx="678">
                  <c:v>1506486499</c:v>
                </c:pt>
                <c:pt idx="679">
                  <c:v>1506486504</c:v>
                </c:pt>
                <c:pt idx="680">
                  <c:v>1506486509</c:v>
                </c:pt>
                <c:pt idx="681">
                  <c:v>1506486514</c:v>
                </c:pt>
                <c:pt idx="682">
                  <c:v>1506486519</c:v>
                </c:pt>
                <c:pt idx="683">
                  <c:v>1506486524</c:v>
                </c:pt>
                <c:pt idx="684">
                  <c:v>1506486529</c:v>
                </c:pt>
                <c:pt idx="685">
                  <c:v>1506486534</c:v>
                </c:pt>
                <c:pt idx="686">
                  <c:v>1506486539</c:v>
                </c:pt>
                <c:pt idx="687">
                  <c:v>1506486544</c:v>
                </c:pt>
                <c:pt idx="688">
                  <c:v>1506486549</c:v>
                </c:pt>
                <c:pt idx="689">
                  <c:v>1506486554</c:v>
                </c:pt>
                <c:pt idx="690">
                  <c:v>1506486559</c:v>
                </c:pt>
                <c:pt idx="691">
                  <c:v>1506486564</c:v>
                </c:pt>
                <c:pt idx="692">
                  <c:v>1506486569</c:v>
                </c:pt>
                <c:pt idx="693">
                  <c:v>1506486574</c:v>
                </c:pt>
                <c:pt idx="694">
                  <c:v>1506486579</c:v>
                </c:pt>
                <c:pt idx="695">
                  <c:v>1506486584</c:v>
                </c:pt>
                <c:pt idx="696">
                  <c:v>1506486589</c:v>
                </c:pt>
                <c:pt idx="697">
                  <c:v>1506486594</c:v>
                </c:pt>
                <c:pt idx="698">
                  <c:v>1506486599</c:v>
                </c:pt>
                <c:pt idx="699">
                  <c:v>1506486604</c:v>
                </c:pt>
                <c:pt idx="700">
                  <c:v>1506486609</c:v>
                </c:pt>
                <c:pt idx="701">
                  <c:v>1506486614</c:v>
                </c:pt>
                <c:pt idx="702">
                  <c:v>1506486619</c:v>
                </c:pt>
                <c:pt idx="703">
                  <c:v>1506486624</c:v>
                </c:pt>
                <c:pt idx="704">
                  <c:v>1506486629</c:v>
                </c:pt>
                <c:pt idx="705">
                  <c:v>1506486634</c:v>
                </c:pt>
                <c:pt idx="706">
                  <c:v>1506486639</c:v>
                </c:pt>
                <c:pt idx="707">
                  <c:v>1506486644</c:v>
                </c:pt>
                <c:pt idx="708">
                  <c:v>1506486649</c:v>
                </c:pt>
                <c:pt idx="709">
                  <c:v>1506486654</c:v>
                </c:pt>
                <c:pt idx="710">
                  <c:v>1506486659</c:v>
                </c:pt>
                <c:pt idx="711">
                  <c:v>1506486664</c:v>
                </c:pt>
                <c:pt idx="712">
                  <c:v>1506486669</c:v>
                </c:pt>
                <c:pt idx="713">
                  <c:v>1506486674</c:v>
                </c:pt>
                <c:pt idx="714">
                  <c:v>1506486679</c:v>
                </c:pt>
                <c:pt idx="715">
                  <c:v>1506486684</c:v>
                </c:pt>
                <c:pt idx="716">
                  <c:v>1506486689</c:v>
                </c:pt>
                <c:pt idx="717">
                  <c:v>1506486694</c:v>
                </c:pt>
                <c:pt idx="718">
                  <c:v>1506486699</c:v>
                </c:pt>
                <c:pt idx="719">
                  <c:v>1506486704</c:v>
                </c:pt>
                <c:pt idx="720">
                  <c:v>1506486709</c:v>
                </c:pt>
                <c:pt idx="721">
                  <c:v>1506486714</c:v>
                </c:pt>
                <c:pt idx="722">
                  <c:v>1506486719</c:v>
                </c:pt>
                <c:pt idx="723">
                  <c:v>1506486724</c:v>
                </c:pt>
                <c:pt idx="724">
                  <c:v>1506486729</c:v>
                </c:pt>
                <c:pt idx="725">
                  <c:v>1506486734</c:v>
                </c:pt>
                <c:pt idx="726">
                  <c:v>1506486739</c:v>
                </c:pt>
                <c:pt idx="727">
                  <c:v>1506486744</c:v>
                </c:pt>
                <c:pt idx="728">
                  <c:v>1506486749</c:v>
                </c:pt>
                <c:pt idx="729">
                  <c:v>1506486754</c:v>
                </c:pt>
                <c:pt idx="730">
                  <c:v>1506486759</c:v>
                </c:pt>
                <c:pt idx="731">
                  <c:v>1506486764</c:v>
                </c:pt>
                <c:pt idx="732">
                  <c:v>1506486769</c:v>
                </c:pt>
                <c:pt idx="733">
                  <c:v>1506486774</c:v>
                </c:pt>
                <c:pt idx="734">
                  <c:v>1506486779</c:v>
                </c:pt>
                <c:pt idx="735">
                  <c:v>1506486784</c:v>
                </c:pt>
                <c:pt idx="736">
                  <c:v>1506486789</c:v>
                </c:pt>
                <c:pt idx="737">
                  <c:v>1506486794</c:v>
                </c:pt>
                <c:pt idx="738">
                  <c:v>1506486799</c:v>
                </c:pt>
                <c:pt idx="739">
                  <c:v>1506486804</c:v>
                </c:pt>
                <c:pt idx="740">
                  <c:v>1506486809</c:v>
                </c:pt>
                <c:pt idx="741">
                  <c:v>1506486814</c:v>
                </c:pt>
                <c:pt idx="742">
                  <c:v>1506486819</c:v>
                </c:pt>
                <c:pt idx="743">
                  <c:v>1506486824</c:v>
                </c:pt>
                <c:pt idx="744">
                  <c:v>1506486829</c:v>
                </c:pt>
                <c:pt idx="745">
                  <c:v>1506486834</c:v>
                </c:pt>
                <c:pt idx="746">
                  <c:v>1506486839</c:v>
                </c:pt>
                <c:pt idx="747">
                  <c:v>1506486844</c:v>
                </c:pt>
                <c:pt idx="748">
                  <c:v>1506486849</c:v>
                </c:pt>
                <c:pt idx="749">
                  <c:v>1506486854</c:v>
                </c:pt>
                <c:pt idx="750">
                  <c:v>1506486859</c:v>
                </c:pt>
                <c:pt idx="751">
                  <c:v>1506486864</c:v>
                </c:pt>
                <c:pt idx="752">
                  <c:v>1506486869</c:v>
                </c:pt>
                <c:pt idx="753">
                  <c:v>1506486874</c:v>
                </c:pt>
                <c:pt idx="754">
                  <c:v>1506486879</c:v>
                </c:pt>
                <c:pt idx="755">
                  <c:v>1506486884</c:v>
                </c:pt>
                <c:pt idx="756">
                  <c:v>1506486889</c:v>
                </c:pt>
                <c:pt idx="757">
                  <c:v>1506486894</c:v>
                </c:pt>
                <c:pt idx="758">
                  <c:v>1506486899</c:v>
                </c:pt>
                <c:pt idx="759">
                  <c:v>1506486904</c:v>
                </c:pt>
                <c:pt idx="760">
                  <c:v>1506486909</c:v>
                </c:pt>
                <c:pt idx="761">
                  <c:v>1506486914</c:v>
                </c:pt>
                <c:pt idx="762">
                  <c:v>1506486919</c:v>
                </c:pt>
                <c:pt idx="763">
                  <c:v>1506486924</c:v>
                </c:pt>
                <c:pt idx="764">
                  <c:v>1506486929</c:v>
                </c:pt>
                <c:pt idx="765">
                  <c:v>1506486934</c:v>
                </c:pt>
                <c:pt idx="766">
                  <c:v>1506486939</c:v>
                </c:pt>
                <c:pt idx="767">
                  <c:v>1506486944</c:v>
                </c:pt>
                <c:pt idx="768">
                  <c:v>1506486949</c:v>
                </c:pt>
                <c:pt idx="769">
                  <c:v>1506486954</c:v>
                </c:pt>
                <c:pt idx="770">
                  <c:v>1506486959</c:v>
                </c:pt>
                <c:pt idx="771">
                  <c:v>1506486964</c:v>
                </c:pt>
                <c:pt idx="772">
                  <c:v>1506486969</c:v>
                </c:pt>
                <c:pt idx="773">
                  <c:v>1506486974</c:v>
                </c:pt>
                <c:pt idx="774">
                  <c:v>1506486979</c:v>
                </c:pt>
                <c:pt idx="775">
                  <c:v>1506486984</c:v>
                </c:pt>
                <c:pt idx="776">
                  <c:v>1506486989</c:v>
                </c:pt>
                <c:pt idx="777">
                  <c:v>1506486994</c:v>
                </c:pt>
                <c:pt idx="778">
                  <c:v>1506486999</c:v>
                </c:pt>
                <c:pt idx="779">
                  <c:v>1506487004</c:v>
                </c:pt>
                <c:pt idx="780">
                  <c:v>1506487009</c:v>
                </c:pt>
                <c:pt idx="781">
                  <c:v>1506487014</c:v>
                </c:pt>
                <c:pt idx="782">
                  <c:v>1506487019</c:v>
                </c:pt>
                <c:pt idx="783">
                  <c:v>1506487024</c:v>
                </c:pt>
                <c:pt idx="784">
                  <c:v>1506487029</c:v>
                </c:pt>
                <c:pt idx="785">
                  <c:v>1506487034</c:v>
                </c:pt>
                <c:pt idx="786">
                  <c:v>1506487039</c:v>
                </c:pt>
                <c:pt idx="787">
                  <c:v>1506487044</c:v>
                </c:pt>
                <c:pt idx="788">
                  <c:v>1506487049</c:v>
                </c:pt>
                <c:pt idx="789">
                  <c:v>1506487054</c:v>
                </c:pt>
                <c:pt idx="790">
                  <c:v>1506487059</c:v>
                </c:pt>
                <c:pt idx="791">
                  <c:v>1506487064</c:v>
                </c:pt>
                <c:pt idx="792">
                  <c:v>1506487069</c:v>
                </c:pt>
                <c:pt idx="793">
                  <c:v>1506487074</c:v>
                </c:pt>
                <c:pt idx="794">
                  <c:v>1506487079</c:v>
                </c:pt>
                <c:pt idx="795">
                  <c:v>1506487084</c:v>
                </c:pt>
                <c:pt idx="796">
                  <c:v>1506487089</c:v>
                </c:pt>
                <c:pt idx="797">
                  <c:v>1506487094</c:v>
                </c:pt>
                <c:pt idx="798">
                  <c:v>1506487099</c:v>
                </c:pt>
                <c:pt idx="799">
                  <c:v>1506487104</c:v>
                </c:pt>
                <c:pt idx="800">
                  <c:v>1506487109</c:v>
                </c:pt>
                <c:pt idx="801">
                  <c:v>1506487114</c:v>
                </c:pt>
                <c:pt idx="802">
                  <c:v>1506487119</c:v>
                </c:pt>
                <c:pt idx="803">
                  <c:v>1506487124</c:v>
                </c:pt>
                <c:pt idx="804">
                  <c:v>1506487129</c:v>
                </c:pt>
                <c:pt idx="805">
                  <c:v>1506487134</c:v>
                </c:pt>
                <c:pt idx="806">
                  <c:v>1506487139</c:v>
                </c:pt>
                <c:pt idx="807">
                  <c:v>1506487144</c:v>
                </c:pt>
                <c:pt idx="808">
                  <c:v>1506487149</c:v>
                </c:pt>
                <c:pt idx="809">
                  <c:v>1506487154</c:v>
                </c:pt>
                <c:pt idx="810">
                  <c:v>1506487159</c:v>
                </c:pt>
                <c:pt idx="811">
                  <c:v>1506487164</c:v>
                </c:pt>
                <c:pt idx="812">
                  <c:v>1506487169</c:v>
                </c:pt>
                <c:pt idx="813">
                  <c:v>1506487174</c:v>
                </c:pt>
              </c:strCache>
            </c:strRef>
          </c:cat>
          <c:val>
            <c:numRef>
              <c:f>'Source Net'!$B$5:$B$819</c:f>
              <c:numCache>
                <c:formatCode>General</c:formatCode>
                <c:ptCount val="814"/>
                <c:pt idx="0">
                  <c:v>147.6</c:v>
                </c:pt>
                <c:pt idx="1">
                  <c:v>408</c:v>
                </c:pt>
                <c:pt idx="2">
                  <c:v>309.60000000000002</c:v>
                </c:pt>
                <c:pt idx="3">
                  <c:v>998.4</c:v>
                </c:pt>
                <c:pt idx="4">
                  <c:v>7700.4</c:v>
                </c:pt>
                <c:pt idx="5">
                  <c:v>234</c:v>
                </c:pt>
                <c:pt idx="6">
                  <c:v>132</c:v>
                </c:pt>
                <c:pt idx="7">
                  <c:v>154.80000000000001</c:v>
                </c:pt>
                <c:pt idx="8">
                  <c:v>132</c:v>
                </c:pt>
                <c:pt idx="9">
                  <c:v>132</c:v>
                </c:pt>
                <c:pt idx="10">
                  <c:v>168</c:v>
                </c:pt>
                <c:pt idx="11">
                  <c:v>132</c:v>
                </c:pt>
                <c:pt idx="12">
                  <c:v>220.8</c:v>
                </c:pt>
                <c:pt idx="13">
                  <c:v>12616.97</c:v>
                </c:pt>
                <c:pt idx="14">
                  <c:v>6386</c:v>
                </c:pt>
                <c:pt idx="15">
                  <c:v>39425.800000000003</c:v>
                </c:pt>
                <c:pt idx="16">
                  <c:v>138120.79999999999</c:v>
                </c:pt>
                <c:pt idx="17">
                  <c:v>275025.59999999998</c:v>
                </c:pt>
                <c:pt idx="18">
                  <c:v>272406.8</c:v>
                </c:pt>
                <c:pt idx="19">
                  <c:v>318180.8</c:v>
                </c:pt>
                <c:pt idx="20">
                  <c:v>319773.40000000002</c:v>
                </c:pt>
                <c:pt idx="21">
                  <c:v>313970</c:v>
                </c:pt>
                <c:pt idx="22">
                  <c:v>342094.01</c:v>
                </c:pt>
                <c:pt idx="23">
                  <c:v>329194.40000000002</c:v>
                </c:pt>
                <c:pt idx="24">
                  <c:v>344385</c:v>
                </c:pt>
                <c:pt idx="25">
                  <c:v>339956.8</c:v>
                </c:pt>
                <c:pt idx="26">
                  <c:v>344310.6</c:v>
                </c:pt>
                <c:pt idx="27">
                  <c:v>336440.6</c:v>
                </c:pt>
                <c:pt idx="28">
                  <c:v>335956</c:v>
                </c:pt>
                <c:pt idx="29">
                  <c:v>334520.2</c:v>
                </c:pt>
                <c:pt idx="30">
                  <c:v>329296.8</c:v>
                </c:pt>
                <c:pt idx="31">
                  <c:v>334690.62</c:v>
                </c:pt>
                <c:pt idx="32">
                  <c:v>312556.59999999998</c:v>
                </c:pt>
                <c:pt idx="33">
                  <c:v>333556</c:v>
                </c:pt>
                <c:pt idx="34">
                  <c:v>335420</c:v>
                </c:pt>
                <c:pt idx="35">
                  <c:v>329468.79999999999</c:v>
                </c:pt>
                <c:pt idx="36">
                  <c:v>342932.4</c:v>
                </c:pt>
                <c:pt idx="37">
                  <c:v>343111.4</c:v>
                </c:pt>
                <c:pt idx="38">
                  <c:v>322692.2</c:v>
                </c:pt>
                <c:pt idx="39">
                  <c:v>325485.63</c:v>
                </c:pt>
                <c:pt idx="40">
                  <c:v>351671.2</c:v>
                </c:pt>
                <c:pt idx="41">
                  <c:v>325335.2</c:v>
                </c:pt>
                <c:pt idx="42">
                  <c:v>338441.2</c:v>
                </c:pt>
                <c:pt idx="43">
                  <c:v>322175</c:v>
                </c:pt>
                <c:pt idx="44">
                  <c:v>325204.40000000002</c:v>
                </c:pt>
                <c:pt idx="45">
                  <c:v>339927.4</c:v>
                </c:pt>
                <c:pt idx="46">
                  <c:v>347845.2</c:v>
                </c:pt>
                <c:pt idx="47">
                  <c:v>340761.2</c:v>
                </c:pt>
                <c:pt idx="48">
                  <c:v>322998.2</c:v>
                </c:pt>
                <c:pt idx="49">
                  <c:v>307588</c:v>
                </c:pt>
                <c:pt idx="50">
                  <c:v>318565</c:v>
                </c:pt>
                <c:pt idx="51">
                  <c:v>306273.2</c:v>
                </c:pt>
                <c:pt idx="52">
                  <c:v>334521.2</c:v>
                </c:pt>
                <c:pt idx="53">
                  <c:v>297127.8</c:v>
                </c:pt>
                <c:pt idx="54">
                  <c:v>303383</c:v>
                </c:pt>
                <c:pt idx="55">
                  <c:v>310435</c:v>
                </c:pt>
                <c:pt idx="56">
                  <c:v>319292.2</c:v>
                </c:pt>
                <c:pt idx="57">
                  <c:v>284978.59999999998</c:v>
                </c:pt>
                <c:pt idx="58">
                  <c:v>310574.84999999998</c:v>
                </c:pt>
                <c:pt idx="59">
                  <c:v>319480.59999999998</c:v>
                </c:pt>
                <c:pt idx="60">
                  <c:v>312574.40000000002</c:v>
                </c:pt>
                <c:pt idx="61">
                  <c:v>343300.8</c:v>
                </c:pt>
                <c:pt idx="62">
                  <c:v>353177.59999999998</c:v>
                </c:pt>
                <c:pt idx="63">
                  <c:v>335983.6</c:v>
                </c:pt>
                <c:pt idx="64">
                  <c:v>338597.8</c:v>
                </c:pt>
                <c:pt idx="65">
                  <c:v>314860.40000000002</c:v>
                </c:pt>
                <c:pt idx="66">
                  <c:v>323620.8</c:v>
                </c:pt>
                <c:pt idx="67">
                  <c:v>326379.03999999998</c:v>
                </c:pt>
                <c:pt idx="68">
                  <c:v>305416.59999999998</c:v>
                </c:pt>
                <c:pt idx="69">
                  <c:v>320548.2</c:v>
                </c:pt>
                <c:pt idx="70">
                  <c:v>302294.2</c:v>
                </c:pt>
                <c:pt idx="71">
                  <c:v>311268.40000000002</c:v>
                </c:pt>
                <c:pt idx="72">
                  <c:v>263434.2</c:v>
                </c:pt>
                <c:pt idx="73">
                  <c:v>280297.8</c:v>
                </c:pt>
                <c:pt idx="74">
                  <c:v>296741</c:v>
                </c:pt>
                <c:pt idx="75">
                  <c:v>273669.2</c:v>
                </c:pt>
                <c:pt idx="76">
                  <c:v>295418.84000000003</c:v>
                </c:pt>
                <c:pt idx="77">
                  <c:v>299358.88</c:v>
                </c:pt>
                <c:pt idx="78">
                  <c:v>296614.40000000002</c:v>
                </c:pt>
                <c:pt idx="79">
                  <c:v>312581.24</c:v>
                </c:pt>
                <c:pt idx="80">
                  <c:v>290579</c:v>
                </c:pt>
                <c:pt idx="81">
                  <c:v>347892.4</c:v>
                </c:pt>
                <c:pt idx="82">
                  <c:v>315247.59999999998</c:v>
                </c:pt>
                <c:pt idx="83">
                  <c:v>326330</c:v>
                </c:pt>
                <c:pt idx="84">
                  <c:v>297168.59999999998</c:v>
                </c:pt>
                <c:pt idx="85">
                  <c:v>316103</c:v>
                </c:pt>
                <c:pt idx="86">
                  <c:v>336810</c:v>
                </c:pt>
                <c:pt idx="87">
                  <c:v>294104.2</c:v>
                </c:pt>
                <c:pt idx="88">
                  <c:v>336522.2</c:v>
                </c:pt>
                <c:pt idx="89">
                  <c:v>335079.03999999998</c:v>
                </c:pt>
                <c:pt idx="90">
                  <c:v>330155.2</c:v>
                </c:pt>
                <c:pt idx="91">
                  <c:v>323119.59999999998</c:v>
                </c:pt>
                <c:pt idx="92">
                  <c:v>339664.4</c:v>
                </c:pt>
                <c:pt idx="93">
                  <c:v>341523.20000000001</c:v>
                </c:pt>
                <c:pt idx="94">
                  <c:v>323311</c:v>
                </c:pt>
                <c:pt idx="95">
                  <c:v>295857</c:v>
                </c:pt>
                <c:pt idx="96">
                  <c:v>300358.2</c:v>
                </c:pt>
                <c:pt idx="97">
                  <c:v>318036</c:v>
                </c:pt>
                <c:pt idx="98">
                  <c:v>277158.40000000002</c:v>
                </c:pt>
                <c:pt idx="99">
                  <c:v>255401.2</c:v>
                </c:pt>
                <c:pt idx="100">
                  <c:v>312125.75</c:v>
                </c:pt>
                <c:pt idx="101">
                  <c:v>330482.40000000002</c:v>
                </c:pt>
                <c:pt idx="102">
                  <c:v>310551.59999999998</c:v>
                </c:pt>
                <c:pt idx="103">
                  <c:v>318014</c:v>
                </c:pt>
                <c:pt idx="104">
                  <c:v>285946.2</c:v>
                </c:pt>
                <c:pt idx="105">
                  <c:v>319641</c:v>
                </c:pt>
                <c:pt idx="106">
                  <c:v>302689.59999999998</c:v>
                </c:pt>
                <c:pt idx="107">
                  <c:v>284370.8</c:v>
                </c:pt>
                <c:pt idx="108">
                  <c:v>306237.52</c:v>
                </c:pt>
                <c:pt idx="109">
                  <c:v>302547.59999999998</c:v>
                </c:pt>
                <c:pt idx="110">
                  <c:v>270075</c:v>
                </c:pt>
                <c:pt idx="111">
                  <c:v>240273.6</c:v>
                </c:pt>
                <c:pt idx="112">
                  <c:v>275020.59999999998</c:v>
                </c:pt>
                <c:pt idx="113">
                  <c:v>213152.4</c:v>
                </c:pt>
                <c:pt idx="114">
                  <c:v>236199.8</c:v>
                </c:pt>
                <c:pt idx="115">
                  <c:v>263247.7</c:v>
                </c:pt>
                <c:pt idx="116">
                  <c:v>234341.4</c:v>
                </c:pt>
                <c:pt idx="117">
                  <c:v>251721.8</c:v>
                </c:pt>
                <c:pt idx="118">
                  <c:v>261214.2</c:v>
                </c:pt>
                <c:pt idx="119">
                  <c:v>301336</c:v>
                </c:pt>
                <c:pt idx="120">
                  <c:v>310840.40000000002</c:v>
                </c:pt>
                <c:pt idx="121">
                  <c:v>310817.8</c:v>
                </c:pt>
                <c:pt idx="122">
                  <c:v>301753.59999999998</c:v>
                </c:pt>
                <c:pt idx="123">
                  <c:v>300432.2</c:v>
                </c:pt>
                <c:pt idx="124">
                  <c:v>307275.25</c:v>
                </c:pt>
                <c:pt idx="125">
                  <c:v>272680.40000000002</c:v>
                </c:pt>
                <c:pt idx="126">
                  <c:v>291613.40000000002</c:v>
                </c:pt>
                <c:pt idx="127">
                  <c:v>287378.2</c:v>
                </c:pt>
                <c:pt idx="128">
                  <c:v>315641.59999999998</c:v>
                </c:pt>
                <c:pt idx="129">
                  <c:v>298884.8</c:v>
                </c:pt>
                <c:pt idx="130">
                  <c:v>329829</c:v>
                </c:pt>
                <c:pt idx="131">
                  <c:v>286885.59999999998</c:v>
                </c:pt>
                <c:pt idx="132">
                  <c:v>265053.40000000002</c:v>
                </c:pt>
                <c:pt idx="133">
                  <c:v>310241.40000000002</c:v>
                </c:pt>
                <c:pt idx="134">
                  <c:v>314993.81</c:v>
                </c:pt>
                <c:pt idx="135">
                  <c:v>311187.98</c:v>
                </c:pt>
                <c:pt idx="136">
                  <c:v>292268</c:v>
                </c:pt>
                <c:pt idx="137">
                  <c:v>297650.59999999998</c:v>
                </c:pt>
                <c:pt idx="138">
                  <c:v>317772.26</c:v>
                </c:pt>
                <c:pt idx="139">
                  <c:v>315475.59999999998</c:v>
                </c:pt>
                <c:pt idx="140">
                  <c:v>306459.40000000002</c:v>
                </c:pt>
                <c:pt idx="141">
                  <c:v>313492</c:v>
                </c:pt>
                <c:pt idx="142">
                  <c:v>308010.40000000002</c:v>
                </c:pt>
                <c:pt idx="143">
                  <c:v>316294.2</c:v>
                </c:pt>
                <c:pt idx="144">
                  <c:v>315758.8</c:v>
                </c:pt>
                <c:pt idx="145">
                  <c:v>280880</c:v>
                </c:pt>
                <c:pt idx="146">
                  <c:v>314988.2</c:v>
                </c:pt>
                <c:pt idx="147">
                  <c:v>313396.8</c:v>
                </c:pt>
                <c:pt idx="148">
                  <c:v>288576.59999999998</c:v>
                </c:pt>
                <c:pt idx="149">
                  <c:v>305204.99</c:v>
                </c:pt>
                <c:pt idx="150">
                  <c:v>309354.8</c:v>
                </c:pt>
                <c:pt idx="151">
                  <c:v>270528.59999999998</c:v>
                </c:pt>
                <c:pt idx="152">
                  <c:v>305154.59999999998</c:v>
                </c:pt>
                <c:pt idx="153">
                  <c:v>322642.40000000002</c:v>
                </c:pt>
                <c:pt idx="154">
                  <c:v>298397</c:v>
                </c:pt>
                <c:pt idx="155">
                  <c:v>316048.2</c:v>
                </c:pt>
                <c:pt idx="156">
                  <c:v>301610.8</c:v>
                </c:pt>
                <c:pt idx="157">
                  <c:v>329739.8</c:v>
                </c:pt>
                <c:pt idx="158">
                  <c:v>306363.27</c:v>
                </c:pt>
                <c:pt idx="159">
                  <c:v>274387.58</c:v>
                </c:pt>
                <c:pt idx="160">
                  <c:v>293356.69</c:v>
                </c:pt>
                <c:pt idx="161">
                  <c:v>306313.40000000002</c:v>
                </c:pt>
                <c:pt idx="162">
                  <c:v>298001</c:v>
                </c:pt>
                <c:pt idx="163">
                  <c:v>305010.8</c:v>
                </c:pt>
                <c:pt idx="164">
                  <c:v>304258.59999999998</c:v>
                </c:pt>
                <c:pt idx="165">
                  <c:v>319455.8</c:v>
                </c:pt>
                <c:pt idx="166">
                  <c:v>296949.40000000002</c:v>
                </c:pt>
                <c:pt idx="167">
                  <c:v>329223.59999999998</c:v>
                </c:pt>
                <c:pt idx="168">
                  <c:v>286912.2</c:v>
                </c:pt>
                <c:pt idx="169">
                  <c:v>320139.40000000002</c:v>
                </c:pt>
                <c:pt idx="170">
                  <c:v>302071.40000000002</c:v>
                </c:pt>
                <c:pt idx="171">
                  <c:v>301151</c:v>
                </c:pt>
                <c:pt idx="172">
                  <c:v>329482.83</c:v>
                </c:pt>
                <c:pt idx="173">
                  <c:v>313757.8</c:v>
                </c:pt>
                <c:pt idx="174">
                  <c:v>324739.20000000001</c:v>
                </c:pt>
                <c:pt idx="175">
                  <c:v>292469.2</c:v>
                </c:pt>
                <c:pt idx="176">
                  <c:v>301395.59999999998</c:v>
                </c:pt>
                <c:pt idx="177">
                  <c:v>263645.8</c:v>
                </c:pt>
                <c:pt idx="178">
                  <c:v>288622</c:v>
                </c:pt>
                <c:pt idx="179">
                  <c:v>244596.61</c:v>
                </c:pt>
                <c:pt idx="180">
                  <c:v>256131.4</c:v>
                </c:pt>
                <c:pt idx="181">
                  <c:v>239948.4</c:v>
                </c:pt>
                <c:pt idx="182">
                  <c:v>256251.8</c:v>
                </c:pt>
                <c:pt idx="183">
                  <c:v>303245.90999999997</c:v>
                </c:pt>
                <c:pt idx="184">
                  <c:v>282657.2</c:v>
                </c:pt>
                <c:pt idx="185">
                  <c:v>287052.79999999999</c:v>
                </c:pt>
                <c:pt idx="186">
                  <c:v>315357</c:v>
                </c:pt>
                <c:pt idx="187">
                  <c:v>265832.40000000002</c:v>
                </c:pt>
                <c:pt idx="188">
                  <c:v>246089.60000000001</c:v>
                </c:pt>
                <c:pt idx="189">
                  <c:v>291520.8</c:v>
                </c:pt>
                <c:pt idx="190">
                  <c:v>276371.20000000001</c:v>
                </c:pt>
                <c:pt idx="191">
                  <c:v>284836</c:v>
                </c:pt>
                <c:pt idx="192">
                  <c:v>261102.79</c:v>
                </c:pt>
                <c:pt idx="193">
                  <c:v>280146.8</c:v>
                </c:pt>
                <c:pt idx="194">
                  <c:v>284875.40000000002</c:v>
                </c:pt>
                <c:pt idx="195">
                  <c:v>275479</c:v>
                </c:pt>
                <c:pt idx="196">
                  <c:v>273049</c:v>
                </c:pt>
                <c:pt idx="197">
                  <c:v>241424.6</c:v>
                </c:pt>
                <c:pt idx="198">
                  <c:v>281234.59999999998</c:v>
                </c:pt>
                <c:pt idx="199">
                  <c:v>255964</c:v>
                </c:pt>
                <c:pt idx="200">
                  <c:v>249746.8</c:v>
                </c:pt>
                <c:pt idx="201">
                  <c:v>285618.59999999998</c:v>
                </c:pt>
                <c:pt idx="202">
                  <c:v>264798.8</c:v>
                </c:pt>
                <c:pt idx="203">
                  <c:v>284916.77</c:v>
                </c:pt>
                <c:pt idx="204">
                  <c:v>314101.40000000002</c:v>
                </c:pt>
                <c:pt idx="205">
                  <c:v>309977.8</c:v>
                </c:pt>
                <c:pt idx="206">
                  <c:v>283736.2</c:v>
                </c:pt>
                <c:pt idx="207">
                  <c:v>269416.8</c:v>
                </c:pt>
                <c:pt idx="208">
                  <c:v>258712.4</c:v>
                </c:pt>
                <c:pt idx="209">
                  <c:v>275924.59999999998</c:v>
                </c:pt>
                <c:pt idx="210">
                  <c:v>284574.8</c:v>
                </c:pt>
                <c:pt idx="211">
                  <c:v>282902.40000000002</c:v>
                </c:pt>
                <c:pt idx="212">
                  <c:v>228431.4</c:v>
                </c:pt>
                <c:pt idx="213">
                  <c:v>267108.2</c:v>
                </c:pt>
                <c:pt idx="214">
                  <c:v>214626.55</c:v>
                </c:pt>
                <c:pt idx="215">
                  <c:v>246882.6</c:v>
                </c:pt>
                <c:pt idx="216">
                  <c:v>242824.6</c:v>
                </c:pt>
                <c:pt idx="217">
                  <c:v>238967.8</c:v>
                </c:pt>
                <c:pt idx="218">
                  <c:v>255968.4</c:v>
                </c:pt>
                <c:pt idx="219">
                  <c:v>225662.4</c:v>
                </c:pt>
                <c:pt idx="220">
                  <c:v>223814.8</c:v>
                </c:pt>
                <c:pt idx="221">
                  <c:v>254867.20000000001</c:v>
                </c:pt>
                <c:pt idx="222">
                  <c:v>227098.6</c:v>
                </c:pt>
                <c:pt idx="223">
                  <c:v>264716.40000000002</c:v>
                </c:pt>
                <c:pt idx="224">
                  <c:v>257734.6</c:v>
                </c:pt>
                <c:pt idx="225">
                  <c:v>246145.2</c:v>
                </c:pt>
                <c:pt idx="226">
                  <c:v>206505.4</c:v>
                </c:pt>
                <c:pt idx="227">
                  <c:v>244720.8</c:v>
                </c:pt>
                <c:pt idx="228">
                  <c:v>212746.51</c:v>
                </c:pt>
                <c:pt idx="229">
                  <c:v>269097.2</c:v>
                </c:pt>
                <c:pt idx="230">
                  <c:v>212134.39999999999</c:v>
                </c:pt>
                <c:pt idx="231">
                  <c:v>255023.2</c:v>
                </c:pt>
                <c:pt idx="232">
                  <c:v>260238.4</c:v>
                </c:pt>
                <c:pt idx="233">
                  <c:v>221176.8</c:v>
                </c:pt>
                <c:pt idx="234">
                  <c:v>272069</c:v>
                </c:pt>
                <c:pt idx="235">
                  <c:v>225406.19</c:v>
                </c:pt>
                <c:pt idx="236">
                  <c:v>283140.40000000002</c:v>
                </c:pt>
                <c:pt idx="237">
                  <c:v>179242.4</c:v>
                </c:pt>
                <c:pt idx="238">
                  <c:v>258784.2</c:v>
                </c:pt>
                <c:pt idx="239">
                  <c:v>225816</c:v>
                </c:pt>
                <c:pt idx="240">
                  <c:v>289568.2</c:v>
                </c:pt>
                <c:pt idx="241">
                  <c:v>233360.6</c:v>
                </c:pt>
                <c:pt idx="242">
                  <c:v>240907</c:v>
                </c:pt>
                <c:pt idx="243">
                  <c:v>242390.6</c:v>
                </c:pt>
                <c:pt idx="244">
                  <c:v>219736.13</c:v>
                </c:pt>
                <c:pt idx="245">
                  <c:v>263811.59999999998</c:v>
                </c:pt>
                <c:pt idx="246">
                  <c:v>223237.2</c:v>
                </c:pt>
                <c:pt idx="247">
                  <c:v>232668.79999999999</c:v>
                </c:pt>
                <c:pt idx="248">
                  <c:v>269428.40000000002</c:v>
                </c:pt>
                <c:pt idx="249">
                  <c:v>187454.6</c:v>
                </c:pt>
                <c:pt idx="250">
                  <c:v>223476</c:v>
                </c:pt>
                <c:pt idx="251">
                  <c:v>268667.59999999998</c:v>
                </c:pt>
                <c:pt idx="252">
                  <c:v>254333.8</c:v>
                </c:pt>
                <c:pt idx="253">
                  <c:v>243189.2</c:v>
                </c:pt>
                <c:pt idx="254">
                  <c:v>287471.65999999997</c:v>
                </c:pt>
                <c:pt idx="255">
                  <c:v>272017.59999999998</c:v>
                </c:pt>
                <c:pt idx="256">
                  <c:v>202966.6</c:v>
                </c:pt>
                <c:pt idx="257">
                  <c:v>244633.2</c:v>
                </c:pt>
                <c:pt idx="258">
                  <c:v>246850.4</c:v>
                </c:pt>
                <c:pt idx="259">
                  <c:v>281241</c:v>
                </c:pt>
                <c:pt idx="260">
                  <c:v>270733</c:v>
                </c:pt>
                <c:pt idx="261">
                  <c:v>265959</c:v>
                </c:pt>
                <c:pt idx="262">
                  <c:v>213459.6</c:v>
                </c:pt>
                <c:pt idx="263">
                  <c:v>236131.4</c:v>
                </c:pt>
                <c:pt idx="264">
                  <c:v>237071.4</c:v>
                </c:pt>
                <c:pt idx="265">
                  <c:v>250522.36</c:v>
                </c:pt>
                <c:pt idx="266">
                  <c:v>233030.8</c:v>
                </c:pt>
                <c:pt idx="267">
                  <c:v>239588</c:v>
                </c:pt>
                <c:pt idx="268">
                  <c:v>256413.2</c:v>
                </c:pt>
                <c:pt idx="269">
                  <c:v>284389.8</c:v>
                </c:pt>
                <c:pt idx="270">
                  <c:v>262985.40000000002</c:v>
                </c:pt>
                <c:pt idx="271">
                  <c:v>274421.59999999998</c:v>
                </c:pt>
                <c:pt idx="272">
                  <c:v>249257.60000000001</c:v>
                </c:pt>
                <c:pt idx="273">
                  <c:v>261724.4</c:v>
                </c:pt>
                <c:pt idx="274">
                  <c:v>224975.85</c:v>
                </c:pt>
                <c:pt idx="275">
                  <c:v>235016.6</c:v>
                </c:pt>
                <c:pt idx="276">
                  <c:v>250524.6</c:v>
                </c:pt>
                <c:pt idx="277">
                  <c:v>243826.4</c:v>
                </c:pt>
                <c:pt idx="278">
                  <c:v>250782.4</c:v>
                </c:pt>
                <c:pt idx="279">
                  <c:v>210956</c:v>
                </c:pt>
                <c:pt idx="280">
                  <c:v>234631.2</c:v>
                </c:pt>
                <c:pt idx="281">
                  <c:v>236471.2</c:v>
                </c:pt>
                <c:pt idx="282">
                  <c:v>204563.27</c:v>
                </c:pt>
                <c:pt idx="283">
                  <c:v>287122.40000000002</c:v>
                </c:pt>
                <c:pt idx="284">
                  <c:v>273914</c:v>
                </c:pt>
                <c:pt idx="285">
                  <c:v>250784.2</c:v>
                </c:pt>
                <c:pt idx="286">
                  <c:v>279021</c:v>
                </c:pt>
                <c:pt idx="287">
                  <c:v>257185</c:v>
                </c:pt>
                <c:pt idx="288">
                  <c:v>249191</c:v>
                </c:pt>
                <c:pt idx="289">
                  <c:v>253850</c:v>
                </c:pt>
                <c:pt idx="290">
                  <c:v>187330.4</c:v>
                </c:pt>
                <c:pt idx="291">
                  <c:v>153878.79999999999</c:v>
                </c:pt>
                <c:pt idx="292">
                  <c:v>188808.8</c:v>
                </c:pt>
                <c:pt idx="293">
                  <c:v>157191</c:v>
                </c:pt>
                <c:pt idx="294">
                  <c:v>182917.17</c:v>
                </c:pt>
                <c:pt idx="295">
                  <c:v>183685.8</c:v>
                </c:pt>
                <c:pt idx="296">
                  <c:v>310227.40000000002</c:v>
                </c:pt>
                <c:pt idx="297">
                  <c:v>277984</c:v>
                </c:pt>
                <c:pt idx="298">
                  <c:v>281508.8</c:v>
                </c:pt>
                <c:pt idx="299">
                  <c:v>280686.8</c:v>
                </c:pt>
                <c:pt idx="300">
                  <c:v>216736.8</c:v>
                </c:pt>
                <c:pt idx="301">
                  <c:v>281707.8</c:v>
                </c:pt>
                <c:pt idx="302">
                  <c:v>207042.91</c:v>
                </c:pt>
                <c:pt idx="303">
                  <c:v>247933</c:v>
                </c:pt>
                <c:pt idx="304">
                  <c:v>263283.59999999998</c:v>
                </c:pt>
                <c:pt idx="305">
                  <c:v>269955.59999999998</c:v>
                </c:pt>
                <c:pt idx="306">
                  <c:v>243264.4</c:v>
                </c:pt>
                <c:pt idx="307">
                  <c:v>230925.4</c:v>
                </c:pt>
                <c:pt idx="308">
                  <c:v>249388</c:v>
                </c:pt>
                <c:pt idx="309">
                  <c:v>211221</c:v>
                </c:pt>
                <c:pt idx="310">
                  <c:v>212836.6</c:v>
                </c:pt>
                <c:pt idx="311">
                  <c:v>221194.01</c:v>
                </c:pt>
                <c:pt idx="312">
                  <c:v>235499.6</c:v>
                </c:pt>
                <c:pt idx="313">
                  <c:v>216311.2</c:v>
                </c:pt>
                <c:pt idx="314">
                  <c:v>167718.6</c:v>
                </c:pt>
                <c:pt idx="315">
                  <c:v>233122.4</c:v>
                </c:pt>
                <c:pt idx="316">
                  <c:v>238161.8</c:v>
                </c:pt>
                <c:pt idx="317">
                  <c:v>177536.8</c:v>
                </c:pt>
                <c:pt idx="318">
                  <c:v>199706</c:v>
                </c:pt>
                <c:pt idx="319">
                  <c:v>211649.1</c:v>
                </c:pt>
                <c:pt idx="320">
                  <c:v>254928.8</c:v>
                </c:pt>
                <c:pt idx="321">
                  <c:v>296025.59999999998</c:v>
                </c:pt>
                <c:pt idx="322">
                  <c:v>286349.2</c:v>
                </c:pt>
                <c:pt idx="323">
                  <c:v>264746</c:v>
                </c:pt>
                <c:pt idx="324">
                  <c:v>250392.4</c:v>
                </c:pt>
                <c:pt idx="325">
                  <c:v>230741.8</c:v>
                </c:pt>
                <c:pt idx="326">
                  <c:v>251488.6</c:v>
                </c:pt>
                <c:pt idx="327">
                  <c:v>237421</c:v>
                </c:pt>
                <c:pt idx="328">
                  <c:v>275867.8</c:v>
                </c:pt>
                <c:pt idx="329">
                  <c:v>278526.40000000002</c:v>
                </c:pt>
                <c:pt idx="330">
                  <c:v>240421.36</c:v>
                </c:pt>
                <c:pt idx="331">
                  <c:v>246895</c:v>
                </c:pt>
                <c:pt idx="332">
                  <c:v>261618.6</c:v>
                </c:pt>
                <c:pt idx="333">
                  <c:v>280250.8</c:v>
                </c:pt>
                <c:pt idx="334">
                  <c:v>251175.4</c:v>
                </c:pt>
                <c:pt idx="335">
                  <c:v>273171.26</c:v>
                </c:pt>
                <c:pt idx="336">
                  <c:v>256261.2</c:v>
                </c:pt>
                <c:pt idx="337">
                  <c:v>280280</c:v>
                </c:pt>
                <c:pt idx="338">
                  <c:v>279339.59999999998</c:v>
                </c:pt>
                <c:pt idx="339">
                  <c:v>235194.4</c:v>
                </c:pt>
                <c:pt idx="340">
                  <c:v>278808.2</c:v>
                </c:pt>
                <c:pt idx="341">
                  <c:v>270941.8</c:v>
                </c:pt>
                <c:pt idx="342">
                  <c:v>258705.8</c:v>
                </c:pt>
                <c:pt idx="343">
                  <c:v>269805.59999999998</c:v>
                </c:pt>
                <c:pt idx="344">
                  <c:v>254883.8</c:v>
                </c:pt>
                <c:pt idx="345">
                  <c:v>271695.8</c:v>
                </c:pt>
                <c:pt idx="346">
                  <c:v>269184.8</c:v>
                </c:pt>
                <c:pt idx="347">
                  <c:v>218699.2</c:v>
                </c:pt>
                <c:pt idx="348">
                  <c:v>242115.20000000001</c:v>
                </c:pt>
                <c:pt idx="349">
                  <c:v>285449.59999999998</c:v>
                </c:pt>
                <c:pt idx="350">
                  <c:v>197529.54</c:v>
                </c:pt>
                <c:pt idx="351">
                  <c:v>249425</c:v>
                </c:pt>
                <c:pt idx="352">
                  <c:v>227293.6</c:v>
                </c:pt>
                <c:pt idx="353">
                  <c:v>205823.6</c:v>
                </c:pt>
                <c:pt idx="354">
                  <c:v>275279.2</c:v>
                </c:pt>
                <c:pt idx="355">
                  <c:v>296002.2</c:v>
                </c:pt>
                <c:pt idx="356">
                  <c:v>240705.19</c:v>
                </c:pt>
                <c:pt idx="357">
                  <c:v>243366.6</c:v>
                </c:pt>
                <c:pt idx="358">
                  <c:v>252063.2</c:v>
                </c:pt>
                <c:pt idx="359">
                  <c:v>239737.60000000001</c:v>
                </c:pt>
                <c:pt idx="360">
                  <c:v>254295.4</c:v>
                </c:pt>
                <c:pt idx="361">
                  <c:v>230318</c:v>
                </c:pt>
                <c:pt idx="362">
                  <c:v>256013.8</c:v>
                </c:pt>
                <c:pt idx="363">
                  <c:v>262042.8</c:v>
                </c:pt>
                <c:pt idx="364">
                  <c:v>299658.40000000002</c:v>
                </c:pt>
                <c:pt idx="365">
                  <c:v>293417.59999999998</c:v>
                </c:pt>
                <c:pt idx="366">
                  <c:v>297279.64</c:v>
                </c:pt>
                <c:pt idx="367">
                  <c:v>260020</c:v>
                </c:pt>
                <c:pt idx="368">
                  <c:v>279192.59999999998</c:v>
                </c:pt>
                <c:pt idx="369">
                  <c:v>227507</c:v>
                </c:pt>
                <c:pt idx="370">
                  <c:v>258854.2</c:v>
                </c:pt>
                <c:pt idx="371">
                  <c:v>276248</c:v>
                </c:pt>
                <c:pt idx="372">
                  <c:v>271164.07</c:v>
                </c:pt>
                <c:pt idx="373">
                  <c:v>282373.40000000002</c:v>
                </c:pt>
                <c:pt idx="374">
                  <c:v>251352.4</c:v>
                </c:pt>
                <c:pt idx="375">
                  <c:v>275373.40000000002</c:v>
                </c:pt>
                <c:pt idx="376">
                  <c:v>218334.6</c:v>
                </c:pt>
                <c:pt idx="377">
                  <c:v>279093.59999999998</c:v>
                </c:pt>
                <c:pt idx="378">
                  <c:v>307491.59999999998</c:v>
                </c:pt>
                <c:pt idx="379">
                  <c:v>286075.15000000002</c:v>
                </c:pt>
                <c:pt idx="380">
                  <c:v>254418.36</c:v>
                </c:pt>
                <c:pt idx="381">
                  <c:v>249510.39999999999</c:v>
                </c:pt>
                <c:pt idx="382">
                  <c:v>260283.4</c:v>
                </c:pt>
                <c:pt idx="383">
                  <c:v>243097.8</c:v>
                </c:pt>
                <c:pt idx="384">
                  <c:v>294307.59999999998</c:v>
                </c:pt>
                <c:pt idx="385">
                  <c:v>232254.2</c:v>
                </c:pt>
                <c:pt idx="386">
                  <c:v>266271.2</c:v>
                </c:pt>
                <c:pt idx="387">
                  <c:v>253041.8</c:v>
                </c:pt>
                <c:pt idx="388">
                  <c:v>281829.53999999998</c:v>
                </c:pt>
                <c:pt idx="389">
                  <c:v>269310</c:v>
                </c:pt>
                <c:pt idx="390">
                  <c:v>231852.2</c:v>
                </c:pt>
                <c:pt idx="391">
                  <c:v>250390.8</c:v>
                </c:pt>
                <c:pt idx="392">
                  <c:v>242194.8</c:v>
                </c:pt>
                <c:pt idx="393">
                  <c:v>292041.8</c:v>
                </c:pt>
                <c:pt idx="394">
                  <c:v>254033.73</c:v>
                </c:pt>
                <c:pt idx="395">
                  <c:v>284758</c:v>
                </c:pt>
                <c:pt idx="396">
                  <c:v>272375</c:v>
                </c:pt>
                <c:pt idx="397">
                  <c:v>246789</c:v>
                </c:pt>
                <c:pt idx="398">
                  <c:v>243364</c:v>
                </c:pt>
                <c:pt idx="399">
                  <c:v>244742.39999999999</c:v>
                </c:pt>
                <c:pt idx="400">
                  <c:v>233074.65</c:v>
                </c:pt>
                <c:pt idx="401">
                  <c:v>266941</c:v>
                </c:pt>
                <c:pt idx="402">
                  <c:v>216309.2</c:v>
                </c:pt>
                <c:pt idx="403">
                  <c:v>234468.4</c:v>
                </c:pt>
                <c:pt idx="404">
                  <c:v>182014.4</c:v>
                </c:pt>
                <c:pt idx="405">
                  <c:v>155673.4</c:v>
                </c:pt>
                <c:pt idx="406">
                  <c:v>208436.6</c:v>
                </c:pt>
                <c:pt idx="407">
                  <c:v>259299.8</c:v>
                </c:pt>
                <c:pt idx="408">
                  <c:v>297927.8</c:v>
                </c:pt>
                <c:pt idx="409">
                  <c:v>285543.49</c:v>
                </c:pt>
                <c:pt idx="410">
                  <c:v>307364.46999999997</c:v>
                </c:pt>
                <c:pt idx="411">
                  <c:v>251858.6</c:v>
                </c:pt>
                <c:pt idx="412">
                  <c:v>276869.59999999998</c:v>
                </c:pt>
                <c:pt idx="413">
                  <c:v>256938.6</c:v>
                </c:pt>
                <c:pt idx="414">
                  <c:v>224935.6</c:v>
                </c:pt>
                <c:pt idx="415">
                  <c:v>292421.2</c:v>
                </c:pt>
                <c:pt idx="416">
                  <c:v>271213.2</c:v>
                </c:pt>
                <c:pt idx="417">
                  <c:v>264185.83</c:v>
                </c:pt>
                <c:pt idx="418">
                  <c:v>253217.8</c:v>
                </c:pt>
                <c:pt idx="419">
                  <c:v>243134.8</c:v>
                </c:pt>
                <c:pt idx="420">
                  <c:v>217276.2</c:v>
                </c:pt>
                <c:pt idx="421">
                  <c:v>252735.8</c:v>
                </c:pt>
                <c:pt idx="422">
                  <c:v>241162.8</c:v>
                </c:pt>
                <c:pt idx="423">
                  <c:v>164389.20000000001</c:v>
                </c:pt>
                <c:pt idx="424">
                  <c:v>262715.96999999997</c:v>
                </c:pt>
                <c:pt idx="425">
                  <c:v>257197.4</c:v>
                </c:pt>
                <c:pt idx="426">
                  <c:v>232654.8</c:v>
                </c:pt>
                <c:pt idx="427">
                  <c:v>228398.8</c:v>
                </c:pt>
                <c:pt idx="428">
                  <c:v>209314.4</c:v>
                </c:pt>
                <c:pt idx="429">
                  <c:v>234021.2</c:v>
                </c:pt>
                <c:pt idx="430">
                  <c:v>210153.8</c:v>
                </c:pt>
                <c:pt idx="431">
                  <c:v>225569.8</c:v>
                </c:pt>
                <c:pt idx="432">
                  <c:v>277112.18</c:v>
                </c:pt>
                <c:pt idx="433">
                  <c:v>299345.8</c:v>
                </c:pt>
                <c:pt idx="434">
                  <c:v>260485.2</c:v>
                </c:pt>
                <c:pt idx="435">
                  <c:v>244411.2</c:v>
                </c:pt>
                <c:pt idx="436">
                  <c:v>217098</c:v>
                </c:pt>
                <c:pt idx="437">
                  <c:v>272709</c:v>
                </c:pt>
                <c:pt idx="438">
                  <c:v>240165.6</c:v>
                </c:pt>
                <c:pt idx="439">
                  <c:v>241115.17</c:v>
                </c:pt>
                <c:pt idx="440">
                  <c:v>235805.6</c:v>
                </c:pt>
                <c:pt idx="441">
                  <c:v>233077.2</c:v>
                </c:pt>
                <c:pt idx="442">
                  <c:v>231826.4</c:v>
                </c:pt>
                <c:pt idx="443">
                  <c:v>251462.39999999999</c:v>
                </c:pt>
                <c:pt idx="444">
                  <c:v>256417</c:v>
                </c:pt>
                <c:pt idx="445">
                  <c:v>259918.6</c:v>
                </c:pt>
                <c:pt idx="446">
                  <c:v>244730.4</c:v>
                </c:pt>
                <c:pt idx="447">
                  <c:v>232397.2</c:v>
                </c:pt>
                <c:pt idx="448">
                  <c:v>267897.40999999997</c:v>
                </c:pt>
                <c:pt idx="449">
                  <c:v>271170.8</c:v>
                </c:pt>
                <c:pt idx="450">
                  <c:v>266482.59999999998</c:v>
                </c:pt>
                <c:pt idx="451">
                  <c:v>232145.09</c:v>
                </c:pt>
                <c:pt idx="452">
                  <c:v>240363.27</c:v>
                </c:pt>
                <c:pt idx="453">
                  <c:v>190007.6</c:v>
                </c:pt>
                <c:pt idx="454">
                  <c:v>176043.6</c:v>
                </c:pt>
                <c:pt idx="455">
                  <c:v>158217.4</c:v>
                </c:pt>
                <c:pt idx="456">
                  <c:v>239875.20000000001</c:v>
                </c:pt>
                <c:pt idx="457">
                  <c:v>238357.2</c:v>
                </c:pt>
                <c:pt idx="458">
                  <c:v>161170.79999999999</c:v>
                </c:pt>
                <c:pt idx="459">
                  <c:v>161356.6</c:v>
                </c:pt>
                <c:pt idx="460">
                  <c:v>214420.36</c:v>
                </c:pt>
                <c:pt idx="461">
                  <c:v>168943.6</c:v>
                </c:pt>
                <c:pt idx="462">
                  <c:v>183563.4</c:v>
                </c:pt>
                <c:pt idx="463">
                  <c:v>170199.2</c:v>
                </c:pt>
                <c:pt idx="464">
                  <c:v>222510.8</c:v>
                </c:pt>
                <c:pt idx="465">
                  <c:v>191980.64</c:v>
                </c:pt>
                <c:pt idx="466">
                  <c:v>193536.2</c:v>
                </c:pt>
                <c:pt idx="467">
                  <c:v>167853.8</c:v>
                </c:pt>
                <c:pt idx="468">
                  <c:v>201412.2</c:v>
                </c:pt>
                <c:pt idx="469">
                  <c:v>175216.8</c:v>
                </c:pt>
                <c:pt idx="470">
                  <c:v>12348.4</c:v>
                </c:pt>
                <c:pt idx="471">
                  <c:v>145471.4</c:v>
                </c:pt>
                <c:pt idx="472">
                  <c:v>159345.4</c:v>
                </c:pt>
                <c:pt idx="473">
                  <c:v>193619.8</c:v>
                </c:pt>
                <c:pt idx="474">
                  <c:v>46892.2</c:v>
                </c:pt>
                <c:pt idx="475">
                  <c:v>2705.6</c:v>
                </c:pt>
                <c:pt idx="476">
                  <c:v>2576.8000000000002</c:v>
                </c:pt>
                <c:pt idx="477">
                  <c:v>2575.6</c:v>
                </c:pt>
                <c:pt idx="478">
                  <c:v>2630</c:v>
                </c:pt>
                <c:pt idx="479">
                  <c:v>2652.8</c:v>
                </c:pt>
                <c:pt idx="480">
                  <c:v>2552.8000000000002</c:v>
                </c:pt>
                <c:pt idx="481">
                  <c:v>2547.6999999999998</c:v>
                </c:pt>
                <c:pt idx="482">
                  <c:v>2396.6</c:v>
                </c:pt>
                <c:pt idx="483">
                  <c:v>1491.78</c:v>
                </c:pt>
                <c:pt idx="484">
                  <c:v>9912.9699999999993</c:v>
                </c:pt>
                <c:pt idx="485">
                  <c:v>2748.8</c:v>
                </c:pt>
                <c:pt idx="486">
                  <c:v>2580.7600000000002</c:v>
                </c:pt>
                <c:pt idx="487">
                  <c:v>2461.35</c:v>
                </c:pt>
                <c:pt idx="488">
                  <c:v>2544.69</c:v>
                </c:pt>
                <c:pt idx="489">
                  <c:v>2496.4</c:v>
                </c:pt>
                <c:pt idx="490">
                  <c:v>2635.8</c:v>
                </c:pt>
                <c:pt idx="491">
                  <c:v>1522</c:v>
                </c:pt>
                <c:pt idx="492">
                  <c:v>2447.1999999999998</c:v>
                </c:pt>
                <c:pt idx="493">
                  <c:v>55475</c:v>
                </c:pt>
                <c:pt idx="494">
                  <c:v>205822.2</c:v>
                </c:pt>
                <c:pt idx="495">
                  <c:v>199869.8</c:v>
                </c:pt>
                <c:pt idx="496">
                  <c:v>206102.2</c:v>
                </c:pt>
                <c:pt idx="497">
                  <c:v>207097.60000000001</c:v>
                </c:pt>
                <c:pt idx="498">
                  <c:v>164762.07999999999</c:v>
                </c:pt>
                <c:pt idx="499">
                  <c:v>206180.4</c:v>
                </c:pt>
                <c:pt idx="500">
                  <c:v>197808.8</c:v>
                </c:pt>
                <c:pt idx="501">
                  <c:v>193069.4</c:v>
                </c:pt>
                <c:pt idx="502">
                  <c:v>257423.4</c:v>
                </c:pt>
                <c:pt idx="503">
                  <c:v>242947.8</c:v>
                </c:pt>
                <c:pt idx="504">
                  <c:v>214020.8</c:v>
                </c:pt>
                <c:pt idx="505">
                  <c:v>177948.79999999999</c:v>
                </c:pt>
                <c:pt idx="506">
                  <c:v>206756.8</c:v>
                </c:pt>
                <c:pt idx="507">
                  <c:v>202445.51</c:v>
                </c:pt>
                <c:pt idx="508">
                  <c:v>210665</c:v>
                </c:pt>
                <c:pt idx="509">
                  <c:v>197834.4</c:v>
                </c:pt>
                <c:pt idx="510">
                  <c:v>210748.6</c:v>
                </c:pt>
                <c:pt idx="511">
                  <c:v>203239</c:v>
                </c:pt>
                <c:pt idx="512">
                  <c:v>227645.8</c:v>
                </c:pt>
                <c:pt idx="513">
                  <c:v>199808.2</c:v>
                </c:pt>
                <c:pt idx="514">
                  <c:v>221011.20000000001</c:v>
                </c:pt>
                <c:pt idx="515">
                  <c:v>219600.6</c:v>
                </c:pt>
                <c:pt idx="516">
                  <c:v>211286.2</c:v>
                </c:pt>
                <c:pt idx="517">
                  <c:v>218467.8</c:v>
                </c:pt>
                <c:pt idx="518">
                  <c:v>225711.98</c:v>
                </c:pt>
                <c:pt idx="519">
                  <c:v>221676.4</c:v>
                </c:pt>
                <c:pt idx="520">
                  <c:v>207396</c:v>
                </c:pt>
                <c:pt idx="521">
                  <c:v>203803.4</c:v>
                </c:pt>
                <c:pt idx="522">
                  <c:v>224937.60000000001</c:v>
                </c:pt>
                <c:pt idx="523">
                  <c:v>238453.8</c:v>
                </c:pt>
                <c:pt idx="524">
                  <c:v>185714</c:v>
                </c:pt>
                <c:pt idx="525">
                  <c:v>161939.79999999999</c:v>
                </c:pt>
                <c:pt idx="526">
                  <c:v>141347.31</c:v>
                </c:pt>
                <c:pt idx="527">
                  <c:v>185456.8</c:v>
                </c:pt>
                <c:pt idx="528">
                  <c:v>115989.2</c:v>
                </c:pt>
                <c:pt idx="529">
                  <c:v>177589.4</c:v>
                </c:pt>
                <c:pt idx="530">
                  <c:v>180532.6</c:v>
                </c:pt>
                <c:pt idx="531">
                  <c:v>175892.6</c:v>
                </c:pt>
                <c:pt idx="532">
                  <c:v>154102.20000000001</c:v>
                </c:pt>
                <c:pt idx="533">
                  <c:v>192576</c:v>
                </c:pt>
                <c:pt idx="534">
                  <c:v>145692.6</c:v>
                </c:pt>
                <c:pt idx="535">
                  <c:v>166419.6</c:v>
                </c:pt>
                <c:pt idx="536">
                  <c:v>202662.08</c:v>
                </c:pt>
                <c:pt idx="537">
                  <c:v>195925</c:v>
                </c:pt>
                <c:pt idx="538">
                  <c:v>141680</c:v>
                </c:pt>
                <c:pt idx="539">
                  <c:v>194691.6</c:v>
                </c:pt>
                <c:pt idx="540">
                  <c:v>150677.6</c:v>
                </c:pt>
                <c:pt idx="541">
                  <c:v>181685</c:v>
                </c:pt>
                <c:pt idx="542">
                  <c:v>175361.4</c:v>
                </c:pt>
                <c:pt idx="543">
                  <c:v>225871.4</c:v>
                </c:pt>
                <c:pt idx="544">
                  <c:v>200483.83</c:v>
                </c:pt>
                <c:pt idx="545">
                  <c:v>233302.6</c:v>
                </c:pt>
                <c:pt idx="546">
                  <c:v>214258.2</c:v>
                </c:pt>
                <c:pt idx="547">
                  <c:v>155717</c:v>
                </c:pt>
                <c:pt idx="548">
                  <c:v>203679</c:v>
                </c:pt>
                <c:pt idx="549">
                  <c:v>189357.2</c:v>
                </c:pt>
                <c:pt idx="550">
                  <c:v>214840</c:v>
                </c:pt>
                <c:pt idx="551">
                  <c:v>226196.8</c:v>
                </c:pt>
                <c:pt idx="552">
                  <c:v>189186.6</c:v>
                </c:pt>
                <c:pt idx="553">
                  <c:v>214721.4</c:v>
                </c:pt>
                <c:pt idx="554">
                  <c:v>174954</c:v>
                </c:pt>
                <c:pt idx="555">
                  <c:v>176687.62</c:v>
                </c:pt>
                <c:pt idx="556">
                  <c:v>178241</c:v>
                </c:pt>
                <c:pt idx="557">
                  <c:v>177957.8</c:v>
                </c:pt>
                <c:pt idx="558">
                  <c:v>182484.8</c:v>
                </c:pt>
                <c:pt idx="559">
                  <c:v>191606</c:v>
                </c:pt>
                <c:pt idx="560">
                  <c:v>230488.2</c:v>
                </c:pt>
                <c:pt idx="561">
                  <c:v>195096.4</c:v>
                </c:pt>
                <c:pt idx="562">
                  <c:v>182775.8</c:v>
                </c:pt>
                <c:pt idx="563">
                  <c:v>199360.68</c:v>
                </c:pt>
                <c:pt idx="564">
                  <c:v>191017.2</c:v>
                </c:pt>
                <c:pt idx="565">
                  <c:v>183085.03</c:v>
                </c:pt>
                <c:pt idx="566">
                  <c:v>167451.4</c:v>
                </c:pt>
                <c:pt idx="567">
                  <c:v>192152.4</c:v>
                </c:pt>
                <c:pt idx="568">
                  <c:v>167643.79999999999</c:v>
                </c:pt>
                <c:pt idx="569">
                  <c:v>205270.39999999999</c:v>
                </c:pt>
                <c:pt idx="570">
                  <c:v>200071.2</c:v>
                </c:pt>
                <c:pt idx="571">
                  <c:v>199753.8</c:v>
                </c:pt>
                <c:pt idx="572">
                  <c:v>179589.6</c:v>
                </c:pt>
                <c:pt idx="573">
                  <c:v>203060.08</c:v>
                </c:pt>
                <c:pt idx="574">
                  <c:v>195145.2</c:v>
                </c:pt>
                <c:pt idx="575">
                  <c:v>200083.20000000001</c:v>
                </c:pt>
                <c:pt idx="576">
                  <c:v>185219.8</c:v>
                </c:pt>
                <c:pt idx="577">
                  <c:v>206229.4</c:v>
                </c:pt>
                <c:pt idx="578">
                  <c:v>180238.6</c:v>
                </c:pt>
                <c:pt idx="579">
                  <c:v>169179.2</c:v>
                </c:pt>
                <c:pt idx="580">
                  <c:v>212063.4</c:v>
                </c:pt>
                <c:pt idx="581">
                  <c:v>164612.20000000001</c:v>
                </c:pt>
                <c:pt idx="582">
                  <c:v>173433.33</c:v>
                </c:pt>
                <c:pt idx="583">
                  <c:v>158323.79999999999</c:v>
                </c:pt>
                <c:pt idx="584">
                  <c:v>177126</c:v>
                </c:pt>
                <c:pt idx="585">
                  <c:v>172779</c:v>
                </c:pt>
                <c:pt idx="586">
                  <c:v>168504</c:v>
                </c:pt>
                <c:pt idx="587">
                  <c:v>144403.6</c:v>
                </c:pt>
                <c:pt idx="588">
                  <c:v>164552.6</c:v>
                </c:pt>
                <c:pt idx="589">
                  <c:v>180577</c:v>
                </c:pt>
                <c:pt idx="590">
                  <c:v>168319.16</c:v>
                </c:pt>
                <c:pt idx="591">
                  <c:v>147674</c:v>
                </c:pt>
                <c:pt idx="592">
                  <c:v>176917</c:v>
                </c:pt>
                <c:pt idx="593">
                  <c:v>160443.20000000001</c:v>
                </c:pt>
                <c:pt idx="594">
                  <c:v>203878.6</c:v>
                </c:pt>
                <c:pt idx="595">
                  <c:v>136732</c:v>
                </c:pt>
                <c:pt idx="596">
                  <c:v>179722.6</c:v>
                </c:pt>
                <c:pt idx="597">
                  <c:v>154825.79999999999</c:v>
                </c:pt>
                <c:pt idx="598">
                  <c:v>174302.2</c:v>
                </c:pt>
                <c:pt idx="599">
                  <c:v>148847.6</c:v>
                </c:pt>
                <c:pt idx="600">
                  <c:v>152797.4</c:v>
                </c:pt>
                <c:pt idx="601">
                  <c:v>162247</c:v>
                </c:pt>
                <c:pt idx="602">
                  <c:v>154654.49</c:v>
                </c:pt>
                <c:pt idx="603">
                  <c:v>150645.6</c:v>
                </c:pt>
                <c:pt idx="604">
                  <c:v>186230.8</c:v>
                </c:pt>
                <c:pt idx="605">
                  <c:v>143365</c:v>
                </c:pt>
                <c:pt idx="606">
                  <c:v>153732.4</c:v>
                </c:pt>
                <c:pt idx="607">
                  <c:v>201992.8</c:v>
                </c:pt>
                <c:pt idx="608">
                  <c:v>176714.2</c:v>
                </c:pt>
                <c:pt idx="609">
                  <c:v>153970.4</c:v>
                </c:pt>
                <c:pt idx="610">
                  <c:v>150759.67999999999</c:v>
                </c:pt>
                <c:pt idx="611">
                  <c:v>168794.2</c:v>
                </c:pt>
                <c:pt idx="612">
                  <c:v>168412</c:v>
                </c:pt>
                <c:pt idx="613">
                  <c:v>177818.4</c:v>
                </c:pt>
                <c:pt idx="614">
                  <c:v>181927.2</c:v>
                </c:pt>
                <c:pt idx="615">
                  <c:v>160781.20000000001</c:v>
                </c:pt>
                <c:pt idx="616">
                  <c:v>194197</c:v>
                </c:pt>
                <c:pt idx="617">
                  <c:v>165692.20000000001</c:v>
                </c:pt>
                <c:pt idx="618">
                  <c:v>186029.6</c:v>
                </c:pt>
                <c:pt idx="619">
                  <c:v>160726</c:v>
                </c:pt>
                <c:pt idx="620">
                  <c:v>163227.6</c:v>
                </c:pt>
                <c:pt idx="621">
                  <c:v>148348.1</c:v>
                </c:pt>
                <c:pt idx="622">
                  <c:v>164682.6</c:v>
                </c:pt>
                <c:pt idx="623">
                  <c:v>161712.4</c:v>
                </c:pt>
                <c:pt idx="624">
                  <c:v>164742</c:v>
                </c:pt>
                <c:pt idx="625">
                  <c:v>178033.4</c:v>
                </c:pt>
                <c:pt idx="626">
                  <c:v>152473</c:v>
                </c:pt>
                <c:pt idx="627">
                  <c:v>112213.4</c:v>
                </c:pt>
                <c:pt idx="628">
                  <c:v>155223.15</c:v>
                </c:pt>
                <c:pt idx="629">
                  <c:v>136826.20000000001</c:v>
                </c:pt>
                <c:pt idx="630">
                  <c:v>141966.39999999999</c:v>
                </c:pt>
                <c:pt idx="631">
                  <c:v>137455.4</c:v>
                </c:pt>
                <c:pt idx="632">
                  <c:v>140627.20000000001</c:v>
                </c:pt>
                <c:pt idx="633">
                  <c:v>131652.4</c:v>
                </c:pt>
                <c:pt idx="634">
                  <c:v>105048.8</c:v>
                </c:pt>
                <c:pt idx="635">
                  <c:v>96442</c:v>
                </c:pt>
                <c:pt idx="636">
                  <c:v>89547.4</c:v>
                </c:pt>
                <c:pt idx="637">
                  <c:v>86010.58</c:v>
                </c:pt>
                <c:pt idx="638">
                  <c:v>108523</c:v>
                </c:pt>
                <c:pt idx="639">
                  <c:v>106017.2</c:v>
                </c:pt>
                <c:pt idx="640">
                  <c:v>118446.89</c:v>
                </c:pt>
                <c:pt idx="641">
                  <c:v>79063.87</c:v>
                </c:pt>
                <c:pt idx="642">
                  <c:v>48833.2</c:v>
                </c:pt>
                <c:pt idx="643">
                  <c:v>48100</c:v>
                </c:pt>
                <c:pt idx="644">
                  <c:v>42887.17</c:v>
                </c:pt>
                <c:pt idx="645">
                  <c:v>48229.14</c:v>
                </c:pt>
                <c:pt idx="646">
                  <c:v>46523</c:v>
                </c:pt>
                <c:pt idx="647">
                  <c:v>46888.42</c:v>
                </c:pt>
                <c:pt idx="648">
                  <c:v>49764.33</c:v>
                </c:pt>
                <c:pt idx="649">
                  <c:v>51962.6</c:v>
                </c:pt>
                <c:pt idx="650">
                  <c:v>44856.6</c:v>
                </c:pt>
                <c:pt idx="651">
                  <c:v>37192.42</c:v>
                </c:pt>
                <c:pt idx="652">
                  <c:v>40565.199999999997</c:v>
                </c:pt>
                <c:pt idx="653">
                  <c:v>54790</c:v>
                </c:pt>
                <c:pt idx="654">
                  <c:v>46136.800000000003</c:v>
                </c:pt>
                <c:pt idx="655">
                  <c:v>47411.199999999997</c:v>
                </c:pt>
                <c:pt idx="656">
                  <c:v>50530</c:v>
                </c:pt>
                <c:pt idx="657">
                  <c:v>49456</c:v>
                </c:pt>
                <c:pt idx="658">
                  <c:v>49463.67</c:v>
                </c:pt>
                <c:pt idx="659">
                  <c:v>42349.4</c:v>
                </c:pt>
                <c:pt idx="660">
                  <c:v>39811</c:v>
                </c:pt>
                <c:pt idx="661">
                  <c:v>51329.26</c:v>
                </c:pt>
                <c:pt idx="662">
                  <c:v>44355</c:v>
                </c:pt>
                <c:pt idx="663">
                  <c:v>44617.56</c:v>
                </c:pt>
                <c:pt idx="664">
                  <c:v>52351.3</c:v>
                </c:pt>
                <c:pt idx="665">
                  <c:v>49634.2</c:v>
                </c:pt>
                <c:pt idx="666">
                  <c:v>39020</c:v>
                </c:pt>
                <c:pt idx="667">
                  <c:v>46381.4</c:v>
                </c:pt>
                <c:pt idx="668">
                  <c:v>39152.89</c:v>
                </c:pt>
                <c:pt idx="669">
                  <c:v>54176.800000000003</c:v>
                </c:pt>
                <c:pt idx="670">
                  <c:v>49166.400000000001</c:v>
                </c:pt>
                <c:pt idx="671">
                  <c:v>48372</c:v>
                </c:pt>
                <c:pt idx="672">
                  <c:v>41806</c:v>
                </c:pt>
                <c:pt idx="673">
                  <c:v>51721.599999999999</c:v>
                </c:pt>
                <c:pt idx="674">
                  <c:v>46201.599999999999</c:v>
                </c:pt>
                <c:pt idx="675">
                  <c:v>47486.8</c:v>
                </c:pt>
                <c:pt idx="676">
                  <c:v>42194.8</c:v>
                </c:pt>
                <c:pt idx="677">
                  <c:v>59951.3</c:v>
                </c:pt>
                <c:pt idx="678">
                  <c:v>47338.6</c:v>
                </c:pt>
                <c:pt idx="679">
                  <c:v>44466.8</c:v>
                </c:pt>
                <c:pt idx="680">
                  <c:v>44651.1</c:v>
                </c:pt>
                <c:pt idx="681">
                  <c:v>51618.400000000001</c:v>
                </c:pt>
                <c:pt idx="682">
                  <c:v>48520.160000000003</c:v>
                </c:pt>
                <c:pt idx="683">
                  <c:v>41436.400000000001</c:v>
                </c:pt>
                <c:pt idx="684">
                  <c:v>42055.8</c:v>
                </c:pt>
                <c:pt idx="685">
                  <c:v>46072.6</c:v>
                </c:pt>
                <c:pt idx="686">
                  <c:v>48945.4</c:v>
                </c:pt>
                <c:pt idx="687">
                  <c:v>49481.2</c:v>
                </c:pt>
                <c:pt idx="688">
                  <c:v>42115.8</c:v>
                </c:pt>
                <c:pt idx="689">
                  <c:v>54184.6</c:v>
                </c:pt>
                <c:pt idx="690">
                  <c:v>48715</c:v>
                </c:pt>
                <c:pt idx="691">
                  <c:v>49035.13</c:v>
                </c:pt>
                <c:pt idx="692">
                  <c:v>52895.199999999997</c:v>
                </c:pt>
                <c:pt idx="693">
                  <c:v>43612</c:v>
                </c:pt>
                <c:pt idx="694">
                  <c:v>42299.6</c:v>
                </c:pt>
                <c:pt idx="695">
                  <c:v>53632.73</c:v>
                </c:pt>
                <c:pt idx="696">
                  <c:v>43222.2</c:v>
                </c:pt>
                <c:pt idx="697">
                  <c:v>40681.599999999999</c:v>
                </c:pt>
                <c:pt idx="698">
                  <c:v>47832.4</c:v>
                </c:pt>
                <c:pt idx="699">
                  <c:v>51727</c:v>
                </c:pt>
                <c:pt idx="700">
                  <c:v>50500.2</c:v>
                </c:pt>
                <c:pt idx="701">
                  <c:v>42737.8</c:v>
                </c:pt>
                <c:pt idx="702">
                  <c:v>44253.4</c:v>
                </c:pt>
                <c:pt idx="703">
                  <c:v>46109.2</c:v>
                </c:pt>
                <c:pt idx="704">
                  <c:v>46225</c:v>
                </c:pt>
                <c:pt idx="705">
                  <c:v>51884.800000000003</c:v>
                </c:pt>
                <c:pt idx="706">
                  <c:v>45205.4</c:v>
                </c:pt>
                <c:pt idx="707">
                  <c:v>47419</c:v>
                </c:pt>
                <c:pt idx="708">
                  <c:v>44680</c:v>
                </c:pt>
                <c:pt idx="709">
                  <c:v>50888.2</c:v>
                </c:pt>
                <c:pt idx="710">
                  <c:v>44075.199999999997</c:v>
                </c:pt>
                <c:pt idx="711">
                  <c:v>50871.46</c:v>
                </c:pt>
                <c:pt idx="712">
                  <c:v>51334</c:v>
                </c:pt>
                <c:pt idx="713">
                  <c:v>53895.4</c:v>
                </c:pt>
                <c:pt idx="714">
                  <c:v>38831.199999999997</c:v>
                </c:pt>
                <c:pt idx="715">
                  <c:v>42880</c:v>
                </c:pt>
                <c:pt idx="716">
                  <c:v>42543.8</c:v>
                </c:pt>
                <c:pt idx="717">
                  <c:v>38298.400000000001</c:v>
                </c:pt>
                <c:pt idx="718">
                  <c:v>44021.36</c:v>
                </c:pt>
                <c:pt idx="719">
                  <c:v>45558.400000000001</c:v>
                </c:pt>
                <c:pt idx="720">
                  <c:v>50229.4</c:v>
                </c:pt>
                <c:pt idx="721">
                  <c:v>47635.6</c:v>
                </c:pt>
                <c:pt idx="722">
                  <c:v>47488.6</c:v>
                </c:pt>
                <c:pt idx="723">
                  <c:v>43179.199999999997</c:v>
                </c:pt>
                <c:pt idx="724">
                  <c:v>55599.8</c:v>
                </c:pt>
                <c:pt idx="725">
                  <c:v>48733</c:v>
                </c:pt>
                <c:pt idx="726">
                  <c:v>49881.36</c:v>
                </c:pt>
                <c:pt idx="727">
                  <c:v>53811.4</c:v>
                </c:pt>
                <c:pt idx="728">
                  <c:v>51699.8</c:v>
                </c:pt>
                <c:pt idx="729">
                  <c:v>45771.199999999997</c:v>
                </c:pt>
                <c:pt idx="730">
                  <c:v>52259.68</c:v>
                </c:pt>
                <c:pt idx="731">
                  <c:v>48218.2</c:v>
                </c:pt>
                <c:pt idx="732">
                  <c:v>38343.199999999997</c:v>
                </c:pt>
                <c:pt idx="733">
                  <c:v>51079.6</c:v>
                </c:pt>
                <c:pt idx="734">
                  <c:v>48883</c:v>
                </c:pt>
                <c:pt idx="735">
                  <c:v>55416.4</c:v>
                </c:pt>
                <c:pt idx="736">
                  <c:v>38404</c:v>
                </c:pt>
                <c:pt idx="737">
                  <c:v>47972.2</c:v>
                </c:pt>
                <c:pt idx="738">
                  <c:v>41304.400000000001</c:v>
                </c:pt>
                <c:pt idx="739">
                  <c:v>46450.6</c:v>
                </c:pt>
                <c:pt idx="740">
                  <c:v>39205</c:v>
                </c:pt>
                <c:pt idx="741">
                  <c:v>46603</c:v>
                </c:pt>
                <c:pt idx="742">
                  <c:v>47332</c:v>
                </c:pt>
                <c:pt idx="743">
                  <c:v>52566.400000000001</c:v>
                </c:pt>
                <c:pt idx="744">
                  <c:v>54479.44</c:v>
                </c:pt>
                <c:pt idx="745">
                  <c:v>41774.800000000003</c:v>
                </c:pt>
                <c:pt idx="746">
                  <c:v>48433</c:v>
                </c:pt>
                <c:pt idx="747">
                  <c:v>44928.2</c:v>
                </c:pt>
                <c:pt idx="748">
                  <c:v>55180</c:v>
                </c:pt>
                <c:pt idx="749">
                  <c:v>49298.8</c:v>
                </c:pt>
                <c:pt idx="750">
                  <c:v>41920</c:v>
                </c:pt>
                <c:pt idx="751">
                  <c:v>46164.4</c:v>
                </c:pt>
                <c:pt idx="752">
                  <c:v>41378.839999999997</c:v>
                </c:pt>
                <c:pt idx="753">
                  <c:v>51063</c:v>
                </c:pt>
                <c:pt idx="754">
                  <c:v>52351</c:v>
                </c:pt>
                <c:pt idx="755">
                  <c:v>49530.400000000001</c:v>
                </c:pt>
                <c:pt idx="756">
                  <c:v>30568.799999999999</c:v>
                </c:pt>
                <c:pt idx="757">
                  <c:v>2447.1999999999998</c:v>
                </c:pt>
                <c:pt idx="758">
                  <c:v>2456.8000000000002</c:v>
                </c:pt>
                <c:pt idx="759">
                  <c:v>2447.1999999999998</c:v>
                </c:pt>
                <c:pt idx="760">
                  <c:v>7270.4</c:v>
                </c:pt>
                <c:pt idx="761">
                  <c:v>2509.6</c:v>
                </c:pt>
                <c:pt idx="762">
                  <c:v>2552.8000000000002</c:v>
                </c:pt>
                <c:pt idx="763">
                  <c:v>2536</c:v>
                </c:pt>
                <c:pt idx="764">
                  <c:v>2466.27</c:v>
                </c:pt>
                <c:pt idx="765">
                  <c:v>2494</c:v>
                </c:pt>
                <c:pt idx="766">
                  <c:v>2447.1999999999998</c:v>
                </c:pt>
                <c:pt idx="767">
                  <c:v>2456.8000000000002</c:v>
                </c:pt>
                <c:pt idx="768">
                  <c:v>2434</c:v>
                </c:pt>
                <c:pt idx="769">
                  <c:v>2447.1999999999998</c:v>
                </c:pt>
                <c:pt idx="770">
                  <c:v>2470</c:v>
                </c:pt>
                <c:pt idx="771">
                  <c:v>2447.1999999999998</c:v>
                </c:pt>
                <c:pt idx="772">
                  <c:v>2536</c:v>
                </c:pt>
                <c:pt idx="773">
                  <c:v>2442.3200000000002</c:v>
                </c:pt>
                <c:pt idx="774">
                  <c:v>2758.4</c:v>
                </c:pt>
                <c:pt idx="775">
                  <c:v>2552.8000000000002</c:v>
                </c:pt>
                <c:pt idx="776">
                  <c:v>2758.4</c:v>
                </c:pt>
                <c:pt idx="777">
                  <c:v>2447.1999999999998</c:v>
                </c:pt>
                <c:pt idx="778">
                  <c:v>2552.8000000000002</c:v>
                </c:pt>
                <c:pt idx="779">
                  <c:v>2409.8000000000002</c:v>
                </c:pt>
                <c:pt idx="780">
                  <c:v>245</c:v>
                </c:pt>
                <c:pt idx="781">
                  <c:v>2544.11</c:v>
                </c:pt>
                <c:pt idx="782">
                  <c:v>2552.8000000000002</c:v>
                </c:pt>
                <c:pt idx="783">
                  <c:v>2575.6</c:v>
                </c:pt>
                <c:pt idx="784">
                  <c:v>9936.4</c:v>
                </c:pt>
                <c:pt idx="785">
                  <c:v>2447.1999999999998</c:v>
                </c:pt>
                <c:pt idx="786">
                  <c:v>2456.8000000000002</c:v>
                </c:pt>
                <c:pt idx="787">
                  <c:v>2447.1999999999998</c:v>
                </c:pt>
                <c:pt idx="788">
                  <c:v>2549.1999999999998</c:v>
                </c:pt>
                <c:pt idx="789">
                  <c:v>2552.8000000000002</c:v>
                </c:pt>
                <c:pt idx="790">
                  <c:v>2758.4</c:v>
                </c:pt>
                <c:pt idx="791">
                  <c:v>2447.1999999999998</c:v>
                </c:pt>
                <c:pt idx="792">
                  <c:v>2730.14</c:v>
                </c:pt>
                <c:pt idx="793">
                  <c:v>2496.4</c:v>
                </c:pt>
                <c:pt idx="794">
                  <c:v>2552.8000000000002</c:v>
                </c:pt>
                <c:pt idx="795">
                  <c:v>2549.1999999999998</c:v>
                </c:pt>
                <c:pt idx="796">
                  <c:v>2447.1999999999998</c:v>
                </c:pt>
                <c:pt idx="797">
                  <c:v>2470</c:v>
                </c:pt>
                <c:pt idx="798">
                  <c:v>2748.8</c:v>
                </c:pt>
                <c:pt idx="799">
                  <c:v>2575.6</c:v>
                </c:pt>
                <c:pt idx="800">
                  <c:v>2735.6</c:v>
                </c:pt>
                <c:pt idx="801">
                  <c:v>2547.6999999999998</c:v>
                </c:pt>
                <c:pt idx="802">
                  <c:v>2509.6</c:v>
                </c:pt>
                <c:pt idx="803">
                  <c:v>2566</c:v>
                </c:pt>
                <c:pt idx="804">
                  <c:v>2718.8</c:v>
                </c:pt>
                <c:pt idx="805">
                  <c:v>2447.1999999999998</c:v>
                </c:pt>
                <c:pt idx="806">
                  <c:v>2758.4</c:v>
                </c:pt>
                <c:pt idx="807">
                  <c:v>1686.6</c:v>
                </c:pt>
                <c:pt idx="808">
                  <c:v>6075.8</c:v>
                </c:pt>
                <c:pt idx="809">
                  <c:v>2552.8000000000002</c:v>
                </c:pt>
                <c:pt idx="810">
                  <c:v>2547.6999999999998</c:v>
                </c:pt>
                <c:pt idx="811">
                  <c:v>2705.6</c:v>
                </c:pt>
                <c:pt idx="812">
                  <c:v>2447.1999999999998</c:v>
                </c:pt>
                <c:pt idx="813">
                  <c:v>2549.1999999999998</c:v>
                </c:pt>
              </c:numCache>
            </c:numRef>
          </c:val>
          <c:smooth val="0"/>
        </c:ser>
        <c:ser>
          <c:idx val="1"/>
          <c:order val="1"/>
          <c:tx>
            <c:strRef>
              <c:f>'Source Net'!$C$3:$C$4</c:f>
              <c:strCache>
                <c:ptCount val="1"/>
                <c:pt idx="0">
                  <c:v>txbyt/s</c:v>
                </c:pt>
              </c:strCache>
            </c:strRef>
          </c:tx>
          <c:spPr>
            <a:ln w="28575" cap="rnd">
              <a:solidFill>
                <a:schemeClr val="accent2"/>
              </a:solidFill>
              <a:round/>
            </a:ln>
            <a:effectLst/>
          </c:spPr>
          <c:marker>
            <c:symbol val="none"/>
          </c:marker>
          <c:cat>
            <c:strRef>
              <c:f>'Source Net'!$A$5:$A$819</c:f>
              <c:strCache>
                <c:ptCount val="814"/>
                <c:pt idx="0">
                  <c:v>1506483109</c:v>
                </c:pt>
                <c:pt idx="1">
                  <c:v>1506483114</c:v>
                </c:pt>
                <c:pt idx="2">
                  <c:v>1506483119</c:v>
                </c:pt>
                <c:pt idx="3">
                  <c:v>1506483124</c:v>
                </c:pt>
                <c:pt idx="4">
                  <c:v>1506483129</c:v>
                </c:pt>
                <c:pt idx="5">
                  <c:v>1506483134</c:v>
                </c:pt>
                <c:pt idx="6">
                  <c:v>1506483139</c:v>
                </c:pt>
                <c:pt idx="7">
                  <c:v>1506483144</c:v>
                </c:pt>
                <c:pt idx="8">
                  <c:v>1506483149</c:v>
                </c:pt>
                <c:pt idx="9">
                  <c:v>1506483154</c:v>
                </c:pt>
                <c:pt idx="10">
                  <c:v>1506483159</c:v>
                </c:pt>
                <c:pt idx="11">
                  <c:v>1506483164</c:v>
                </c:pt>
                <c:pt idx="12">
                  <c:v>1506483169</c:v>
                </c:pt>
                <c:pt idx="13">
                  <c:v>1506483174</c:v>
                </c:pt>
                <c:pt idx="14">
                  <c:v>1506483179</c:v>
                </c:pt>
                <c:pt idx="15">
                  <c:v>1506483184</c:v>
                </c:pt>
                <c:pt idx="16">
                  <c:v>1506483189</c:v>
                </c:pt>
                <c:pt idx="17">
                  <c:v>1506483194</c:v>
                </c:pt>
                <c:pt idx="18">
                  <c:v>1506483199</c:v>
                </c:pt>
                <c:pt idx="19">
                  <c:v>1506483204</c:v>
                </c:pt>
                <c:pt idx="20">
                  <c:v>1506483209</c:v>
                </c:pt>
                <c:pt idx="21">
                  <c:v>1506483214</c:v>
                </c:pt>
                <c:pt idx="22">
                  <c:v>1506483219</c:v>
                </c:pt>
                <c:pt idx="23">
                  <c:v>1506483224</c:v>
                </c:pt>
                <c:pt idx="24">
                  <c:v>1506483229</c:v>
                </c:pt>
                <c:pt idx="25">
                  <c:v>1506483234</c:v>
                </c:pt>
                <c:pt idx="26">
                  <c:v>1506483239</c:v>
                </c:pt>
                <c:pt idx="27">
                  <c:v>1506483244</c:v>
                </c:pt>
                <c:pt idx="28">
                  <c:v>1506483249</c:v>
                </c:pt>
                <c:pt idx="29">
                  <c:v>1506483254</c:v>
                </c:pt>
                <c:pt idx="30">
                  <c:v>1506483259</c:v>
                </c:pt>
                <c:pt idx="31">
                  <c:v>1506483264</c:v>
                </c:pt>
                <c:pt idx="32">
                  <c:v>1506483269</c:v>
                </c:pt>
                <c:pt idx="33">
                  <c:v>1506483274</c:v>
                </c:pt>
                <c:pt idx="34">
                  <c:v>1506483279</c:v>
                </c:pt>
                <c:pt idx="35">
                  <c:v>1506483284</c:v>
                </c:pt>
                <c:pt idx="36">
                  <c:v>1506483289</c:v>
                </c:pt>
                <c:pt idx="37">
                  <c:v>1506483294</c:v>
                </c:pt>
                <c:pt idx="38">
                  <c:v>1506483299</c:v>
                </c:pt>
                <c:pt idx="39">
                  <c:v>1506483304</c:v>
                </c:pt>
                <c:pt idx="40">
                  <c:v>1506483309</c:v>
                </c:pt>
                <c:pt idx="41">
                  <c:v>1506483314</c:v>
                </c:pt>
                <c:pt idx="42">
                  <c:v>1506483319</c:v>
                </c:pt>
                <c:pt idx="43">
                  <c:v>1506483324</c:v>
                </c:pt>
                <c:pt idx="44">
                  <c:v>1506483329</c:v>
                </c:pt>
                <c:pt idx="45">
                  <c:v>1506483334</c:v>
                </c:pt>
                <c:pt idx="46">
                  <c:v>1506483339</c:v>
                </c:pt>
                <c:pt idx="47">
                  <c:v>1506483344</c:v>
                </c:pt>
                <c:pt idx="48">
                  <c:v>1506483349</c:v>
                </c:pt>
                <c:pt idx="49">
                  <c:v>1506483354</c:v>
                </c:pt>
                <c:pt idx="50">
                  <c:v>1506483359</c:v>
                </c:pt>
                <c:pt idx="51">
                  <c:v>1506483364</c:v>
                </c:pt>
                <c:pt idx="52">
                  <c:v>1506483369</c:v>
                </c:pt>
                <c:pt idx="53">
                  <c:v>1506483374</c:v>
                </c:pt>
                <c:pt idx="54">
                  <c:v>1506483379</c:v>
                </c:pt>
                <c:pt idx="55">
                  <c:v>1506483384</c:v>
                </c:pt>
                <c:pt idx="56">
                  <c:v>1506483389</c:v>
                </c:pt>
                <c:pt idx="57">
                  <c:v>1506483394</c:v>
                </c:pt>
                <c:pt idx="58">
                  <c:v>1506483399</c:v>
                </c:pt>
                <c:pt idx="59">
                  <c:v>1506483404</c:v>
                </c:pt>
                <c:pt idx="60">
                  <c:v>1506483409</c:v>
                </c:pt>
                <c:pt idx="61">
                  <c:v>1506483414</c:v>
                </c:pt>
                <c:pt idx="62">
                  <c:v>1506483419</c:v>
                </c:pt>
                <c:pt idx="63">
                  <c:v>1506483424</c:v>
                </c:pt>
                <c:pt idx="64">
                  <c:v>1506483429</c:v>
                </c:pt>
                <c:pt idx="65">
                  <c:v>1506483434</c:v>
                </c:pt>
                <c:pt idx="66">
                  <c:v>1506483439</c:v>
                </c:pt>
                <c:pt idx="67">
                  <c:v>1506483444</c:v>
                </c:pt>
                <c:pt idx="68">
                  <c:v>1506483449</c:v>
                </c:pt>
                <c:pt idx="69">
                  <c:v>1506483454</c:v>
                </c:pt>
                <c:pt idx="70">
                  <c:v>1506483459</c:v>
                </c:pt>
                <c:pt idx="71">
                  <c:v>1506483464</c:v>
                </c:pt>
                <c:pt idx="72">
                  <c:v>1506483469</c:v>
                </c:pt>
                <c:pt idx="73">
                  <c:v>1506483474</c:v>
                </c:pt>
                <c:pt idx="74">
                  <c:v>1506483479</c:v>
                </c:pt>
                <c:pt idx="75">
                  <c:v>1506483484</c:v>
                </c:pt>
                <c:pt idx="76">
                  <c:v>1506483489</c:v>
                </c:pt>
                <c:pt idx="77">
                  <c:v>1506483494</c:v>
                </c:pt>
                <c:pt idx="78">
                  <c:v>1506483499</c:v>
                </c:pt>
                <c:pt idx="79">
                  <c:v>1506483504</c:v>
                </c:pt>
                <c:pt idx="80">
                  <c:v>1506483509</c:v>
                </c:pt>
                <c:pt idx="81">
                  <c:v>1506483514</c:v>
                </c:pt>
                <c:pt idx="82">
                  <c:v>1506483519</c:v>
                </c:pt>
                <c:pt idx="83">
                  <c:v>1506483524</c:v>
                </c:pt>
                <c:pt idx="84">
                  <c:v>1506483529</c:v>
                </c:pt>
                <c:pt idx="85">
                  <c:v>1506483534</c:v>
                </c:pt>
                <c:pt idx="86">
                  <c:v>1506483539</c:v>
                </c:pt>
                <c:pt idx="87">
                  <c:v>1506483544</c:v>
                </c:pt>
                <c:pt idx="88">
                  <c:v>1506483549</c:v>
                </c:pt>
                <c:pt idx="89">
                  <c:v>1506483554</c:v>
                </c:pt>
                <c:pt idx="90">
                  <c:v>1506483559</c:v>
                </c:pt>
                <c:pt idx="91">
                  <c:v>1506483564</c:v>
                </c:pt>
                <c:pt idx="92">
                  <c:v>1506483569</c:v>
                </c:pt>
                <c:pt idx="93">
                  <c:v>1506483574</c:v>
                </c:pt>
                <c:pt idx="94">
                  <c:v>1506483579</c:v>
                </c:pt>
                <c:pt idx="95">
                  <c:v>1506483584</c:v>
                </c:pt>
                <c:pt idx="96">
                  <c:v>1506483589</c:v>
                </c:pt>
                <c:pt idx="97">
                  <c:v>1506483594</c:v>
                </c:pt>
                <c:pt idx="98">
                  <c:v>1506483599</c:v>
                </c:pt>
                <c:pt idx="99">
                  <c:v>1506483604</c:v>
                </c:pt>
                <c:pt idx="100">
                  <c:v>1506483609</c:v>
                </c:pt>
                <c:pt idx="101">
                  <c:v>1506483614</c:v>
                </c:pt>
                <c:pt idx="102">
                  <c:v>1506483619</c:v>
                </c:pt>
                <c:pt idx="103">
                  <c:v>1506483624</c:v>
                </c:pt>
                <c:pt idx="104">
                  <c:v>1506483629</c:v>
                </c:pt>
                <c:pt idx="105">
                  <c:v>1506483634</c:v>
                </c:pt>
                <c:pt idx="106">
                  <c:v>1506483639</c:v>
                </c:pt>
                <c:pt idx="107">
                  <c:v>1506483644</c:v>
                </c:pt>
                <c:pt idx="108">
                  <c:v>1506483649</c:v>
                </c:pt>
                <c:pt idx="109">
                  <c:v>1506483654</c:v>
                </c:pt>
                <c:pt idx="110">
                  <c:v>1506483659</c:v>
                </c:pt>
                <c:pt idx="111">
                  <c:v>1506483664</c:v>
                </c:pt>
                <c:pt idx="112">
                  <c:v>1506483669</c:v>
                </c:pt>
                <c:pt idx="113">
                  <c:v>1506483674</c:v>
                </c:pt>
                <c:pt idx="114">
                  <c:v>1506483679</c:v>
                </c:pt>
                <c:pt idx="115">
                  <c:v>1506483684</c:v>
                </c:pt>
                <c:pt idx="116">
                  <c:v>1506483689</c:v>
                </c:pt>
                <c:pt idx="117">
                  <c:v>1506483694</c:v>
                </c:pt>
                <c:pt idx="118">
                  <c:v>1506483699</c:v>
                </c:pt>
                <c:pt idx="119">
                  <c:v>1506483704</c:v>
                </c:pt>
                <c:pt idx="120">
                  <c:v>1506483709</c:v>
                </c:pt>
                <c:pt idx="121">
                  <c:v>1506483714</c:v>
                </c:pt>
                <c:pt idx="122">
                  <c:v>1506483719</c:v>
                </c:pt>
                <c:pt idx="123">
                  <c:v>1506483724</c:v>
                </c:pt>
                <c:pt idx="124">
                  <c:v>1506483729</c:v>
                </c:pt>
                <c:pt idx="125">
                  <c:v>1506483734</c:v>
                </c:pt>
                <c:pt idx="126">
                  <c:v>1506483739</c:v>
                </c:pt>
                <c:pt idx="127">
                  <c:v>1506483744</c:v>
                </c:pt>
                <c:pt idx="128">
                  <c:v>1506483749</c:v>
                </c:pt>
                <c:pt idx="129">
                  <c:v>1506483754</c:v>
                </c:pt>
                <c:pt idx="130">
                  <c:v>1506483759</c:v>
                </c:pt>
                <c:pt idx="131">
                  <c:v>1506483764</c:v>
                </c:pt>
                <c:pt idx="132">
                  <c:v>1506483769</c:v>
                </c:pt>
                <c:pt idx="133">
                  <c:v>1506483774</c:v>
                </c:pt>
                <c:pt idx="134">
                  <c:v>1506483779</c:v>
                </c:pt>
                <c:pt idx="135">
                  <c:v>1506483784</c:v>
                </c:pt>
                <c:pt idx="136">
                  <c:v>1506483789</c:v>
                </c:pt>
                <c:pt idx="137">
                  <c:v>1506483794</c:v>
                </c:pt>
                <c:pt idx="138">
                  <c:v>1506483799</c:v>
                </c:pt>
                <c:pt idx="139">
                  <c:v>1506483804</c:v>
                </c:pt>
                <c:pt idx="140">
                  <c:v>1506483809</c:v>
                </c:pt>
                <c:pt idx="141">
                  <c:v>1506483814</c:v>
                </c:pt>
                <c:pt idx="142">
                  <c:v>1506483819</c:v>
                </c:pt>
                <c:pt idx="143">
                  <c:v>1506483824</c:v>
                </c:pt>
                <c:pt idx="144">
                  <c:v>1506483829</c:v>
                </c:pt>
                <c:pt idx="145">
                  <c:v>1506483834</c:v>
                </c:pt>
                <c:pt idx="146">
                  <c:v>1506483839</c:v>
                </c:pt>
                <c:pt idx="147">
                  <c:v>1506483844</c:v>
                </c:pt>
                <c:pt idx="148">
                  <c:v>1506483849</c:v>
                </c:pt>
                <c:pt idx="149">
                  <c:v>1506483854</c:v>
                </c:pt>
                <c:pt idx="150">
                  <c:v>1506483859</c:v>
                </c:pt>
                <c:pt idx="151">
                  <c:v>1506483864</c:v>
                </c:pt>
                <c:pt idx="152">
                  <c:v>1506483869</c:v>
                </c:pt>
                <c:pt idx="153">
                  <c:v>1506483874</c:v>
                </c:pt>
                <c:pt idx="154">
                  <c:v>1506483879</c:v>
                </c:pt>
                <c:pt idx="155">
                  <c:v>1506483884</c:v>
                </c:pt>
                <c:pt idx="156">
                  <c:v>1506483889</c:v>
                </c:pt>
                <c:pt idx="157">
                  <c:v>1506483894</c:v>
                </c:pt>
                <c:pt idx="158">
                  <c:v>1506483899</c:v>
                </c:pt>
                <c:pt idx="159">
                  <c:v>1506483904</c:v>
                </c:pt>
                <c:pt idx="160">
                  <c:v>1506483909</c:v>
                </c:pt>
                <c:pt idx="161">
                  <c:v>1506483914</c:v>
                </c:pt>
                <c:pt idx="162">
                  <c:v>1506483919</c:v>
                </c:pt>
                <c:pt idx="163">
                  <c:v>1506483924</c:v>
                </c:pt>
                <c:pt idx="164">
                  <c:v>1506483929</c:v>
                </c:pt>
                <c:pt idx="165">
                  <c:v>1506483934</c:v>
                </c:pt>
                <c:pt idx="166">
                  <c:v>1506483939</c:v>
                </c:pt>
                <c:pt idx="167">
                  <c:v>1506483944</c:v>
                </c:pt>
                <c:pt idx="168">
                  <c:v>1506483949</c:v>
                </c:pt>
                <c:pt idx="169">
                  <c:v>1506483954</c:v>
                </c:pt>
                <c:pt idx="170">
                  <c:v>1506483959</c:v>
                </c:pt>
                <c:pt idx="171">
                  <c:v>1506483964</c:v>
                </c:pt>
                <c:pt idx="172">
                  <c:v>1506483969</c:v>
                </c:pt>
                <c:pt idx="173">
                  <c:v>1506483974</c:v>
                </c:pt>
                <c:pt idx="174">
                  <c:v>1506483979</c:v>
                </c:pt>
                <c:pt idx="175">
                  <c:v>1506483984</c:v>
                </c:pt>
                <c:pt idx="176">
                  <c:v>1506483989</c:v>
                </c:pt>
                <c:pt idx="177">
                  <c:v>1506483994</c:v>
                </c:pt>
                <c:pt idx="178">
                  <c:v>1506483999</c:v>
                </c:pt>
                <c:pt idx="179">
                  <c:v>1506484004</c:v>
                </c:pt>
                <c:pt idx="180">
                  <c:v>1506484009</c:v>
                </c:pt>
                <c:pt idx="181">
                  <c:v>1506484014</c:v>
                </c:pt>
                <c:pt idx="182">
                  <c:v>1506484019</c:v>
                </c:pt>
                <c:pt idx="183">
                  <c:v>1506484024</c:v>
                </c:pt>
                <c:pt idx="184">
                  <c:v>1506484029</c:v>
                </c:pt>
                <c:pt idx="185">
                  <c:v>1506484034</c:v>
                </c:pt>
                <c:pt idx="186">
                  <c:v>1506484039</c:v>
                </c:pt>
                <c:pt idx="187">
                  <c:v>1506484044</c:v>
                </c:pt>
                <c:pt idx="188">
                  <c:v>1506484049</c:v>
                </c:pt>
                <c:pt idx="189">
                  <c:v>1506484054</c:v>
                </c:pt>
                <c:pt idx="190">
                  <c:v>1506484059</c:v>
                </c:pt>
                <c:pt idx="191">
                  <c:v>1506484064</c:v>
                </c:pt>
                <c:pt idx="192">
                  <c:v>1506484069</c:v>
                </c:pt>
                <c:pt idx="193">
                  <c:v>1506484074</c:v>
                </c:pt>
                <c:pt idx="194">
                  <c:v>1506484079</c:v>
                </c:pt>
                <c:pt idx="195">
                  <c:v>1506484084</c:v>
                </c:pt>
                <c:pt idx="196">
                  <c:v>1506484089</c:v>
                </c:pt>
                <c:pt idx="197">
                  <c:v>1506484094</c:v>
                </c:pt>
                <c:pt idx="198">
                  <c:v>1506484099</c:v>
                </c:pt>
                <c:pt idx="199">
                  <c:v>1506484104</c:v>
                </c:pt>
                <c:pt idx="200">
                  <c:v>1506484109</c:v>
                </c:pt>
                <c:pt idx="201">
                  <c:v>1506484114</c:v>
                </c:pt>
                <c:pt idx="202">
                  <c:v>1506484119</c:v>
                </c:pt>
                <c:pt idx="203">
                  <c:v>1506484124</c:v>
                </c:pt>
                <c:pt idx="204">
                  <c:v>1506484129</c:v>
                </c:pt>
                <c:pt idx="205">
                  <c:v>1506484134</c:v>
                </c:pt>
                <c:pt idx="206">
                  <c:v>1506484139</c:v>
                </c:pt>
                <c:pt idx="207">
                  <c:v>1506484144</c:v>
                </c:pt>
                <c:pt idx="208">
                  <c:v>1506484149</c:v>
                </c:pt>
                <c:pt idx="209">
                  <c:v>1506484154</c:v>
                </c:pt>
                <c:pt idx="210">
                  <c:v>1506484159</c:v>
                </c:pt>
                <c:pt idx="211">
                  <c:v>1506484164</c:v>
                </c:pt>
                <c:pt idx="212">
                  <c:v>1506484169</c:v>
                </c:pt>
                <c:pt idx="213">
                  <c:v>1506484174</c:v>
                </c:pt>
                <c:pt idx="214">
                  <c:v>1506484179</c:v>
                </c:pt>
                <c:pt idx="215">
                  <c:v>1506484184</c:v>
                </c:pt>
                <c:pt idx="216">
                  <c:v>1506484189</c:v>
                </c:pt>
                <c:pt idx="217">
                  <c:v>1506484194</c:v>
                </c:pt>
                <c:pt idx="218">
                  <c:v>1506484199</c:v>
                </c:pt>
                <c:pt idx="219">
                  <c:v>1506484204</c:v>
                </c:pt>
                <c:pt idx="220">
                  <c:v>1506484209</c:v>
                </c:pt>
                <c:pt idx="221">
                  <c:v>1506484214</c:v>
                </c:pt>
                <c:pt idx="222">
                  <c:v>1506484219</c:v>
                </c:pt>
                <c:pt idx="223">
                  <c:v>1506484224</c:v>
                </c:pt>
                <c:pt idx="224">
                  <c:v>1506484229</c:v>
                </c:pt>
                <c:pt idx="225">
                  <c:v>1506484234</c:v>
                </c:pt>
                <c:pt idx="226">
                  <c:v>1506484239</c:v>
                </c:pt>
                <c:pt idx="227">
                  <c:v>1506484244</c:v>
                </c:pt>
                <c:pt idx="228">
                  <c:v>1506484249</c:v>
                </c:pt>
                <c:pt idx="229">
                  <c:v>1506484254</c:v>
                </c:pt>
                <c:pt idx="230">
                  <c:v>1506484259</c:v>
                </c:pt>
                <c:pt idx="231">
                  <c:v>1506484264</c:v>
                </c:pt>
                <c:pt idx="232">
                  <c:v>1506484269</c:v>
                </c:pt>
                <c:pt idx="233">
                  <c:v>1506484274</c:v>
                </c:pt>
                <c:pt idx="234">
                  <c:v>1506484279</c:v>
                </c:pt>
                <c:pt idx="235">
                  <c:v>1506484284</c:v>
                </c:pt>
                <c:pt idx="236">
                  <c:v>1506484289</c:v>
                </c:pt>
                <c:pt idx="237">
                  <c:v>1506484294</c:v>
                </c:pt>
                <c:pt idx="238">
                  <c:v>1506484299</c:v>
                </c:pt>
                <c:pt idx="239">
                  <c:v>1506484304</c:v>
                </c:pt>
                <c:pt idx="240">
                  <c:v>1506484309</c:v>
                </c:pt>
                <c:pt idx="241">
                  <c:v>1506484314</c:v>
                </c:pt>
                <c:pt idx="242">
                  <c:v>1506484319</c:v>
                </c:pt>
                <c:pt idx="243">
                  <c:v>1506484324</c:v>
                </c:pt>
                <c:pt idx="244">
                  <c:v>1506484329</c:v>
                </c:pt>
                <c:pt idx="245">
                  <c:v>1506484334</c:v>
                </c:pt>
                <c:pt idx="246">
                  <c:v>1506484339</c:v>
                </c:pt>
                <c:pt idx="247">
                  <c:v>1506484344</c:v>
                </c:pt>
                <c:pt idx="248">
                  <c:v>1506484349</c:v>
                </c:pt>
                <c:pt idx="249">
                  <c:v>1506484354</c:v>
                </c:pt>
                <c:pt idx="250">
                  <c:v>1506484359</c:v>
                </c:pt>
                <c:pt idx="251">
                  <c:v>1506484364</c:v>
                </c:pt>
                <c:pt idx="252">
                  <c:v>1506484369</c:v>
                </c:pt>
                <c:pt idx="253">
                  <c:v>1506484374</c:v>
                </c:pt>
                <c:pt idx="254">
                  <c:v>1506484379</c:v>
                </c:pt>
                <c:pt idx="255">
                  <c:v>1506484384</c:v>
                </c:pt>
                <c:pt idx="256">
                  <c:v>1506484389</c:v>
                </c:pt>
                <c:pt idx="257">
                  <c:v>1506484394</c:v>
                </c:pt>
                <c:pt idx="258">
                  <c:v>1506484399</c:v>
                </c:pt>
                <c:pt idx="259">
                  <c:v>1506484404</c:v>
                </c:pt>
                <c:pt idx="260">
                  <c:v>1506484409</c:v>
                </c:pt>
                <c:pt idx="261">
                  <c:v>1506484414</c:v>
                </c:pt>
                <c:pt idx="262">
                  <c:v>1506484419</c:v>
                </c:pt>
                <c:pt idx="263">
                  <c:v>1506484424</c:v>
                </c:pt>
                <c:pt idx="264">
                  <c:v>1506484429</c:v>
                </c:pt>
                <c:pt idx="265">
                  <c:v>1506484434</c:v>
                </c:pt>
                <c:pt idx="266">
                  <c:v>1506484439</c:v>
                </c:pt>
                <c:pt idx="267">
                  <c:v>1506484444</c:v>
                </c:pt>
                <c:pt idx="268">
                  <c:v>1506484449</c:v>
                </c:pt>
                <c:pt idx="269">
                  <c:v>1506484454</c:v>
                </c:pt>
                <c:pt idx="270">
                  <c:v>1506484459</c:v>
                </c:pt>
                <c:pt idx="271">
                  <c:v>1506484464</c:v>
                </c:pt>
                <c:pt idx="272">
                  <c:v>1506484469</c:v>
                </c:pt>
                <c:pt idx="273">
                  <c:v>1506484474</c:v>
                </c:pt>
                <c:pt idx="274">
                  <c:v>1506484479</c:v>
                </c:pt>
                <c:pt idx="275">
                  <c:v>1506484484</c:v>
                </c:pt>
                <c:pt idx="276">
                  <c:v>1506484489</c:v>
                </c:pt>
                <c:pt idx="277">
                  <c:v>1506484494</c:v>
                </c:pt>
                <c:pt idx="278">
                  <c:v>1506484499</c:v>
                </c:pt>
                <c:pt idx="279">
                  <c:v>1506484504</c:v>
                </c:pt>
                <c:pt idx="280">
                  <c:v>1506484509</c:v>
                </c:pt>
                <c:pt idx="281">
                  <c:v>1506484514</c:v>
                </c:pt>
                <c:pt idx="282">
                  <c:v>1506484519</c:v>
                </c:pt>
                <c:pt idx="283">
                  <c:v>1506484524</c:v>
                </c:pt>
                <c:pt idx="284">
                  <c:v>1506484529</c:v>
                </c:pt>
                <c:pt idx="285">
                  <c:v>1506484534</c:v>
                </c:pt>
                <c:pt idx="286">
                  <c:v>1506484539</c:v>
                </c:pt>
                <c:pt idx="287">
                  <c:v>1506484544</c:v>
                </c:pt>
                <c:pt idx="288">
                  <c:v>1506484549</c:v>
                </c:pt>
                <c:pt idx="289">
                  <c:v>1506484554</c:v>
                </c:pt>
                <c:pt idx="290">
                  <c:v>1506484559</c:v>
                </c:pt>
                <c:pt idx="291">
                  <c:v>1506484564</c:v>
                </c:pt>
                <c:pt idx="292">
                  <c:v>1506484569</c:v>
                </c:pt>
                <c:pt idx="293">
                  <c:v>1506484574</c:v>
                </c:pt>
                <c:pt idx="294">
                  <c:v>1506484579</c:v>
                </c:pt>
                <c:pt idx="295">
                  <c:v>1506484584</c:v>
                </c:pt>
                <c:pt idx="296">
                  <c:v>1506484589</c:v>
                </c:pt>
                <c:pt idx="297">
                  <c:v>1506484594</c:v>
                </c:pt>
                <c:pt idx="298">
                  <c:v>1506484599</c:v>
                </c:pt>
                <c:pt idx="299">
                  <c:v>1506484604</c:v>
                </c:pt>
                <c:pt idx="300">
                  <c:v>1506484609</c:v>
                </c:pt>
                <c:pt idx="301">
                  <c:v>1506484614</c:v>
                </c:pt>
                <c:pt idx="302">
                  <c:v>1506484619</c:v>
                </c:pt>
                <c:pt idx="303">
                  <c:v>1506484624</c:v>
                </c:pt>
                <c:pt idx="304">
                  <c:v>1506484629</c:v>
                </c:pt>
                <c:pt idx="305">
                  <c:v>1506484634</c:v>
                </c:pt>
                <c:pt idx="306">
                  <c:v>1506484639</c:v>
                </c:pt>
                <c:pt idx="307">
                  <c:v>1506484644</c:v>
                </c:pt>
                <c:pt idx="308">
                  <c:v>1506484649</c:v>
                </c:pt>
                <c:pt idx="309">
                  <c:v>1506484654</c:v>
                </c:pt>
                <c:pt idx="310">
                  <c:v>1506484659</c:v>
                </c:pt>
                <c:pt idx="311">
                  <c:v>1506484664</c:v>
                </c:pt>
                <c:pt idx="312">
                  <c:v>1506484669</c:v>
                </c:pt>
                <c:pt idx="313">
                  <c:v>1506484674</c:v>
                </c:pt>
                <c:pt idx="314">
                  <c:v>1506484679</c:v>
                </c:pt>
                <c:pt idx="315">
                  <c:v>1506484684</c:v>
                </c:pt>
                <c:pt idx="316">
                  <c:v>1506484689</c:v>
                </c:pt>
                <c:pt idx="317">
                  <c:v>1506484694</c:v>
                </c:pt>
                <c:pt idx="318">
                  <c:v>1506484699</c:v>
                </c:pt>
                <c:pt idx="319">
                  <c:v>1506484704</c:v>
                </c:pt>
                <c:pt idx="320">
                  <c:v>1506484709</c:v>
                </c:pt>
                <c:pt idx="321">
                  <c:v>1506484714</c:v>
                </c:pt>
                <c:pt idx="322">
                  <c:v>1506484719</c:v>
                </c:pt>
                <c:pt idx="323">
                  <c:v>1506484724</c:v>
                </c:pt>
                <c:pt idx="324">
                  <c:v>1506484729</c:v>
                </c:pt>
                <c:pt idx="325">
                  <c:v>1506484734</c:v>
                </c:pt>
                <c:pt idx="326">
                  <c:v>1506484739</c:v>
                </c:pt>
                <c:pt idx="327">
                  <c:v>1506484744</c:v>
                </c:pt>
                <c:pt idx="328">
                  <c:v>1506484749</c:v>
                </c:pt>
                <c:pt idx="329">
                  <c:v>1506484754</c:v>
                </c:pt>
                <c:pt idx="330">
                  <c:v>1506484759</c:v>
                </c:pt>
                <c:pt idx="331">
                  <c:v>1506484764</c:v>
                </c:pt>
                <c:pt idx="332">
                  <c:v>1506484769</c:v>
                </c:pt>
                <c:pt idx="333">
                  <c:v>1506484774</c:v>
                </c:pt>
                <c:pt idx="334">
                  <c:v>1506484779</c:v>
                </c:pt>
                <c:pt idx="335">
                  <c:v>1506484784</c:v>
                </c:pt>
                <c:pt idx="336">
                  <c:v>1506484789</c:v>
                </c:pt>
                <c:pt idx="337">
                  <c:v>1506484794</c:v>
                </c:pt>
                <c:pt idx="338">
                  <c:v>1506484799</c:v>
                </c:pt>
                <c:pt idx="339">
                  <c:v>1506484804</c:v>
                </c:pt>
                <c:pt idx="340">
                  <c:v>1506484809</c:v>
                </c:pt>
                <c:pt idx="341">
                  <c:v>1506484814</c:v>
                </c:pt>
                <c:pt idx="342">
                  <c:v>1506484819</c:v>
                </c:pt>
                <c:pt idx="343">
                  <c:v>1506484824</c:v>
                </c:pt>
                <c:pt idx="344">
                  <c:v>1506484829</c:v>
                </c:pt>
                <c:pt idx="345">
                  <c:v>1506484834</c:v>
                </c:pt>
                <c:pt idx="346">
                  <c:v>1506484839</c:v>
                </c:pt>
                <c:pt idx="347">
                  <c:v>1506484844</c:v>
                </c:pt>
                <c:pt idx="348">
                  <c:v>1506484849</c:v>
                </c:pt>
                <c:pt idx="349">
                  <c:v>1506484854</c:v>
                </c:pt>
                <c:pt idx="350">
                  <c:v>1506484859</c:v>
                </c:pt>
                <c:pt idx="351">
                  <c:v>1506484864</c:v>
                </c:pt>
                <c:pt idx="352">
                  <c:v>1506484869</c:v>
                </c:pt>
                <c:pt idx="353">
                  <c:v>1506484874</c:v>
                </c:pt>
                <c:pt idx="354">
                  <c:v>1506484879</c:v>
                </c:pt>
                <c:pt idx="355">
                  <c:v>1506484884</c:v>
                </c:pt>
                <c:pt idx="356">
                  <c:v>1506484889</c:v>
                </c:pt>
                <c:pt idx="357">
                  <c:v>1506484894</c:v>
                </c:pt>
                <c:pt idx="358">
                  <c:v>1506484899</c:v>
                </c:pt>
                <c:pt idx="359">
                  <c:v>1506484904</c:v>
                </c:pt>
                <c:pt idx="360">
                  <c:v>1506484909</c:v>
                </c:pt>
                <c:pt idx="361">
                  <c:v>1506484914</c:v>
                </c:pt>
                <c:pt idx="362">
                  <c:v>1506484919</c:v>
                </c:pt>
                <c:pt idx="363">
                  <c:v>1506484924</c:v>
                </c:pt>
                <c:pt idx="364">
                  <c:v>1506484929</c:v>
                </c:pt>
                <c:pt idx="365">
                  <c:v>1506484934</c:v>
                </c:pt>
                <c:pt idx="366">
                  <c:v>1506484939</c:v>
                </c:pt>
                <c:pt idx="367">
                  <c:v>1506484944</c:v>
                </c:pt>
                <c:pt idx="368">
                  <c:v>1506484949</c:v>
                </c:pt>
                <c:pt idx="369">
                  <c:v>1506484954</c:v>
                </c:pt>
                <c:pt idx="370">
                  <c:v>1506484959</c:v>
                </c:pt>
                <c:pt idx="371">
                  <c:v>1506484964</c:v>
                </c:pt>
                <c:pt idx="372">
                  <c:v>1506484969</c:v>
                </c:pt>
                <c:pt idx="373">
                  <c:v>1506484974</c:v>
                </c:pt>
                <c:pt idx="374">
                  <c:v>1506484979</c:v>
                </c:pt>
                <c:pt idx="375">
                  <c:v>1506484984</c:v>
                </c:pt>
                <c:pt idx="376">
                  <c:v>1506484989</c:v>
                </c:pt>
                <c:pt idx="377">
                  <c:v>1506484994</c:v>
                </c:pt>
                <c:pt idx="378">
                  <c:v>1506484999</c:v>
                </c:pt>
                <c:pt idx="379">
                  <c:v>1506485004</c:v>
                </c:pt>
                <c:pt idx="380">
                  <c:v>1506485009</c:v>
                </c:pt>
                <c:pt idx="381">
                  <c:v>1506485014</c:v>
                </c:pt>
                <c:pt idx="382">
                  <c:v>1506485019</c:v>
                </c:pt>
                <c:pt idx="383">
                  <c:v>1506485024</c:v>
                </c:pt>
                <c:pt idx="384">
                  <c:v>1506485029</c:v>
                </c:pt>
                <c:pt idx="385">
                  <c:v>1506485034</c:v>
                </c:pt>
                <c:pt idx="386">
                  <c:v>1506485039</c:v>
                </c:pt>
                <c:pt idx="387">
                  <c:v>1506485044</c:v>
                </c:pt>
                <c:pt idx="388">
                  <c:v>1506485049</c:v>
                </c:pt>
                <c:pt idx="389">
                  <c:v>1506485054</c:v>
                </c:pt>
                <c:pt idx="390">
                  <c:v>1506485059</c:v>
                </c:pt>
                <c:pt idx="391">
                  <c:v>1506485064</c:v>
                </c:pt>
                <c:pt idx="392">
                  <c:v>1506485069</c:v>
                </c:pt>
                <c:pt idx="393">
                  <c:v>1506485074</c:v>
                </c:pt>
                <c:pt idx="394">
                  <c:v>1506485079</c:v>
                </c:pt>
                <c:pt idx="395">
                  <c:v>1506485084</c:v>
                </c:pt>
                <c:pt idx="396">
                  <c:v>1506485089</c:v>
                </c:pt>
                <c:pt idx="397">
                  <c:v>1506485094</c:v>
                </c:pt>
                <c:pt idx="398">
                  <c:v>1506485099</c:v>
                </c:pt>
                <c:pt idx="399">
                  <c:v>1506485104</c:v>
                </c:pt>
                <c:pt idx="400">
                  <c:v>1506485109</c:v>
                </c:pt>
                <c:pt idx="401">
                  <c:v>1506485114</c:v>
                </c:pt>
                <c:pt idx="402">
                  <c:v>1506485119</c:v>
                </c:pt>
                <c:pt idx="403">
                  <c:v>1506485124</c:v>
                </c:pt>
                <c:pt idx="404">
                  <c:v>1506485129</c:v>
                </c:pt>
                <c:pt idx="405">
                  <c:v>1506485134</c:v>
                </c:pt>
                <c:pt idx="406">
                  <c:v>1506485139</c:v>
                </c:pt>
                <c:pt idx="407">
                  <c:v>1506485144</c:v>
                </c:pt>
                <c:pt idx="408">
                  <c:v>1506485149</c:v>
                </c:pt>
                <c:pt idx="409">
                  <c:v>1506485154</c:v>
                </c:pt>
                <c:pt idx="410">
                  <c:v>1506485159</c:v>
                </c:pt>
                <c:pt idx="411">
                  <c:v>1506485164</c:v>
                </c:pt>
                <c:pt idx="412">
                  <c:v>1506485169</c:v>
                </c:pt>
                <c:pt idx="413">
                  <c:v>1506485174</c:v>
                </c:pt>
                <c:pt idx="414">
                  <c:v>1506485179</c:v>
                </c:pt>
                <c:pt idx="415">
                  <c:v>1506485184</c:v>
                </c:pt>
                <c:pt idx="416">
                  <c:v>1506485189</c:v>
                </c:pt>
                <c:pt idx="417">
                  <c:v>1506485194</c:v>
                </c:pt>
                <c:pt idx="418">
                  <c:v>1506485199</c:v>
                </c:pt>
                <c:pt idx="419">
                  <c:v>1506485204</c:v>
                </c:pt>
                <c:pt idx="420">
                  <c:v>1506485209</c:v>
                </c:pt>
                <c:pt idx="421">
                  <c:v>1506485214</c:v>
                </c:pt>
                <c:pt idx="422">
                  <c:v>1506485219</c:v>
                </c:pt>
                <c:pt idx="423">
                  <c:v>1506485224</c:v>
                </c:pt>
                <c:pt idx="424">
                  <c:v>1506485229</c:v>
                </c:pt>
                <c:pt idx="425">
                  <c:v>1506485234</c:v>
                </c:pt>
                <c:pt idx="426">
                  <c:v>1506485239</c:v>
                </c:pt>
                <c:pt idx="427">
                  <c:v>1506485244</c:v>
                </c:pt>
                <c:pt idx="428">
                  <c:v>1506485249</c:v>
                </c:pt>
                <c:pt idx="429">
                  <c:v>1506485254</c:v>
                </c:pt>
                <c:pt idx="430">
                  <c:v>1506485259</c:v>
                </c:pt>
                <c:pt idx="431">
                  <c:v>1506485264</c:v>
                </c:pt>
                <c:pt idx="432">
                  <c:v>1506485269</c:v>
                </c:pt>
                <c:pt idx="433">
                  <c:v>1506485274</c:v>
                </c:pt>
                <c:pt idx="434">
                  <c:v>1506485279</c:v>
                </c:pt>
                <c:pt idx="435">
                  <c:v>1506485284</c:v>
                </c:pt>
                <c:pt idx="436">
                  <c:v>1506485289</c:v>
                </c:pt>
                <c:pt idx="437">
                  <c:v>1506485294</c:v>
                </c:pt>
                <c:pt idx="438">
                  <c:v>1506485299</c:v>
                </c:pt>
                <c:pt idx="439">
                  <c:v>1506485304</c:v>
                </c:pt>
                <c:pt idx="440">
                  <c:v>1506485309</c:v>
                </c:pt>
                <c:pt idx="441">
                  <c:v>1506485314</c:v>
                </c:pt>
                <c:pt idx="442">
                  <c:v>1506485319</c:v>
                </c:pt>
                <c:pt idx="443">
                  <c:v>1506485324</c:v>
                </c:pt>
                <c:pt idx="444">
                  <c:v>1506485329</c:v>
                </c:pt>
                <c:pt idx="445">
                  <c:v>1506485334</c:v>
                </c:pt>
                <c:pt idx="446">
                  <c:v>1506485339</c:v>
                </c:pt>
                <c:pt idx="447">
                  <c:v>1506485344</c:v>
                </c:pt>
                <c:pt idx="448">
                  <c:v>1506485349</c:v>
                </c:pt>
                <c:pt idx="449">
                  <c:v>1506485354</c:v>
                </c:pt>
                <c:pt idx="450">
                  <c:v>1506485359</c:v>
                </c:pt>
                <c:pt idx="451">
                  <c:v>1506485364</c:v>
                </c:pt>
                <c:pt idx="452">
                  <c:v>1506485369</c:v>
                </c:pt>
                <c:pt idx="453">
                  <c:v>1506485374</c:v>
                </c:pt>
                <c:pt idx="454">
                  <c:v>1506485379</c:v>
                </c:pt>
                <c:pt idx="455">
                  <c:v>1506485384</c:v>
                </c:pt>
                <c:pt idx="456">
                  <c:v>1506485389</c:v>
                </c:pt>
                <c:pt idx="457">
                  <c:v>1506485394</c:v>
                </c:pt>
                <c:pt idx="458">
                  <c:v>1506485399</c:v>
                </c:pt>
                <c:pt idx="459">
                  <c:v>1506485404</c:v>
                </c:pt>
                <c:pt idx="460">
                  <c:v>1506485409</c:v>
                </c:pt>
                <c:pt idx="461">
                  <c:v>1506485414</c:v>
                </c:pt>
                <c:pt idx="462">
                  <c:v>1506485419</c:v>
                </c:pt>
                <c:pt idx="463">
                  <c:v>1506485424</c:v>
                </c:pt>
                <c:pt idx="464">
                  <c:v>1506485429</c:v>
                </c:pt>
                <c:pt idx="465">
                  <c:v>1506485434</c:v>
                </c:pt>
                <c:pt idx="466">
                  <c:v>1506485439</c:v>
                </c:pt>
                <c:pt idx="467">
                  <c:v>1506485444</c:v>
                </c:pt>
                <c:pt idx="468">
                  <c:v>1506485449</c:v>
                </c:pt>
                <c:pt idx="469">
                  <c:v>1506485454</c:v>
                </c:pt>
                <c:pt idx="470">
                  <c:v>1506485459</c:v>
                </c:pt>
                <c:pt idx="471">
                  <c:v>1506485464</c:v>
                </c:pt>
                <c:pt idx="472">
                  <c:v>1506485469</c:v>
                </c:pt>
                <c:pt idx="473">
                  <c:v>1506485474</c:v>
                </c:pt>
                <c:pt idx="474">
                  <c:v>1506485479</c:v>
                </c:pt>
                <c:pt idx="475">
                  <c:v>1506485484</c:v>
                </c:pt>
                <c:pt idx="476">
                  <c:v>1506485489</c:v>
                </c:pt>
                <c:pt idx="477">
                  <c:v>1506485494</c:v>
                </c:pt>
                <c:pt idx="478">
                  <c:v>1506485499</c:v>
                </c:pt>
                <c:pt idx="479">
                  <c:v>1506485504</c:v>
                </c:pt>
                <c:pt idx="480">
                  <c:v>1506485509</c:v>
                </c:pt>
                <c:pt idx="481">
                  <c:v>1506485514</c:v>
                </c:pt>
                <c:pt idx="482">
                  <c:v>1506485519</c:v>
                </c:pt>
                <c:pt idx="483">
                  <c:v>1506485524</c:v>
                </c:pt>
                <c:pt idx="484">
                  <c:v>1506485529</c:v>
                </c:pt>
                <c:pt idx="485">
                  <c:v>1506485534</c:v>
                </c:pt>
                <c:pt idx="486">
                  <c:v>1506485539</c:v>
                </c:pt>
                <c:pt idx="487">
                  <c:v>1506485544</c:v>
                </c:pt>
                <c:pt idx="488">
                  <c:v>1506485549</c:v>
                </c:pt>
                <c:pt idx="489">
                  <c:v>1506485554</c:v>
                </c:pt>
                <c:pt idx="490">
                  <c:v>1506485559</c:v>
                </c:pt>
                <c:pt idx="491">
                  <c:v>1506485564</c:v>
                </c:pt>
                <c:pt idx="492">
                  <c:v>1506485569</c:v>
                </c:pt>
                <c:pt idx="493">
                  <c:v>1506485574</c:v>
                </c:pt>
                <c:pt idx="494">
                  <c:v>1506485579</c:v>
                </c:pt>
                <c:pt idx="495">
                  <c:v>1506485584</c:v>
                </c:pt>
                <c:pt idx="496">
                  <c:v>1506485589</c:v>
                </c:pt>
                <c:pt idx="497">
                  <c:v>1506485594</c:v>
                </c:pt>
                <c:pt idx="498">
                  <c:v>1506485599</c:v>
                </c:pt>
                <c:pt idx="499">
                  <c:v>1506485604</c:v>
                </c:pt>
                <c:pt idx="500">
                  <c:v>1506485609</c:v>
                </c:pt>
                <c:pt idx="501">
                  <c:v>1506485614</c:v>
                </c:pt>
                <c:pt idx="502">
                  <c:v>1506485619</c:v>
                </c:pt>
                <c:pt idx="503">
                  <c:v>1506485624</c:v>
                </c:pt>
                <c:pt idx="504">
                  <c:v>1506485629</c:v>
                </c:pt>
                <c:pt idx="505">
                  <c:v>1506485634</c:v>
                </c:pt>
                <c:pt idx="506">
                  <c:v>1506485639</c:v>
                </c:pt>
                <c:pt idx="507">
                  <c:v>1506485644</c:v>
                </c:pt>
                <c:pt idx="508">
                  <c:v>1506485649</c:v>
                </c:pt>
                <c:pt idx="509">
                  <c:v>1506485654</c:v>
                </c:pt>
                <c:pt idx="510">
                  <c:v>1506485659</c:v>
                </c:pt>
                <c:pt idx="511">
                  <c:v>1506485664</c:v>
                </c:pt>
                <c:pt idx="512">
                  <c:v>1506485669</c:v>
                </c:pt>
                <c:pt idx="513">
                  <c:v>1506485674</c:v>
                </c:pt>
                <c:pt idx="514">
                  <c:v>1506485679</c:v>
                </c:pt>
                <c:pt idx="515">
                  <c:v>1506485684</c:v>
                </c:pt>
                <c:pt idx="516">
                  <c:v>1506485689</c:v>
                </c:pt>
                <c:pt idx="517">
                  <c:v>1506485694</c:v>
                </c:pt>
                <c:pt idx="518">
                  <c:v>1506485699</c:v>
                </c:pt>
                <c:pt idx="519">
                  <c:v>1506485704</c:v>
                </c:pt>
                <c:pt idx="520">
                  <c:v>1506485709</c:v>
                </c:pt>
                <c:pt idx="521">
                  <c:v>1506485714</c:v>
                </c:pt>
                <c:pt idx="522">
                  <c:v>1506485719</c:v>
                </c:pt>
                <c:pt idx="523">
                  <c:v>1506485724</c:v>
                </c:pt>
                <c:pt idx="524">
                  <c:v>1506485729</c:v>
                </c:pt>
                <c:pt idx="525">
                  <c:v>1506485734</c:v>
                </c:pt>
                <c:pt idx="526">
                  <c:v>1506485739</c:v>
                </c:pt>
                <c:pt idx="527">
                  <c:v>1506485744</c:v>
                </c:pt>
                <c:pt idx="528">
                  <c:v>1506485749</c:v>
                </c:pt>
                <c:pt idx="529">
                  <c:v>1506485754</c:v>
                </c:pt>
                <c:pt idx="530">
                  <c:v>1506485759</c:v>
                </c:pt>
                <c:pt idx="531">
                  <c:v>1506485764</c:v>
                </c:pt>
                <c:pt idx="532">
                  <c:v>1506485769</c:v>
                </c:pt>
                <c:pt idx="533">
                  <c:v>1506485774</c:v>
                </c:pt>
                <c:pt idx="534">
                  <c:v>1506485779</c:v>
                </c:pt>
                <c:pt idx="535">
                  <c:v>1506485784</c:v>
                </c:pt>
                <c:pt idx="536">
                  <c:v>1506485789</c:v>
                </c:pt>
                <c:pt idx="537">
                  <c:v>1506485794</c:v>
                </c:pt>
                <c:pt idx="538">
                  <c:v>1506485799</c:v>
                </c:pt>
                <c:pt idx="539">
                  <c:v>1506485804</c:v>
                </c:pt>
                <c:pt idx="540">
                  <c:v>1506485809</c:v>
                </c:pt>
                <c:pt idx="541">
                  <c:v>1506485814</c:v>
                </c:pt>
                <c:pt idx="542">
                  <c:v>1506485819</c:v>
                </c:pt>
                <c:pt idx="543">
                  <c:v>1506485824</c:v>
                </c:pt>
                <c:pt idx="544">
                  <c:v>1506485829</c:v>
                </c:pt>
                <c:pt idx="545">
                  <c:v>1506485834</c:v>
                </c:pt>
                <c:pt idx="546">
                  <c:v>1506485839</c:v>
                </c:pt>
                <c:pt idx="547">
                  <c:v>1506485844</c:v>
                </c:pt>
                <c:pt idx="548">
                  <c:v>1506485849</c:v>
                </c:pt>
                <c:pt idx="549">
                  <c:v>1506485854</c:v>
                </c:pt>
                <c:pt idx="550">
                  <c:v>1506485859</c:v>
                </c:pt>
                <c:pt idx="551">
                  <c:v>1506485864</c:v>
                </c:pt>
                <c:pt idx="552">
                  <c:v>1506485869</c:v>
                </c:pt>
                <c:pt idx="553">
                  <c:v>1506485874</c:v>
                </c:pt>
                <c:pt idx="554">
                  <c:v>1506485879</c:v>
                </c:pt>
                <c:pt idx="555">
                  <c:v>1506485884</c:v>
                </c:pt>
                <c:pt idx="556">
                  <c:v>1506485889</c:v>
                </c:pt>
                <c:pt idx="557">
                  <c:v>1506485894</c:v>
                </c:pt>
                <c:pt idx="558">
                  <c:v>1506485899</c:v>
                </c:pt>
                <c:pt idx="559">
                  <c:v>1506485904</c:v>
                </c:pt>
                <c:pt idx="560">
                  <c:v>1506485909</c:v>
                </c:pt>
                <c:pt idx="561">
                  <c:v>1506485914</c:v>
                </c:pt>
                <c:pt idx="562">
                  <c:v>1506485919</c:v>
                </c:pt>
                <c:pt idx="563">
                  <c:v>1506485924</c:v>
                </c:pt>
                <c:pt idx="564">
                  <c:v>1506485929</c:v>
                </c:pt>
                <c:pt idx="565">
                  <c:v>1506485934</c:v>
                </c:pt>
                <c:pt idx="566">
                  <c:v>1506485939</c:v>
                </c:pt>
                <c:pt idx="567">
                  <c:v>1506485944</c:v>
                </c:pt>
                <c:pt idx="568">
                  <c:v>1506485949</c:v>
                </c:pt>
                <c:pt idx="569">
                  <c:v>1506485954</c:v>
                </c:pt>
                <c:pt idx="570">
                  <c:v>1506485959</c:v>
                </c:pt>
                <c:pt idx="571">
                  <c:v>1506485964</c:v>
                </c:pt>
                <c:pt idx="572">
                  <c:v>1506485969</c:v>
                </c:pt>
                <c:pt idx="573">
                  <c:v>1506485974</c:v>
                </c:pt>
                <c:pt idx="574">
                  <c:v>1506485979</c:v>
                </c:pt>
                <c:pt idx="575">
                  <c:v>1506485984</c:v>
                </c:pt>
                <c:pt idx="576">
                  <c:v>1506485989</c:v>
                </c:pt>
                <c:pt idx="577">
                  <c:v>1506485994</c:v>
                </c:pt>
                <c:pt idx="578">
                  <c:v>1506485999</c:v>
                </c:pt>
                <c:pt idx="579">
                  <c:v>1506486004</c:v>
                </c:pt>
                <c:pt idx="580">
                  <c:v>1506486009</c:v>
                </c:pt>
                <c:pt idx="581">
                  <c:v>1506486014</c:v>
                </c:pt>
                <c:pt idx="582">
                  <c:v>1506486019</c:v>
                </c:pt>
                <c:pt idx="583">
                  <c:v>1506486024</c:v>
                </c:pt>
                <c:pt idx="584">
                  <c:v>1506486029</c:v>
                </c:pt>
                <c:pt idx="585">
                  <c:v>1506486034</c:v>
                </c:pt>
                <c:pt idx="586">
                  <c:v>1506486039</c:v>
                </c:pt>
                <c:pt idx="587">
                  <c:v>1506486044</c:v>
                </c:pt>
                <c:pt idx="588">
                  <c:v>1506486049</c:v>
                </c:pt>
                <c:pt idx="589">
                  <c:v>1506486054</c:v>
                </c:pt>
                <c:pt idx="590">
                  <c:v>1506486059</c:v>
                </c:pt>
                <c:pt idx="591">
                  <c:v>1506486064</c:v>
                </c:pt>
                <c:pt idx="592">
                  <c:v>1506486069</c:v>
                </c:pt>
                <c:pt idx="593">
                  <c:v>1506486074</c:v>
                </c:pt>
                <c:pt idx="594">
                  <c:v>1506486079</c:v>
                </c:pt>
                <c:pt idx="595">
                  <c:v>1506486084</c:v>
                </c:pt>
                <c:pt idx="596">
                  <c:v>1506486089</c:v>
                </c:pt>
                <c:pt idx="597">
                  <c:v>1506486094</c:v>
                </c:pt>
                <c:pt idx="598">
                  <c:v>1506486099</c:v>
                </c:pt>
                <c:pt idx="599">
                  <c:v>1506486104</c:v>
                </c:pt>
                <c:pt idx="600">
                  <c:v>1506486109</c:v>
                </c:pt>
                <c:pt idx="601">
                  <c:v>1506486114</c:v>
                </c:pt>
                <c:pt idx="602">
                  <c:v>1506486119</c:v>
                </c:pt>
                <c:pt idx="603">
                  <c:v>1506486124</c:v>
                </c:pt>
                <c:pt idx="604">
                  <c:v>1506486129</c:v>
                </c:pt>
                <c:pt idx="605">
                  <c:v>1506486134</c:v>
                </c:pt>
                <c:pt idx="606">
                  <c:v>1506486139</c:v>
                </c:pt>
                <c:pt idx="607">
                  <c:v>1506486144</c:v>
                </c:pt>
                <c:pt idx="608">
                  <c:v>1506486149</c:v>
                </c:pt>
                <c:pt idx="609">
                  <c:v>1506486154</c:v>
                </c:pt>
                <c:pt idx="610">
                  <c:v>1506486159</c:v>
                </c:pt>
                <c:pt idx="611">
                  <c:v>1506486164</c:v>
                </c:pt>
                <c:pt idx="612">
                  <c:v>1506486169</c:v>
                </c:pt>
                <c:pt idx="613">
                  <c:v>1506486174</c:v>
                </c:pt>
                <c:pt idx="614">
                  <c:v>1506486179</c:v>
                </c:pt>
                <c:pt idx="615">
                  <c:v>1506486184</c:v>
                </c:pt>
                <c:pt idx="616">
                  <c:v>1506486189</c:v>
                </c:pt>
                <c:pt idx="617">
                  <c:v>1506486194</c:v>
                </c:pt>
                <c:pt idx="618">
                  <c:v>1506486199</c:v>
                </c:pt>
                <c:pt idx="619">
                  <c:v>1506486204</c:v>
                </c:pt>
                <c:pt idx="620">
                  <c:v>1506486209</c:v>
                </c:pt>
                <c:pt idx="621">
                  <c:v>1506486214</c:v>
                </c:pt>
                <c:pt idx="622">
                  <c:v>1506486219</c:v>
                </c:pt>
                <c:pt idx="623">
                  <c:v>1506486224</c:v>
                </c:pt>
                <c:pt idx="624">
                  <c:v>1506486229</c:v>
                </c:pt>
                <c:pt idx="625">
                  <c:v>1506486234</c:v>
                </c:pt>
                <c:pt idx="626">
                  <c:v>1506486239</c:v>
                </c:pt>
                <c:pt idx="627">
                  <c:v>1506486244</c:v>
                </c:pt>
                <c:pt idx="628">
                  <c:v>1506486249</c:v>
                </c:pt>
                <c:pt idx="629">
                  <c:v>1506486254</c:v>
                </c:pt>
                <c:pt idx="630">
                  <c:v>1506486259</c:v>
                </c:pt>
                <c:pt idx="631">
                  <c:v>1506486264</c:v>
                </c:pt>
                <c:pt idx="632">
                  <c:v>1506486269</c:v>
                </c:pt>
                <c:pt idx="633">
                  <c:v>1506486274</c:v>
                </c:pt>
                <c:pt idx="634">
                  <c:v>1506486279</c:v>
                </c:pt>
                <c:pt idx="635">
                  <c:v>1506486284</c:v>
                </c:pt>
                <c:pt idx="636">
                  <c:v>1506486289</c:v>
                </c:pt>
                <c:pt idx="637">
                  <c:v>1506486294</c:v>
                </c:pt>
                <c:pt idx="638">
                  <c:v>1506486299</c:v>
                </c:pt>
                <c:pt idx="639">
                  <c:v>1506486304</c:v>
                </c:pt>
                <c:pt idx="640">
                  <c:v>1506486309</c:v>
                </c:pt>
                <c:pt idx="641">
                  <c:v>1506486314</c:v>
                </c:pt>
                <c:pt idx="642">
                  <c:v>1506486319</c:v>
                </c:pt>
                <c:pt idx="643">
                  <c:v>1506486324</c:v>
                </c:pt>
                <c:pt idx="644">
                  <c:v>1506486329</c:v>
                </c:pt>
                <c:pt idx="645">
                  <c:v>1506486334</c:v>
                </c:pt>
                <c:pt idx="646">
                  <c:v>1506486339</c:v>
                </c:pt>
                <c:pt idx="647">
                  <c:v>1506486344</c:v>
                </c:pt>
                <c:pt idx="648">
                  <c:v>1506486349</c:v>
                </c:pt>
                <c:pt idx="649">
                  <c:v>1506486354</c:v>
                </c:pt>
                <c:pt idx="650">
                  <c:v>1506486359</c:v>
                </c:pt>
                <c:pt idx="651">
                  <c:v>1506486364</c:v>
                </c:pt>
                <c:pt idx="652">
                  <c:v>1506486369</c:v>
                </c:pt>
                <c:pt idx="653">
                  <c:v>1506486374</c:v>
                </c:pt>
                <c:pt idx="654">
                  <c:v>1506486379</c:v>
                </c:pt>
                <c:pt idx="655">
                  <c:v>1506486384</c:v>
                </c:pt>
                <c:pt idx="656">
                  <c:v>1506486389</c:v>
                </c:pt>
                <c:pt idx="657">
                  <c:v>1506486394</c:v>
                </c:pt>
                <c:pt idx="658">
                  <c:v>1506486399</c:v>
                </c:pt>
                <c:pt idx="659">
                  <c:v>1506486404</c:v>
                </c:pt>
                <c:pt idx="660">
                  <c:v>1506486409</c:v>
                </c:pt>
                <c:pt idx="661">
                  <c:v>1506486414</c:v>
                </c:pt>
                <c:pt idx="662">
                  <c:v>1506486419</c:v>
                </c:pt>
                <c:pt idx="663">
                  <c:v>1506486424</c:v>
                </c:pt>
                <c:pt idx="664">
                  <c:v>1506486429</c:v>
                </c:pt>
                <c:pt idx="665">
                  <c:v>1506486434</c:v>
                </c:pt>
                <c:pt idx="666">
                  <c:v>1506486439</c:v>
                </c:pt>
                <c:pt idx="667">
                  <c:v>1506486444</c:v>
                </c:pt>
                <c:pt idx="668">
                  <c:v>1506486449</c:v>
                </c:pt>
                <c:pt idx="669">
                  <c:v>1506486454</c:v>
                </c:pt>
                <c:pt idx="670">
                  <c:v>1506486459</c:v>
                </c:pt>
                <c:pt idx="671">
                  <c:v>1506486464</c:v>
                </c:pt>
                <c:pt idx="672">
                  <c:v>1506486469</c:v>
                </c:pt>
                <c:pt idx="673">
                  <c:v>1506486474</c:v>
                </c:pt>
                <c:pt idx="674">
                  <c:v>1506486479</c:v>
                </c:pt>
                <c:pt idx="675">
                  <c:v>1506486484</c:v>
                </c:pt>
                <c:pt idx="676">
                  <c:v>1506486489</c:v>
                </c:pt>
                <c:pt idx="677">
                  <c:v>1506486494</c:v>
                </c:pt>
                <c:pt idx="678">
                  <c:v>1506486499</c:v>
                </c:pt>
                <c:pt idx="679">
                  <c:v>1506486504</c:v>
                </c:pt>
                <c:pt idx="680">
                  <c:v>1506486509</c:v>
                </c:pt>
                <c:pt idx="681">
                  <c:v>1506486514</c:v>
                </c:pt>
                <c:pt idx="682">
                  <c:v>1506486519</c:v>
                </c:pt>
                <c:pt idx="683">
                  <c:v>1506486524</c:v>
                </c:pt>
                <c:pt idx="684">
                  <c:v>1506486529</c:v>
                </c:pt>
                <c:pt idx="685">
                  <c:v>1506486534</c:v>
                </c:pt>
                <c:pt idx="686">
                  <c:v>1506486539</c:v>
                </c:pt>
                <c:pt idx="687">
                  <c:v>1506486544</c:v>
                </c:pt>
                <c:pt idx="688">
                  <c:v>1506486549</c:v>
                </c:pt>
                <c:pt idx="689">
                  <c:v>1506486554</c:v>
                </c:pt>
                <c:pt idx="690">
                  <c:v>1506486559</c:v>
                </c:pt>
                <c:pt idx="691">
                  <c:v>1506486564</c:v>
                </c:pt>
                <c:pt idx="692">
                  <c:v>1506486569</c:v>
                </c:pt>
                <c:pt idx="693">
                  <c:v>1506486574</c:v>
                </c:pt>
                <c:pt idx="694">
                  <c:v>1506486579</c:v>
                </c:pt>
                <c:pt idx="695">
                  <c:v>1506486584</c:v>
                </c:pt>
                <c:pt idx="696">
                  <c:v>1506486589</c:v>
                </c:pt>
                <c:pt idx="697">
                  <c:v>1506486594</c:v>
                </c:pt>
                <c:pt idx="698">
                  <c:v>1506486599</c:v>
                </c:pt>
                <c:pt idx="699">
                  <c:v>1506486604</c:v>
                </c:pt>
                <c:pt idx="700">
                  <c:v>1506486609</c:v>
                </c:pt>
                <c:pt idx="701">
                  <c:v>1506486614</c:v>
                </c:pt>
                <c:pt idx="702">
                  <c:v>1506486619</c:v>
                </c:pt>
                <c:pt idx="703">
                  <c:v>1506486624</c:v>
                </c:pt>
                <c:pt idx="704">
                  <c:v>1506486629</c:v>
                </c:pt>
                <c:pt idx="705">
                  <c:v>1506486634</c:v>
                </c:pt>
                <c:pt idx="706">
                  <c:v>1506486639</c:v>
                </c:pt>
                <c:pt idx="707">
                  <c:v>1506486644</c:v>
                </c:pt>
                <c:pt idx="708">
                  <c:v>1506486649</c:v>
                </c:pt>
                <c:pt idx="709">
                  <c:v>1506486654</c:v>
                </c:pt>
                <c:pt idx="710">
                  <c:v>1506486659</c:v>
                </c:pt>
                <c:pt idx="711">
                  <c:v>1506486664</c:v>
                </c:pt>
                <c:pt idx="712">
                  <c:v>1506486669</c:v>
                </c:pt>
                <c:pt idx="713">
                  <c:v>1506486674</c:v>
                </c:pt>
                <c:pt idx="714">
                  <c:v>1506486679</c:v>
                </c:pt>
                <c:pt idx="715">
                  <c:v>1506486684</c:v>
                </c:pt>
                <c:pt idx="716">
                  <c:v>1506486689</c:v>
                </c:pt>
                <c:pt idx="717">
                  <c:v>1506486694</c:v>
                </c:pt>
                <c:pt idx="718">
                  <c:v>1506486699</c:v>
                </c:pt>
                <c:pt idx="719">
                  <c:v>1506486704</c:v>
                </c:pt>
                <c:pt idx="720">
                  <c:v>1506486709</c:v>
                </c:pt>
                <c:pt idx="721">
                  <c:v>1506486714</c:v>
                </c:pt>
                <c:pt idx="722">
                  <c:v>1506486719</c:v>
                </c:pt>
                <c:pt idx="723">
                  <c:v>1506486724</c:v>
                </c:pt>
                <c:pt idx="724">
                  <c:v>1506486729</c:v>
                </c:pt>
                <c:pt idx="725">
                  <c:v>1506486734</c:v>
                </c:pt>
                <c:pt idx="726">
                  <c:v>1506486739</c:v>
                </c:pt>
                <c:pt idx="727">
                  <c:v>1506486744</c:v>
                </c:pt>
                <c:pt idx="728">
                  <c:v>1506486749</c:v>
                </c:pt>
                <c:pt idx="729">
                  <c:v>1506486754</c:v>
                </c:pt>
                <c:pt idx="730">
                  <c:v>1506486759</c:v>
                </c:pt>
                <c:pt idx="731">
                  <c:v>1506486764</c:v>
                </c:pt>
                <c:pt idx="732">
                  <c:v>1506486769</c:v>
                </c:pt>
                <c:pt idx="733">
                  <c:v>1506486774</c:v>
                </c:pt>
                <c:pt idx="734">
                  <c:v>1506486779</c:v>
                </c:pt>
                <c:pt idx="735">
                  <c:v>1506486784</c:v>
                </c:pt>
                <c:pt idx="736">
                  <c:v>1506486789</c:v>
                </c:pt>
                <c:pt idx="737">
                  <c:v>1506486794</c:v>
                </c:pt>
                <c:pt idx="738">
                  <c:v>1506486799</c:v>
                </c:pt>
                <c:pt idx="739">
                  <c:v>1506486804</c:v>
                </c:pt>
                <c:pt idx="740">
                  <c:v>1506486809</c:v>
                </c:pt>
                <c:pt idx="741">
                  <c:v>1506486814</c:v>
                </c:pt>
                <c:pt idx="742">
                  <c:v>1506486819</c:v>
                </c:pt>
                <c:pt idx="743">
                  <c:v>1506486824</c:v>
                </c:pt>
                <c:pt idx="744">
                  <c:v>1506486829</c:v>
                </c:pt>
                <c:pt idx="745">
                  <c:v>1506486834</c:v>
                </c:pt>
                <c:pt idx="746">
                  <c:v>1506486839</c:v>
                </c:pt>
                <c:pt idx="747">
                  <c:v>1506486844</c:v>
                </c:pt>
                <c:pt idx="748">
                  <c:v>1506486849</c:v>
                </c:pt>
                <c:pt idx="749">
                  <c:v>1506486854</c:v>
                </c:pt>
                <c:pt idx="750">
                  <c:v>1506486859</c:v>
                </c:pt>
                <c:pt idx="751">
                  <c:v>1506486864</c:v>
                </c:pt>
                <c:pt idx="752">
                  <c:v>1506486869</c:v>
                </c:pt>
                <c:pt idx="753">
                  <c:v>1506486874</c:v>
                </c:pt>
                <c:pt idx="754">
                  <c:v>1506486879</c:v>
                </c:pt>
                <c:pt idx="755">
                  <c:v>1506486884</c:v>
                </c:pt>
                <c:pt idx="756">
                  <c:v>1506486889</c:v>
                </c:pt>
                <c:pt idx="757">
                  <c:v>1506486894</c:v>
                </c:pt>
                <c:pt idx="758">
                  <c:v>1506486899</c:v>
                </c:pt>
                <c:pt idx="759">
                  <c:v>1506486904</c:v>
                </c:pt>
                <c:pt idx="760">
                  <c:v>1506486909</c:v>
                </c:pt>
                <c:pt idx="761">
                  <c:v>1506486914</c:v>
                </c:pt>
                <c:pt idx="762">
                  <c:v>1506486919</c:v>
                </c:pt>
                <c:pt idx="763">
                  <c:v>1506486924</c:v>
                </c:pt>
                <c:pt idx="764">
                  <c:v>1506486929</c:v>
                </c:pt>
                <c:pt idx="765">
                  <c:v>1506486934</c:v>
                </c:pt>
                <c:pt idx="766">
                  <c:v>1506486939</c:v>
                </c:pt>
                <c:pt idx="767">
                  <c:v>1506486944</c:v>
                </c:pt>
                <c:pt idx="768">
                  <c:v>1506486949</c:v>
                </c:pt>
                <c:pt idx="769">
                  <c:v>1506486954</c:v>
                </c:pt>
                <c:pt idx="770">
                  <c:v>1506486959</c:v>
                </c:pt>
                <c:pt idx="771">
                  <c:v>1506486964</c:v>
                </c:pt>
                <c:pt idx="772">
                  <c:v>1506486969</c:v>
                </c:pt>
                <c:pt idx="773">
                  <c:v>1506486974</c:v>
                </c:pt>
                <c:pt idx="774">
                  <c:v>1506486979</c:v>
                </c:pt>
                <c:pt idx="775">
                  <c:v>1506486984</c:v>
                </c:pt>
                <c:pt idx="776">
                  <c:v>1506486989</c:v>
                </c:pt>
                <c:pt idx="777">
                  <c:v>1506486994</c:v>
                </c:pt>
                <c:pt idx="778">
                  <c:v>1506486999</c:v>
                </c:pt>
                <c:pt idx="779">
                  <c:v>1506487004</c:v>
                </c:pt>
                <c:pt idx="780">
                  <c:v>1506487009</c:v>
                </c:pt>
                <c:pt idx="781">
                  <c:v>1506487014</c:v>
                </c:pt>
                <c:pt idx="782">
                  <c:v>1506487019</c:v>
                </c:pt>
                <c:pt idx="783">
                  <c:v>1506487024</c:v>
                </c:pt>
                <c:pt idx="784">
                  <c:v>1506487029</c:v>
                </c:pt>
                <c:pt idx="785">
                  <c:v>1506487034</c:v>
                </c:pt>
                <c:pt idx="786">
                  <c:v>1506487039</c:v>
                </c:pt>
                <c:pt idx="787">
                  <c:v>1506487044</c:v>
                </c:pt>
                <c:pt idx="788">
                  <c:v>1506487049</c:v>
                </c:pt>
                <c:pt idx="789">
                  <c:v>1506487054</c:v>
                </c:pt>
                <c:pt idx="790">
                  <c:v>1506487059</c:v>
                </c:pt>
                <c:pt idx="791">
                  <c:v>1506487064</c:v>
                </c:pt>
                <c:pt idx="792">
                  <c:v>1506487069</c:v>
                </c:pt>
                <c:pt idx="793">
                  <c:v>1506487074</c:v>
                </c:pt>
                <c:pt idx="794">
                  <c:v>1506487079</c:v>
                </c:pt>
                <c:pt idx="795">
                  <c:v>1506487084</c:v>
                </c:pt>
                <c:pt idx="796">
                  <c:v>1506487089</c:v>
                </c:pt>
                <c:pt idx="797">
                  <c:v>1506487094</c:v>
                </c:pt>
                <c:pt idx="798">
                  <c:v>1506487099</c:v>
                </c:pt>
                <c:pt idx="799">
                  <c:v>1506487104</c:v>
                </c:pt>
                <c:pt idx="800">
                  <c:v>1506487109</c:v>
                </c:pt>
                <c:pt idx="801">
                  <c:v>1506487114</c:v>
                </c:pt>
                <c:pt idx="802">
                  <c:v>1506487119</c:v>
                </c:pt>
                <c:pt idx="803">
                  <c:v>1506487124</c:v>
                </c:pt>
                <c:pt idx="804">
                  <c:v>1506487129</c:v>
                </c:pt>
                <c:pt idx="805">
                  <c:v>1506487134</c:v>
                </c:pt>
                <c:pt idx="806">
                  <c:v>1506487139</c:v>
                </c:pt>
                <c:pt idx="807">
                  <c:v>1506487144</c:v>
                </c:pt>
                <c:pt idx="808">
                  <c:v>1506487149</c:v>
                </c:pt>
                <c:pt idx="809">
                  <c:v>1506487154</c:v>
                </c:pt>
                <c:pt idx="810">
                  <c:v>1506487159</c:v>
                </c:pt>
                <c:pt idx="811">
                  <c:v>1506487164</c:v>
                </c:pt>
                <c:pt idx="812">
                  <c:v>1506487169</c:v>
                </c:pt>
                <c:pt idx="813">
                  <c:v>1506487174</c:v>
                </c:pt>
              </c:strCache>
            </c:strRef>
          </c:cat>
          <c:val>
            <c:numRef>
              <c:f>'Source Net'!$C$5:$C$819</c:f>
              <c:numCache>
                <c:formatCode>General</c:formatCode>
                <c:ptCount val="814"/>
                <c:pt idx="0">
                  <c:v>97.6</c:v>
                </c:pt>
                <c:pt idx="1">
                  <c:v>5059.6000000000004</c:v>
                </c:pt>
                <c:pt idx="2">
                  <c:v>4997.6000000000004</c:v>
                </c:pt>
                <c:pt idx="3">
                  <c:v>6351.6</c:v>
                </c:pt>
                <c:pt idx="4">
                  <c:v>12142.2</c:v>
                </c:pt>
                <c:pt idx="5">
                  <c:v>4978</c:v>
                </c:pt>
                <c:pt idx="6">
                  <c:v>4984</c:v>
                </c:pt>
                <c:pt idx="7">
                  <c:v>4926.8</c:v>
                </c:pt>
                <c:pt idx="8">
                  <c:v>4929.6000000000004</c:v>
                </c:pt>
                <c:pt idx="9">
                  <c:v>4948.8</c:v>
                </c:pt>
                <c:pt idx="10">
                  <c:v>4923.2</c:v>
                </c:pt>
                <c:pt idx="11">
                  <c:v>4968</c:v>
                </c:pt>
                <c:pt idx="12">
                  <c:v>4987.6000000000004</c:v>
                </c:pt>
                <c:pt idx="13">
                  <c:v>30122.75</c:v>
                </c:pt>
                <c:pt idx="14">
                  <c:v>21487.200000000001</c:v>
                </c:pt>
                <c:pt idx="15">
                  <c:v>600672.6</c:v>
                </c:pt>
                <c:pt idx="16">
                  <c:v>3409119.2</c:v>
                </c:pt>
                <c:pt idx="17">
                  <c:v>8437093.4000000004</c:v>
                </c:pt>
                <c:pt idx="18">
                  <c:v>8235232.5999999996</c:v>
                </c:pt>
                <c:pt idx="19">
                  <c:v>9515782.5999999996</c:v>
                </c:pt>
                <c:pt idx="20">
                  <c:v>9806201</c:v>
                </c:pt>
                <c:pt idx="21">
                  <c:v>9798254.8000000007</c:v>
                </c:pt>
                <c:pt idx="22">
                  <c:v>10588224.949999999</c:v>
                </c:pt>
                <c:pt idx="23">
                  <c:v>10183097.199999999</c:v>
                </c:pt>
                <c:pt idx="24">
                  <c:v>10639050.800000001</c:v>
                </c:pt>
                <c:pt idx="25">
                  <c:v>10499560.800000001</c:v>
                </c:pt>
                <c:pt idx="26">
                  <c:v>10691673</c:v>
                </c:pt>
                <c:pt idx="27">
                  <c:v>10504203.800000001</c:v>
                </c:pt>
                <c:pt idx="28">
                  <c:v>10451645</c:v>
                </c:pt>
                <c:pt idx="29">
                  <c:v>10482289.6</c:v>
                </c:pt>
                <c:pt idx="30">
                  <c:v>10473853.4</c:v>
                </c:pt>
                <c:pt idx="31">
                  <c:v>10454395.01</c:v>
                </c:pt>
                <c:pt idx="32">
                  <c:v>10028967.800000001</c:v>
                </c:pt>
                <c:pt idx="33">
                  <c:v>10500751.4</c:v>
                </c:pt>
                <c:pt idx="34">
                  <c:v>10410288.199999999</c:v>
                </c:pt>
                <c:pt idx="35">
                  <c:v>10328121</c:v>
                </c:pt>
                <c:pt idx="36">
                  <c:v>10733203.6</c:v>
                </c:pt>
                <c:pt idx="37">
                  <c:v>10513214.4</c:v>
                </c:pt>
                <c:pt idx="38">
                  <c:v>10094890.800000001</c:v>
                </c:pt>
                <c:pt idx="39">
                  <c:v>10371891.02</c:v>
                </c:pt>
                <c:pt idx="40">
                  <c:v>10752920.199999999</c:v>
                </c:pt>
                <c:pt idx="41">
                  <c:v>10324280.6</c:v>
                </c:pt>
                <c:pt idx="42">
                  <c:v>10425633.4</c:v>
                </c:pt>
                <c:pt idx="43">
                  <c:v>10122661.800000001</c:v>
                </c:pt>
                <c:pt idx="44">
                  <c:v>10278207.199999999</c:v>
                </c:pt>
                <c:pt idx="45">
                  <c:v>10561202.199999999</c:v>
                </c:pt>
                <c:pt idx="46">
                  <c:v>10843767</c:v>
                </c:pt>
                <c:pt idx="47">
                  <c:v>10729369.199999999</c:v>
                </c:pt>
                <c:pt idx="48">
                  <c:v>10166384.23</c:v>
                </c:pt>
                <c:pt idx="49">
                  <c:v>9894162.4000000004</c:v>
                </c:pt>
                <c:pt idx="50">
                  <c:v>10123511.199999999</c:v>
                </c:pt>
                <c:pt idx="51">
                  <c:v>9678228.4000000004</c:v>
                </c:pt>
                <c:pt idx="52">
                  <c:v>10653601</c:v>
                </c:pt>
                <c:pt idx="53">
                  <c:v>9520207.1999999993</c:v>
                </c:pt>
                <c:pt idx="54">
                  <c:v>9803665.1999999993</c:v>
                </c:pt>
                <c:pt idx="55">
                  <c:v>9836924.1999999993</c:v>
                </c:pt>
                <c:pt idx="56">
                  <c:v>10203216.4</c:v>
                </c:pt>
                <c:pt idx="57">
                  <c:v>9507170.8000000007</c:v>
                </c:pt>
                <c:pt idx="58">
                  <c:v>10003768.26</c:v>
                </c:pt>
                <c:pt idx="59">
                  <c:v>10356257.6</c:v>
                </c:pt>
                <c:pt idx="60">
                  <c:v>9657875.8000000007</c:v>
                </c:pt>
                <c:pt idx="61">
                  <c:v>10357901.4</c:v>
                </c:pt>
                <c:pt idx="62">
                  <c:v>10394294.199999999</c:v>
                </c:pt>
                <c:pt idx="63">
                  <c:v>10289997.6</c:v>
                </c:pt>
                <c:pt idx="64">
                  <c:v>10281667.800000001</c:v>
                </c:pt>
                <c:pt idx="65">
                  <c:v>9683205.1999999993</c:v>
                </c:pt>
                <c:pt idx="66">
                  <c:v>9755955.8000000007</c:v>
                </c:pt>
                <c:pt idx="67">
                  <c:v>9995108.5800000001</c:v>
                </c:pt>
                <c:pt idx="68">
                  <c:v>9509935.1999999993</c:v>
                </c:pt>
                <c:pt idx="69">
                  <c:v>9933009.4000000004</c:v>
                </c:pt>
                <c:pt idx="70">
                  <c:v>9301908.1999999993</c:v>
                </c:pt>
                <c:pt idx="71">
                  <c:v>10054846.4</c:v>
                </c:pt>
                <c:pt idx="72">
                  <c:v>8470684.8000000007</c:v>
                </c:pt>
                <c:pt idx="73">
                  <c:v>9079484.5999999996</c:v>
                </c:pt>
                <c:pt idx="74">
                  <c:v>9596175.4000000004</c:v>
                </c:pt>
                <c:pt idx="75">
                  <c:v>9003191.1999999993</c:v>
                </c:pt>
                <c:pt idx="76">
                  <c:v>9539796.9900000002</c:v>
                </c:pt>
                <c:pt idx="77">
                  <c:v>9529693.0099999998</c:v>
                </c:pt>
                <c:pt idx="78">
                  <c:v>9439866.5999999996</c:v>
                </c:pt>
                <c:pt idx="79">
                  <c:v>9860677.4499999993</c:v>
                </c:pt>
                <c:pt idx="80">
                  <c:v>9283308.5999999996</c:v>
                </c:pt>
                <c:pt idx="81">
                  <c:v>10548373.4</c:v>
                </c:pt>
                <c:pt idx="82">
                  <c:v>10029611.199999999</c:v>
                </c:pt>
                <c:pt idx="83">
                  <c:v>10348333</c:v>
                </c:pt>
                <c:pt idx="84">
                  <c:v>9614723.5999999996</c:v>
                </c:pt>
                <c:pt idx="85">
                  <c:v>10066328.800000001</c:v>
                </c:pt>
                <c:pt idx="86">
                  <c:v>10473670.6</c:v>
                </c:pt>
                <c:pt idx="87">
                  <c:v>9623206.4000000004</c:v>
                </c:pt>
                <c:pt idx="88">
                  <c:v>10275838.199999999</c:v>
                </c:pt>
                <c:pt idx="89">
                  <c:v>10445128.34</c:v>
                </c:pt>
                <c:pt idx="90">
                  <c:v>10554630</c:v>
                </c:pt>
                <c:pt idx="91">
                  <c:v>10319432.4</c:v>
                </c:pt>
                <c:pt idx="92">
                  <c:v>10576503</c:v>
                </c:pt>
                <c:pt idx="93">
                  <c:v>10707263.800000001</c:v>
                </c:pt>
                <c:pt idx="94">
                  <c:v>10321716.4</c:v>
                </c:pt>
                <c:pt idx="95">
                  <c:v>9464332.5999999996</c:v>
                </c:pt>
                <c:pt idx="96">
                  <c:v>9544816.5999999996</c:v>
                </c:pt>
                <c:pt idx="97">
                  <c:v>10133815</c:v>
                </c:pt>
                <c:pt idx="98">
                  <c:v>9227746</c:v>
                </c:pt>
                <c:pt idx="99">
                  <c:v>8895905</c:v>
                </c:pt>
                <c:pt idx="100">
                  <c:v>9713887.2300000004</c:v>
                </c:pt>
                <c:pt idx="101">
                  <c:v>10460841.4</c:v>
                </c:pt>
                <c:pt idx="102">
                  <c:v>10060641.800000001</c:v>
                </c:pt>
                <c:pt idx="103">
                  <c:v>10160591</c:v>
                </c:pt>
                <c:pt idx="104">
                  <c:v>9258246</c:v>
                </c:pt>
                <c:pt idx="105">
                  <c:v>10223441.800000001</c:v>
                </c:pt>
                <c:pt idx="106">
                  <c:v>9816927.1999999993</c:v>
                </c:pt>
                <c:pt idx="107">
                  <c:v>9623037.8000000007</c:v>
                </c:pt>
                <c:pt idx="108">
                  <c:v>9901861.6799999997</c:v>
                </c:pt>
                <c:pt idx="109">
                  <c:v>9703566.5999999996</c:v>
                </c:pt>
                <c:pt idx="110">
                  <c:v>8914534.4000000004</c:v>
                </c:pt>
                <c:pt idx="111">
                  <c:v>8149150.5999999996</c:v>
                </c:pt>
                <c:pt idx="112">
                  <c:v>9227572.5999999996</c:v>
                </c:pt>
                <c:pt idx="113">
                  <c:v>7608670.4000000004</c:v>
                </c:pt>
                <c:pt idx="114">
                  <c:v>8067012.2000000002</c:v>
                </c:pt>
                <c:pt idx="115">
                  <c:v>8912127.5399999991</c:v>
                </c:pt>
                <c:pt idx="116">
                  <c:v>7894703.5999999996</c:v>
                </c:pt>
                <c:pt idx="117">
                  <c:v>8684265</c:v>
                </c:pt>
                <c:pt idx="118">
                  <c:v>8728293.1999999993</c:v>
                </c:pt>
                <c:pt idx="119">
                  <c:v>9805182.4000000004</c:v>
                </c:pt>
                <c:pt idx="120">
                  <c:v>9991045.1999999993</c:v>
                </c:pt>
                <c:pt idx="121">
                  <c:v>9782609.4000000004</c:v>
                </c:pt>
                <c:pt idx="122">
                  <c:v>9682039.1999999993</c:v>
                </c:pt>
                <c:pt idx="123">
                  <c:v>9824552</c:v>
                </c:pt>
                <c:pt idx="124">
                  <c:v>9698645.1099999994</c:v>
                </c:pt>
                <c:pt idx="125">
                  <c:v>8903750.5999999996</c:v>
                </c:pt>
                <c:pt idx="126">
                  <c:v>9447284</c:v>
                </c:pt>
                <c:pt idx="127">
                  <c:v>9426005.5999999996</c:v>
                </c:pt>
                <c:pt idx="128">
                  <c:v>10181055.800000001</c:v>
                </c:pt>
                <c:pt idx="129">
                  <c:v>9625895.4000000004</c:v>
                </c:pt>
                <c:pt idx="130">
                  <c:v>10523116.6</c:v>
                </c:pt>
                <c:pt idx="131">
                  <c:v>9538228.5999999996</c:v>
                </c:pt>
                <c:pt idx="132">
                  <c:v>8729751.1999999993</c:v>
                </c:pt>
                <c:pt idx="133">
                  <c:v>9907056.8000000007</c:v>
                </c:pt>
                <c:pt idx="134">
                  <c:v>10258949.5</c:v>
                </c:pt>
                <c:pt idx="135">
                  <c:v>10148395.390000001</c:v>
                </c:pt>
                <c:pt idx="136">
                  <c:v>9441904.8000000007</c:v>
                </c:pt>
                <c:pt idx="137">
                  <c:v>9769556</c:v>
                </c:pt>
                <c:pt idx="138">
                  <c:v>10246526.550000001</c:v>
                </c:pt>
                <c:pt idx="139">
                  <c:v>10212782</c:v>
                </c:pt>
                <c:pt idx="140">
                  <c:v>9872076.8000000007</c:v>
                </c:pt>
                <c:pt idx="141">
                  <c:v>10108761.6</c:v>
                </c:pt>
                <c:pt idx="142">
                  <c:v>9867358.1999999993</c:v>
                </c:pt>
                <c:pt idx="143">
                  <c:v>10105212.6</c:v>
                </c:pt>
                <c:pt idx="144">
                  <c:v>10113448.6</c:v>
                </c:pt>
                <c:pt idx="145">
                  <c:v>9013589.8000000007</c:v>
                </c:pt>
                <c:pt idx="146">
                  <c:v>9864310.5999999996</c:v>
                </c:pt>
                <c:pt idx="147">
                  <c:v>10142343.800000001</c:v>
                </c:pt>
                <c:pt idx="148">
                  <c:v>9157613.4000000004</c:v>
                </c:pt>
                <c:pt idx="149">
                  <c:v>9955505.1899999995</c:v>
                </c:pt>
                <c:pt idx="150">
                  <c:v>9922641</c:v>
                </c:pt>
                <c:pt idx="151">
                  <c:v>8831620.8000000007</c:v>
                </c:pt>
                <c:pt idx="152">
                  <c:v>9769943.5999999996</c:v>
                </c:pt>
                <c:pt idx="153">
                  <c:v>10232903.4</c:v>
                </c:pt>
                <c:pt idx="154">
                  <c:v>9460229.4000000004</c:v>
                </c:pt>
                <c:pt idx="155">
                  <c:v>10089573.800000001</c:v>
                </c:pt>
                <c:pt idx="156">
                  <c:v>9606191.1999999993</c:v>
                </c:pt>
                <c:pt idx="157">
                  <c:v>10365165</c:v>
                </c:pt>
                <c:pt idx="158">
                  <c:v>9779203.5899999999</c:v>
                </c:pt>
                <c:pt idx="159">
                  <c:v>9111953.3100000005</c:v>
                </c:pt>
                <c:pt idx="160">
                  <c:v>9380758.2799999993</c:v>
                </c:pt>
                <c:pt idx="161">
                  <c:v>9840158.5999999996</c:v>
                </c:pt>
                <c:pt idx="162">
                  <c:v>9685017</c:v>
                </c:pt>
                <c:pt idx="163">
                  <c:v>9847070</c:v>
                </c:pt>
                <c:pt idx="164">
                  <c:v>9837700.1999999993</c:v>
                </c:pt>
                <c:pt idx="165">
                  <c:v>9963903.1999999993</c:v>
                </c:pt>
                <c:pt idx="166">
                  <c:v>9656371.4000000004</c:v>
                </c:pt>
                <c:pt idx="167">
                  <c:v>10357294</c:v>
                </c:pt>
                <c:pt idx="168">
                  <c:v>9350703</c:v>
                </c:pt>
                <c:pt idx="169">
                  <c:v>10167105.4</c:v>
                </c:pt>
                <c:pt idx="170">
                  <c:v>9880200</c:v>
                </c:pt>
                <c:pt idx="171">
                  <c:v>9902550</c:v>
                </c:pt>
                <c:pt idx="172">
                  <c:v>10509686.029999999</c:v>
                </c:pt>
                <c:pt idx="173">
                  <c:v>10003052.199999999</c:v>
                </c:pt>
                <c:pt idx="174">
                  <c:v>10283071</c:v>
                </c:pt>
                <c:pt idx="175">
                  <c:v>9583195.5999999996</c:v>
                </c:pt>
                <c:pt idx="176">
                  <c:v>9853470.8000000007</c:v>
                </c:pt>
                <c:pt idx="177">
                  <c:v>8670959.4000000004</c:v>
                </c:pt>
                <c:pt idx="178">
                  <c:v>9339345.5999999996</c:v>
                </c:pt>
                <c:pt idx="179">
                  <c:v>8364193.6100000003</c:v>
                </c:pt>
                <c:pt idx="180">
                  <c:v>8556927.4000000004</c:v>
                </c:pt>
                <c:pt idx="181">
                  <c:v>8099777.4000000004</c:v>
                </c:pt>
                <c:pt idx="182">
                  <c:v>8528796.1999999993</c:v>
                </c:pt>
                <c:pt idx="183">
                  <c:v>9897722.75</c:v>
                </c:pt>
                <c:pt idx="184">
                  <c:v>9129876.1999999993</c:v>
                </c:pt>
                <c:pt idx="185">
                  <c:v>9427826</c:v>
                </c:pt>
                <c:pt idx="186">
                  <c:v>10065066.800000001</c:v>
                </c:pt>
                <c:pt idx="187">
                  <c:v>8637322.4000000004</c:v>
                </c:pt>
                <c:pt idx="188">
                  <c:v>8216578.7999999998</c:v>
                </c:pt>
                <c:pt idx="189">
                  <c:v>9541918.1999999993</c:v>
                </c:pt>
                <c:pt idx="190">
                  <c:v>9034213</c:v>
                </c:pt>
                <c:pt idx="191">
                  <c:v>9214168</c:v>
                </c:pt>
                <c:pt idx="192">
                  <c:v>8642686.0299999993</c:v>
                </c:pt>
                <c:pt idx="193">
                  <c:v>9122287.1999999993</c:v>
                </c:pt>
                <c:pt idx="194">
                  <c:v>9438508.5999999996</c:v>
                </c:pt>
                <c:pt idx="195">
                  <c:v>9210664.1999999993</c:v>
                </c:pt>
                <c:pt idx="196">
                  <c:v>9127130</c:v>
                </c:pt>
                <c:pt idx="197">
                  <c:v>8364985</c:v>
                </c:pt>
                <c:pt idx="198">
                  <c:v>9377716.1999999993</c:v>
                </c:pt>
                <c:pt idx="199">
                  <c:v>8561564.5999999996</c:v>
                </c:pt>
                <c:pt idx="200">
                  <c:v>8289934.7999999998</c:v>
                </c:pt>
                <c:pt idx="201">
                  <c:v>9524398.1999999993</c:v>
                </c:pt>
                <c:pt idx="202">
                  <c:v>8789129.1999999993</c:v>
                </c:pt>
                <c:pt idx="203">
                  <c:v>9383037.5199999996</c:v>
                </c:pt>
                <c:pt idx="204">
                  <c:v>9947288</c:v>
                </c:pt>
                <c:pt idx="205">
                  <c:v>9938853.4000000004</c:v>
                </c:pt>
                <c:pt idx="206">
                  <c:v>9381229.1999999993</c:v>
                </c:pt>
                <c:pt idx="207">
                  <c:v>8942890.5999999996</c:v>
                </c:pt>
                <c:pt idx="208">
                  <c:v>8476267.4000000004</c:v>
                </c:pt>
                <c:pt idx="209">
                  <c:v>8900830.5999999996</c:v>
                </c:pt>
                <c:pt idx="210">
                  <c:v>9347096.5999999996</c:v>
                </c:pt>
                <c:pt idx="211">
                  <c:v>9233452.5999999996</c:v>
                </c:pt>
                <c:pt idx="212">
                  <c:v>7936909.2000000002</c:v>
                </c:pt>
                <c:pt idx="213">
                  <c:v>8918157.1999999993</c:v>
                </c:pt>
                <c:pt idx="214">
                  <c:v>7246590.8200000003</c:v>
                </c:pt>
                <c:pt idx="215">
                  <c:v>8279929</c:v>
                </c:pt>
                <c:pt idx="216">
                  <c:v>8166702.5999999996</c:v>
                </c:pt>
                <c:pt idx="217">
                  <c:v>8272435.4000000004</c:v>
                </c:pt>
                <c:pt idx="218">
                  <c:v>8838633.8000000007</c:v>
                </c:pt>
                <c:pt idx="219">
                  <c:v>7770494.7999999998</c:v>
                </c:pt>
                <c:pt idx="220">
                  <c:v>7683174</c:v>
                </c:pt>
                <c:pt idx="221">
                  <c:v>8710210.8000000007</c:v>
                </c:pt>
                <c:pt idx="222">
                  <c:v>7984628.3399999999</c:v>
                </c:pt>
                <c:pt idx="223">
                  <c:v>8807929</c:v>
                </c:pt>
                <c:pt idx="224">
                  <c:v>8537789.4000000004</c:v>
                </c:pt>
                <c:pt idx="225">
                  <c:v>8278272.4000000004</c:v>
                </c:pt>
                <c:pt idx="226">
                  <c:v>7219111</c:v>
                </c:pt>
                <c:pt idx="227">
                  <c:v>8255314</c:v>
                </c:pt>
                <c:pt idx="228">
                  <c:v>7274742.5099999998</c:v>
                </c:pt>
                <c:pt idx="229">
                  <c:v>8906437.5999999996</c:v>
                </c:pt>
                <c:pt idx="230">
                  <c:v>7412373.2000000002</c:v>
                </c:pt>
                <c:pt idx="231">
                  <c:v>8695379.1999999993</c:v>
                </c:pt>
                <c:pt idx="232">
                  <c:v>8866431.4000000004</c:v>
                </c:pt>
                <c:pt idx="233">
                  <c:v>7601388.5999999996</c:v>
                </c:pt>
                <c:pt idx="234">
                  <c:v>9099844.8000000007</c:v>
                </c:pt>
                <c:pt idx="235">
                  <c:v>7699050.0999999996</c:v>
                </c:pt>
                <c:pt idx="236">
                  <c:v>9427957.5999999996</c:v>
                </c:pt>
                <c:pt idx="237">
                  <c:v>6349615.7999999998</c:v>
                </c:pt>
                <c:pt idx="238">
                  <c:v>8691843.1999999993</c:v>
                </c:pt>
                <c:pt idx="239">
                  <c:v>7854018.7999999998</c:v>
                </c:pt>
                <c:pt idx="240">
                  <c:v>9512618</c:v>
                </c:pt>
                <c:pt idx="241">
                  <c:v>8003762.5999999996</c:v>
                </c:pt>
                <c:pt idx="242">
                  <c:v>8280761.5999999996</c:v>
                </c:pt>
                <c:pt idx="243">
                  <c:v>8140664.2000000002</c:v>
                </c:pt>
                <c:pt idx="244">
                  <c:v>7458759.2800000003</c:v>
                </c:pt>
                <c:pt idx="245">
                  <c:v>8954751.1999999993</c:v>
                </c:pt>
                <c:pt idx="246">
                  <c:v>7541445.2000000002</c:v>
                </c:pt>
                <c:pt idx="247">
                  <c:v>7972050.4000000004</c:v>
                </c:pt>
                <c:pt idx="248">
                  <c:v>9017190</c:v>
                </c:pt>
                <c:pt idx="249">
                  <c:v>6715247</c:v>
                </c:pt>
                <c:pt idx="250">
                  <c:v>7626716.5999999996</c:v>
                </c:pt>
                <c:pt idx="251">
                  <c:v>9115127.5999999996</c:v>
                </c:pt>
                <c:pt idx="252">
                  <c:v>8716020.8000000007</c:v>
                </c:pt>
                <c:pt idx="253">
                  <c:v>8258018.4000000004</c:v>
                </c:pt>
                <c:pt idx="254">
                  <c:v>9568880.0399999991</c:v>
                </c:pt>
                <c:pt idx="255">
                  <c:v>9206949.5999999996</c:v>
                </c:pt>
                <c:pt idx="256">
                  <c:v>7053088.4000000004</c:v>
                </c:pt>
                <c:pt idx="257">
                  <c:v>8184845.2000000002</c:v>
                </c:pt>
                <c:pt idx="258">
                  <c:v>8371253</c:v>
                </c:pt>
                <c:pt idx="259">
                  <c:v>9068868</c:v>
                </c:pt>
                <c:pt idx="260">
                  <c:v>8747143.5999999996</c:v>
                </c:pt>
                <c:pt idx="261">
                  <c:v>9048755.8000000007</c:v>
                </c:pt>
                <c:pt idx="262">
                  <c:v>7392370.2000000002</c:v>
                </c:pt>
                <c:pt idx="263">
                  <c:v>8124480</c:v>
                </c:pt>
                <c:pt idx="264">
                  <c:v>7956048</c:v>
                </c:pt>
                <c:pt idx="265">
                  <c:v>8543679.4399999995</c:v>
                </c:pt>
                <c:pt idx="266">
                  <c:v>8262338.4000000004</c:v>
                </c:pt>
                <c:pt idx="267">
                  <c:v>8415382.4000000004</c:v>
                </c:pt>
                <c:pt idx="268">
                  <c:v>8324874</c:v>
                </c:pt>
                <c:pt idx="269">
                  <c:v>9375047</c:v>
                </c:pt>
                <c:pt idx="270">
                  <c:v>8878886.1999999993</c:v>
                </c:pt>
                <c:pt idx="271">
                  <c:v>9150566.4000000004</c:v>
                </c:pt>
                <c:pt idx="272">
                  <c:v>8411700</c:v>
                </c:pt>
                <c:pt idx="273">
                  <c:v>8676971.8000000007</c:v>
                </c:pt>
                <c:pt idx="274">
                  <c:v>7822403.9900000002</c:v>
                </c:pt>
                <c:pt idx="275">
                  <c:v>8052263.5999999996</c:v>
                </c:pt>
                <c:pt idx="276">
                  <c:v>8471103.5999999996</c:v>
                </c:pt>
                <c:pt idx="277">
                  <c:v>8358349.7999999998</c:v>
                </c:pt>
                <c:pt idx="278">
                  <c:v>8549101.1999999993</c:v>
                </c:pt>
                <c:pt idx="279">
                  <c:v>7272898.2000000002</c:v>
                </c:pt>
                <c:pt idx="280">
                  <c:v>7907793.4000000004</c:v>
                </c:pt>
                <c:pt idx="281">
                  <c:v>8029014.5999999996</c:v>
                </c:pt>
                <c:pt idx="282">
                  <c:v>7264002.79</c:v>
                </c:pt>
                <c:pt idx="283">
                  <c:v>9720400.4000000004</c:v>
                </c:pt>
                <c:pt idx="284">
                  <c:v>9108360.5999999996</c:v>
                </c:pt>
                <c:pt idx="285">
                  <c:v>8498434.8000000007</c:v>
                </c:pt>
                <c:pt idx="286">
                  <c:v>9206373.1999999993</c:v>
                </c:pt>
                <c:pt idx="287">
                  <c:v>8451005.8000000007</c:v>
                </c:pt>
                <c:pt idx="288">
                  <c:v>8263550</c:v>
                </c:pt>
                <c:pt idx="289">
                  <c:v>8344564.5999999996</c:v>
                </c:pt>
                <c:pt idx="290">
                  <c:v>6772327.5999999996</c:v>
                </c:pt>
                <c:pt idx="291">
                  <c:v>5693024.5999999996</c:v>
                </c:pt>
                <c:pt idx="292">
                  <c:v>6778759</c:v>
                </c:pt>
                <c:pt idx="293">
                  <c:v>5679166.2000000002</c:v>
                </c:pt>
                <c:pt idx="294">
                  <c:v>6586594.0099999998</c:v>
                </c:pt>
                <c:pt idx="295">
                  <c:v>6583462.7999999998</c:v>
                </c:pt>
                <c:pt idx="296">
                  <c:v>9814267.1999999993</c:v>
                </c:pt>
                <c:pt idx="297">
                  <c:v>9189516.4000000004</c:v>
                </c:pt>
                <c:pt idx="298">
                  <c:v>9406549</c:v>
                </c:pt>
                <c:pt idx="299">
                  <c:v>9525056.1999999993</c:v>
                </c:pt>
                <c:pt idx="300">
                  <c:v>7433005.7999999998</c:v>
                </c:pt>
                <c:pt idx="301">
                  <c:v>9402818.8000000007</c:v>
                </c:pt>
                <c:pt idx="302">
                  <c:v>7156742.1200000001</c:v>
                </c:pt>
                <c:pt idx="303">
                  <c:v>8575989.4000000004</c:v>
                </c:pt>
                <c:pt idx="304">
                  <c:v>8543249.4000000004</c:v>
                </c:pt>
                <c:pt idx="305">
                  <c:v>9124653.1999999993</c:v>
                </c:pt>
                <c:pt idx="306">
                  <c:v>8325109.2000000002</c:v>
                </c:pt>
                <c:pt idx="307">
                  <c:v>8287645.4000000004</c:v>
                </c:pt>
                <c:pt idx="308">
                  <c:v>8619599</c:v>
                </c:pt>
                <c:pt idx="309">
                  <c:v>7259825.5999999996</c:v>
                </c:pt>
                <c:pt idx="310">
                  <c:v>7410153</c:v>
                </c:pt>
                <c:pt idx="311">
                  <c:v>7576347.9000000004</c:v>
                </c:pt>
                <c:pt idx="312">
                  <c:v>7909317.7999999998</c:v>
                </c:pt>
                <c:pt idx="313">
                  <c:v>7517893.4000000004</c:v>
                </c:pt>
                <c:pt idx="314">
                  <c:v>5938460.7999999998</c:v>
                </c:pt>
                <c:pt idx="315">
                  <c:v>8002975.7999999998</c:v>
                </c:pt>
                <c:pt idx="316">
                  <c:v>8097236.7999999998</c:v>
                </c:pt>
                <c:pt idx="317">
                  <c:v>6222798.2000000002</c:v>
                </c:pt>
                <c:pt idx="318">
                  <c:v>6905306.5999999996</c:v>
                </c:pt>
                <c:pt idx="319">
                  <c:v>7242020.1600000001</c:v>
                </c:pt>
                <c:pt idx="320">
                  <c:v>8951569.1999999993</c:v>
                </c:pt>
                <c:pt idx="321">
                  <c:v>10019214.6</c:v>
                </c:pt>
                <c:pt idx="322">
                  <c:v>9449051.4000000004</c:v>
                </c:pt>
                <c:pt idx="323">
                  <c:v>8765888.5999999996</c:v>
                </c:pt>
                <c:pt idx="324">
                  <c:v>8566378.4000000004</c:v>
                </c:pt>
                <c:pt idx="325">
                  <c:v>7819641.4000000004</c:v>
                </c:pt>
                <c:pt idx="326">
                  <c:v>8398467.4000000004</c:v>
                </c:pt>
                <c:pt idx="327">
                  <c:v>8147654.2000000002</c:v>
                </c:pt>
                <c:pt idx="328">
                  <c:v>8849570</c:v>
                </c:pt>
                <c:pt idx="329">
                  <c:v>9039515.5999999996</c:v>
                </c:pt>
                <c:pt idx="330">
                  <c:v>8229691.8200000003</c:v>
                </c:pt>
                <c:pt idx="331">
                  <c:v>8423437.8000000007</c:v>
                </c:pt>
                <c:pt idx="332">
                  <c:v>8610611.4000000004</c:v>
                </c:pt>
                <c:pt idx="333">
                  <c:v>9099026.1999999993</c:v>
                </c:pt>
                <c:pt idx="334">
                  <c:v>8483198.4000000004</c:v>
                </c:pt>
                <c:pt idx="335">
                  <c:v>8947703.7899999991</c:v>
                </c:pt>
                <c:pt idx="336">
                  <c:v>8639383.1999999993</c:v>
                </c:pt>
                <c:pt idx="337">
                  <c:v>9119515.4000000004</c:v>
                </c:pt>
                <c:pt idx="338">
                  <c:v>9036269.8000000007</c:v>
                </c:pt>
                <c:pt idx="339">
                  <c:v>8046472.2000000002</c:v>
                </c:pt>
                <c:pt idx="340">
                  <c:v>9147185.5999999996</c:v>
                </c:pt>
                <c:pt idx="341">
                  <c:v>9224997</c:v>
                </c:pt>
                <c:pt idx="342">
                  <c:v>8719035</c:v>
                </c:pt>
                <c:pt idx="343">
                  <c:v>9320332.8000000007</c:v>
                </c:pt>
                <c:pt idx="344">
                  <c:v>8626927.5999999996</c:v>
                </c:pt>
                <c:pt idx="345">
                  <c:v>8989633.5999999996</c:v>
                </c:pt>
                <c:pt idx="346">
                  <c:v>8980958.8000000007</c:v>
                </c:pt>
                <c:pt idx="347">
                  <c:v>7403610</c:v>
                </c:pt>
                <c:pt idx="348">
                  <c:v>8534280.4000000004</c:v>
                </c:pt>
                <c:pt idx="349">
                  <c:v>9579224.5999999996</c:v>
                </c:pt>
                <c:pt idx="350">
                  <c:v>6911792.0199999996</c:v>
                </c:pt>
                <c:pt idx="351">
                  <c:v>8721275.5999999996</c:v>
                </c:pt>
                <c:pt idx="352">
                  <c:v>7671143.5999999996</c:v>
                </c:pt>
                <c:pt idx="353">
                  <c:v>7224253</c:v>
                </c:pt>
                <c:pt idx="354">
                  <c:v>9205716.1999999993</c:v>
                </c:pt>
                <c:pt idx="355">
                  <c:v>9794197.4000000004</c:v>
                </c:pt>
                <c:pt idx="356">
                  <c:v>8088078.04</c:v>
                </c:pt>
                <c:pt idx="357">
                  <c:v>8420436</c:v>
                </c:pt>
                <c:pt idx="358">
                  <c:v>8562163.1999999993</c:v>
                </c:pt>
                <c:pt idx="359">
                  <c:v>8165538.7999999998</c:v>
                </c:pt>
                <c:pt idx="360">
                  <c:v>8549192.1999999993</c:v>
                </c:pt>
                <c:pt idx="361">
                  <c:v>7849354</c:v>
                </c:pt>
                <c:pt idx="362">
                  <c:v>8640179</c:v>
                </c:pt>
                <c:pt idx="363">
                  <c:v>8903860.1999999993</c:v>
                </c:pt>
                <c:pt idx="364">
                  <c:v>9814733.5999999996</c:v>
                </c:pt>
                <c:pt idx="365">
                  <c:v>9548708</c:v>
                </c:pt>
                <c:pt idx="366">
                  <c:v>9847001.8000000007</c:v>
                </c:pt>
                <c:pt idx="367">
                  <c:v>8587939.4000000004</c:v>
                </c:pt>
                <c:pt idx="368">
                  <c:v>9395162.5999999996</c:v>
                </c:pt>
                <c:pt idx="369">
                  <c:v>7844204.4000000004</c:v>
                </c:pt>
                <c:pt idx="370">
                  <c:v>8764462</c:v>
                </c:pt>
                <c:pt idx="371">
                  <c:v>9347189</c:v>
                </c:pt>
                <c:pt idx="372">
                  <c:v>9280700.5999999996</c:v>
                </c:pt>
                <c:pt idx="373">
                  <c:v>9664957.5999999996</c:v>
                </c:pt>
                <c:pt idx="374">
                  <c:v>8521301.1999999993</c:v>
                </c:pt>
                <c:pt idx="375">
                  <c:v>9343210</c:v>
                </c:pt>
                <c:pt idx="376">
                  <c:v>7475553.5999999996</c:v>
                </c:pt>
                <c:pt idx="377">
                  <c:v>9271823.1999999993</c:v>
                </c:pt>
                <c:pt idx="378">
                  <c:v>10042161.4</c:v>
                </c:pt>
                <c:pt idx="379">
                  <c:v>9334987.5800000001</c:v>
                </c:pt>
                <c:pt idx="380">
                  <c:v>8966171.2599999998</c:v>
                </c:pt>
                <c:pt idx="381">
                  <c:v>8450257</c:v>
                </c:pt>
                <c:pt idx="382">
                  <c:v>8733106.5999999996</c:v>
                </c:pt>
                <c:pt idx="383">
                  <c:v>8253280.5999999996</c:v>
                </c:pt>
                <c:pt idx="384">
                  <c:v>9538861.8000000007</c:v>
                </c:pt>
                <c:pt idx="385">
                  <c:v>7935280.5999999996</c:v>
                </c:pt>
                <c:pt idx="386">
                  <c:v>8844503.5999999996</c:v>
                </c:pt>
                <c:pt idx="387">
                  <c:v>8659399.8000000007</c:v>
                </c:pt>
                <c:pt idx="388">
                  <c:v>9136589.6199999992</c:v>
                </c:pt>
                <c:pt idx="389">
                  <c:v>9177302.8000000007</c:v>
                </c:pt>
                <c:pt idx="390">
                  <c:v>7884426</c:v>
                </c:pt>
                <c:pt idx="391">
                  <c:v>8509399.1999999993</c:v>
                </c:pt>
                <c:pt idx="392">
                  <c:v>8263634.7999999998</c:v>
                </c:pt>
                <c:pt idx="393">
                  <c:v>9639115.8000000007</c:v>
                </c:pt>
                <c:pt idx="394">
                  <c:v>8666940.5199999996</c:v>
                </c:pt>
                <c:pt idx="395">
                  <c:v>9468178.5999999996</c:v>
                </c:pt>
                <c:pt idx="396">
                  <c:v>9155779.4000000004</c:v>
                </c:pt>
                <c:pt idx="397">
                  <c:v>8196546.2000000002</c:v>
                </c:pt>
                <c:pt idx="398">
                  <c:v>8408812.8000000007</c:v>
                </c:pt>
                <c:pt idx="399">
                  <c:v>8625229.1999999993</c:v>
                </c:pt>
                <c:pt idx="400">
                  <c:v>7917343.5099999998</c:v>
                </c:pt>
                <c:pt idx="401">
                  <c:v>9115760</c:v>
                </c:pt>
                <c:pt idx="402">
                  <c:v>7529196</c:v>
                </c:pt>
                <c:pt idx="403">
                  <c:v>8025980.7999999998</c:v>
                </c:pt>
                <c:pt idx="404">
                  <c:v>6477462.7999999998</c:v>
                </c:pt>
                <c:pt idx="405">
                  <c:v>5751557</c:v>
                </c:pt>
                <c:pt idx="406">
                  <c:v>7353216.7999999998</c:v>
                </c:pt>
                <c:pt idx="407">
                  <c:v>8843626.75</c:v>
                </c:pt>
                <c:pt idx="408">
                  <c:v>9693294.4000000004</c:v>
                </c:pt>
                <c:pt idx="409">
                  <c:v>9516947.9000000004</c:v>
                </c:pt>
                <c:pt idx="410">
                  <c:v>9861588.6199999992</c:v>
                </c:pt>
                <c:pt idx="411">
                  <c:v>8473034.1999999993</c:v>
                </c:pt>
                <c:pt idx="412">
                  <c:v>9050724.4000000004</c:v>
                </c:pt>
                <c:pt idx="413">
                  <c:v>8560384.5999999996</c:v>
                </c:pt>
                <c:pt idx="414">
                  <c:v>7837920.2000000002</c:v>
                </c:pt>
                <c:pt idx="415">
                  <c:v>9560730.1999999993</c:v>
                </c:pt>
                <c:pt idx="416">
                  <c:v>9012033.8000000007</c:v>
                </c:pt>
                <c:pt idx="417">
                  <c:v>8904433.9299999997</c:v>
                </c:pt>
                <c:pt idx="418">
                  <c:v>8806149.1999999993</c:v>
                </c:pt>
                <c:pt idx="419">
                  <c:v>8353815.7999999998</c:v>
                </c:pt>
                <c:pt idx="420">
                  <c:v>7727422.5999999996</c:v>
                </c:pt>
                <c:pt idx="421">
                  <c:v>8740555.4000000004</c:v>
                </c:pt>
                <c:pt idx="422">
                  <c:v>8195808.5999999996</c:v>
                </c:pt>
                <c:pt idx="423">
                  <c:v>5638407</c:v>
                </c:pt>
                <c:pt idx="424">
                  <c:v>8783802.5899999999</c:v>
                </c:pt>
                <c:pt idx="425">
                  <c:v>8531587.1999999993</c:v>
                </c:pt>
                <c:pt idx="426">
                  <c:v>7938006.5999999996</c:v>
                </c:pt>
                <c:pt idx="427">
                  <c:v>8160466.5999999996</c:v>
                </c:pt>
                <c:pt idx="428">
                  <c:v>7364866</c:v>
                </c:pt>
                <c:pt idx="429">
                  <c:v>8218231.2000000002</c:v>
                </c:pt>
                <c:pt idx="430">
                  <c:v>7339258.2000000002</c:v>
                </c:pt>
                <c:pt idx="431">
                  <c:v>7878393.2000000002</c:v>
                </c:pt>
                <c:pt idx="432">
                  <c:v>9134747.9000000004</c:v>
                </c:pt>
                <c:pt idx="433">
                  <c:v>9737360.5999999996</c:v>
                </c:pt>
                <c:pt idx="434">
                  <c:v>8649706.1999999993</c:v>
                </c:pt>
                <c:pt idx="435">
                  <c:v>8350100.5999999996</c:v>
                </c:pt>
                <c:pt idx="436">
                  <c:v>7397756</c:v>
                </c:pt>
                <c:pt idx="437">
                  <c:v>9083315.8000000007</c:v>
                </c:pt>
                <c:pt idx="438">
                  <c:v>8333304.4000000004</c:v>
                </c:pt>
                <c:pt idx="439">
                  <c:v>8397124.9499999993</c:v>
                </c:pt>
                <c:pt idx="440">
                  <c:v>8184495.4000000004</c:v>
                </c:pt>
                <c:pt idx="441">
                  <c:v>8028523.7999999998</c:v>
                </c:pt>
                <c:pt idx="442">
                  <c:v>7892017</c:v>
                </c:pt>
                <c:pt idx="443">
                  <c:v>8367106.7999999998</c:v>
                </c:pt>
                <c:pt idx="444">
                  <c:v>8563616.1999999993</c:v>
                </c:pt>
                <c:pt idx="445">
                  <c:v>8731135.5999999996</c:v>
                </c:pt>
                <c:pt idx="446">
                  <c:v>8473656.5999999996</c:v>
                </c:pt>
                <c:pt idx="447">
                  <c:v>8178207.5999999996</c:v>
                </c:pt>
                <c:pt idx="448">
                  <c:v>8758127.5399999991</c:v>
                </c:pt>
                <c:pt idx="449">
                  <c:v>9233680.5999999996</c:v>
                </c:pt>
                <c:pt idx="450">
                  <c:v>9143591.8000000007</c:v>
                </c:pt>
                <c:pt idx="451">
                  <c:v>7969641.6799999997</c:v>
                </c:pt>
                <c:pt idx="452">
                  <c:v>8401416.1699999999</c:v>
                </c:pt>
                <c:pt idx="453">
                  <c:v>6796117.5999999996</c:v>
                </c:pt>
                <c:pt idx="454">
                  <c:v>6435279.4000000004</c:v>
                </c:pt>
                <c:pt idx="455">
                  <c:v>5914244.7999999998</c:v>
                </c:pt>
                <c:pt idx="456">
                  <c:v>8252467.2000000002</c:v>
                </c:pt>
                <c:pt idx="457">
                  <c:v>8177519.4000000004</c:v>
                </c:pt>
                <c:pt idx="458">
                  <c:v>5828341.2000000002</c:v>
                </c:pt>
                <c:pt idx="459">
                  <c:v>5908718.5999999996</c:v>
                </c:pt>
                <c:pt idx="460">
                  <c:v>7431473.25</c:v>
                </c:pt>
                <c:pt idx="461">
                  <c:v>5925750.7999999998</c:v>
                </c:pt>
                <c:pt idx="462">
                  <c:v>6606798.5999999996</c:v>
                </c:pt>
                <c:pt idx="463">
                  <c:v>6271183.2000000002</c:v>
                </c:pt>
                <c:pt idx="464">
                  <c:v>7708252.7999999998</c:v>
                </c:pt>
                <c:pt idx="465">
                  <c:v>7031053.0899999999</c:v>
                </c:pt>
                <c:pt idx="466">
                  <c:v>6952444.4000000004</c:v>
                </c:pt>
                <c:pt idx="467">
                  <c:v>6098718.2000000002</c:v>
                </c:pt>
                <c:pt idx="468">
                  <c:v>7133708.2000000002</c:v>
                </c:pt>
                <c:pt idx="469">
                  <c:v>6154585.2000000002</c:v>
                </c:pt>
                <c:pt idx="470">
                  <c:v>353671.6</c:v>
                </c:pt>
                <c:pt idx="471">
                  <c:v>5163152.2</c:v>
                </c:pt>
                <c:pt idx="472">
                  <c:v>5633292.7999999998</c:v>
                </c:pt>
                <c:pt idx="473">
                  <c:v>6892022.7999999998</c:v>
                </c:pt>
                <c:pt idx="474">
                  <c:v>1746204</c:v>
                </c:pt>
                <c:pt idx="475">
                  <c:v>7182.8</c:v>
                </c:pt>
                <c:pt idx="476">
                  <c:v>7115.2</c:v>
                </c:pt>
                <c:pt idx="477">
                  <c:v>7112.8</c:v>
                </c:pt>
                <c:pt idx="478">
                  <c:v>7153.2</c:v>
                </c:pt>
                <c:pt idx="479">
                  <c:v>7163.2</c:v>
                </c:pt>
                <c:pt idx="480">
                  <c:v>7048</c:v>
                </c:pt>
                <c:pt idx="481">
                  <c:v>7088.22</c:v>
                </c:pt>
                <c:pt idx="482">
                  <c:v>6315</c:v>
                </c:pt>
                <c:pt idx="483">
                  <c:v>6746.49</c:v>
                </c:pt>
                <c:pt idx="484">
                  <c:v>14721.16</c:v>
                </c:pt>
                <c:pt idx="485">
                  <c:v>7448.8</c:v>
                </c:pt>
                <c:pt idx="486">
                  <c:v>6998</c:v>
                </c:pt>
                <c:pt idx="487">
                  <c:v>6949.4</c:v>
                </c:pt>
                <c:pt idx="488">
                  <c:v>6946.29</c:v>
                </c:pt>
                <c:pt idx="489">
                  <c:v>6964.8</c:v>
                </c:pt>
                <c:pt idx="490">
                  <c:v>6344.8</c:v>
                </c:pt>
                <c:pt idx="491">
                  <c:v>6530.6</c:v>
                </c:pt>
                <c:pt idx="492">
                  <c:v>6916</c:v>
                </c:pt>
                <c:pt idx="493">
                  <c:v>1942107.4</c:v>
                </c:pt>
                <c:pt idx="494">
                  <c:v>7323335.7999999998</c:v>
                </c:pt>
                <c:pt idx="495">
                  <c:v>7080814.2000000002</c:v>
                </c:pt>
                <c:pt idx="496">
                  <c:v>7322100.5999999996</c:v>
                </c:pt>
                <c:pt idx="497">
                  <c:v>7264914.4000000004</c:v>
                </c:pt>
                <c:pt idx="498">
                  <c:v>6152061.8799999999</c:v>
                </c:pt>
                <c:pt idx="499">
                  <c:v>7340145</c:v>
                </c:pt>
                <c:pt idx="500">
                  <c:v>7043550.4000000004</c:v>
                </c:pt>
                <c:pt idx="501">
                  <c:v>7148150.7999999998</c:v>
                </c:pt>
                <c:pt idx="502">
                  <c:v>8811224.5999999996</c:v>
                </c:pt>
                <c:pt idx="503">
                  <c:v>8183367</c:v>
                </c:pt>
                <c:pt idx="504">
                  <c:v>7510582.4000000004</c:v>
                </c:pt>
                <c:pt idx="505">
                  <c:v>6314481.7999999998</c:v>
                </c:pt>
                <c:pt idx="506">
                  <c:v>7288980.5999999996</c:v>
                </c:pt>
                <c:pt idx="507">
                  <c:v>7143677.25</c:v>
                </c:pt>
                <c:pt idx="508">
                  <c:v>7123762.4000000004</c:v>
                </c:pt>
                <c:pt idx="509">
                  <c:v>6980891.5999999996</c:v>
                </c:pt>
                <c:pt idx="510">
                  <c:v>7592210.2000000002</c:v>
                </c:pt>
                <c:pt idx="511">
                  <c:v>7330886.2000000002</c:v>
                </c:pt>
                <c:pt idx="512">
                  <c:v>7973306</c:v>
                </c:pt>
                <c:pt idx="513">
                  <c:v>7033262.7999999998</c:v>
                </c:pt>
                <c:pt idx="514">
                  <c:v>7816556.5999999996</c:v>
                </c:pt>
                <c:pt idx="515">
                  <c:v>7891122.7999999998</c:v>
                </c:pt>
                <c:pt idx="516">
                  <c:v>7505695</c:v>
                </c:pt>
                <c:pt idx="517">
                  <c:v>7754226.7999999998</c:v>
                </c:pt>
                <c:pt idx="518">
                  <c:v>7955884.8300000001</c:v>
                </c:pt>
                <c:pt idx="519">
                  <c:v>7754490.2000000002</c:v>
                </c:pt>
                <c:pt idx="520">
                  <c:v>7030792</c:v>
                </c:pt>
                <c:pt idx="521">
                  <c:v>7379961.5999999996</c:v>
                </c:pt>
                <c:pt idx="522">
                  <c:v>7928492</c:v>
                </c:pt>
                <c:pt idx="523">
                  <c:v>8305560.2000000002</c:v>
                </c:pt>
                <c:pt idx="524">
                  <c:v>6710870.4000000004</c:v>
                </c:pt>
                <c:pt idx="525">
                  <c:v>6051619</c:v>
                </c:pt>
                <c:pt idx="526">
                  <c:v>5352639.92</c:v>
                </c:pt>
                <c:pt idx="527">
                  <c:v>6815337.7999999998</c:v>
                </c:pt>
                <c:pt idx="528">
                  <c:v>4551351.4000000004</c:v>
                </c:pt>
                <c:pt idx="529">
                  <c:v>6449925</c:v>
                </c:pt>
                <c:pt idx="530">
                  <c:v>6497948</c:v>
                </c:pt>
                <c:pt idx="531">
                  <c:v>6414857.4000000004</c:v>
                </c:pt>
                <c:pt idx="532">
                  <c:v>5724049</c:v>
                </c:pt>
                <c:pt idx="533">
                  <c:v>6836274.4000000004</c:v>
                </c:pt>
                <c:pt idx="534">
                  <c:v>5615132.4000000004</c:v>
                </c:pt>
                <c:pt idx="535">
                  <c:v>6220239.7999999998</c:v>
                </c:pt>
                <c:pt idx="536">
                  <c:v>7457234.9299999997</c:v>
                </c:pt>
                <c:pt idx="537">
                  <c:v>7093714.7999999998</c:v>
                </c:pt>
                <c:pt idx="538">
                  <c:v>5507367.7999999998</c:v>
                </c:pt>
                <c:pt idx="539">
                  <c:v>7213799.4000000004</c:v>
                </c:pt>
                <c:pt idx="540">
                  <c:v>5549564.5999999996</c:v>
                </c:pt>
                <c:pt idx="541">
                  <c:v>6510405</c:v>
                </c:pt>
                <c:pt idx="542">
                  <c:v>6460226.4000000004</c:v>
                </c:pt>
                <c:pt idx="543">
                  <c:v>8090172</c:v>
                </c:pt>
                <c:pt idx="544">
                  <c:v>7045141.7199999997</c:v>
                </c:pt>
                <c:pt idx="545">
                  <c:v>8292495.2000000002</c:v>
                </c:pt>
                <c:pt idx="546">
                  <c:v>7507868.5999999996</c:v>
                </c:pt>
                <c:pt idx="547">
                  <c:v>5882904.7999999998</c:v>
                </c:pt>
                <c:pt idx="548">
                  <c:v>7411060</c:v>
                </c:pt>
                <c:pt idx="549">
                  <c:v>6947966.7999999998</c:v>
                </c:pt>
                <c:pt idx="550">
                  <c:v>7661668.5999999996</c:v>
                </c:pt>
                <c:pt idx="551">
                  <c:v>7951952.7999999998</c:v>
                </c:pt>
                <c:pt idx="552">
                  <c:v>6780718</c:v>
                </c:pt>
                <c:pt idx="553">
                  <c:v>7515427.5999999996</c:v>
                </c:pt>
                <c:pt idx="554">
                  <c:v>6466039.4000000004</c:v>
                </c:pt>
                <c:pt idx="555">
                  <c:v>6596458.0800000001</c:v>
                </c:pt>
                <c:pt idx="556">
                  <c:v>6384094.7999999998</c:v>
                </c:pt>
                <c:pt idx="557">
                  <c:v>6604229.7999999998</c:v>
                </c:pt>
                <c:pt idx="558">
                  <c:v>6743288</c:v>
                </c:pt>
                <c:pt idx="559">
                  <c:v>7028646</c:v>
                </c:pt>
                <c:pt idx="560">
                  <c:v>8132235.7999999998</c:v>
                </c:pt>
                <c:pt idx="561">
                  <c:v>7135281.5999999996</c:v>
                </c:pt>
                <c:pt idx="562">
                  <c:v>6507855.5999999996</c:v>
                </c:pt>
                <c:pt idx="563">
                  <c:v>7249039.9199999999</c:v>
                </c:pt>
                <c:pt idx="564">
                  <c:v>6874453.7999999998</c:v>
                </c:pt>
                <c:pt idx="565">
                  <c:v>6638246.5099999998</c:v>
                </c:pt>
                <c:pt idx="566">
                  <c:v>6293375.5999999996</c:v>
                </c:pt>
                <c:pt idx="567">
                  <c:v>7108269.4000000004</c:v>
                </c:pt>
                <c:pt idx="568">
                  <c:v>5921717.4000000004</c:v>
                </c:pt>
                <c:pt idx="569">
                  <c:v>7415850.5999999996</c:v>
                </c:pt>
                <c:pt idx="570">
                  <c:v>7263283.5999999996</c:v>
                </c:pt>
                <c:pt idx="571">
                  <c:v>7039130.7999999998</c:v>
                </c:pt>
                <c:pt idx="572">
                  <c:v>6583663.7999999998</c:v>
                </c:pt>
                <c:pt idx="573">
                  <c:v>7242296.21</c:v>
                </c:pt>
                <c:pt idx="574">
                  <c:v>7074731.7999999998</c:v>
                </c:pt>
                <c:pt idx="575">
                  <c:v>7209568.4000000004</c:v>
                </c:pt>
                <c:pt idx="576">
                  <c:v>6675812.7999999998</c:v>
                </c:pt>
                <c:pt idx="577">
                  <c:v>7409346.5999999996</c:v>
                </c:pt>
                <c:pt idx="578">
                  <c:v>6677859.5999999996</c:v>
                </c:pt>
                <c:pt idx="579">
                  <c:v>6275654.5999999996</c:v>
                </c:pt>
                <c:pt idx="580">
                  <c:v>7633404.4000000004</c:v>
                </c:pt>
                <c:pt idx="581">
                  <c:v>6206552.7999999998</c:v>
                </c:pt>
                <c:pt idx="582">
                  <c:v>6223776.4500000002</c:v>
                </c:pt>
                <c:pt idx="583">
                  <c:v>5711903.7999999998</c:v>
                </c:pt>
                <c:pt idx="584">
                  <c:v>6486975.7999999998</c:v>
                </c:pt>
                <c:pt idx="585">
                  <c:v>6388682.7999999998</c:v>
                </c:pt>
                <c:pt idx="586">
                  <c:v>6258161</c:v>
                </c:pt>
                <c:pt idx="587">
                  <c:v>5404894</c:v>
                </c:pt>
                <c:pt idx="588">
                  <c:v>6090249.2000000002</c:v>
                </c:pt>
                <c:pt idx="589">
                  <c:v>6541952.2000000002</c:v>
                </c:pt>
                <c:pt idx="590">
                  <c:v>6152025.1500000004</c:v>
                </c:pt>
                <c:pt idx="591">
                  <c:v>5589559.4000000004</c:v>
                </c:pt>
                <c:pt idx="592">
                  <c:v>6380266.4000000004</c:v>
                </c:pt>
                <c:pt idx="593">
                  <c:v>6098103.4000000004</c:v>
                </c:pt>
                <c:pt idx="594">
                  <c:v>7191808</c:v>
                </c:pt>
                <c:pt idx="595">
                  <c:v>5157697.4000000004</c:v>
                </c:pt>
                <c:pt idx="596">
                  <c:v>6588772</c:v>
                </c:pt>
                <c:pt idx="597">
                  <c:v>5779514</c:v>
                </c:pt>
                <c:pt idx="598">
                  <c:v>6360967</c:v>
                </c:pt>
                <c:pt idx="599">
                  <c:v>5472712</c:v>
                </c:pt>
                <c:pt idx="600">
                  <c:v>5728870</c:v>
                </c:pt>
                <c:pt idx="601">
                  <c:v>6134743.2000000002</c:v>
                </c:pt>
                <c:pt idx="602">
                  <c:v>5885219.3600000003</c:v>
                </c:pt>
                <c:pt idx="603">
                  <c:v>5772051</c:v>
                </c:pt>
                <c:pt idx="604">
                  <c:v>6682341.2000000002</c:v>
                </c:pt>
                <c:pt idx="605">
                  <c:v>5427097.2000000002</c:v>
                </c:pt>
                <c:pt idx="606">
                  <c:v>5878938.4000000004</c:v>
                </c:pt>
                <c:pt idx="607">
                  <c:v>7356137.2000000002</c:v>
                </c:pt>
                <c:pt idx="608">
                  <c:v>6333635</c:v>
                </c:pt>
                <c:pt idx="609">
                  <c:v>5908801.7999999998</c:v>
                </c:pt>
                <c:pt idx="610">
                  <c:v>5508809.3799999999</c:v>
                </c:pt>
                <c:pt idx="611">
                  <c:v>6137849</c:v>
                </c:pt>
                <c:pt idx="612">
                  <c:v>6306029.4000000004</c:v>
                </c:pt>
                <c:pt idx="613">
                  <c:v>6594833.4000000004</c:v>
                </c:pt>
                <c:pt idx="614">
                  <c:v>6690638.5999999996</c:v>
                </c:pt>
                <c:pt idx="615">
                  <c:v>6045113.4000000004</c:v>
                </c:pt>
                <c:pt idx="616">
                  <c:v>7136610.2000000002</c:v>
                </c:pt>
                <c:pt idx="617">
                  <c:v>5993882.5999999996</c:v>
                </c:pt>
                <c:pt idx="618">
                  <c:v>6739384.2000000002</c:v>
                </c:pt>
                <c:pt idx="619">
                  <c:v>5736943.7999999998</c:v>
                </c:pt>
                <c:pt idx="620">
                  <c:v>6151226.5999999996</c:v>
                </c:pt>
                <c:pt idx="621">
                  <c:v>5828619.3600000003</c:v>
                </c:pt>
                <c:pt idx="622">
                  <c:v>6073798.7999999998</c:v>
                </c:pt>
                <c:pt idx="623">
                  <c:v>5915580</c:v>
                </c:pt>
                <c:pt idx="624">
                  <c:v>5984219.5999999996</c:v>
                </c:pt>
                <c:pt idx="625">
                  <c:v>6453090.4000000004</c:v>
                </c:pt>
                <c:pt idx="626">
                  <c:v>5746572</c:v>
                </c:pt>
                <c:pt idx="627">
                  <c:v>4509320.4000000004</c:v>
                </c:pt>
                <c:pt idx="628">
                  <c:v>5562531.54</c:v>
                </c:pt>
                <c:pt idx="629">
                  <c:v>5173891.5999999996</c:v>
                </c:pt>
                <c:pt idx="630">
                  <c:v>5439380.2000000002</c:v>
                </c:pt>
                <c:pt idx="631">
                  <c:v>5154773.4000000004</c:v>
                </c:pt>
                <c:pt idx="632">
                  <c:v>5313880.4000000004</c:v>
                </c:pt>
                <c:pt idx="633">
                  <c:v>4904046.2</c:v>
                </c:pt>
                <c:pt idx="634">
                  <c:v>4167698.6</c:v>
                </c:pt>
                <c:pt idx="635">
                  <c:v>3698913</c:v>
                </c:pt>
                <c:pt idx="636">
                  <c:v>3475340.6</c:v>
                </c:pt>
                <c:pt idx="637">
                  <c:v>3536634.33</c:v>
                </c:pt>
                <c:pt idx="638">
                  <c:v>4123610.2</c:v>
                </c:pt>
                <c:pt idx="639">
                  <c:v>4178637.8</c:v>
                </c:pt>
                <c:pt idx="640">
                  <c:v>4226814.2300000004</c:v>
                </c:pt>
                <c:pt idx="641">
                  <c:v>3200980.24</c:v>
                </c:pt>
                <c:pt idx="642">
                  <c:v>2161635.4</c:v>
                </c:pt>
                <c:pt idx="643">
                  <c:v>2138462.4</c:v>
                </c:pt>
                <c:pt idx="644">
                  <c:v>1836649.9</c:v>
                </c:pt>
                <c:pt idx="645">
                  <c:v>2209279.2400000002</c:v>
                </c:pt>
                <c:pt idx="646">
                  <c:v>2022503</c:v>
                </c:pt>
                <c:pt idx="647">
                  <c:v>2163541.7200000002</c:v>
                </c:pt>
                <c:pt idx="648">
                  <c:v>2200164.9300000002</c:v>
                </c:pt>
                <c:pt idx="649">
                  <c:v>2322198.2000000002</c:v>
                </c:pt>
                <c:pt idx="650">
                  <c:v>2029301.4</c:v>
                </c:pt>
                <c:pt idx="651">
                  <c:v>1634163.47</c:v>
                </c:pt>
                <c:pt idx="652">
                  <c:v>1904008.8</c:v>
                </c:pt>
                <c:pt idx="653">
                  <c:v>2362727.6</c:v>
                </c:pt>
                <c:pt idx="654">
                  <c:v>2056686</c:v>
                </c:pt>
                <c:pt idx="655">
                  <c:v>2161585.7999999998</c:v>
                </c:pt>
                <c:pt idx="656">
                  <c:v>2227312.7999999998</c:v>
                </c:pt>
                <c:pt idx="657">
                  <c:v>2171743</c:v>
                </c:pt>
                <c:pt idx="658">
                  <c:v>2205171.86</c:v>
                </c:pt>
                <c:pt idx="659">
                  <c:v>1925533.4</c:v>
                </c:pt>
                <c:pt idx="660">
                  <c:v>1790191.6</c:v>
                </c:pt>
                <c:pt idx="661">
                  <c:v>2260306.61</c:v>
                </c:pt>
                <c:pt idx="662">
                  <c:v>2019569</c:v>
                </c:pt>
                <c:pt idx="663">
                  <c:v>2016624.55</c:v>
                </c:pt>
                <c:pt idx="664">
                  <c:v>2005047.7</c:v>
                </c:pt>
                <c:pt idx="665">
                  <c:v>2136592.4</c:v>
                </c:pt>
                <c:pt idx="666">
                  <c:v>1738369</c:v>
                </c:pt>
                <c:pt idx="667">
                  <c:v>2124216</c:v>
                </c:pt>
                <c:pt idx="668">
                  <c:v>1808573.85</c:v>
                </c:pt>
                <c:pt idx="669">
                  <c:v>2294848</c:v>
                </c:pt>
                <c:pt idx="670">
                  <c:v>2180479.4</c:v>
                </c:pt>
                <c:pt idx="671">
                  <c:v>2220327</c:v>
                </c:pt>
                <c:pt idx="672">
                  <c:v>1816919.4</c:v>
                </c:pt>
                <c:pt idx="673">
                  <c:v>2218804</c:v>
                </c:pt>
                <c:pt idx="674">
                  <c:v>2085488.6</c:v>
                </c:pt>
                <c:pt idx="675">
                  <c:v>2120711.2000000002</c:v>
                </c:pt>
                <c:pt idx="676">
                  <c:v>1832127.4</c:v>
                </c:pt>
                <c:pt idx="677">
                  <c:v>2544706.19</c:v>
                </c:pt>
                <c:pt idx="678">
                  <c:v>2150247</c:v>
                </c:pt>
                <c:pt idx="679">
                  <c:v>2018184.2</c:v>
                </c:pt>
                <c:pt idx="680">
                  <c:v>1970802.61</c:v>
                </c:pt>
                <c:pt idx="681">
                  <c:v>2264836.4</c:v>
                </c:pt>
                <c:pt idx="682">
                  <c:v>2131806.9900000002</c:v>
                </c:pt>
                <c:pt idx="683">
                  <c:v>1936835.2</c:v>
                </c:pt>
                <c:pt idx="684">
                  <c:v>1952277.8</c:v>
                </c:pt>
                <c:pt idx="685">
                  <c:v>1908001</c:v>
                </c:pt>
                <c:pt idx="686">
                  <c:v>2153229.4</c:v>
                </c:pt>
                <c:pt idx="687">
                  <c:v>2188005.7999999998</c:v>
                </c:pt>
                <c:pt idx="688">
                  <c:v>1716468</c:v>
                </c:pt>
                <c:pt idx="689">
                  <c:v>2275940.7999999998</c:v>
                </c:pt>
                <c:pt idx="690">
                  <c:v>2186937.2000000002</c:v>
                </c:pt>
                <c:pt idx="691">
                  <c:v>2165750.2999999998</c:v>
                </c:pt>
                <c:pt idx="692">
                  <c:v>2351723.2000000002</c:v>
                </c:pt>
                <c:pt idx="693">
                  <c:v>2017423.2</c:v>
                </c:pt>
                <c:pt idx="694">
                  <c:v>1888110</c:v>
                </c:pt>
                <c:pt idx="695">
                  <c:v>2333580.04</c:v>
                </c:pt>
                <c:pt idx="696">
                  <c:v>2055148.6</c:v>
                </c:pt>
                <c:pt idx="697">
                  <c:v>1797385.6</c:v>
                </c:pt>
                <c:pt idx="698">
                  <c:v>2109886.2000000002</c:v>
                </c:pt>
                <c:pt idx="699">
                  <c:v>2291916.7999999998</c:v>
                </c:pt>
                <c:pt idx="700">
                  <c:v>1950694.8</c:v>
                </c:pt>
                <c:pt idx="701">
                  <c:v>1959426.2</c:v>
                </c:pt>
                <c:pt idx="702">
                  <c:v>1995413</c:v>
                </c:pt>
                <c:pt idx="703">
                  <c:v>2057455.6</c:v>
                </c:pt>
                <c:pt idx="704">
                  <c:v>1965985</c:v>
                </c:pt>
                <c:pt idx="705">
                  <c:v>2275128</c:v>
                </c:pt>
                <c:pt idx="706">
                  <c:v>2021178.4</c:v>
                </c:pt>
                <c:pt idx="707">
                  <c:v>2151743.7999999998</c:v>
                </c:pt>
                <c:pt idx="708">
                  <c:v>1939353.8</c:v>
                </c:pt>
                <c:pt idx="709">
                  <c:v>2242898.4</c:v>
                </c:pt>
                <c:pt idx="710">
                  <c:v>1986118</c:v>
                </c:pt>
                <c:pt idx="711">
                  <c:v>2274604.19</c:v>
                </c:pt>
                <c:pt idx="712">
                  <c:v>2199044.6</c:v>
                </c:pt>
                <c:pt idx="713">
                  <c:v>2269863.6</c:v>
                </c:pt>
                <c:pt idx="714">
                  <c:v>1680152</c:v>
                </c:pt>
                <c:pt idx="715">
                  <c:v>1964733.6</c:v>
                </c:pt>
                <c:pt idx="716">
                  <c:v>1933579</c:v>
                </c:pt>
                <c:pt idx="717">
                  <c:v>1675880.4</c:v>
                </c:pt>
                <c:pt idx="718">
                  <c:v>2015119.76</c:v>
                </c:pt>
                <c:pt idx="719">
                  <c:v>2075480</c:v>
                </c:pt>
                <c:pt idx="720">
                  <c:v>2206209</c:v>
                </c:pt>
                <c:pt idx="721">
                  <c:v>2135325.7999999998</c:v>
                </c:pt>
                <c:pt idx="722">
                  <c:v>2156696</c:v>
                </c:pt>
                <c:pt idx="723">
                  <c:v>1976453.8</c:v>
                </c:pt>
                <c:pt idx="724">
                  <c:v>2200266.2000000002</c:v>
                </c:pt>
                <c:pt idx="725">
                  <c:v>2160581.2000000002</c:v>
                </c:pt>
                <c:pt idx="726">
                  <c:v>2212509.8199999998</c:v>
                </c:pt>
                <c:pt idx="727">
                  <c:v>2331233.2000000002</c:v>
                </c:pt>
                <c:pt idx="728">
                  <c:v>2273995.0099999998</c:v>
                </c:pt>
                <c:pt idx="729">
                  <c:v>2012194.2</c:v>
                </c:pt>
                <c:pt idx="730">
                  <c:v>2208748.5</c:v>
                </c:pt>
                <c:pt idx="731">
                  <c:v>2127822</c:v>
                </c:pt>
                <c:pt idx="732">
                  <c:v>1617719</c:v>
                </c:pt>
                <c:pt idx="733">
                  <c:v>2094593</c:v>
                </c:pt>
                <c:pt idx="734">
                  <c:v>2179021</c:v>
                </c:pt>
                <c:pt idx="735">
                  <c:v>2385398.4</c:v>
                </c:pt>
                <c:pt idx="736">
                  <c:v>1623374.6</c:v>
                </c:pt>
                <c:pt idx="737">
                  <c:v>2148192.6</c:v>
                </c:pt>
                <c:pt idx="738">
                  <c:v>1762507</c:v>
                </c:pt>
                <c:pt idx="739">
                  <c:v>2076997.6</c:v>
                </c:pt>
                <c:pt idx="740">
                  <c:v>1711543</c:v>
                </c:pt>
                <c:pt idx="741">
                  <c:v>2044110.6</c:v>
                </c:pt>
                <c:pt idx="742">
                  <c:v>2030020.8</c:v>
                </c:pt>
                <c:pt idx="743">
                  <c:v>2326308.4</c:v>
                </c:pt>
                <c:pt idx="744">
                  <c:v>2437240.7200000002</c:v>
                </c:pt>
                <c:pt idx="745">
                  <c:v>1827601.6</c:v>
                </c:pt>
                <c:pt idx="746">
                  <c:v>2148311.4</c:v>
                </c:pt>
                <c:pt idx="747">
                  <c:v>1997693.4</c:v>
                </c:pt>
                <c:pt idx="748">
                  <c:v>2237619.4</c:v>
                </c:pt>
                <c:pt idx="749">
                  <c:v>2267452.6</c:v>
                </c:pt>
                <c:pt idx="750">
                  <c:v>1866842.4</c:v>
                </c:pt>
                <c:pt idx="751">
                  <c:v>1946092.4</c:v>
                </c:pt>
                <c:pt idx="752">
                  <c:v>1932505.19</c:v>
                </c:pt>
                <c:pt idx="753">
                  <c:v>2295025.4</c:v>
                </c:pt>
                <c:pt idx="754">
                  <c:v>2313944.6</c:v>
                </c:pt>
                <c:pt idx="755">
                  <c:v>2156184.4</c:v>
                </c:pt>
                <c:pt idx="756">
                  <c:v>1321031.2</c:v>
                </c:pt>
                <c:pt idx="757">
                  <c:v>6985.6</c:v>
                </c:pt>
                <c:pt idx="758">
                  <c:v>7022</c:v>
                </c:pt>
                <c:pt idx="759">
                  <c:v>6951.2</c:v>
                </c:pt>
                <c:pt idx="760">
                  <c:v>11846.6</c:v>
                </c:pt>
                <c:pt idx="761">
                  <c:v>6957.2</c:v>
                </c:pt>
                <c:pt idx="762">
                  <c:v>7018.4</c:v>
                </c:pt>
                <c:pt idx="763">
                  <c:v>6999.2</c:v>
                </c:pt>
                <c:pt idx="764">
                  <c:v>6987.62</c:v>
                </c:pt>
                <c:pt idx="765">
                  <c:v>6973.2</c:v>
                </c:pt>
                <c:pt idx="766">
                  <c:v>7008.8</c:v>
                </c:pt>
                <c:pt idx="767">
                  <c:v>6964.4</c:v>
                </c:pt>
                <c:pt idx="768">
                  <c:v>6885.6</c:v>
                </c:pt>
                <c:pt idx="769">
                  <c:v>7082.8</c:v>
                </c:pt>
                <c:pt idx="770">
                  <c:v>6622</c:v>
                </c:pt>
                <c:pt idx="771">
                  <c:v>6647.2</c:v>
                </c:pt>
                <c:pt idx="772">
                  <c:v>6564</c:v>
                </c:pt>
                <c:pt idx="773">
                  <c:v>6582.83</c:v>
                </c:pt>
                <c:pt idx="774">
                  <c:v>6640.8</c:v>
                </c:pt>
                <c:pt idx="775">
                  <c:v>6528.4</c:v>
                </c:pt>
                <c:pt idx="776">
                  <c:v>6564</c:v>
                </c:pt>
                <c:pt idx="777">
                  <c:v>6567.2</c:v>
                </c:pt>
                <c:pt idx="778">
                  <c:v>6522</c:v>
                </c:pt>
                <c:pt idx="779">
                  <c:v>6565.4</c:v>
                </c:pt>
                <c:pt idx="780">
                  <c:v>5065.3999999999996</c:v>
                </c:pt>
                <c:pt idx="781">
                  <c:v>6560.08</c:v>
                </c:pt>
                <c:pt idx="782">
                  <c:v>6631.2</c:v>
                </c:pt>
                <c:pt idx="783">
                  <c:v>6611.6</c:v>
                </c:pt>
                <c:pt idx="784">
                  <c:v>13683</c:v>
                </c:pt>
                <c:pt idx="785">
                  <c:v>7515.2</c:v>
                </c:pt>
                <c:pt idx="786">
                  <c:v>7129.6</c:v>
                </c:pt>
                <c:pt idx="787">
                  <c:v>7052</c:v>
                </c:pt>
                <c:pt idx="788">
                  <c:v>7087.6</c:v>
                </c:pt>
                <c:pt idx="789">
                  <c:v>7007.6</c:v>
                </c:pt>
                <c:pt idx="790">
                  <c:v>7110</c:v>
                </c:pt>
                <c:pt idx="791">
                  <c:v>7023.6</c:v>
                </c:pt>
                <c:pt idx="792">
                  <c:v>7059.28</c:v>
                </c:pt>
                <c:pt idx="793">
                  <c:v>7024</c:v>
                </c:pt>
                <c:pt idx="794">
                  <c:v>7087.6</c:v>
                </c:pt>
                <c:pt idx="795">
                  <c:v>7093.8</c:v>
                </c:pt>
                <c:pt idx="796">
                  <c:v>7081.2</c:v>
                </c:pt>
                <c:pt idx="797">
                  <c:v>7055.6</c:v>
                </c:pt>
                <c:pt idx="798">
                  <c:v>7118.6</c:v>
                </c:pt>
                <c:pt idx="799">
                  <c:v>7062.4</c:v>
                </c:pt>
                <c:pt idx="800">
                  <c:v>7032.4</c:v>
                </c:pt>
                <c:pt idx="801">
                  <c:v>7031.94</c:v>
                </c:pt>
                <c:pt idx="802">
                  <c:v>7132.8</c:v>
                </c:pt>
                <c:pt idx="803">
                  <c:v>7014</c:v>
                </c:pt>
                <c:pt idx="804">
                  <c:v>7093.6</c:v>
                </c:pt>
                <c:pt idx="805">
                  <c:v>7048.8</c:v>
                </c:pt>
                <c:pt idx="806">
                  <c:v>7129.6</c:v>
                </c:pt>
                <c:pt idx="807">
                  <c:v>5661</c:v>
                </c:pt>
                <c:pt idx="808">
                  <c:v>11156.6</c:v>
                </c:pt>
                <c:pt idx="809">
                  <c:v>7046</c:v>
                </c:pt>
                <c:pt idx="810">
                  <c:v>7127.74</c:v>
                </c:pt>
                <c:pt idx="811">
                  <c:v>7183.6</c:v>
                </c:pt>
                <c:pt idx="812">
                  <c:v>7103.6</c:v>
                </c:pt>
                <c:pt idx="813">
                  <c:v>7090.8</c:v>
                </c:pt>
              </c:numCache>
            </c:numRef>
          </c:val>
          <c:smooth val="0"/>
        </c:ser>
        <c:dLbls>
          <c:showLegendKey val="0"/>
          <c:showVal val="0"/>
          <c:showCatName val="0"/>
          <c:showSerName val="0"/>
          <c:showPercent val="0"/>
          <c:showBubbleSize val="0"/>
        </c:dLbls>
        <c:smooth val="0"/>
        <c:axId val="499344632"/>
        <c:axId val="499339536"/>
      </c:lineChart>
      <c:catAx>
        <c:axId val="499344632"/>
        <c:scaling>
          <c:orientation val="minMax"/>
        </c:scaling>
        <c:delete val="1"/>
        <c:axPos val="b"/>
        <c:numFmt formatCode="General" sourceLinked="1"/>
        <c:majorTickMark val="none"/>
        <c:minorTickMark val="none"/>
        <c:tickLblPos val="nextTo"/>
        <c:crossAx val="499339536"/>
        <c:crosses val="autoZero"/>
        <c:auto val="1"/>
        <c:lblAlgn val="ctr"/>
        <c:lblOffset val="100"/>
        <c:noMultiLvlLbl val="0"/>
      </c:catAx>
      <c:valAx>
        <c:axId val="49933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99344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02B6FBF4-992E-4DE4-8B17-79FF33E32891}" type="datetime1">
              <a:rPr lang="ja-JP" altLang="en-US" smtClean="0"/>
              <a:pPr/>
              <a:t>2018/9/20</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F0BF85FC-8442-49C4-946E-2FF30A894B77}" type="datetime1">
              <a:rPr lang="ja-JP" altLang="en-US" smtClean="0"/>
              <a:pPr/>
              <a:t>2018/9/20</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2</a:t>
            </a:fld>
            <a:endParaRPr lang="en-US" dirty="0"/>
          </a:p>
        </p:txBody>
      </p:sp>
      <p:sp>
        <p:nvSpPr>
          <p:cNvPr id="6" name="日付プレースホルダー 5"/>
          <p:cNvSpPr>
            <a:spLocks noGrp="1"/>
          </p:cNvSpPr>
          <p:nvPr>
            <p:ph type="dt" idx="12"/>
          </p:nvPr>
        </p:nvSpPr>
        <p:spPr/>
        <p:txBody>
          <a:bodyPr/>
          <a:lstStyle/>
          <a:p>
            <a:fld id="{5929616A-7D35-4AE4-828A-D33EFA3EF7C7}" type="datetime1">
              <a:rPr lang="ja-JP" altLang="en-US" smtClean="0"/>
              <a:pPr/>
              <a:t>2018/9/20</a:t>
            </a:fld>
            <a:endParaRPr lang="en-US" dirty="0"/>
          </a:p>
        </p:txBody>
      </p:sp>
    </p:spTree>
    <p:extLst>
      <p:ext uri="{BB962C8B-B14F-4D97-AF65-F5344CB8AC3E}">
        <p14:creationId xmlns:p14="http://schemas.microsoft.com/office/powerpoint/2010/main" val="1532929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B2A3FBF6-1150-4043-BB1E-C11E34A93EBB}" type="datetime1">
              <a:rPr lang="ja-JP" altLang="en-US" smtClean="0"/>
              <a:pPr/>
              <a:t>2018/9/20</a:t>
            </a:fld>
            <a:endParaRPr lang="en-US"/>
          </a:p>
        </p:txBody>
      </p:sp>
    </p:spTree>
    <p:extLst>
      <p:ext uri="{BB962C8B-B14F-4D97-AF65-F5344CB8AC3E}">
        <p14:creationId xmlns:p14="http://schemas.microsoft.com/office/powerpoint/2010/main" val="226658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smtClean="0">
                <a:solidFill>
                  <a:schemeClr val="tx1"/>
                </a:solidFill>
              </a:rPr>
              <a:t>PaaS</a:t>
            </a:r>
            <a:r>
              <a:rPr kumimoji="1" lang="ja-JP" altLang="en-US" dirty="0" smtClean="0">
                <a:solidFill>
                  <a:schemeClr val="tx1"/>
                </a:solidFill>
              </a:rPr>
              <a:t>だからって安心せずに、実体はサーバだから本番へ万全な態勢でやるために（試験までやりましたよ）</a:t>
            </a:r>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19</a:t>
            </a:fld>
            <a:endParaRPr lang="en-US"/>
          </a:p>
        </p:txBody>
      </p:sp>
    </p:spTree>
    <p:extLst>
      <p:ext uri="{BB962C8B-B14F-4D97-AF65-F5344CB8AC3E}">
        <p14:creationId xmlns:p14="http://schemas.microsoft.com/office/powerpoint/2010/main" val="255301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smtClean="0">
                <a:solidFill>
                  <a:schemeClr val="tx1"/>
                </a:solidFill>
              </a:rPr>
              <a:t>DMS</a:t>
            </a:r>
            <a:r>
              <a:rPr kumimoji="1" lang="ja-JP" altLang="en-US" dirty="0" smtClean="0">
                <a:solidFill>
                  <a:schemeClr val="tx1"/>
                </a:solidFill>
              </a:rPr>
              <a:t>はほんとに正確性大丈夫？個人情報だけにしたっていう工夫</a:t>
            </a:r>
            <a:endParaRPr kumimoji="1" lang="en-US" altLang="ja-JP" dirty="0" smtClean="0">
              <a:solidFill>
                <a:schemeClr val="tx1"/>
              </a:solidFill>
            </a:endParaRPr>
          </a:p>
          <a:p>
            <a:pPr algn="l"/>
            <a:r>
              <a:rPr kumimoji="1" lang="ja-JP" altLang="en-US" dirty="0" smtClean="0">
                <a:solidFill>
                  <a:schemeClr val="tx1"/>
                </a:solidFill>
              </a:rPr>
              <a:t>＋多重化の工夫</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20</a:t>
            </a:fld>
            <a:endParaRPr lang="en-US"/>
          </a:p>
        </p:txBody>
      </p:sp>
    </p:spTree>
    <p:extLst>
      <p:ext uri="{BB962C8B-B14F-4D97-AF65-F5344CB8AC3E}">
        <p14:creationId xmlns:p14="http://schemas.microsoft.com/office/powerpoint/2010/main" val="122985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eaLnBrk="1" fontAlgn="ctr" latinLnBrk="0" hangingPunct="1"/>
            <a:r>
              <a:rPr kumimoji="1" lang="ja-JP" altLang="ja-JP" sz="1200" b="0" i="0" u="none" strike="noStrike" kern="1200" dirty="0" smtClean="0">
                <a:solidFill>
                  <a:schemeClr val="tx1"/>
                </a:solidFill>
                <a:effectLst/>
                <a:latin typeface="+mn-lt"/>
                <a:ea typeface="+mn-ea"/>
                <a:cs typeface="+mn-cs"/>
              </a:rPr>
              <a:t>特徴</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none" strike="noStrike" kern="1200" dirty="0" smtClean="0">
                <a:solidFill>
                  <a:schemeClr val="tx1"/>
                </a:solidFill>
                <a:effectLst/>
                <a:latin typeface="+mn-lt"/>
                <a:ea typeface="+mn-ea"/>
                <a:cs typeface="+mn-cs"/>
              </a:rPr>
              <a:t>①</a:t>
            </a:r>
            <a:r>
              <a:rPr kumimoji="1" lang="ja-JP" altLang="ja-JP" sz="1200" b="0" i="0" u="none" strike="noStrike" kern="1200" dirty="0" smtClean="0">
                <a:solidFill>
                  <a:schemeClr val="tx1"/>
                </a:solidFill>
                <a:effectLst/>
                <a:latin typeface="+mn-lt"/>
                <a:ea typeface="+mn-ea"/>
                <a:cs typeface="+mn-cs"/>
              </a:rPr>
              <a:t>これまでのノウハウはあるものの、サイト停止時間が極大</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none" strike="noStrike" kern="1200" dirty="0" smtClean="0">
                <a:solidFill>
                  <a:schemeClr val="tx1"/>
                </a:solidFill>
                <a:effectLst/>
                <a:latin typeface="+mn-lt"/>
                <a:ea typeface="+mn-ea"/>
                <a:cs typeface="+mn-cs"/>
              </a:rPr>
              <a:t>②</a:t>
            </a:r>
            <a:r>
              <a:rPr kumimoji="1" lang="ja-JP" altLang="ja-JP" sz="1200" b="0" i="0" u="none" strike="noStrike" kern="1200" dirty="0" smtClean="0">
                <a:solidFill>
                  <a:schemeClr val="tx1"/>
                </a:solidFill>
                <a:effectLst/>
                <a:latin typeface="+mn-lt"/>
                <a:ea typeface="+mn-ea"/>
                <a:cs typeface="+mn-cs"/>
              </a:rPr>
              <a:t>すべて</a:t>
            </a:r>
            <a:r>
              <a:rPr kumimoji="1" lang="en-US" altLang="ja-JP" sz="1200" b="0" i="0" u="none" strike="noStrike" kern="1200" dirty="0" smtClean="0">
                <a:solidFill>
                  <a:schemeClr val="tx1"/>
                </a:solidFill>
                <a:effectLst/>
                <a:latin typeface="+mn-lt"/>
                <a:ea typeface="+mn-ea"/>
                <a:cs typeface="+mn-cs"/>
              </a:rPr>
              <a:t>Oracle</a:t>
            </a:r>
            <a:r>
              <a:rPr kumimoji="1" lang="ja-JP" altLang="ja-JP" sz="1200" b="0" i="0" u="none" strike="noStrike" kern="1200" dirty="0" smtClean="0">
                <a:solidFill>
                  <a:schemeClr val="tx1"/>
                </a:solidFill>
                <a:effectLst/>
                <a:latin typeface="+mn-lt"/>
                <a:ea typeface="+mn-ea"/>
                <a:cs typeface="+mn-cs"/>
              </a:rPr>
              <a:t>製品にてデータ移行が実施可能</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sng" strike="noStrike" kern="1200" dirty="0" smtClean="0">
                <a:solidFill>
                  <a:schemeClr val="tx1"/>
                </a:solidFill>
                <a:effectLst/>
                <a:latin typeface="+mn-lt"/>
                <a:ea typeface="+mn-ea"/>
                <a:cs typeface="+mn-cs"/>
              </a:rPr>
              <a:t>③</a:t>
            </a:r>
            <a:r>
              <a:rPr kumimoji="1" lang="ja-JP" altLang="ja-JP" sz="1200" b="0" i="0" u="sng" strike="noStrike" kern="1200" dirty="0" smtClean="0">
                <a:solidFill>
                  <a:schemeClr val="tx1"/>
                </a:solidFill>
                <a:effectLst/>
                <a:latin typeface="+mn-lt"/>
                <a:ea typeface="+mn-ea"/>
                <a:cs typeface="+mn-cs"/>
              </a:rPr>
              <a:t>従来法＋</a:t>
            </a:r>
            <a:r>
              <a:rPr kumimoji="1" lang="en-US" altLang="ja-JP" sz="1200" b="0" i="0" u="sng" strike="noStrike" kern="1200" dirty="0" smtClean="0">
                <a:solidFill>
                  <a:schemeClr val="tx1"/>
                </a:solidFill>
                <a:effectLst/>
                <a:latin typeface="+mn-lt"/>
                <a:ea typeface="+mn-ea"/>
                <a:cs typeface="+mn-cs"/>
              </a:rPr>
              <a:t>AWS DMS</a:t>
            </a:r>
            <a:r>
              <a:rPr kumimoji="1" lang="ja-JP" altLang="ja-JP" sz="1200" b="0" i="0" u="none" strike="noStrike" kern="1200" dirty="0" smtClean="0">
                <a:solidFill>
                  <a:schemeClr val="tx1"/>
                </a:solidFill>
                <a:effectLst/>
                <a:latin typeface="+mn-lt"/>
                <a:ea typeface="+mn-ea"/>
                <a:cs typeface="+mn-cs"/>
              </a:rPr>
              <a:t>による同期の組み合わせによって実現</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sng" strike="noStrike" kern="1200" dirty="0" smtClean="0">
                <a:solidFill>
                  <a:schemeClr val="tx1"/>
                </a:solidFill>
                <a:effectLst/>
                <a:latin typeface="+mn-lt"/>
                <a:ea typeface="+mn-ea"/>
                <a:cs typeface="+mn-cs"/>
              </a:rPr>
              <a:t>④</a:t>
            </a:r>
            <a:r>
              <a:rPr kumimoji="1" lang="ja-JP" altLang="ja-JP" sz="1200" b="0" i="0" u="sng" strike="noStrike" kern="1200" dirty="0" smtClean="0">
                <a:solidFill>
                  <a:schemeClr val="tx1"/>
                </a:solidFill>
                <a:effectLst/>
                <a:latin typeface="+mn-lt"/>
                <a:ea typeface="+mn-ea"/>
                <a:cs typeface="+mn-cs"/>
              </a:rPr>
              <a:t>すべての作業を</a:t>
            </a:r>
            <a:r>
              <a:rPr kumimoji="1" lang="en-US" altLang="ja-JP" sz="1200" b="0" i="0" u="sng" strike="noStrike" kern="1200" dirty="0" smtClean="0">
                <a:solidFill>
                  <a:schemeClr val="tx1"/>
                </a:solidFill>
                <a:effectLst/>
                <a:latin typeface="+mn-lt"/>
                <a:ea typeface="+mn-ea"/>
                <a:cs typeface="+mn-cs"/>
              </a:rPr>
              <a:t>AWS</a:t>
            </a:r>
            <a:r>
              <a:rPr kumimoji="1" lang="en-US" altLang="ja-JP" sz="1200" b="0" i="0" u="sng" strike="noStrike" kern="1200" baseline="0" dirty="0" smtClean="0">
                <a:solidFill>
                  <a:schemeClr val="tx1"/>
                </a:solidFill>
                <a:effectLst/>
                <a:latin typeface="+mn-lt"/>
                <a:ea typeface="+mn-ea"/>
                <a:cs typeface="+mn-cs"/>
              </a:rPr>
              <a:t> DMS</a:t>
            </a:r>
            <a:r>
              <a:rPr kumimoji="1" lang="ja-JP" altLang="ja-JP" sz="1200" b="0" i="0" u="none" strike="noStrike" kern="1200" baseline="0" dirty="0" smtClean="0">
                <a:solidFill>
                  <a:schemeClr val="tx1"/>
                </a:solidFill>
                <a:effectLst/>
                <a:latin typeface="+mn-lt"/>
                <a:ea typeface="+mn-ea"/>
                <a:cs typeface="+mn-cs"/>
              </a:rPr>
              <a:t>による作業で実現</a:t>
            </a:r>
            <a:endParaRPr lang="ja-JP" altLang="ja-JP" sz="1200" b="0" i="0" u="none" strike="noStrike" kern="1200" dirty="0" smtClean="0">
              <a:solidFill>
                <a:schemeClr val="tx1"/>
              </a:solidFill>
              <a:effectLst/>
              <a:latin typeface="+mn-lt"/>
              <a:ea typeface="+mn-ea"/>
              <a:cs typeface="+mn-cs"/>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22</a:t>
            </a:fld>
            <a:endParaRPr lang="en-US"/>
          </a:p>
        </p:txBody>
      </p:sp>
    </p:spTree>
    <p:extLst>
      <p:ext uri="{BB962C8B-B14F-4D97-AF65-F5344CB8AC3E}">
        <p14:creationId xmlns:p14="http://schemas.microsoft.com/office/powerpoint/2010/main" val="2898184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26</a:t>
            </a:fld>
            <a:endParaRPr lang="en-US"/>
          </a:p>
        </p:txBody>
      </p:sp>
    </p:spTree>
    <p:extLst>
      <p:ext uri="{BB962C8B-B14F-4D97-AF65-F5344CB8AC3E}">
        <p14:creationId xmlns:p14="http://schemas.microsoft.com/office/powerpoint/2010/main" val="371304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（事前検討の時には聞いてたが、その時の担当の方は教えてくれずのちの担当の人に聞いた。）</a:t>
            </a: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27</a:t>
            </a:fld>
            <a:endParaRPr lang="en-US"/>
          </a:p>
        </p:txBody>
      </p:sp>
    </p:spTree>
    <p:extLst>
      <p:ext uri="{BB962C8B-B14F-4D97-AF65-F5344CB8AC3E}">
        <p14:creationId xmlns:p14="http://schemas.microsoft.com/office/powerpoint/2010/main" val="125931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移行ってものすごく大事でかつミスも許されない。</a:t>
            </a:r>
            <a:endParaRPr kumimoji="1" lang="en-US" altLang="ja-JP" dirty="0" smtClean="0">
              <a:solidFill>
                <a:schemeClr val="tx1"/>
              </a:solidFill>
            </a:endParaRPr>
          </a:p>
          <a:p>
            <a:endParaRPr kumimoji="1" lang="en-US" altLang="ja-JP" dirty="0" smtClean="0"/>
          </a:p>
          <a:p>
            <a:r>
              <a:rPr kumimoji="1" lang="ja-JP" altLang="en-US" dirty="0" smtClean="0"/>
              <a:t>３</a:t>
            </a:r>
            <a:r>
              <a:rPr kumimoji="1" lang="ja-JP" altLang="en-US" dirty="0" smtClean="0"/>
              <a:t>．システム切り替えに伴いデータ移行が必要となり、サービスの停止を実施する。</a:t>
            </a:r>
            <a:endParaRPr kumimoji="1" lang="en-US" altLang="ja-JP" dirty="0" smtClean="0"/>
          </a:p>
          <a:p>
            <a:r>
              <a:rPr kumimoji="1" lang="ja-JP" altLang="en-US" dirty="0" smtClean="0"/>
              <a:t>このデータ移行方法の検討については、自分が主幹となって進めることになる。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a:t>
            </a:fld>
            <a:endParaRPr lang="en-US"/>
          </a:p>
        </p:txBody>
      </p:sp>
    </p:spTree>
    <p:extLst>
      <p:ext uri="{BB962C8B-B14F-4D97-AF65-F5344CB8AC3E}">
        <p14:creationId xmlns:p14="http://schemas.microsoft.com/office/powerpoint/2010/main" val="99008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defTabSz="609555" fontAlgn="ctr">
              <a:spcAft>
                <a:spcPct val="0"/>
              </a:spcAft>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ちゃんと検討もしてます</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よ</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話</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時間の都合上割愛するが、</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お客様の要件を基に、移行方法の洗い出し⇒選定を実施して、最終的に</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を利用することになりました。</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5</a:t>
            </a:fld>
            <a:endParaRPr lang="en-US"/>
          </a:p>
        </p:txBody>
      </p:sp>
    </p:spTree>
    <p:extLst>
      <p:ext uri="{BB962C8B-B14F-4D97-AF65-F5344CB8AC3E}">
        <p14:creationId xmlns:p14="http://schemas.microsoft.com/office/powerpoint/2010/main" val="89655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課題の洗い出しのアピール（どうやったのか）</a:t>
            </a:r>
            <a:endParaRPr kumimoji="1" lang="en-US" altLang="ja-JP" dirty="0" smtClean="0">
              <a:solidFill>
                <a:schemeClr val="tx1"/>
              </a:solidFill>
            </a:endParaRPr>
          </a:p>
          <a:p>
            <a:pPr algn="l"/>
            <a:r>
              <a:rPr kumimoji="1" lang="ja-JP" altLang="en-US" dirty="0" smtClean="0">
                <a:solidFill>
                  <a:schemeClr val="tx1"/>
                </a:solidFill>
              </a:rPr>
              <a:t>⇒有識者から観点を聞いて自分で</a:t>
            </a:r>
            <a:endParaRPr kumimoji="1" lang="en-US" altLang="ja-JP" dirty="0" smtClean="0">
              <a:solidFill>
                <a:schemeClr val="tx1"/>
              </a:solidFill>
            </a:endParaRPr>
          </a:p>
          <a:p>
            <a:pPr algn="l"/>
            <a:r>
              <a:rPr kumimoji="1" lang="ja-JP" altLang="en-US" dirty="0" smtClean="0">
                <a:solidFill>
                  <a:schemeClr val="tx1"/>
                </a:solidFill>
              </a:rPr>
              <a:t>⇒お客様の思い（こういうことがきっと大事だろう。）</a:t>
            </a:r>
            <a:endParaRPr kumimoji="1" lang="en-US" altLang="ja-JP" dirty="0" smtClean="0">
              <a:solidFill>
                <a:schemeClr val="tx1"/>
              </a:solidFill>
            </a:endParaRPr>
          </a:p>
          <a:p>
            <a:pPr algn="l"/>
            <a:r>
              <a:rPr kumimoji="1" lang="ja-JP" altLang="en-US" dirty="0" smtClean="0">
                <a:solidFill>
                  <a:schemeClr val="tx1"/>
                </a:solidFill>
              </a:rPr>
              <a:t>＋自分で技術面を洗い出した（ホワイトペーパー読んだり、類似事例調べたり、</a:t>
            </a:r>
          </a:p>
          <a:p>
            <a:pPr algn="l"/>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9</a:t>
            </a:fld>
            <a:endParaRPr lang="en-US"/>
          </a:p>
        </p:txBody>
      </p:sp>
    </p:spTree>
    <p:extLst>
      <p:ext uri="{BB962C8B-B14F-4D97-AF65-F5344CB8AC3E}">
        <p14:creationId xmlns:p14="http://schemas.microsoft.com/office/powerpoint/2010/main" val="321509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他の改善案も検討して</a:t>
            </a:r>
            <a:r>
              <a:rPr kumimoji="1" lang="ja-JP" altLang="en-US" dirty="0" err="1" smtClean="0"/>
              <a:t>いましたの</a:t>
            </a:r>
            <a:r>
              <a:rPr kumimoji="1" lang="ja-JP" altLang="en-US" dirty="0" smtClean="0"/>
              <a:t>付録作成</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10</a:t>
            </a:fld>
            <a:endParaRPr lang="en-US"/>
          </a:p>
        </p:txBody>
      </p:sp>
    </p:spTree>
    <p:extLst>
      <p:ext uri="{BB962C8B-B14F-4D97-AF65-F5344CB8AC3E}">
        <p14:creationId xmlns:p14="http://schemas.microsoft.com/office/powerpoint/2010/main" val="9812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対策にも苦労話</a:t>
            </a:r>
            <a:endParaRPr kumimoji="1" lang="en-US" altLang="ja-JP" dirty="0" smtClean="0">
              <a:solidFill>
                <a:schemeClr val="tx1"/>
              </a:solidFill>
            </a:endParaRPr>
          </a:p>
          <a:p>
            <a:pPr algn="l"/>
            <a:r>
              <a:rPr kumimoji="1" lang="ja-JP" altLang="en-US" dirty="0" smtClean="0">
                <a:solidFill>
                  <a:schemeClr val="tx1"/>
                </a:solidFill>
              </a:rPr>
              <a:t>①こんなやばい課題</a:t>
            </a:r>
            <a:endParaRPr kumimoji="1" lang="en-US" altLang="ja-JP" dirty="0" smtClean="0">
              <a:solidFill>
                <a:schemeClr val="tx1"/>
              </a:solidFill>
            </a:endParaRPr>
          </a:p>
          <a:p>
            <a:pPr algn="l"/>
            <a:r>
              <a:rPr kumimoji="1" lang="ja-JP" altLang="en-US" dirty="0" smtClean="0">
                <a:solidFill>
                  <a:schemeClr val="tx1"/>
                </a:solidFill>
              </a:rPr>
              <a:t>②こんなすごい方法で解決</a:t>
            </a:r>
            <a:endParaRPr kumimoji="1" lang="en-US" altLang="ja-JP" dirty="0" smtClean="0">
              <a:solidFill>
                <a:schemeClr val="tx1"/>
              </a:solidFill>
            </a:endParaRPr>
          </a:p>
          <a:p>
            <a:pPr algn="l"/>
            <a:r>
              <a:rPr kumimoji="1" lang="ja-JP" altLang="en-US" dirty="0" smtClean="0">
                <a:solidFill>
                  <a:schemeClr val="tx1"/>
                </a:solidFill>
              </a:rPr>
              <a:t>（性能試験もやったことあったから自分でできたとか）</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11</a:t>
            </a:fld>
            <a:endParaRPr lang="en-US"/>
          </a:p>
        </p:txBody>
      </p:sp>
    </p:spTree>
    <p:extLst>
      <p:ext uri="{BB962C8B-B14F-4D97-AF65-F5344CB8AC3E}">
        <p14:creationId xmlns:p14="http://schemas.microsoft.com/office/powerpoint/2010/main" val="44797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対策にも苦労話</a:t>
            </a:r>
            <a:endParaRPr kumimoji="1" lang="en-US" altLang="ja-JP" dirty="0" smtClean="0">
              <a:solidFill>
                <a:schemeClr val="tx1"/>
              </a:solidFill>
            </a:endParaRPr>
          </a:p>
          <a:p>
            <a:pPr algn="l"/>
            <a:r>
              <a:rPr kumimoji="1" lang="ja-JP" altLang="en-US" dirty="0" smtClean="0">
                <a:solidFill>
                  <a:schemeClr val="tx1"/>
                </a:solidFill>
              </a:rPr>
              <a:t>①こんなやばい課題</a:t>
            </a:r>
            <a:endParaRPr kumimoji="1" lang="en-US" altLang="ja-JP" dirty="0" smtClean="0">
              <a:solidFill>
                <a:schemeClr val="tx1"/>
              </a:solidFill>
            </a:endParaRPr>
          </a:p>
          <a:p>
            <a:pPr algn="l"/>
            <a:r>
              <a:rPr kumimoji="1" lang="ja-JP" altLang="en-US" dirty="0" smtClean="0">
                <a:solidFill>
                  <a:schemeClr val="tx1"/>
                </a:solidFill>
              </a:rPr>
              <a:t>②こんなすごい方法で解決</a:t>
            </a:r>
            <a:endParaRPr kumimoji="1" lang="en-US" altLang="ja-JP" dirty="0" smtClean="0">
              <a:solidFill>
                <a:schemeClr val="tx1"/>
              </a:solidFill>
            </a:endParaRPr>
          </a:p>
          <a:p>
            <a:pPr algn="l"/>
            <a:r>
              <a:rPr kumimoji="1" lang="ja-JP" altLang="en-US" dirty="0" smtClean="0">
                <a:solidFill>
                  <a:schemeClr val="tx1"/>
                </a:solidFill>
              </a:rPr>
              <a:t>（性能試験もやったことあったから自分でできたとか）</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12</a:t>
            </a:fld>
            <a:endParaRPr lang="en-US"/>
          </a:p>
        </p:txBody>
      </p:sp>
    </p:spTree>
    <p:extLst>
      <p:ext uri="{BB962C8B-B14F-4D97-AF65-F5344CB8AC3E}">
        <p14:creationId xmlns:p14="http://schemas.microsoft.com/office/powerpoint/2010/main" val="632191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対策にも苦労話</a:t>
            </a:r>
            <a:endParaRPr kumimoji="1" lang="en-US" altLang="ja-JP" dirty="0" smtClean="0">
              <a:solidFill>
                <a:schemeClr val="tx1"/>
              </a:solidFill>
            </a:endParaRPr>
          </a:p>
          <a:p>
            <a:pPr algn="l"/>
            <a:r>
              <a:rPr kumimoji="1" lang="ja-JP" altLang="en-US" dirty="0" smtClean="0">
                <a:solidFill>
                  <a:schemeClr val="tx1"/>
                </a:solidFill>
              </a:rPr>
              <a:t>①こんなやばい課題</a:t>
            </a:r>
            <a:endParaRPr kumimoji="1" lang="en-US" altLang="ja-JP" dirty="0" smtClean="0">
              <a:solidFill>
                <a:schemeClr val="tx1"/>
              </a:solidFill>
            </a:endParaRPr>
          </a:p>
          <a:p>
            <a:pPr algn="l"/>
            <a:r>
              <a:rPr kumimoji="1" lang="ja-JP" altLang="en-US" dirty="0" smtClean="0">
                <a:solidFill>
                  <a:schemeClr val="tx1"/>
                </a:solidFill>
              </a:rPr>
              <a:t>②こんなすごい方法で解決</a:t>
            </a:r>
            <a:endParaRPr kumimoji="1" lang="en-US" altLang="ja-JP" dirty="0" smtClean="0">
              <a:solidFill>
                <a:schemeClr val="tx1"/>
              </a:solidFill>
            </a:endParaRPr>
          </a:p>
          <a:p>
            <a:pPr algn="l"/>
            <a:r>
              <a:rPr kumimoji="1" lang="ja-JP" altLang="en-US" dirty="0" smtClean="0">
                <a:solidFill>
                  <a:schemeClr val="tx1"/>
                </a:solidFill>
              </a:rPr>
              <a:t>（性能試験もやったことあったから自分でできたとか）</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13</a:t>
            </a:fld>
            <a:endParaRPr lang="en-US"/>
          </a:p>
        </p:txBody>
      </p:sp>
    </p:spTree>
    <p:extLst>
      <p:ext uri="{BB962C8B-B14F-4D97-AF65-F5344CB8AC3E}">
        <p14:creationId xmlns:p14="http://schemas.microsoft.com/office/powerpoint/2010/main" val="63846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パッチの話を入れるのであれば、口頭で「資料上にはないですけど～」とか補足を入れる。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2018/9/20</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16</a:t>
            </a:fld>
            <a:endParaRPr lang="en-US"/>
          </a:p>
        </p:txBody>
      </p:sp>
    </p:spTree>
    <p:extLst>
      <p:ext uri="{BB962C8B-B14F-4D97-AF65-F5344CB8AC3E}">
        <p14:creationId xmlns:p14="http://schemas.microsoft.com/office/powerpoint/2010/main" val="248820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2018</a:t>
            </a:r>
            <a:r>
              <a:rPr lang="en-US" sz="600" baseline="0" dirty="0" smtClean="0">
                <a:latin typeface="Arial"/>
                <a:cs typeface="Arial"/>
              </a:rPr>
              <a:t> NTT DATA 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291110"/>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 ○○ ○○ ○○</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HGPｺﾞｼｯｸE" panose="020B0900000000000000" pitchFamily="50" charset="-128"/>
                <a:ea typeface="HGPｺﾞｼｯｸE" panose="020B0900000000000000" pitchFamily="50" charset="-128"/>
                <a:cs typeface="Arial"/>
              </a:defRPr>
            </a:lvl1pPr>
          </a:lstStyle>
          <a:p>
            <a:r>
              <a:rPr lang="ja-JP" altLang="en-US" dirty="0" smtClean="0"/>
              <a:t>マスタ タイトルの書式設定</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5880"/>
            <a:endParaRPr kumimoji="1" lang="ja-JP" altLang="en-US" dirty="0">
              <a:solidFill>
                <a:srgbClr val="FFFFFF"/>
              </a:solidFill>
              <a:latin typeface="HGPGothicE" charset="-128"/>
              <a:ea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smtClean="0"/>
              <a:t>［タイトル（１</a:t>
            </a:r>
            <a:r>
              <a:rPr lang="en-US" altLang="ja-JP" dirty="0" smtClean="0"/>
              <a:t>〜</a:t>
            </a:r>
            <a:r>
              <a:rPr lang="ja-JP" altLang="en-US" dirty="0" smtClean="0"/>
              <a:t>３行）］</a:t>
            </a:r>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株式会社ＮＴＴデータ　○○○○</a:t>
            </a:r>
            <a:br>
              <a:rPr lang="ja-JP" altLang="en-US" dirty="0" smtClean="0"/>
            </a:br>
            <a:r>
              <a:rPr lang="ja-JP" altLang="en-US" dirty="0" smtClean="0"/>
              <a:t>○○○○○○○○○○○○</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algn="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39657" y="421200"/>
            <a:ext cx="2286000" cy="603885"/>
          </a:xfrm>
          <a:prstGeom prst="rect">
            <a:avLst/>
          </a:prstGeom>
        </p:spPr>
      </p:pic>
    </p:spTree>
    <p:extLst>
      <p:ext uri="{BB962C8B-B14F-4D97-AF65-F5344CB8AC3E}">
        <p14:creationId xmlns:p14="http://schemas.microsoft.com/office/powerpoint/2010/main" val="28820890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表紙B(Human Blue ロゴ)">
    <p:spTree>
      <p:nvGrpSpPr>
        <p:cNvPr id="1" name=""/>
        <p:cNvGrpSpPr/>
        <p:nvPr/>
      </p:nvGrpSpPr>
      <p:grpSpPr>
        <a:xfrm>
          <a:off x="0" y="0"/>
          <a:ext cx="0" cy="0"/>
          <a:chOff x="0" y="0"/>
          <a:chExt cx="0" cy="0"/>
        </a:xfrm>
      </p:grpSpPr>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5880"/>
            <a:endParaRPr kumimoji="1" lang="ja-JP" altLang="en-US" dirty="0">
              <a:solidFill>
                <a:srgbClr val="FFFFFF"/>
              </a:solidFill>
              <a:latin typeface="HGPGothicE" charset="-128"/>
              <a:ea typeface="HGPGothicE" charset="-128"/>
            </a:endParaRPr>
          </a:p>
        </p:txBody>
      </p:sp>
      <p:pic>
        <p:nvPicPr>
          <p:cNvPr id="13" name="図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7" name="図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39657" y="421200"/>
            <a:ext cx="2286000" cy="603885"/>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algn="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smtClean="0"/>
              <a:t>○○○○年○○月○○日</a:t>
            </a:r>
            <a:br>
              <a:rPr lang="ja-JP" altLang="en-US" smtClean="0"/>
            </a:br>
            <a:r>
              <a:rPr lang="ja-JP" altLang="en-US" smtClean="0"/>
              <a:t>株式会社ＮＴＴデータ　○○○○</a:t>
            </a:r>
            <a:br>
              <a:rPr lang="ja-JP" altLang="en-US" smtClean="0"/>
            </a:br>
            <a:r>
              <a:rPr lang="ja-JP" altLang="en-US" smtClean="0"/>
              <a:t>○○○○○○○○○○○○</a:t>
            </a:r>
            <a:endParaRPr kumimoji="1" lang="ja-JP" altLang="en-US" dirty="0" smtClean="0"/>
          </a:p>
        </p:txBody>
      </p:sp>
    </p:spTree>
    <p:extLst>
      <p:ext uri="{BB962C8B-B14F-4D97-AF65-F5344CB8AC3E}">
        <p14:creationId xmlns:p14="http://schemas.microsoft.com/office/powerpoint/2010/main" val="20016176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n-ea"/>
                <a:ea typeface="+mn-ea"/>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目次を入力</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dirty="0" smtClean="0"/>
              <a:t>［目次］</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404040"/>
                </a:solidFill>
                <a:latin typeface="HGPGothicE" charset="-128"/>
                <a:ea typeface="HGPGothicE" charset="-128"/>
                <a:cs typeface="HGPGothicE" charset="-128"/>
              </a:rPr>
              <a:pPr algn="ctr" defTabSz="925880">
                <a:defRPr/>
              </a:pPr>
              <a:t>‹#›</a:t>
            </a:fld>
            <a:endParaRPr kumimoji="1" lang="en-US" sz="1200" dirty="0">
              <a:solidFill>
                <a:srgbClr val="404040"/>
              </a:solidFill>
              <a:latin typeface="HGPGothicE" charset="-128"/>
              <a:ea typeface="HGPGothicE"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algn="r" defTabSz="609555">
              <a:defRPr/>
            </a:pPr>
            <a:r>
              <a:rPr lang="en-US" altLang="ja-JP" sz="800" dirty="0" smtClean="0">
                <a:solidFill>
                  <a:srgbClr val="404040"/>
                </a:solidFill>
                <a:latin typeface="HGPGothicE" charset="-128"/>
                <a:ea typeface="HGPGothicE" charset="-128"/>
                <a:cs typeface="Meiryo UI" pitchFamily="50" charset="-128"/>
              </a:rPr>
              <a:t>© 2017 NTT DATA Corporation</a:t>
            </a:r>
          </a:p>
        </p:txBody>
      </p:sp>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Tree>
    <p:extLst>
      <p:ext uri="{BB962C8B-B14F-4D97-AF65-F5344CB8AC3E}">
        <p14:creationId xmlns:p14="http://schemas.microsoft.com/office/powerpoint/2010/main" val="244216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j-ea"/>
                <a:ea typeface="+mj-ea"/>
              </a:defRPr>
            </a:lvl1pPr>
          </a:lstStyle>
          <a:p>
            <a:r>
              <a:rPr kumimoji="1" lang="ja-JP" altLang="en-US" dirty="0" smtClean="0"/>
              <a:t>［中扉］</a:t>
            </a:r>
            <a:endParaRPr kumimoji="1" lang="ja-JP" altLang="en-US" dirty="0"/>
          </a:p>
        </p:txBody>
      </p:sp>
      <p:sp>
        <p:nvSpPr>
          <p:cNvPr id="13" name="TextBox 12"/>
          <p:cNvSpPr txBox="1"/>
          <p:nvPr userDrawn="1"/>
        </p:nvSpPr>
        <p:spPr>
          <a:xfrm>
            <a:off x="231284" y="6593330"/>
            <a:ext cx="1616243" cy="123111"/>
          </a:xfrm>
          <a:prstGeom prst="rect">
            <a:avLst/>
          </a:prstGeom>
          <a:noFill/>
        </p:spPr>
        <p:txBody>
          <a:bodyPr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130857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n-ea"/>
                <a:ea typeface="+mn-ea"/>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Tree>
    <p:extLst>
      <p:ext uri="{BB962C8B-B14F-4D97-AF65-F5344CB8AC3E}">
        <p14:creationId xmlns:p14="http://schemas.microsoft.com/office/powerpoint/2010/main" val="12526019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25880"/>
            <a:endParaRPr kumimoji="1" lang="en-US" sz="1822"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n-ea"/>
                <a:ea typeface="+mn-ea"/>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Tree>
    <p:extLst>
      <p:ext uri="{BB962C8B-B14F-4D97-AF65-F5344CB8AC3E}">
        <p14:creationId xmlns:p14="http://schemas.microsoft.com/office/powerpoint/2010/main" val="15279230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mj-ea"/>
                <a:ea typeface="+mj-ea"/>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smtClean="0">
                <a:solidFill>
                  <a:srgbClr val="FFFFFF"/>
                </a:solidFill>
                <a:latin typeface="HGPGothicE" charset="-128"/>
                <a:ea typeface="HGPGothicE" charset="-128"/>
                <a:cs typeface="HGPGothicE" charset="-128"/>
              </a:rPr>
              <a:t>写真</a:t>
            </a:r>
            <a:r>
              <a:rPr lang="en-US" altLang="ja-JP" sz="1800" spc="200" smtClean="0">
                <a:solidFill>
                  <a:srgbClr val="FFFFFF"/>
                </a:solidFill>
                <a:latin typeface="HGPGothicE" charset="-128"/>
                <a:ea typeface="HGPGothicE" charset="-128"/>
                <a:cs typeface="HGPGothicE" charset="-128"/>
              </a:rPr>
              <a:t>/</a:t>
            </a:r>
            <a:r>
              <a:rPr lang="ja-JP" altLang="en-US" sz="1800" spc="200" smtClean="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userDrawn="1"/>
        </p:nvSpPr>
        <p:spPr>
          <a:xfrm>
            <a:off x="231284" y="6593330"/>
            <a:ext cx="1616243" cy="123111"/>
          </a:xfrm>
          <a:prstGeom prst="rect">
            <a:avLst/>
          </a:prstGeom>
          <a:noFill/>
        </p:spPr>
        <p:txBody>
          <a:bodyPr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0" name="図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34883912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algn="r" defTabSz="609555">
              <a:defRPr/>
            </a:pPr>
            <a:r>
              <a:rPr lang="en-US" altLang="ja-JP" sz="800" dirty="0" smtClean="0">
                <a:solidFill>
                  <a:srgbClr val="404040"/>
                </a:solidFill>
                <a:latin typeface="HGPGothicE" charset="-128"/>
                <a:ea typeface="HGPGothicE" charset="-128"/>
                <a:cs typeface="Meiryo UI" pitchFamily="50" charset="-128"/>
              </a:rPr>
              <a:t>© 2017 NTT DATA Corporation</a:t>
            </a:r>
          </a:p>
        </p:txBody>
      </p:sp>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4180" y="2976092"/>
            <a:ext cx="3597639" cy="950376"/>
          </a:xfrm>
          <a:prstGeom prst="rect">
            <a:avLst/>
          </a:prstGeom>
        </p:spPr>
      </p:pic>
    </p:spTree>
    <p:extLst>
      <p:ext uri="{BB962C8B-B14F-4D97-AF65-F5344CB8AC3E}">
        <p14:creationId xmlns:p14="http://schemas.microsoft.com/office/powerpoint/2010/main" val="37278106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2"/>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 ○○ ○○ ○○</a:t>
            </a:r>
            <a:endParaRPr lang="en-US" altLang="ja-JP" dirty="0"/>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HGPｺﾞｼｯｸE" panose="020B0900000000000000" pitchFamily="50" charset="-128"/>
                <a:ea typeface="HGPｺﾞｼｯｸE" panose="020B0900000000000000" pitchFamily="50" charset="-128"/>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3"/>
          <a:stretch>
            <a:fillRect/>
          </a:stretch>
        </p:blipFill>
        <p:spPr>
          <a:xfrm>
            <a:off x="7930542" y="6185858"/>
            <a:ext cx="1567776" cy="224161"/>
          </a:xfrm>
          <a:prstGeom prst="rect">
            <a:avLst/>
          </a:prstGeom>
        </p:spPr>
      </p:pic>
      <p:pic>
        <p:nvPicPr>
          <p:cNvPr id="11" name="Picture 3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lvl1pPr>
              <a:defRPr b="1">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16" name="TextBox 36"/>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2017</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eiryo UI" panose="020B0604030504040204" pitchFamily="50" charset="-128"/>
                <a:ea typeface="Meiryo UI" panose="020B0604030504040204" pitchFamily="50" charset="-128"/>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マスター テキストの書式設定</a:t>
            </a:r>
          </a:p>
        </p:txBody>
      </p:sp>
      <p:sp>
        <p:nvSpPr>
          <p:cNvPr id="20" name="TextBox 37"/>
          <p:cNvSpPr txBox="1"/>
          <p:nvPr userDrawn="1"/>
        </p:nvSpPr>
        <p:spPr>
          <a:xfrm>
            <a:off x="711926" y="675188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latin typeface="HGPｺﾞｼｯｸE" panose="020B0900000000000000" pitchFamily="50" charset="-128"/>
                <a:ea typeface="HGPｺﾞｼｯｸE" panose="020B0900000000000000" pitchFamily="50" charset="-128"/>
              </a:defRPr>
            </a:lvl1pPr>
          </a:lstStyle>
          <a:p>
            <a:r>
              <a:rPr lang="ja-JP" altLang="en-US" sz="2000" dirty="0" smtClean="0"/>
              <a:t>マスター タイトルの書式設定</a:t>
            </a:r>
            <a:endParaRPr lang="en-US" sz="2000" dirty="0"/>
          </a:p>
        </p:txBody>
      </p:sp>
      <p:sp>
        <p:nvSpPr>
          <p:cNvPr id="25" name="TextBox 24"/>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0" indent="0">
              <a:buFontTx/>
              <a:buNone/>
              <a:defRPr>
                <a:solidFill>
                  <a:schemeClr val="tx1">
                    <a:lumMod val="75000"/>
                    <a:lumOff val="25000"/>
                  </a:schemeClr>
                </a:solidFill>
                <a:latin typeface="Meiryo UI" panose="020B0604030504040204" pitchFamily="50" charset="-128"/>
                <a:ea typeface="Meiryo UI" panose="020B0604030504040204" pitchFamily="50" charset="-128"/>
              </a:defRPr>
            </a:lvl1pPr>
            <a:lvl2pPr marL="682526" indent="-225392">
              <a:buFont typeface="Wingdings" pitchFamily="2" charset="2"/>
              <a:buChar char="Ø"/>
              <a:defRPr>
                <a:solidFill>
                  <a:schemeClr val="tx1">
                    <a:lumMod val="75000"/>
                    <a:lumOff val="25000"/>
                  </a:schemeClr>
                </a:solidFill>
                <a:latin typeface="Meiryo UI" panose="020B0604030504040204" pitchFamily="50" charset="-128"/>
                <a:ea typeface="Meiryo UI" panose="020B0604030504040204" pitchFamily="50" charset="-128"/>
              </a:defRPr>
            </a:lvl2pPr>
            <a:lvl3pPr>
              <a:defRPr>
                <a:solidFill>
                  <a:schemeClr val="tx1">
                    <a:lumMod val="75000"/>
                    <a:lumOff val="25000"/>
                  </a:schemeClr>
                </a:solidFill>
                <a:latin typeface="Meiryo UI" panose="020B0604030504040204" pitchFamily="50" charset="-128"/>
                <a:ea typeface="Meiryo UI" panose="020B0604030504040204" pitchFamily="50" charset="-128"/>
              </a:defRPr>
            </a:lvl3pPr>
            <a:lvl4pPr>
              <a:defRPr>
                <a:solidFill>
                  <a:schemeClr val="tx1">
                    <a:lumMod val="75000"/>
                    <a:lumOff val="25000"/>
                  </a:schemeClr>
                </a:solidFill>
                <a:latin typeface="Meiryo UI" panose="020B0604030504040204" pitchFamily="50" charset="-128"/>
                <a:ea typeface="Meiryo UI" panose="020B0604030504040204" pitchFamily="50" charset="-128"/>
              </a:defRPr>
            </a:lvl4pPr>
            <a:lvl5pPr>
              <a:defRPr>
                <a:solidFill>
                  <a:schemeClr val="tx1">
                    <a:lumMod val="75000"/>
                    <a:lumOff val="25000"/>
                  </a:schemeClr>
                </a:solidFill>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コンテンツ プレースホルダー 2"/>
          <p:cNvSpPr>
            <a:spLocks noGrp="1"/>
          </p:cNvSpPr>
          <p:nvPr>
            <p:ph sz="quarter" idx="11"/>
          </p:nvPr>
        </p:nvSpPr>
        <p:spPr>
          <a:xfrm>
            <a:off x="5151863" y="944060"/>
            <a:ext cx="4505325" cy="5561013"/>
          </a:xfrm>
          <a:prstGeom prst="rect">
            <a:avLst/>
          </a:prstGeom>
        </p:spPr>
        <p:txBody>
          <a:bodyPr/>
          <a:lstStyle>
            <a:lvl1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1pPr>
            <a:lvl2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2pPr>
            <a:lvl3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3pPr>
            <a:lvl4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4pPr>
            <a:lvl5pPr>
              <a:defRPr lang="ja-JP" altLang="en-US" dirty="0">
                <a:solidFill>
                  <a:schemeClr val="tx1">
                    <a:lumMod val="75000"/>
                    <a:lumOff val="25000"/>
                  </a:schemeClr>
                </a:solidFill>
                <a:latin typeface="Meiryo UI" panose="020B0604030504040204" pitchFamily="50" charset="-128"/>
                <a:ea typeface="Meiryo UI" panose="020B0604030504040204" pitchFamily="50" charset="-128"/>
              </a:defRPr>
            </a:lvl5pPr>
          </a:lstStyle>
          <a:p>
            <a:pPr marL="0" lvl="0" indent="0">
              <a:buFontTx/>
              <a:buNone/>
            </a:pPr>
            <a:r>
              <a:rPr kumimoji="1" lang="ja-JP" altLang="en-US" dirty="0" smtClean="0"/>
              <a:t>マスター テキストの書式設定</a:t>
            </a:r>
          </a:p>
          <a:p>
            <a:pPr marL="0" lvl="1" indent="0">
              <a:buFontTx/>
              <a:buNone/>
            </a:pPr>
            <a:r>
              <a:rPr kumimoji="1" lang="ja-JP" altLang="en-US" dirty="0" smtClean="0"/>
              <a:t>第 </a:t>
            </a:r>
            <a:r>
              <a:rPr kumimoji="1" lang="en-US" altLang="ja-JP" dirty="0" smtClean="0"/>
              <a:t>2 </a:t>
            </a:r>
            <a:r>
              <a:rPr kumimoji="1" lang="ja-JP" altLang="en-US" dirty="0" smtClean="0"/>
              <a:t>レベル</a:t>
            </a:r>
          </a:p>
          <a:p>
            <a:pPr marL="0" lvl="2" indent="0">
              <a:buFontTx/>
              <a:buNone/>
            </a:pPr>
            <a:r>
              <a:rPr kumimoji="1" lang="ja-JP" altLang="en-US" dirty="0" smtClean="0"/>
              <a:t>第 </a:t>
            </a:r>
            <a:r>
              <a:rPr kumimoji="1" lang="en-US" altLang="ja-JP" dirty="0" smtClean="0"/>
              <a:t>3 </a:t>
            </a:r>
            <a:r>
              <a:rPr kumimoji="1" lang="ja-JP" altLang="en-US" dirty="0" smtClean="0"/>
              <a:t>レベル</a:t>
            </a:r>
          </a:p>
          <a:p>
            <a:pPr marL="0" lvl="3" indent="0">
              <a:buFontTx/>
              <a:buNone/>
            </a:pPr>
            <a:r>
              <a:rPr kumimoji="1" lang="ja-JP" altLang="en-US" dirty="0" smtClean="0"/>
              <a:t>第 </a:t>
            </a:r>
            <a:r>
              <a:rPr kumimoji="1" lang="en-US" altLang="ja-JP" dirty="0" smtClean="0"/>
              <a:t>4 </a:t>
            </a:r>
            <a:r>
              <a:rPr kumimoji="1" lang="ja-JP" altLang="en-US" dirty="0" smtClean="0"/>
              <a:t>レベル</a:t>
            </a:r>
          </a:p>
          <a:p>
            <a:pPr marL="0" lvl="4" indent="0">
              <a:buFontTx/>
              <a:buNone/>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421758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lvl1pPr>
              <a:defRPr>
                <a:solidFill>
                  <a:schemeClr val="tx1">
                    <a:lumMod val="75000"/>
                    <a:lumOff val="25000"/>
                  </a:schemeClr>
                </a:solidFill>
              </a:defRPr>
            </a:lvl1pPr>
          </a:lstStyle>
          <a:p>
            <a:r>
              <a:rPr kumimoji="1" lang="ja-JP" altLang="en-US" dirty="0" smtClean="0"/>
              <a:t>マスター タイトルの書式設定</a:t>
            </a:r>
            <a:endParaRPr kumimoji="1" lang="ja-JP" altLang="en-US" dirty="0"/>
          </a:p>
        </p:txBody>
      </p:sp>
      <p:sp>
        <p:nvSpPr>
          <p:cNvPr id="3"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374129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pic>
        <p:nvPicPr>
          <p:cNvPr id="10" name="図 9">
            <a:extLst>
              <a:ext uri="{FF2B5EF4-FFF2-40B4-BE49-F238E27FC236}">
                <a16:creationId xmlns="" xmlns:a16="http://schemas.microsoft.com/office/drawing/2014/main" id="{ACADA7E2-D9D3-BC40-8FC4-799425A0472E}"/>
              </a:ext>
            </a:extLst>
          </p:cNvPr>
          <p:cNvPicPr>
            <a:picLocks noChangeAspect="1"/>
          </p:cNvPicPr>
          <p:nvPr userDrawn="1"/>
        </p:nvPicPr>
        <p:blipFill>
          <a:blip r:embed="rId3"/>
          <a:stretch>
            <a:fillRect/>
          </a:stretch>
        </p:blipFill>
        <p:spPr>
          <a:xfrm>
            <a:off x="3520762" y="2878012"/>
            <a:ext cx="4985172" cy="1707883"/>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表紙C(白ロゴ)">
    <p:spTree>
      <p:nvGrpSpPr>
        <p:cNvPr id="1" name=""/>
        <p:cNvGrpSpPr/>
        <p:nvPr/>
      </p:nvGrpSpPr>
      <p:grpSpPr>
        <a:xfrm>
          <a:off x="0" y="0"/>
          <a:ext cx="0" cy="0"/>
          <a:chOff x="0" y="0"/>
          <a:chExt cx="0" cy="0"/>
        </a:xfrm>
      </p:grpSpPr>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9392" y="257965"/>
            <a:ext cx="2626531" cy="936000"/>
          </a:xfrm>
          <a:prstGeom prst="rect">
            <a:avLst/>
          </a:prstGeom>
        </p:spPr>
      </p:pic>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r>
              <a:rPr lang="en-US" altLang="ja-JP" dirty="0" smtClean="0"/>
              <a:t/>
            </a:r>
            <a:br>
              <a:rPr lang="en-US" altLang="ja-JP" dirty="0" smtClean="0"/>
            </a:br>
            <a:r>
              <a:rPr lang="ja-JP" altLang="en-US" dirty="0" smtClean="0"/>
              <a:t>株式会社ＮＴＴデータ　○○○○</a:t>
            </a:r>
            <a:r>
              <a:rPr lang="en-US" altLang="ja-JP" dirty="0" smtClean="0"/>
              <a:t/>
            </a:r>
            <a:br>
              <a:rPr lang="en-US" altLang="ja-JP" dirty="0" smtClean="0"/>
            </a:br>
            <a:r>
              <a:rPr lang="ja-JP" altLang="en-US" dirty="0" smtClean="0"/>
              <a:t>○○○○○○○○○○○○</a:t>
            </a:r>
            <a:endParaRPr kumimoji="1" lang="ja-JP" altLang="en-US" dirty="0" smtClean="0"/>
          </a:p>
        </p:txBody>
      </p:sp>
      <p:sp>
        <p:nvSpPr>
          <p:cNvPr id="12" name="タイトル 1"/>
          <p:cNvSpPr>
            <a:spLocks noGrp="1"/>
          </p:cNvSpPr>
          <p:nvPr>
            <p:ph type="title" hasCustomPrompt="1"/>
          </p:nvPr>
        </p:nvSpPr>
        <p:spPr>
          <a:xfrm>
            <a:off x="2210199" y="4810096"/>
            <a:ext cx="7639481" cy="988424"/>
          </a:xfrm>
          <a:prstGeom prst="rect">
            <a:avLst/>
          </a:prstGeom>
          <a:effectLst/>
        </p:spPr>
        <p:txBody>
          <a:bodyPr anchor="t">
            <a:normAutofit/>
          </a:bodyPr>
          <a:lstStyle>
            <a:lvl1pPr>
              <a:defRPr lang="ja-JP" altLang="en-US" sz="2400" spc="0" dirty="0" smtClean="0">
                <a:solidFill>
                  <a:srgbClr val="FFFFFF"/>
                </a:solidFill>
                <a:latin typeface="Meiryo UI" panose="020B0604030504040204" pitchFamily="50" charset="-128"/>
                <a:ea typeface="Meiryo UI" panose="020B0604030504040204" pitchFamily="50" charset="-128"/>
              </a:defRPr>
            </a:lvl1pPr>
          </a:lstStyle>
          <a:p>
            <a:pPr marL="0" lvl="0" indent="0" fontAlgn="ctr">
              <a:spcBef>
                <a:spcPts val="0"/>
              </a:spcBef>
              <a:buFont typeface="Arial" pitchFamily="34" charset="0"/>
              <a:buNone/>
            </a:pPr>
            <a:r>
              <a:rPr kumimoji="1" lang="ja-JP" altLang="en-US" dirty="0" smtClean="0"/>
              <a:t>［タイトル（１</a:t>
            </a:r>
            <a:r>
              <a:rPr kumimoji="1" lang="en-US" altLang="ja-JP" dirty="0" smtClean="0"/>
              <a:t>〜</a:t>
            </a:r>
            <a:r>
              <a:rPr kumimoji="1" lang="ja-JP" altLang="en-US" dirty="0" smtClean="0"/>
              <a:t>３行）］</a:t>
            </a:r>
          </a:p>
        </p:txBody>
      </p:sp>
      <p:sp>
        <p:nvSpPr>
          <p:cNvPr id="10"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HGPGothicE" charset="-128"/>
                <a:ea typeface="HGPGothicE" charset="-128"/>
                <a:cs typeface="Meiryo UI" pitchFamily="50" charset="-128"/>
              </a:rPr>
              <a:t>© 2018 NTT DATA Corporation</a:t>
            </a:r>
          </a:p>
        </p:txBody>
      </p:sp>
      <p:pic>
        <p:nvPicPr>
          <p:cNvPr id="8" name="図 7">
            <a:extLst>
              <a:ext uri="{FF2B5EF4-FFF2-40B4-BE49-F238E27FC236}">
                <a16:creationId xmlns="" xmlns:a16="http://schemas.microsoft.com/office/drawing/2014/main" id="{A6047BE2-75E4-8743-8BCD-19E0EC5A22EE}"/>
              </a:ext>
            </a:extLst>
          </p:cNvPr>
          <p:cNvPicPr>
            <a:picLocks noChangeAspect="1"/>
          </p:cNvPicPr>
          <p:nvPr userDrawn="1"/>
        </p:nvPicPr>
        <p:blipFill>
          <a:blip r:embed="rId4"/>
          <a:stretch>
            <a:fillRect/>
          </a:stretch>
        </p:blipFill>
        <p:spPr>
          <a:xfrm>
            <a:off x="7064375" y="254000"/>
            <a:ext cx="2635200" cy="902800"/>
          </a:xfrm>
          <a:prstGeom prst="rect">
            <a:avLst/>
          </a:prstGeom>
        </p:spPr>
      </p:pic>
    </p:spTree>
    <p:extLst>
      <p:ext uri="{BB962C8B-B14F-4D97-AF65-F5344CB8AC3E}">
        <p14:creationId xmlns:p14="http://schemas.microsoft.com/office/powerpoint/2010/main" val="13479339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1.png"/><Relationship Id="rId5" Type="http://schemas.openxmlformats.org/officeDocument/2006/relationships/slideLayout" Target="../slideLayouts/slideLayout14.xml"/><Relationship Id="rId10" Type="http://schemas.openxmlformats.org/officeDocument/2006/relationships/image" Target="../media/image10.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1"/>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2"/>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2017</a:t>
            </a:r>
            <a:r>
              <a:rPr lang="en-US" sz="600" baseline="0" dirty="0" smtClean="0">
                <a:latin typeface="Arial"/>
                <a:cs typeface="Arial"/>
              </a:rPr>
              <a:t> NTT DATA 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dirty="0" smtClean="0"/>
              <a:t>マスター タイトルの書式設定</a:t>
            </a:r>
            <a:endParaRPr kumimoji="1" lang="ja-JP" altLang="en-US" dirty="0"/>
          </a:p>
        </p:txBody>
      </p:sp>
      <p:sp>
        <p:nvSpPr>
          <p:cNvPr id="21" name="TextBox 37"/>
          <p:cNvSpPr txBox="1"/>
          <p:nvPr userDrawn="1"/>
        </p:nvSpPr>
        <p:spPr>
          <a:xfrm>
            <a:off x="715112" y="6756163"/>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685" r:id="rId3"/>
    <p:sldLayoutId id="2147483673" r:id="rId4"/>
    <p:sldLayoutId id="2147483688" r:id="rId5"/>
    <p:sldLayoutId id="2147483686" r:id="rId6"/>
    <p:sldLayoutId id="2147483687" r:id="rId7"/>
    <p:sldLayoutId id="2147483670" r:id="rId8"/>
    <p:sldLayoutId id="2147483689" r:id="rId9"/>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400" b="1" kern="1200" baseline="0" smtClean="0">
          <a:solidFill>
            <a:schemeClr val="tx1">
              <a:lumMod val="75000"/>
              <a:lumOff val="25000"/>
            </a:schemeClr>
          </a:solidFill>
          <a:latin typeface="Meiryo UI" panose="020B0604030504040204" pitchFamily="50" charset="-128"/>
          <a:ea typeface="Meiryo UI" panose="020B0604030504040204" pitchFamily="50" charset="-128"/>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25880">
              <a:defRPr/>
            </a:pPr>
            <a:endParaRPr kumimoji="1" lang="en-US" sz="2400" dirty="0">
              <a:solidFill>
                <a:srgbClr val="404040"/>
              </a:solidFill>
              <a:latin typeface="HGPGothicE" charset="-128"/>
              <a:ea typeface="HGPGothicE" charset="-128"/>
            </a:endParaRPr>
          </a:p>
        </p:txBody>
      </p:sp>
      <p:sp>
        <p:nvSpPr>
          <p:cNvPr id="10" name="TextBox 12"/>
          <p:cNvSpPr txBox="1"/>
          <p:nvPr/>
        </p:nvSpPr>
        <p:spPr>
          <a:xfrm>
            <a:off x="715441" y="6593330"/>
            <a:ext cx="1645271" cy="123111"/>
          </a:xfrm>
          <a:prstGeom prst="rect">
            <a:avLst/>
          </a:prstGeom>
          <a:noFill/>
        </p:spPr>
        <p:txBody>
          <a:bodyPr wrap="square"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11" name="TextBox 16"/>
          <p:cNvSpPr txBox="1"/>
          <p:nvPr/>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6" name="図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29253974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Lst>
  <p:timing>
    <p:tnLst>
      <p:par>
        <p:cTn id="1" dur="indefinite" restart="never" nodeType="tmRoot"/>
      </p:par>
    </p:tnLst>
  </p:timing>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gif"/></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7"/>
          </p:nvPr>
        </p:nvSpPr>
        <p:spPr/>
        <p:txBody>
          <a:bodyPr/>
          <a:lstStyle/>
          <a:p>
            <a:r>
              <a:rPr lang="en-US" altLang="ja-JP" dirty="0" smtClean="0"/>
              <a:t>2018</a:t>
            </a:r>
            <a:r>
              <a:rPr lang="ja-JP" altLang="en-US" dirty="0" smtClean="0"/>
              <a:t>年</a:t>
            </a:r>
            <a:r>
              <a:rPr lang="en-US" altLang="ja-JP" dirty="0" smtClean="0"/>
              <a:t>11</a:t>
            </a:r>
            <a:r>
              <a:rPr lang="ja-JP" altLang="en-US" dirty="0" smtClean="0"/>
              <a:t>月</a:t>
            </a:r>
            <a:r>
              <a:rPr lang="en-US" altLang="ja-JP" dirty="0" smtClean="0"/>
              <a:t>xx</a:t>
            </a:r>
            <a:r>
              <a:rPr lang="ja-JP" altLang="en-US" dirty="0" smtClean="0"/>
              <a:t>日</a:t>
            </a:r>
            <a:endParaRPr lang="ja-JP" altLang="en-US" dirty="0"/>
          </a:p>
          <a:p>
            <a:r>
              <a:rPr lang="ja-JP" altLang="en-US" dirty="0"/>
              <a:t>方式基盤統括部</a:t>
            </a:r>
          </a:p>
          <a:p>
            <a:r>
              <a:rPr lang="ja-JP" altLang="en-US" dirty="0" smtClean="0"/>
              <a:t>インテグレーション担当　平野 大貴</a:t>
            </a:r>
            <a:endParaRPr lang="ja-JP" altLang="en-US" dirty="0"/>
          </a:p>
        </p:txBody>
      </p:sp>
      <p:sp>
        <p:nvSpPr>
          <p:cNvPr id="3" name="タイトル 2"/>
          <p:cNvSpPr>
            <a:spLocks noGrp="1"/>
          </p:cNvSpPr>
          <p:nvPr>
            <p:ph type="title"/>
          </p:nvPr>
        </p:nvSpPr>
        <p:spPr/>
        <p:txBody>
          <a:bodyPr>
            <a:normAutofit/>
          </a:bodyPr>
          <a:lstStyle/>
          <a:p>
            <a:r>
              <a:rPr lang="en-US" altLang="ja-JP" dirty="0"/>
              <a:t>OJT</a:t>
            </a:r>
            <a:r>
              <a:rPr lang="ja-JP" altLang="en-US" dirty="0"/>
              <a:t>成果発表</a:t>
            </a:r>
            <a:br>
              <a:rPr lang="ja-JP" altLang="en-US" dirty="0"/>
            </a:br>
            <a:r>
              <a:rPr lang="ja-JP" altLang="en-US" dirty="0" smtClean="0"/>
              <a:t>最新</a:t>
            </a:r>
            <a:r>
              <a:rPr lang="ja-JP" altLang="en-US" dirty="0" smtClean="0"/>
              <a:t>技術ツールを利用する上での事前検証</a:t>
            </a:r>
            <a:endParaRPr kumimoji="1" lang="ja-JP" altLang="en-US" dirty="0"/>
          </a:p>
        </p:txBody>
      </p:sp>
      <p:sp>
        <p:nvSpPr>
          <p:cNvPr id="4" name="テキスト プレースホルダー 4"/>
          <p:cNvSpPr txBox="1">
            <a:spLocks/>
          </p:cNvSpPr>
          <p:nvPr/>
        </p:nvSpPr>
        <p:spPr>
          <a:xfrm>
            <a:off x="191180" y="116540"/>
            <a:ext cx="1762021" cy="524553"/>
          </a:xfrm>
          <a:prstGeom prst="rect">
            <a:avLst/>
          </a:prstGeom>
          <a:ln>
            <a:solidFill>
              <a:srgbClr val="C2CEE6"/>
            </a:solidFill>
          </a:ln>
        </p:spPr>
        <p:txBody>
          <a:bodyPr wrap="non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情 報 種 別 ： 社外秘</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
            </a:r>
            <a:b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b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会　 社　 名 ： </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NTT</a:t>
            </a: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データ</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
            </a:r>
            <a:b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b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情報所有者 ： 方式基盤統括部</a:t>
            </a:r>
          </a:p>
        </p:txBody>
      </p:sp>
      <p:sp>
        <p:nvSpPr>
          <p:cNvPr id="5" name="正方形/長方形 4"/>
          <p:cNvSpPr/>
          <p:nvPr/>
        </p:nvSpPr>
        <p:spPr>
          <a:xfrm>
            <a:off x="9407525" y="2634349"/>
            <a:ext cx="3362325" cy="142875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新技術を利用する上での非機能を網羅的に事前に検証しておきました～みたいなタイトル</a:t>
            </a:r>
          </a:p>
        </p:txBody>
      </p:sp>
    </p:spTree>
    <p:extLst>
      <p:ext uri="{BB962C8B-B14F-4D97-AF65-F5344CB8AC3E}">
        <p14:creationId xmlns:p14="http://schemas.microsoft.com/office/powerpoint/2010/main" val="387846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対策案の検討</a:t>
            </a:r>
            <a:endParaRPr kumimoji="1" lang="ja-JP" altLang="en-US" dirty="0">
              <a:cs typeface="Meiryo UI" panose="020B0604030504040204" pitchFamily="50" charset="-128"/>
            </a:endParaRPr>
          </a:p>
        </p:txBody>
      </p:sp>
      <p:sp>
        <p:nvSpPr>
          <p:cNvPr id="7" name="コンテンツ プレースホルダー 2"/>
          <p:cNvSpPr txBox="1">
            <a:spLocks/>
          </p:cNvSpPr>
          <p:nvPr/>
        </p:nvSpPr>
        <p:spPr>
          <a:xfrm>
            <a:off x="254473" y="1070852"/>
            <a:ext cx="9266194" cy="3701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お客様が安心した移行</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になるよう、抽出した課題に対して</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b="1"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検討を実施した</a:t>
            </a:r>
            <a:endParaRPr lang="en-US" altLang="ja-JP" sz="8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z="90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414490" y="2685494"/>
            <a:ext cx="4376890"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①稼働中の現行システムに対する影響範囲を明らかにする必要が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en-US" altLang="ja-JP"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414490" y="3661461"/>
            <a:ext cx="4376890"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398310" y="2008482"/>
            <a:ext cx="4376890" cy="535424"/>
          </a:xfrm>
          <a:prstGeom prst="rect">
            <a:avLst/>
          </a:prstGeom>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14696" y="4637428"/>
            <a:ext cx="4376295"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③障害発生時への対策を検討する必要が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1" name="グループ化 10"/>
          <p:cNvGrpSpPr/>
          <p:nvPr/>
        </p:nvGrpSpPr>
        <p:grpSpPr>
          <a:xfrm>
            <a:off x="5837000" y="5456828"/>
            <a:ext cx="3955571" cy="903363"/>
            <a:chOff x="3881680" y="5654457"/>
            <a:chExt cx="5889819" cy="690824"/>
          </a:xfrm>
        </p:grpSpPr>
        <p:sp>
          <p:nvSpPr>
            <p:cNvPr id="37" name="正方形/長方形 36"/>
            <p:cNvSpPr/>
            <p:nvPr/>
          </p:nvSpPr>
          <p:spPr>
            <a:xfrm>
              <a:off x="3881680" y="5840604"/>
              <a:ext cx="5426357" cy="50467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移行後の整合性チェックを</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実施</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8394657" y="5654457"/>
              <a:ext cx="1376842" cy="29001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sz="20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 name="正方形/長方形 28"/>
          <p:cNvSpPr/>
          <p:nvPr/>
        </p:nvSpPr>
        <p:spPr>
          <a:xfrm>
            <a:off x="414696" y="5613394"/>
            <a:ext cx="4376295"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内部処理がブラックボックス化されており、データの整合性の確認方法を確立する必要が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 name="グループ化 14"/>
          <p:cNvGrpSpPr/>
          <p:nvPr/>
        </p:nvGrpSpPr>
        <p:grpSpPr>
          <a:xfrm>
            <a:off x="5836976" y="4483435"/>
            <a:ext cx="3955572" cy="905438"/>
            <a:chOff x="3891838" y="3906849"/>
            <a:chExt cx="5889822" cy="735511"/>
          </a:xfrm>
        </p:grpSpPr>
        <p:sp>
          <p:nvSpPr>
            <p:cNvPr id="27" name="正方形/長方形 26"/>
            <p:cNvSpPr/>
            <p:nvPr/>
          </p:nvSpPr>
          <p:spPr>
            <a:xfrm>
              <a:off x="3891838" y="4082465"/>
              <a:ext cx="5400000" cy="55989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実行サーバの</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冗長化</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378460" y="3906849"/>
              <a:ext cx="1403200" cy="32077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20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8" name="正方形/長方形 47"/>
          <p:cNvSpPr/>
          <p:nvPr/>
        </p:nvSpPr>
        <p:spPr>
          <a:xfrm>
            <a:off x="5836976" y="2008482"/>
            <a:ext cx="3626610" cy="535424"/>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9" name="直線矢印コネクタ 48"/>
          <p:cNvCxnSpPr/>
          <p:nvPr/>
        </p:nvCxnSpPr>
        <p:spPr>
          <a:xfrm>
            <a:off x="4790991" y="3102684"/>
            <a:ext cx="1045985" cy="346357"/>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40" idx="3"/>
          </p:cNvCxnSpPr>
          <p:nvPr/>
        </p:nvCxnSpPr>
        <p:spPr>
          <a:xfrm flipV="1">
            <a:off x="4791380" y="3712130"/>
            <a:ext cx="1045596" cy="366521"/>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2" idx="3"/>
            <a:endCxn id="27" idx="1"/>
          </p:cNvCxnSpPr>
          <p:nvPr/>
        </p:nvCxnSpPr>
        <p:spPr>
          <a:xfrm flipV="1">
            <a:off x="4790991" y="5044249"/>
            <a:ext cx="1045985" cy="10369"/>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29" idx="3"/>
            <a:endCxn id="37" idx="1"/>
          </p:cNvCxnSpPr>
          <p:nvPr/>
        </p:nvCxnSpPr>
        <p:spPr>
          <a:xfrm flipV="1">
            <a:off x="4790991" y="6030218"/>
            <a:ext cx="1046009" cy="366"/>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678251" y="6671929"/>
            <a:ext cx="5124450" cy="223051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対策１に絞って、えらーが起こってこんな原因は</a:t>
            </a:r>
            <a:r>
              <a:rPr kumimoji="1" lang="ja-JP" altLang="en-US" dirty="0" err="1" smtClean="0">
                <a:solidFill>
                  <a:schemeClr val="tx1"/>
                </a:solidFill>
              </a:rPr>
              <a:t>これこれ</a:t>
            </a:r>
            <a:r>
              <a:rPr kumimoji="1" lang="ja-JP" altLang="en-US" dirty="0" smtClean="0">
                <a:solidFill>
                  <a:schemeClr val="tx1"/>
                </a:solidFill>
              </a:rPr>
              <a:t>で、こんな観点が不足していました。</a:t>
            </a:r>
            <a:endParaRPr kumimoji="1" lang="en-US" altLang="ja-JP" dirty="0" smtClean="0">
              <a:solidFill>
                <a:schemeClr val="tx1"/>
              </a:solidFill>
            </a:endParaRPr>
          </a:p>
          <a:p>
            <a:pPr algn="ctr"/>
            <a:r>
              <a:rPr kumimoji="1" lang="ja-JP" altLang="en-US" dirty="0" smtClean="0">
                <a:solidFill>
                  <a:schemeClr val="tx1"/>
                </a:solidFill>
              </a:rPr>
              <a:t>クリティカルな問題ではなかったんで、</a:t>
            </a:r>
            <a:endParaRPr kumimoji="1" lang="en-US" altLang="ja-JP" dirty="0" smtClean="0">
              <a:solidFill>
                <a:schemeClr val="tx1"/>
              </a:solidFill>
            </a:endParaRPr>
          </a:p>
        </p:txBody>
      </p:sp>
      <p:sp>
        <p:nvSpPr>
          <p:cNvPr id="24" name="正方形/長方形 23"/>
          <p:cNvSpPr/>
          <p:nvPr/>
        </p:nvSpPr>
        <p:spPr>
          <a:xfrm>
            <a:off x="8182855" y="3959313"/>
            <a:ext cx="1280731" cy="249831"/>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本発表</a:t>
            </a:r>
            <a:endParaRPr lang="ja-JP" altLang="en-US"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2" name="グループ化 11"/>
          <p:cNvGrpSpPr/>
          <p:nvPr/>
        </p:nvGrpSpPr>
        <p:grpSpPr>
          <a:xfrm>
            <a:off x="5852963" y="2781897"/>
            <a:ext cx="3939608" cy="1457096"/>
            <a:chOff x="3907771" y="3148961"/>
            <a:chExt cx="5866050" cy="1136979"/>
          </a:xfrm>
        </p:grpSpPr>
        <p:sp>
          <p:nvSpPr>
            <p:cNvPr id="36" name="正方形/長方形 35"/>
            <p:cNvSpPr/>
            <p:nvPr/>
          </p:nvSpPr>
          <p:spPr>
            <a:xfrm>
              <a:off x="3907771" y="3248062"/>
              <a:ext cx="5400000" cy="103787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の性能測定試験を</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実施</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8370620" y="3148961"/>
              <a:ext cx="1403201" cy="2919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sz="20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263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形吹き出し 3"/>
          <p:cNvSpPr/>
          <p:nvPr/>
        </p:nvSpPr>
        <p:spPr>
          <a:xfrm rot="11042351">
            <a:off x="204008" y="3962380"/>
            <a:ext cx="2318230" cy="1186468"/>
          </a:xfrm>
          <a:prstGeom prst="wedgeEllipse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smtClean="0">
              <a:solidFill>
                <a:schemeClr val="tx1"/>
              </a:solidFill>
            </a:endParaRPr>
          </a:p>
        </p:txBody>
      </p:sp>
      <p:grpSp>
        <p:nvGrpSpPr>
          <p:cNvPr id="63" name="グループ化 62"/>
          <p:cNvGrpSpPr/>
          <p:nvPr/>
        </p:nvGrpSpPr>
        <p:grpSpPr>
          <a:xfrm>
            <a:off x="1479391" y="5522142"/>
            <a:ext cx="7768496" cy="1039490"/>
            <a:chOff x="1497151" y="5985540"/>
            <a:chExt cx="7768496" cy="1039490"/>
          </a:xfrm>
        </p:grpSpPr>
        <p:sp>
          <p:nvSpPr>
            <p:cNvPr id="64" name="正方形/長方形 63"/>
            <p:cNvSpPr/>
            <p:nvPr/>
          </p:nvSpPr>
          <p:spPr>
            <a:xfrm>
              <a:off x="1497151" y="6174416"/>
              <a:ext cx="7247707" cy="85061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稼働中</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の現行システムに対する影響範囲を明らかにする必要がある</a:t>
              </a:r>
            </a:p>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p>
          </p:txBody>
        </p:sp>
        <p:sp>
          <p:nvSpPr>
            <p:cNvPr id="65" name="角丸四角形 64"/>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grpSp>
      <p:sp>
        <p:nvSpPr>
          <p:cNvPr id="2" name="タイトル 1"/>
          <p:cNvSpPr>
            <a:spLocks noGrp="1"/>
          </p:cNvSpPr>
          <p:nvPr>
            <p:ph type="title"/>
          </p:nvPr>
        </p:nvSpPr>
        <p:spPr/>
        <p:txBody>
          <a:bodyPr/>
          <a:lstStyle/>
          <a:p>
            <a:r>
              <a:rPr lang="ja-JP" altLang="en-US" dirty="0">
                <a:cs typeface="Meiryo UI" panose="020B0604030504040204" pitchFamily="50" charset="-128"/>
              </a:rPr>
              <a:t>課題への</a:t>
            </a:r>
            <a:r>
              <a:rPr lang="ja-JP" altLang="en-US" dirty="0" smtClean="0">
                <a:cs typeface="Meiryo UI" panose="020B0604030504040204" pitchFamily="50" charset="-128"/>
              </a:rPr>
              <a:t>対策 </a:t>
            </a:r>
            <a:r>
              <a:rPr lang="en-US" altLang="ja-JP" dirty="0" smtClean="0">
                <a:cs typeface="Meiryo UI" panose="020B0604030504040204" pitchFamily="50" charset="-128"/>
              </a:rPr>
              <a:t>~</a:t>
            </a:r>
            <a:r>
              <a:rPr lang="ja-JP" altLang="en-US" dirty="0" smtClean="0">
                <a:cs typeface="Meiryo UI" panose="020B0604030504040204" pitchFamily="50" charset="-128"/>
              </a:rPr>
              <a:t>性能試験</a:t>
            </a:r>
            <a:r>
              <a:rPr lang="en-US" altLang="ja-JP" dirty="0" smtClean="0">
                <a:cs typeface="Meiryo UI" panose="020B0604030504040204" pitchFamily="50" charset="-128"/>
              </a:rPr>
              <a:t>~</a:t>
            </a:r>
            <a:endParaRPr kumimoji="1" lang="ja-JP" altLang="en-US" dirty="0"/>
          </a:p>
        </p:txBody>
      </p:sp>
      <p:sp>
        <p:nvSpPr>
          <p:cNvPr id="6" name="コンテンツ プレースホルダー 2"/>
          <p:cNvSpPr txBox="1">
            <a:spLocks/>
          </p:cNvSpPr>
          <p:nvPr/>
        </p:nvSpPr>
        <p:spPr>
          <a:xfrm>
            <a:off x="1682168" y="962449"/>
            <a:ext cx="7496092"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の性能試験を実施する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1" name="グループ化 60"/>
          <p:cNvGrpSpPr/>
          <p:nvPr/>
        </p:nvGrpSpPr>
        <p:grpSpPr>
          <a:xfrm>
            <a:off x="2709817" y="2363154"/>
            <a:ext cx="5160096" cy="2555295"/>
            <a:chOff x="630743" y="2360157"/>
            <a:chExt cx="5160096" cy="2555295"/>
          </a:xfrm>
        </p:grpSpPr>
        <p:pic>
          <p:nvPicPr>
            <p:cNvPr id="10"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97" y="3339546"/>
              <a:ext cx="724050" cy="814557"/>
            </a:xfrm>
            <a:prstGeom prst="rect">
              <a:avLst/>
            </a:prstGeom>
          </p:spPr>
        </p:pic>
        <p:cxnSp>
          <p:nvCxnSpPr>
            <p:cNvPr id="11" name="直線矢印コネクタ 10"/>
            <p:cNvCxnSpPr>
              <a:stCxn id="31" idx="3"/>
              <a:endCxn id="10" idx="1"/>
            </p:cNvCxnSpPr>
            <p:nvPr/>
          </p:nvCxnSpPr>
          <p:spPr>
            <a:xfrm>
              <a:off x="1930320" y="3741381"/>
              <a:ext cx="827777" cy="5444"/>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10" idx="3"/>
              <a:endCxn id="40" idx="1"/>
            </p:cNvCxnSpPr>
            <p:nvPr/>
          </p:nvCxnSpPr>
          <p:spPr>
            <a:xfrm flipV="1">
              <a:off x="3482147" y="3741379"/>
              <a:ext cx="780269" cy="544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TextBox 5"/>
            <p:cNvSpPr txBox="1">
              <a:spLocks noChangeArrowheads="1"/>
            </p:cNvSpPr>
            <p:nvPr/>
          </p:nvSpPr>
          <p:spPr bwMode="auto">
            <a:xfrm>
              <a:off x="1857446" y="4121516"/>
              <a:ext cx="2525352" cy="400110"/>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p:txBody>
        </p:sp>
        <p:grpSp>
          <p:nvGrpSpPr>
            <p:cNvPr id="59" name="グループ化 58"/>
            <p:cNvGrpSpPr/>
            <p:nvPr/>
          </p:nvGrpSpPr>
          <p:grpSpPr>
            <a:xfrm>
              <a:off x="630743" y="2360157"/>
              <a:ext cx="1347085" cy="2555295"/>
              <a:chOff x="630743" y="2360157"/>
              <a:chExt cx="1347085" cy="2555295"/>
            </a:xfrm>
          </p:grpSpPr>
          <p:grpSp>
            <p:nvGrpSpPr>
              <p:cNvPr id="28" name="グループ化 27"/>
              <p:cNvGrpSpPr/>
              <p:nvPr/>
            </p:nvGrpSpPr>
            <p:grpSpPr>
              <a:xfrm>
                <a:off x="630743" y="2671972"/>
                <a:ext cx="1299577" cy="2243480"/>
                <a:chOff x="5191849" y="908059"/>
                <a:chExt cx="1592697" cy="2243480"/>
              </a:xfrm>
            </p:grpSpPr>
            <p:sp>
              <p:nvSpPr>
                <p:cNvPr id="31" name="角丸四角形 30"/>
                <p:cNvSpPr/>
                <p:nvPr/>
              </p:nvSpPr>
              <p:spPr>
                <a:xfrm>
                  <a:off x="5227448" y="908059"/>
                  <a:ext cx="1557098" cy="2138817"/>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sp>
              <p:nvSpPr>
                <p:cNvPr id="35"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7" name="TextBox 5"/>
              <p:cNvSpPr txBox="1">
                <a:spLocks noChangeArrowheads="1"/>
              </p:cNvSpPr>
              <p:nvPr/>
            </p:nvSpPr>
            <p:spPr bwMode="auto">
              <a:xfrm>
                <a:off x="678251"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現行システム側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60" name="グループ化 59"/>
            <p:cNvGrpSpPr/>
            <p:nvPr/>
          </p:nvGrpSpPr>
          <p:grpSpPr>
            <a:xfrm>
              <a:off x="4198142" y="2360157"/>
              <a:ext cx="1592697" cy="2450630"/>
              <a:chOff x="4198142" y="2360157"/>
              <a:chExt cx="1592697" cy="2450630"/>
            </a:xfrm>
          </p:grpSpPr>
          <p:grpSp>
            <p:nvGrpSpPr>
              <p:cNvPr id="36" name="グループ化 35"/>
              <p:cNvGrpSpPr/>
              <p:nvPr/>
            </p:nvGrpSpPr>
            <p:grpSpPr>
              <a:xfrm>
                <a:off x="4198142" y="2671970"/>
                <a:ext cx="1592697" cy="2138817"/>
                <a:chOff x="8255508" y="916276"/>
                <a:chExt cx="1592697" cy="2138817"/>
              </a:xfrm>
              <a:solidFill>
                <a:schemeClr val="accent6">
                  <a:lumMod val="20000"/>
                  <a:lumOff val="80000"/>
                </a:schemeClr>
              </a:solidFill>
            </p:grpSpPr>
            <p:grpSp>
              <p:nvGrpSpPr>
                <p:cNvPr id="37" name="グループ化 36"/>
                <p:cNvGrpSpPr/>
                <p:nvPr/>
              </p:nvGrpSpPr>
              <p:grpSpPr>
                <a:xfrm>
                  <a:off x="8319782" y="916276"/>
                  <a:ext cx="1344917" cy="2138817"/>
                  <a:chOff x="5271219" y="908058"/>
                  <a:chExt cx="1344917" cy="2138817"/>
                </a:xfrm>
                <a:grpFill/>
              </p:grpSpPr>
              <p:sp>
                <p:nvSpPr>
                  <p:cNvPr id="40" name="角丸四角形 39"/>
                  <p:cNvSpPr/>
                  <p:nvPr/>
                </p:nvSpPr>
                <p:spPr>
                  <a:xfrm>
                    <a:off x="5271219" y="908058"/>
                    <a:ext cx="1344917" cy="2138817"/>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46"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083" y="1608852"/>
                    <a:ext cx="745340" cy="786748"/>
                  </a:xfrm>
                  <a:prstGeom prst="rect">
                    <a:avLst/>
                  </a:prstGeom>
                  <a:grpFill/>
                  <a:ln>
                    <a:noFill/>
                  </a:ln>
                </p:spPr>
              </p:pic>
            </p:grpSp>
            <p:sp>
              <p:nvSpPr>
                <p:cNvPr id="47" name="TextBox 5"/>
                <p:cNvSpPr txBox="1">
                  <a:spLocks noChangeArrowheads="1"/>
                </p:cNvSpPr>
                <p:nvPr/>
              </p:nvSpPr>
              <p:spPr bwMode="auto">
                <a:xfrm>
                  <a:off x="8255508" y="2517414"/>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8" name="TextBox 5"/>
              <p:cNvSpPr txBox="1">
                <a:spLocks noChangeArrowheads="1"/>
              </p:cNvSpPr>
              <p:nvPr/>
            </p:nvSpPr>
            <p:spPr bwMode="auto">
              <a:xfrm>
                <a:off x="4307147"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新システム側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sp>
        <p:nvSpPr>
          <p:cNvPr id="62" name="コンテンツ プレースホルダー 2"/>
          <p:cNvSpPr txBox="1">
            <a:spLocks/>
          </p:cNvSpPr>
          <p:nvPr/>
        </p:nvSpPr>
        <p:spPr>
          <a:xfrm>
            <a:off x="664474" y="1580831"/>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本番を想定した負荷</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側にかけ、</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が本番運用に耐えうるかどうか試験を開発環境にて実施した。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15"/>
          <p:cNvSpPr txBox="1"/>
          <p:nvPr/>
        </p:nvSpPr>
        <p:spPr>
          <a:xfrm>
            <a:off x="1674542" y="3054656"/>
            <a:ext cx="643745" cy="224826"/>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cxnSp>
        <p:nvCxnSpPr>
          <p:cNvPr id="67" name="曲線コネクタ 66"/>
          <p:cNvCxnSpPr/>
          <p:nvPr/>
        </p:nvCxnSpPr>
        <p:spPr>
          <a:xfrm>
            <a:off x="2111748" y="2987872"/>
            <a:ext cx="932779" cy="326262"/>
          </a:xfrm>
          <a:prstGeom prst="curvedConnector2">
            <a:avLst/>
          </a:prstGeom>
          <a:ln w="34925">
            <a:solidFill>
              <a:schemeClr val="tx1">
                <a:lumMod val="75000"/>
                <a:lumOff val="25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0" name="Line 2063"/>
          <p:cNvSpPr>
            <a:spLocks noChangeAspect="1" noChangeShapeType="1"/>
          </p:cNvSpPr>
          <p:nvPr/>
        </p:nvSpPr>
        <p:spPr bwMode="auto">
          <a:xfrm>
            <a:off x="1002082" y="5663982"/>
            <a:ext cx="169359" cy="120131"/>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2" name="Line 2067"/>
          <p:cNvSpPr>
            <a:spLocks noChangeAspect="1" noChangeShapeType="1"/>
          </p:cNvSpPr>
          <p:nvPr/>
        </p:nvSpPr>
        <p:spPr bwMode="auto">
          <a:xfrm flipH="1">
            <a:off x="1632941" y="5988775"/>
            <a:ext cx="237580" cy="136536"/>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nvGrpSpPr>
          <p:cNvPr id="74" name="Group 2076"/>
          <p:cNvGrpSpPr>
            <a:grpSpLocks noChangeAspect="1"/>
          </p:cNvGrpSpPr>
          <p:nvPr/>
        </p:nvGrpSpPr>
        <p:grpSpPr bwMode="auto">
          <a:xfrm>
            <a:off x="1420966" y="2480914"/>
            <a:ext cx="835171" cy="993853"/>
            <a:chOff x="249" y="398"/>
            <a:chExt cx="3202" cy="3803"/>
          </a:xfrm>
        </p:grpSpPr>
        <p:sp>
          <p:nvSpPr>
            <p:cNvPr id="75" name="Arc 2059"/>
            <p:cNvSpPr>
              <a:spLocks noChangeAspect="1"/>
            </p:cNvSpPr>
            <p:nvPr/>
          </p:nvSpPr>
          <p:spPr bwMode="auto">
            <a:xfrm rot="-826081">
              <a:off x="1098" y="2811"/>
              <a:ext cx="2353" cy="1262"/>
            </a:xfrm>
            <a:custGeom>
              <a:avLst/>
              <a:gdLst>
                <a:gd name="T0" fmla="*/ 993 w 35294"/>
                <a:gd name="T1" fmla="*/ 0 h 43167"/>
                <a:gd name="T2" fmla="*/ 0 w 35294"/>
                <a:gd name="T3" fmla="*/ 1116 h 43167"/>
                <a:gd name="T4" fmla="*/ 914 w 35294"/>
                <a:gd name="T5" fmla="*/ 629 h 43167"/>
                <a:gd name="T6" fmla="*/ 0 60000 65536"/>
                <a:gd name="T7" fmla="*/ 0 60000 65536"/>
                <a:gd name="T8" fmla="*/ 0 60000 65536"/>
              </a:gdLst>
              <a:ahLst/>
              <a:cxnLst>
                <a:cxn ang="T6">
                  <a:pos x="T0" y="T1"/>
                </a:cxn>
                <a:cxn ang="T7">
                  <a:pos x="T2" y="T3"/>
                </a:cxn>
                <a:cxn ang="T8">
                  <a:pos x="T4" y="T5"/>
                </a:cxn>
              </a:cxnLst>
              <a:rect l="0" t="0" r="r" b="b"/>
              <a:pathLst>
                <a:path w="35294" h="43167" fill="none" extrusionOk="0">
                  <a:moveTo>
                    <a:pt x="14881" y="-1"/>
                  </a:moveTo>
                  <a:cubicBezTo>
                    <a:pt x="26331" y="629"/>
                    <a:pt x="35294" y="10098"/>
                    <a:pt x="35294" y="21567"/>
                  </a:cubicBezTo>
                  <a:cubicBezTo>
                    <a:pt x="35294" y="33496"/>
                    <a:pt x="25623" y="43167"/>
                    <a:pt x="13694" y="43167"/>
                  </a:cubicBezTo>
                  <a:cubicBezTo>
                    <a:pt x="8700" y="43167"/>
                    <a:pt x="3861" y="41436"/>
                    <a:pt x="-1" y="38271"/>
                  </a:cubicBezTo>
                </a:path>
                <a:path w="35294" h="43167" stroke="0" extrusionOk="0">
                  <a:moveTo>
                    <a:pt x="14881" y="-1"/>
                  </a:moveTo>
                  <a:cubicBezTo>
                    <a:pt x="26331" y="629"/>
                    <a:pt x="35294" y="10098"/>
                    <a:pt x="35294" y="21567"/>
                  </a:cubicBezTo>
                  <a:cubicBezTo>
                    <a:pt x="35294" y="33496"/>
                    <a:pt x="25623" y="43167"/>
                    <a:pt x="13694" y="43167"/>
                  </a:cubicBezTo>
                  <a:cubicBezTo>
                    <a:pt x="8700" y="43167"/>
                    <a:pt x="3861" y="41436"/>
                    <a:pt x="-1" y="38271"/>
                  </a:cubicBezTo>
                  <a:lnTo>
                    <a:pt x="13694" y="21567"/>
                  </a:lnTo>
                  <a:lnTo>
                    <a:pt x="14881" y="-1"/>
                  </a:lnTo>
                  <a:close/>
                </a:path>
              </a:pathLst>
            </a:custGeom>
            <a:solidFill>
              <a:srgbClr val="C0C0C0"/>
            </a:solidFill>
            <a:ln w="317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6" name="AutoShape 2060"/>
            <p:cNvSpPr>
              <a:spLocks noChangeAspect="1" noChangeArrowheads="1"/>
            </p:cNvSpPr>
            <p:nvPr/>
          </p:nvSpPr>
          <p:spPr bwMode="auto">
            <a:xfrm rot="-5400000">
              <a:off x="-677" y="2267"/>
              <a:ext cx="2860" cy="1009"/>
            </a:xfrm>
            <a:prstGeom prst="parallelogram">
              <a:avLst>
                <a:gd name="adj" fmla="val 69772"/>
              </a:avLst>
            </a:prstGeom>
            <a:gradFill rotWithShape="1">
              <a:gsLst>
                <a:gs pos="0">
                  <a:srgbClr val="B4B487"/>
                </a:gs>
                <a:gs pos="100000">
                  <a:srgbClr val="FDFDFC"/>
                </a:gs>
              </a:gsLst>
              <a:lin ang="54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7" name="Freeform 2061"/>
            <p:cNvSpPr>
              <a:spLocks noChangeAspect="1"/>
            </p:cNvSpPr>
            <p:nvPr/>
          </p:nvSpPr>
          <p:spPr bwMode="auto">
            <a:xfrm>
              <a:off x="249" y="398"/>
              <a:ext cx="2626" cy="1646"/>
            </a:xfrm>
            <a:custGeom>
              <a:avLst/>
              <a:gdLst>
                <a:gd name="T0" fmla="*/ 996 w 2620"/>
                <a:gd name="T1" fmla="*/ 1636 h 1636"/>
                <a:gd name="T2" fmla="*/ 2620 w 2620"/>
                <a:gd name="T3" fmla="*/ 697 h 1636"/>
                <a:gd name="T4" fmla="*/ 1618 w 2620"/>
                <a:gd name="T5" fmla="*/ 0 h 1636"/>
                <a:gd name="T6" fmla="*/ 0 w 2620"/>
                <a:gd name="T7" fmla="*/ 935 h 1636"/>
                <a:gd name="T8" fmla="*/ 996 w 2620"/>
                <a:gd name="T9" fmla="*/ 1636 h 16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0" h="1636">
                  <a:moveTo>
                    <a:pt x="996" y="1636"/>
                  </a:moveTo>
                  <a:lnTo>
                    <a:pt x="2620" y="697"/>
                  </a:lnTo>
                  <a:lnTo>
                    <a:pt x="1618" y="0"/>
                  </a:lnTo>
                  <a:lnTo>
                    <a:pt x="0" y="935"/>
                  </a:lnTo>
                  <a:lnTo>
                    <a:pt x="996" y="1636"/>
                  </a:lnTo>
                  <a:close/>
                </a:path>
              </a:pathLst>
            </a:custGeom>
            <a:gradFill rotWithShape="1">
              <a:gsLst>
                <a:gs pos="0">
                  <a:srgbClr val="FDFDFC"/>
                </a:gs>
                <a:gs pos="100000">
                  <a:srgbClr val="B4B487"/>
                </a:gs>
              </a:gsLst>
              <a:lin ang="18900000" scaled="1"/>
            </a:gradFill>
            <a:ln w="63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8" name="AutoShape 2062"/>
            <p:cNvSpPr>
              <a:spLocks noChangeAspect="1" noChangeArrowheads="1"/>
            </p:cNvSpPr>
            <p:nvPr/>
          </p:nvSpPr>
          <p:spPr bwMode="auto">
            <a:xfrm rot="5400000" flipH="1">
              <a:off x="516" y="1843"/>
              <a:ext cx="3100" cy="1617"/>
            </a:xfrm>
            <a:prstGeom prst="parallelogram">
              <a:avLst>
                <a:gd name="adj" fmla="val 57659"/>
              </a:avLst>
            </a:prstGeom>
            <a:gradFill rotWithShape="1">
              <a:gsLst>
                <a:gs pos="0">
                  <a:srgbClr val="B4B487"/>
                </a:gs>
                <a:gs pos="100000">
                  <a:srgbClr val="FDFDFC"/>
                </a:gs>
              </a:gsLst>
              <a:lin ang="27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9" name="Line 2063"/>
            <p:cNvSpPr>
              <a:spLocks noChangeAspect="1" noChangeShapeType="1"/>
            </p:cNvSpPr>
            <p:nvPr/>
          </p:nvSpPr>
          <p:spPr bwMode="auto">
            <a:xfrm>
              <a:off x="265" y="1341"/>
              <a:ext cx="993" cy="70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0" name="Line 2064"/>
            <p:cNvSpPr>
              <a:spLocks noChangeAspect="1" noChangeShapeType="1"/>
            </p:cNvSpPr>
            <p:nvPr/>
          </p:nvSpPr>
          <p:spPr bwMode="auto">
            <a:xfrm flipV="1">
              <a:off x="1258" y="1101"/>
              <a:ext cx="1617" cy="927"/>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1" name="Line 2065"/>
            <p:cNvSpPr>
              <a:spLocks noChangeAspect="1" noChangeShapeType="1"/>
            </p:cNvSpPr>
            <p:nvPr/>
          </p:nvSpPr>
          <p:spPr bwMode="auto">
            <a:xfrm flipV="1">
              <a:off x="1258" y="2028"/>
              <a:ext cx="0" cy="217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2" name="Line 2066"/>
            <p:cNvSpPr>
              <a:spLocks noChangeAspect="1" noChangeShapeType="1"/>
            </p:cNvSpPr>
            <p:nvPr/>
          </p:nvSpPr>
          <p:spPr bwMode="auto">
            <a:xfrm>
              <a:off x="2651" y="1229"/>
              <a:ext cx="0" cy="1854"/>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3" name="Line 2067"/>
            <p:cNvSpPr>
              <a:spLocks noChangeAspect="1" noChangeShapeType="1"/>
            </p:cNvSpPr>
            <p:nvPr/>
          </p:nvSpPr>
          <p:spPr bwMode="auto">
            <a:xfrm flipH="1">
              <a:off x="1258" y="3098"/>
              <a:ext cx="1393" cy="799"/>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4" name="Line 2068"/>
            <p:cNvSpPr>
              <a:spLocks noChangeAspect="1" noChangeShapeType="1"/>
            </p:cNvSpPr>
            <p:nvPr/>
          </p:nvSpPr>
          <p:spPr bwMode="auto">
            <a:xfrm>
              <a:off x="1658" y="526"/>
              <a:ext cx="993" cy="703"/>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5" name="AutoShape 2069"/>
            <p:cNvSpPr>
              <a:spLocks noChangeAspect="1" noChangeArrowheads="1"/>
            </p:cNvSpPr>
            <p:nvPr/>
          </p:nvSpPr>
          <p:spPr bwMode="auto">
            <a:xfrm rot="-5400000">
              <a:off x="450" y="1987"/>
              <a:ext cx="639" cy="528"/>
            </a:xfrm>
            <a:prstGeom prst="parallelogram">
              <a:avLst>
                <a:gd name="adj" fmla="val 69717"/>
              </a:avLst>
            </a:prstGeom>
            <a:gradFill rotWithShape="1">
              <a:gsLst>
                <a:gs pos="0">
                  <a:srgbClr val="C0C0C0"/>
                </a:gs>
                <a:gs pos="100000">
                  <a:srgbClr val="353535"/>
                </a:gs>
              </a:gsLst>
              <a:lin ang="0" scaled="1"/>
            </a:gradFill>
            <a:ln w="12700" algn="ctr">
              <a:solidFill>
                <a:srgbClr val="1C1C1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6" name="Line 2070"/>
            <p:cNvSpPr>
              <a:spLocks noChangeAspect="1" noChangeShapeType="1"/>
            </p:cNvSpPr>
            <p:nvPr/>
          </p:nvSpPr>
          <p:spPr bwMode="auto">
            <a:xfrm>
              <a:off x="473" y="2971"/>
              <a:ext cx="592" cy="43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7" name="AutoShape 2071"/>
            <p:cNvSpPr>
              <a:spLocks noChangeAspect="1" noChangeArrowheads="1"/>
            </p:cNvSpPr>
            <p:nvPr/>
          </p:nvSpPr>
          <p:spPr bwMode="auto">
            <a:xfrm rot="-5400000">
              <a:off x="538" y="1660"/>
              <a:ext cx="463" cy="528"/>
            </a:xfrm>
            <a:prstGeom prst="parallelogram">
              <a:avLst>
                <a:gd name="adj" fmla="val 79745"/>
              </a:avLst>
            </a:prstGeom>
            <a:gradFill rotWithShape="1">
              <a:gsLst>
                <a:gs pos="0">
                  <a:srgbClr val="C0C0C0"/>
                </a:gs>
                <a:gs pos="100000">
                  <a:srgbClr val="353535"/>
                </a:gs>
              </a:gsLst>
              <a:lin ang="0" scaled="1"/>
            </a:gradFill>
            <a:ln w="6350" algn="ctr">
              <a:solidFill>
                <a:srgbClr val="4E492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8" name="AutoShape 2072"/>
            <p:cNvSpPr>
              <a:spLocks noChangeAspect="1" noChangeArrowheads="1"/>
            </p:cNvSpPr>
            <p:nvPr/>
          </p:nvSpPr>
          <p:spPr bwMode="auto">
            <a:xfrm rot="-5400000">
              <a:off x="546" y="2691"/>
              <a:ext cx="431" cy="224"/>
            </a:xfrm>
            <a:prstGeom prst="parallelogram">
              <a:avLst>
                <a:gd name="adj" fmla="val 69088"/>
              </a:avLst>
            </a:prstGeom>
            <a:gradFill rotWithShape="1">
              <a:gsLst>
                <a:gs pos="0">
                  <a:srgbClr val="F2ECD8"/>
                </a:gs>
                <a:gs pos="100000">
                  <a:srgbClr val="CEBA70"/>
                </a:gs>
              </a:gsLst>
              <a:path path="shape">
                <a:fillToRect l="50000" t="50000" r="50000" b="50000"/>
              </a:path>
            </a:gradFill>
            <a:ln w="6350" algn="ctr">
              <a:solidFill>
                <a:srgbClr val="808000"/>
              </a:solidFill>
              <a:miter lim="800000"/>
              <a:headEnd/>
              <a:tailEnd/>
            </a:ln>
            <a:effectLst>
              <a:outerShdw dist="17961" dir="2700000" algn="ctr" rotWithShape="0">
                <a:srgbClr val="B4B487"/>
              </a:outerShdw>
            </a:effec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9" name="Line 2073"/>
            <p:cNvSpPr>
              <a:spLocks noChangeAspect="1" noChangeShapeType="1"/>
            </p:cNvSpPr>
            <p:nvPr/>
          </p:nvSpPr>
          <p:spPr bwMode="auto">
            <a:xfrm>
              <a:off x="473" y="3178"/>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0" name="Line 2074"/>
            <p:cNvSpPr>
              <a:spLocks noChangeAspect="1" noChangeShapeType="1"/>
            </p:cNvSpPr>
            <p:nvPr/>
          </p:nvSpPr>
          <p:spPr bwMode="auto">
            <a:xfrm>
              <a:off x="473" y="3370"/>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1" name="Freeform 2075"/>
            <p:cNvSpPr>
              <a:spLocks noChangeAspect="1"/>
            </p:cNvSpPr>
            <p:nvPr/>
          </p:nvSpPr>
          <p:spPr bwMode="auto">
            <a:xfrm>
              <a:off x="249" y="398"/>
              <a:ext cx="2626" cy="3803"/>
            </a:xfrm>
            <a:custGeom>
              <a:avLst/>
              <a:gdLst>
                <a:gd name="T0" fmla="*/ 1003 w 2627"/>
                <a:gd name="T1" fmla="*/ 3803 h 3803"/>
                <a:gd name="T2" fmla="*/ 2627 w 2627"/>
                <a:gd name="T3" fmla="*/ 2865 h 3803"/>
                <a:gd name="T4" fmla="*/ 2627 w 2627"/>
                <a:gd name="T5" fmla="*/ 700 h 3803"/>
                <a:gd name="T6" fmla="*/ 1626 w 2627"/>
                <a:gd name="T7" fmla="*/ 0 h 3803"/>
                <a:gd name="T8" fmla="*/ 1 w 2627"/>
                <a:gd name="T9" fmla="*/ 941 h 3803"/>
                <a:gd name="T10" fmla="*/ 0 w 2627"/>
                <a:gd name="T11" fmla="*/ 3102 h 3803"/>
                <a:gd name="T12" fmla="*/ 1003 w 2627"/>
                <a:gd name="T13" fmla="*/ 3803 h 3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7" h="3803">
                  <a:moveTo>
                    <a:pt x="1003" y="3803"/>
                  </a:moveTo>
                  <a:lnTo>
                    <a:pt x="2627" y="2865"/>
                  </a:lnTo>
                  <a:lnTo>
                    <a:pt x="2627" y="700"/>
                  </a:lnTo>
                  <a:lnTo>
                    <a:pt x="1626" y="0"/>
                  </a:lnTo>
                  <a:lnTo>
                    <a:pt x="1" y="941"/>
                  </a:lnTo>
                  <a:lnTo>
                    <a:pt x="0" y="3102"/>
                  </a:lnTo>
                  <a:lnTo>
                    <a:pt x="1003" y="3803"/>
                  </a:lnTo>
                  <a:close/>
                </a:path>
              </a:pathLst>
            </a:custGeom>
            <a:noFill/>
            <a:ln w="19050" cap="flat" cmpd="sng">
              <a:solidFill>
                <a:srgbClr val="1C1C1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sp>
        <p:nvSpPr>
          <p:cNvPr id="98" name="TextBox 5"/>
          <p:cNvSpPr txBox="1">
            <a:spLocks noChangeArrowheads="1"/>
          </p:cNvSpPr>
          <p:nvPr/>
        </p:nvSpPr>
        <p:spPr bwMode="auto">
          <a:xfrm>
            <a:off x="1048825" y="3541448"/>
            <a:ext cx="1463890" cy="492443"/>
          </a:xfrm>
          <a:prstGeom prst="rect">
            <a:avLst/>
          </a:prstGeom>
          <a:noFill/>
          <a:ln w="9525">
            <a:noFill/>
            <a:miter lim="800000"/>
            <a:headEnd/>
            <a:tailEnd/>
          </a:ln>
        </p:spPr>
        <p:txBody>
          <a:bodyPr wrap="square">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負荷がけ用サーバ</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101" name="四角形吹き出し 100"/>
          <p:cNvSpPr/>
          <p:nvPr/>
        </p:nvSpPr>
        <p:spPr>
          <a:xfrm>
            <a:off x="3631974" y="4524622"/>
            <a:ext cx="2079693" cy="1071133"/>
          </a:xfrm>
          <a:prstGeom prst="wedgeRectCallout">
            <a:avLst>
              <a:gd name="adj1" fmla="val -64642"/>
              <a:gd name="adj2" fmla="val -52260"/>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確認観点①</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現行システム側のリソース状況</a:t>
            </a:r>
          </a:p>
        </p:txBody>
      </p:sp>
      <p:sp>
        <p:nvSpPr>
          <p:cNvPr id="104" name="四角形吹き出し 103"/>
          <p:cNvSpPr/>
          <p:nvPr/>
        </p:nvSpPr>
        <p:spPr>
          <a:xfrm>
            <a:off x="7613816" y="2512127"/>
            <a:ext cx="2079693" cy="1200450"/>
          </a:xfrm>
          <a:prstGeom prst="wedgeRectCallout">
            <a:avLst>
              <a:gd name="adj1" fmla="val -117328"/>
              <a:gd name="adj2" fmla="val 44515"/>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確認観点②</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データの同期状況、時間の計測</a:t>
            </a:r>
          </a:p>
        </p:txBody>
      </p:sp>
      <p:sp>
        <p:nvSpPr>
          <p:cNvPr id="107" name="角丸四角形 106"/>
          <p:cNvSpPr/>
          <p:nvPr/>
        </p:nvSpPr>
        <p:spPr>
          <a:xfrm rot="560105">
            <a:off x="5391726" y="4515522"/>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7" name="正方形/長方形 116"/>
          <p:cNvSpPr/>
          <p:nvPr/>
        </p:nvSpPr>
        <p:spPr>
          <a:xfrm>
            <a:off x="411892" y="957837"/>
            <a:ext cx="1180381"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対策１</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正方形/長方形 117"/>
          <p:cNvSpPr/>
          <p:nvPr/>
        </p:nvSpPr>
        <p:spPr>
          <a:xfrm>
            <a:off x="533400" y="5711018"/>
            <a:ext cx="945991" cy="85061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rot="560105">
            <a:off x="9308252" y="2398088"/>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07345" y="3879370"/>
            <a:ext cx="2190718" cy="128420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以前の経験を活かして、</a:t>
            </a:r>
            <a:endParaRPr kumimoji="1" lang="en-US" altLang="ja-JP" sz="1600" b="1" dirty="0" smtClean="0">
              <a:solidFill>
                <a:schemeClr val="tx1">
                  <a:lumMod val="75000"/>
                  <a:lumOff val="25000"/>
                </a:schemeClr>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自分で性能試験も実施</a:t>
            </a:r>
          </a:p>
        </p:txBody>
      </p:sp>
    </p:spTree>
    <p:extLst>
      <p:ext uri="{BB962C8B-B14F-4D97-AF65-F5344CB8AC3E}">
        <p14:creationId xmlns:p14="http://schemas.microsoft.com/office/powerpoint/2010/main" val="346774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形吹き出し 3"/>
          <p:cNvSpPr/>
          <p:nvPr/>
        </p:nvSpPr>
        <p:spPr>
          <a:xfrm rot="11042351">
            <a:off x="204008" y="3962380"/>
            <a:ext cx="2318230" cy="1186468"/>
          </a:xfrm>
          <a:prstGeom prst="wedgeEllipse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smtClean="0">
              <a:solidFill>
                <a:schemeClr val="tx1"/>
              </a:solidFill>
            </a:endParaRPr>
          </a:p>
        </p:txBody>
      </p:sp>
      <p:grpSp>
        <p:nvGrpSpPr>
          <p:cNvPr id="63" name="グループ化 62"/>
          <p:cNvGrpSpPr/>
          <p:nvPr/>
        </p:nvGrpSpPr>
        <p:grpSpPr>
          <a:xfrm>
            <a:off x="1479391" y="5522142"/>
            <a:ext cx="7768496" cy="1039490"/>
            <a:chOff x="1497151" y="5985540"/>
            <a:chExt cx="7768496" cy="1039490"/>
          </a:xfrm>
        </p:grpSpPr>
        <p:sp>
          <p:nvSpPr>
            <p:cNvPr id="64" name="正方形/長方形 63"/>
            <p:cNvSpPr/>
            <p:nvPr/>
          </p:nvSpPr>
          <p:spPr>
            <a:xfrm>
              <a:off x="1497151" y="6174416"/>
              <a:ext cx="7247707" cy="85061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稼働中</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の現行システムに対する影響範囲を明らかにする必要がある</a:t>
              </a:r>
            </a:p>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p>
          </p:txBody>
        </p:sp>
        <p:sp>
          <p:nvSpPr>
            <p:cNvPr id="65" name="角丸四角形 64"/>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grpSp>
      <p:sp>
        <p:nvSpPr>
          <p:cNvPr id="2" name="タイトル 1"/>
          <p:cNvSpPr>
            <a:spLocks noGrp="1"/>
          </p:cNvSpPr>
          <p:nvPr>
            <p:ph type="title"/>
          </p:nvPr>
        </p:nvSpPr>
        <p:spPr/>
        <p:txBody>
          <a:bodyPr/>
          <a:lstStyle/>
          <a:p>
            <a:r>
              <a:rPr lang="ja-JP" altLang="en-US" dirty="0" smtClean="0">
                <a:cs typeface="Meiryo UI" panose="020B0604030504040204" pitchFamily="50" charset="-128"/>
              </a:rPr>
              <a:t>エラー起きました。こんな原因です。こんな観点不足でした。</a:t>
            </a:r>
            <a:endParaRPr kumimoji="1" lang="ja-JP" altLang="en-US" dirty="0"/>
          </a:p>
        </p:txBody>
      </p:sp>
      <p:sp>
        <p:nvSpPr>
          <p:cNvPr id="6" name="コンテンツ プレースホルダー 2"/>
          <p:cNvSpPr txBox="1">
            <a:spLocks/>
          </p:cNvSpPr>
          <p:nvPr/>
        </p:nvSpPr>
        <p:spPr>
          <a:xfrm>
            <a:off x="1682168" y="962449"/>
            <a:ext cx="7496092"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の性能試験を実施する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1" name="グループ化 60"/>
          <p:cNvGrpSpPr/>
          <p:nvPr/>
        </p:nvGrpSpPr>
        <p:grpSpPr>
          <a:xfrm>
            <a:off x="2709817" y="2363154"/>
            <a:ext cx="5160096" cy="2555295"/>
            <a:chOff x="630743" y="2360157"/>
            <a:chExt cx="5160096" cy="2555295"/>
          </a:xfrm>
        </p:grpSpPr>
        <p:pic>
          <p:nvPicPr>
            <p:cNvPr id="10"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97" y="3339546"/>
              <a:ext cx="724050" cy="814557"/>
            </a:xfrm>
            <a:prstGeom prst="rect">
              <a:avLst/>
            </a:prstGeom>
          </p:spPr>
        </p:pic>
        <p:cxnSp>
          <p:nvCxnSpPr>
            <p:cNvPr id="11" name="直線矢印コネクタ 10"/>
            <p:cNvCxnSpPr>
              <a:stCxn id="31" idx="3"/>
              <a:endCxn id="10" idx="1"/>
            </p:cNvCxnSpPr>
            <p:nvPr/>
          </p:nvCxnSpPr>
          <p:spPr>
            <a:xfrm>
              <a:off x="1930320" y="3741381"/>
              <a:ext cx="827777" cy="5444"/>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10" idx="3"/>
              <a:endCxn id="40" idx="1"/>
            </p:cNvCxnSpPr>
            <p:nvPr/>
          </p:nvCxnSpPr>
          <p:spPr>
            <a:xfrm flipV="1">
              <a:off x="3482147" y="3741379"/>
              <a:ext cx="780269" cy="544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TextBox 5"/>
            <p:cNvSpPr txBox="1">
              <a:spLocks noChangeArrowheads="1"/>
            </p:cNvSpPr>
            <p:nvPr/>
          </p:nvSpPr>
          <p:spPr bwMode="auto">
            <a:xfrm>
              <a:off x="1857446" y="4121516"/>
              <a:ext cx="2525352" cy="400110"/>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p:txBody>
        </p:sp>
        <p:grpSp>
          <p:nvGrpSpPr>
            <p:cNvPr id="59" name="グループ化 58"/>
            <p:cNvGrpSpPr/>
            <p:nvPr/>
          </p:nvGrpSpPr>
          <p:grpSpPr>
            <a:xfrm>
              <a:off x="630743" y="2360157"/>
              <a:ext cx="1347085" cy="2555295"/>
              <a:chOff x="630743" y="2360157"/>
              <a:chExt cx="1347085" cy="2555295"/>
            </a:xfrm>
          </p:grpSpPr>
          <p:grpSp>
            <p:nvGrpSpPr>
              <p:cNvPr id="28" name="グループ化 27"/>
              <p:cNvGrpSpPr/>
              <p:nvPr/>
            </p:nvGrpSpPr>
            <p:grpSpPr>
              <a:xfrm>
                <a:off x="630743" y="2671972"/>
                <a:ext cx="1299577" cy="2243480"/>
                <a:chOff x="5191849" y="908059"/>
                <a:chExt cx="1592697" cy="2243480"/>
              </a:xfrm>
            </p:grpSpPr>
            <p:sp>
              <p:nvSpPr>
                <p:cNvPr id="31" name="角丸四角形 30"/>
                <p:cNvSpPr/>
                <p:nvPr/>
              </p:nvSpPr>
              <p:spPr>
                <a:xfrm>
                  <a:off x="5227448" y="908059"/>
                  <a:ext cx="1557098" cy="2138817"/>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sp>
              <p:nvSpPr>
                <p:cNvPr id="35"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7" name="TextBox 5"/>
              <p:cNvSpPr txBox="1">
                <a:spLocks noChangeArrowheads="1"/>
              </p:cNvSpPr>
              <p:nvPr/>
            </p:nvSpPr>
            <p:spPr bwMode="auto">
              <a:xfrm>
                <a:off x="678251"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現行システム側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60" name="グループ化 59"/>
            <p:cNvGrpSpPr/>
            <p:nvPr/>
          </p:nvGrpSpPr>
          <p:grpSpPr>
            <a:xfrm>
              <a:off x="4198142" y="2360157"/>
              <a:ext cx="1592697" cy="2450630"/>
              <a:chOff x="4198142" y="2360157"/>
              <a:chExt cx="1592697" cy="2450630"/>
            </a:xfrm>
          </p:grpSpPr>
          <p:grpSp>
            <p:nvGrpSpPr>
              <p:cNvPr id="36" name="グループ化 35"/>
              <p:cNvGrpSpPr/>
              <p:nvPr/>
            </p:nvGrpSpPr>
            <p:grpSpPr>
              <a:xfrm>
                <a:off x="4198142" y="2671970"/>
                <a:ext cx="1592697" cy="2138817"/>
                <a:chOff x="8255508" y="916276"/>
                <a:chExt cx="1592697" cy="2138817"/>
              </a:xfrm>
              <a:solidFill>
                <a:schemeClr val="accent6">
                  <a:lumMod val="20000"/>
                  <a:lumOff val="80000"/>
                </a:schemeClr>
              </a:solidFill>
            </p:grpSpPr>
            <p:grpSp>
              <p:nvGrpSpPr>
                <p:cNvPr id="37" name="グループ化 36"/>
                <p:cNvGrpSpPr/>
                <p:nvPr/>
              </p:nvGrpSpPr>
              <p:grpSpPr>
                <a:xfrm>
                  <a:off x="8319782" y="916276"/>
                  <a:ext cx="1344917" cy="2138817"/>
                  <a:chOff x="5271219" y="908058"/>
                  <a:chExt cx="1344917" cy="2138817"/>
                </a:xfrm>
                <a:grpFill/>
              </p:grpSpPr>
              <p:sp>
                <p:nvSpPr>
                  <p:cNvPr id="40" name="角丸四角形 39"/>
                  <p:cNvSpPr/>
                  <p:nvPr/>
                </p:nvSpPr>
                <p:spPr>
                  <a:xfrm>
                    <a:off x="5271219" y="908058"/>
                    <a:ext cx="1344917" cy="2138817"/>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46"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083" y="1608852"/>
                    <a:ext cx="745340" cy="786748"/>
                  </a:xfrm>
                  <a:prstGeom prst="rect">
                    <a:avLst/>
                  </a:prstGeom>
                  <a:grpFill/>
                  <a:ln>
                    <a:noFill/>
                  </a:ln>
                </p:spPr>
              </p:pic>
            </p:grpSp>
            <p:sp>
              <p:nvSpPr>
                <p:cNvPr id="47" name="TextBox 5"/>
                <p:cNvSpPr txBox="1">
                  <a:spLocks noChangeArrowheads="1"/>
                </p:cNvSpPr>
                <p:nvPr/>
              </p:nvSpPr>
              <p:spPr bwMode="auto">
                <a:xfrm>
                  <a:off x="8255508" y="2517414"/>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8" name="TextBox 5"/>
              <p:cNvSpPr txBox="1">
                <a:spLocks noChangeArrowheads="1"/>
              </p:cNvSpPr>
              <p:nvPr/>
            </p:nvSpPr>
            <p:spPr bwMode="auto">
              <a:xfrm>
                <a:off x="4307147"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新システム側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sp>
        <p:nvSpPr>
          <p:cNvPr id="62" name="コンテンツ プレースホルダー 2"/>
          <p:cNvSpPr txBox="1">
            <a:spLocks/>
          </p:cNvSpPr>
          <p:nvPr/>
        </p:nvSpPr>
        <p:spPr>
          <a:xfrm>
            <a:off x="664474" y="1580831"/>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本番を想定した負荷</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側にかけ、</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が本番運用に耐えうるかどうか試験を開発環境にて実施した。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15"/>
          <p:cNvSpPr txBox="1"/>
          <p:nvPr/>
        </p:nvSpPr>
        <p:spPr>
          <a:xfrm>
            <a:off x="1674542" y="3054656"/>
            <a:ext cx="643745" cy="224826"/>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cxnSp>
        <p:nvCxnSpPr>
          <p:cNvPr id="67" name="曲線コネクタ 66"/>
          <p:cNvCxnSpPr/>
          <p:nvPr/>
        </p:nvCxnSpPr>
        <p:spPr>
          <a:xfrm>
            <a:off x="2111748" y="2987872"/>
            <a:ext cx="932779" cy="326262"/>
          </a:xfrm>
          <a:prstGeom prst="curvedConnector2">
            <a:avLst/>
          </a:prstGeom>
          <a:ln w="34925">
            <a:solidFill>
              <a:schemeClr val="tx1">
                <a:lumMod val="75000"/>
                <a:lumOff val="25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0" name="Line 2063"/>
          <p:cNvSpPr>
            <a:spLocks noChangeAspect="1" noChangeShapeType="1"/>
          </p:cNvSpPr>
          <p:nvPr/>
        </p:nvSpPr>
        <p:spPr bwMode="auto">
          <a:xfrm>
            <a:off x="1002082" y="5663982"/>
            <a:ext cx="169359" cy="120131"/>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2" name="Line 2067"/>
          <p:cNvSpPr>
            <a:spLocks noChangeAspect="1" noChangeShapeType="1"/>
          </p:cNvSpPr>
          <p:nvPr/>
        </p:nvSpPr>
        <p:spPr bwMode="auto">
          <a:xfrm flipH="1">
            <a:off x="1632941" y="5988775"/>
            <a:ext cx="237580" cy="136536"/>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nvGrpSpPr>
          <p:cNvPr id="74" name="Group 2076"/>
          <p:cNvGrpSpPr>
            <a:grpSpLocks noChangeAspect="1"/>
          </p:cNvGrpSpPr>
          <p:nvPr/>
        </p:nvGrpSpPr>
        <p:grpSpPr bwMode="auto">
          <a:xfrm>
            <a:off x="1420966" y="2480914"/>
            <a:ext cx="835171" cy="993853"/>
            <a:chOff x="249" y="398"/>
            <a:chExt cx="3202" cy="3803"/>
          </a:xfrm>
        </p:grpSpPr>
        <p:sp>
          <p:nvSpPr>
            <p:cNvPr id="75" name="Arc 2059"/>
            <p:cNvSpPr>
              <a:spLocks noChangeAspect="1"/>
            </p:cNvSpPr>
            <p:nvPr/>
          </p:nvSpPr>
          <p:spPr bwMode="auto">
            <a:xfrm rot="-826081">
              <a:off x="1098" y="2811"/>
              <a:ext cx="2353" cy="1262"/>
            </a:xfrm>
            <a:custGeom>
              <a:avLst/>
              <a:gdLst>
                <a:gd name="T0" fmla="*/ 993 w 35294"/>
                <a:gd name="T1" fmla="*/ 0 h 43167"/>
                <a:gd name="T2" fmla="*/ 0 w 35294"/>
                <a:gd name="T3" fmla="*/ 1116 h 43167"/>
                <a:gd name="T4" fmla="*/ 914 w 35294"/>
                <a:gd name="T5" fmla="*/ 629 h 43167"/>
                <a:gd name="T6" fmla="*/ 0 60000 65536"/>
                <a:gd name="T7" fmla="*/ 0 60000 65536"/>
                <a:gd name="T8" fmla="*/ 0 60000 65536"/>
              </a:gdLst>
              <a:ahLst/>
              <a:cxnLst>
                <a:cxn ang="T6">
                  <a:pos x="T0" y="T1"/>
                </a:cxn>
                <a:cxn ang="T7">
                  <a:pos x="T2" y="T3"/>
                </a:cxn>
                <a:cxn ang="T8">
                  <a:pos x="T4" y="T5"/>
                </a:cxn>
              </a:cxnLst>
              <a:rect l="0" t="0" r="r" b="b"/>
              <a:pathLst>
                <a:path w="35294" h="43167" fill="none" extrusionOk="0">
                  <a:moveTo>
                    <a:pt x="14881" y="-1"/>
                  </a:moveTo>
                  <a:cubicBezTo>
                    <a:pt x="26331" y="629"/>
                    <a:pt x="35294" y="10098"/>
                    <a:pt x="35294" y="21567"/>
                  </a:cubicBezTo>
                  <a:cubicBezTo>
                    <a:pt x="35294" y="33496"/>
                    <a:pt x="25623" y="43167"/>
                    <a:pt x="13694" y="43167"/>
                  </a:cubicBezTo>
                  <a:cubicBezTo>
                    <a:pt x="8700" y="43167"/>
                    <a:pt x="3861" y="41436"/>
                    <a:pt x="-1" y="38271"/>
                  </a:cubicBezTo>
                </a:path>
                <a:path w="35294" h="43167" stroke="0" extrusionOk="0">
                  <a:moveTo>
                    <a:pt x="14881" y="-1"/>
                  </a:moveTo>
                  <a:cubicBezTo>
                    <a:pt x="26331" y="629"/>
                    <a:pt x="35294" y="10098"/>
                    <a:pt x="35294" y="21567"/>
                  </a:cubicBezTo>
                  <a:cubicBezTo>
                    <a:pt x="35294" y="33496"/>
                    <a:pt x="25623" y="43167"/>
                    <a:pt x="13694" y="43167"/>
                  </a:cubicBezTo>
                  <a:cubicBezTo>
                    <a:pt x="8700" y="43167"/>
                    <a:pt x="3861" y="41436"/>
                    <a:pt x="-1" y="38271"/>
                  </a:cubicBezTo>
                  <a:lnTo>
                    <a:pt x="13694" y="21567"/>
                  </a:lnTo>
                  <a:lnTo>
                    <a:pt x="14881" y="-1"/>
                  </a:lnTo>
                  <a:close/>
                </a:path>
              </a:pathLst>
            </a:custGeom>
            <a:solidFill>
              <a:srgbClr val="C0C0C0"/>
            </a:solidFill>
            <a:ln w="317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6" name="AutoShape 2060"/>
            <p:cNvSpPr>
              <a:spLocks noChangeAspect="1" noChangeArrowheads="1"/>
            </p:cNvSpPr>
            <p:nvPr/>
          </p:nvSpPr>
          <p:spPr bwMode="auto">
            <a:xfrm rot="-5400000">
              <a:off x="-677" y="2267"/>
              <a:ext cx="2860" cy="1009"/>
            </a:xfrm>
            <a:prstGeom prst="parallelogram">
              <a:avLst>
                <a:gd name="adj" fmla="val 69772"/>
              </a:avLst>
            </a:prstGeom>
            <a:gradFill rotWithShape="1">
              <a:gsLst>
                <a:gs pos="0">
                  <a:srgbClr val="B4B487"/>
                </a:gs>
                <a:gs pos="100000">
                  <a:srgbClr val="FDFDFC"/>
                </a:gs>
              </a:gsLst>
              <a:lin ang="54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7" name="Freeform 2061"/>
            <p:cNvSpPr>
              <a:spLocks noChangeAspect="1"/>
            </p:cNvSpPr>
            <p:nvPr/>
          </p:nvSpPr>
          <p:spPr bwMode="auto">
            <a:xfrm>
              <a:off x="249" y="398"/>
              <a:ext cx="2626" cy="1646"/>
            </a:xfrm>
            <a:custGeom>
              <a:avLst/>
              <a:gdLst>
                <a:gd name="T0" fmla="*/ 996 w 2620"/>
                <a:gd name="T1" fmla="*/ 1636 h 1636"/>
                <a:gd name="T2" fmla="*/ 2620 w 2620"/>
                <a:gd name="T3" fmla="*/ 697 h 1636"/>
                <a:gd name="T4" fmla="*/ 1618 w 2620"/>
                <a:gd name="T5" fmla="*/ 0 h 1636"/>
                <a:gd name="T6" fmla="*/ 0 w 2620"/>
                <a:gd name="T7" fmla="*/ 935 h 1636"/>
                <a:gd name="T8" fmla="*/ 996 w 2620"/>
                <a:gd name="T9" fmla="*/ 1636 h 16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0" h="1636">
                  <a:moveTo>
                    <a:pt x="996" y="1636"/>
                  </a:moveTo>
                  <a:lnTo>
                    <a:pt x="2620" y="697"/>
                  </a:lnTo>
                  <a:lnTo>
                    <a:pt x="1618" y="0"/>
                  </a:lnTo>
                  <a:lnTo>
                    <a:pt x="0" y="935"/>
                  </a:lnTo>
                  <a:lnTo>
                    <a:pt x="996" y="1636"/>
                  </a:lnTo>
                  <a:close/>
                </a:path>
              </a:pathLst>
            </a:custGeom>
            <a:gradFill rotWithShape="1">
              <a:gsLst>
                <a:gs pos="0">
                  <a:srgbClr val="FDFDFC"/>
                </a:gs>
                <a:gs pos="100000">
                  <a:srgbClr val="B4B487"/>
                </a:gs>
              </a:gsLst>
              <a:lin ang="18900000" scaled="1"/>
            </a:gradFill>
            <a:ln w="63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8" name="AutoShape 2062"/>
            <p:cNvSpPr>
              <a:spLocks noChangeAspect="1" noChangeArrowheads="1"/>
            </p:cNvSpPr>
            <p:nvPr/>
          </p:nvSpPr>
          <p:spPr bwMode="auto">
            <a:xfrm rot="5400000" flipH="1">
              <a:off x="516" y="1843"/>
              <a:ext cx="3100" cy="1617"/>
            </a:xfrm>
            <a:prstGeom prst="parallelogram">
              <a:avLst>
                <a:gd name="adj" fmla="val 57659"/>
              </a:avLst>
            </a:prstGeom>
            <a:gradFill rotWithShape="1">
              <a:gsLst>
                <a:gs pos="0">
                  <a:srgbClr val="B4B487"/>
                </a:gs>
                <a:gs pos="100000">
                  <a:srgbClr val="FDFDFC"/>
                </a:gs>
              </a:gsLst>
              <a:lin ang="27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9" name="Line 2063"/>
            <p:cNvSpPr>
              <a:spLocks noChangeAspect="1" noChangeShapeType="1"/>
            </p:cNvSpPr>
            <p:nvPr/>
          </p:nvSpPr>
          <p:spPr bwMode="auto">
            <a:xfrm>
              <a:off x="265" y="1341"/>
              <a:ext cx="993" cy="70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0" name="Line 2064"/>
            <p:cNvSpPr>
              <a:spLocks noChangeAspect="1" noChangeShapeType="1"/>
            </p:cNvSpPr>
            <p:nvPr/>
          </p:nvSpPr>
          <p:spPr bwMode="auto">
            <a:xfrm flipV="1">
              <a:off x="1258" y="1101"/>
              <a:ext cx="1617" cy="927"/>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1" name="Line 2065"/>
            <p:cNvSpPr>
              <a:spLocks noChangeAspect="1" noChangeShapeType="1"/>
            </p:cNvSpPr>
            <p:nvPr/>
          </p:nvSpPr>
          <p:spPr bwMode="auto">
            <a:xfrm flipV="1">
              <a:off x="1258" y="2028"/>
              <a:ext cx="0" cy="217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2" name="Line 2066"/>
            <p:cNvSpPr>
              <a:spLocks noChangeAspect="1" noChangeShapeType="1"/>
            </p:cNvSpPr>
            <p:nvPr/>
          </p:nvSpPr>
          <p:spPr bwMode="auto">
            <a:xfrm>
              <a:off x="2651" y="1229"/>
              <a:ext cx="0" cy="1854"/>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3" name="Line 2067"/>
            <p:cNvSpPr>
              <a:spLocks noChangeAspect="1" noChangeShapeType="1"/>
            </p:cNvSpPr>
            <p:nvPr/>
          </p:nvSpPr>
          <p:spPr bwMode="auto">
            <a:xfrm flipH="1">
              <a:off x="1258" y="3098"/>
              <a:ext cx="1393" cy="799"/>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4" name="Line 2068"/>
            <p:cNvSpPr>
              <a:spLocks noChangeAspect="1" noChangeShapeType="1"/>
            </p:cNvSpPr>
            <p:nvPr/>
          </p:nvSpPr>
          <p:spPr bwMode="auto">
            <a:xfrm>
              <a:off x="1658" y="526"/>
              <a:ext cx="993" cy="703"/>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5" name="AutoShape 2069"/>
            <p:cNvSpPr>
              <a:spLocks noChangeAspect="1" noChangeArrowheads="1"/>
            </p:cNvSpPr>
            <p:nvPr/>
          </p:nvSpPr>
          <p:spPr bwMode="auto">
            <a:xfrm rot="-5400000">
              <a:off x="450" y="1987"/>
              <a:ext cx="639" cy="528"/>
            </a:xfrm>
            <a:prstGeom prst="parallelogram">
              <a:avLst>
                <a:gd name="adj" fmla="val 69717"/>
              </a:avLst>
            </a:prstGeom>
            <a:gradFill rotWithShape="1">
              <a:gsLst>
                <a:gs pos="0">
                  <a:srgbClr val="C0C0C0"/>
                </a:gs>
                <a:gs pos="100000">
                  <a:srgbClr val="353535"/>
                </a:gs>
              </a:gsLst>
              <a:lin ang="0" scaled="1"/>
            </a:gradFill>
            <a:ln w="12700" algn="ctr">
              <a:solidFill>
                <a:srgbClr val="1C1C1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6" name="Line 2070"/>
            <p:cNvSpPr>
              <a:spLocks noChangeAspect="1" noChangeShapeType="1"/>
            </p:cNvSpPr>
            <p:nvPr/>
          </p:nvSpPr>
          <p:spPr bwMode="auto">
            <a:xfrm>
              <a:off x="473" y="2971"/>
              <a:ext cx="592" cy="43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7" name="AutoShape 2071"/>
            <p:cNvSpPr>
              <a:spLocks noChangeAspect="1" noChangeArrowheads="1"/>
            </p:cNvSpPr>
            <p:nvPr/>
          </p:nvSpPr>
          <p:spPr bwMode="auto">
            <a:xfrm rot="-5400000">
              <a:off x="538" y="1660"/>
              <a:ext cx="463" cy="528"/>
            </a:xfrm>
            <a:prstGeom prst="parallelogram">
              <a:avLst>
                <a:gd name="adj" fmla="val 79745"/>
              </a:avLst>
            </a:prstGeom>
            <a:gradFill rotWithShape="1">
              <a:gsLst>
                <a:gs pos="0">
                  <a:srgbClr val="C0C0C0"/>
                </a:gs>
                <a:gs pos="100000">
                  <a:srgbClr val="353535"/>
                </a:gs>
              </a:gsLst>
              <a:lin ang="0" scaled="1"/>
            </a:gradFill>
            <a:ln w="6350" algn="ctr">
              <a:solidFill>
                <a:srgbClr val="4E492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8" name="AutoShape 2072"/>
            <p:cNvSpPr>
              <a:spLocks noChangeAspect="1" noChangeArrowheads="1"/>
            </p:cNvSpPr>
            <p:nvPr/>
          </p:nvSpPr>
          <p:spPr bwMode="auto">
            <a:xfrm rot="-5400000">
              <a:off x="546" y="2691"/>
              <a:ext cx="431" cy="224"/>
            </a:xfrm>
            <a:prstGeom prst="parallelogram">
              <a:avLst>
                <a:gd name="adj" fmla="val 69088"/>
              </a:avLst>
            </a:prstGeom>
            <a:gradFill rotWithShape="1">
              <a:gsLst>
                <a:gs pos="0">
                  <a:srgbClr val="F2ECD8"/>
                </a:gs>
                <a:gs pos="100000">
                  <a:srgbClr val="CEBA70"/>
                </a:gs>
              </a:gsLst>
              <a:path path="shape">
                <a:fillToRect l="50000" t="50000" r="50000" b="50000"/>
              </a:path>
            </a:gradFill>
            <a:ln w="6350" algn="ctr">
              <a:solidFill>
                <a:srgbClr val="808000"/>
              </a:solidFill>
              <a:miter lim="800000"/>
              <a:headEnd/>
              <a:tailEnd/>
            </a:ln>
            <a:effectLst>
              <a:outerShdw dist="17961" dir="2700000" algn="ctr" rotWithShape="0">
                <a:srgbClr val="B4B487"/>
              </a:outerShdw>
            </a:effec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9" name="Line 2073"/>
            <p:cNvSpPr>
              <a:spLocks noChangeAspect="1" noChangeShapeType="1"/>
            </p:cNvSpPr>
            <p:nvPr/>
          </p:nvSpPr>
          <p:spPr bwMode="auto">
            <a:xfrm>
              <a:off x="473" y="3178"/>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0" name="Line 2074"/>
            <p:cNvSpPr>
              <a:spLocks noChangeAspect="1" noChangeShapeType="1"/>
            </p:cNvSpPr>
            <p:nvPr/>
          </p:nvSpPr>
          <p:spPr bwMode="auto">
            <a:xfrm>
              <a:off x="473" y="3370"/>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1" name="Freeform 2075"/>
            <p:cNvSpPr>
              <a:spLocks noChangeAspect="1"/>
            </p:cNvSpPr>
            <p:nvPr/>
          </p:nvSpPr>
          <p:spPr bwMode="auto">
            <a:xfrm>
              <a:off x="249" y="398"/>
              <a:ext cx="2626" cy="3803"/>
            </a:xfrm>
            <a:custGeom>
              <a:avLst/>
              <a:gdLst>
                <a:gd name="T0" fmla="*/ 1003 w 2627"/>
                <a:gd name="T1" fmla="*/ 3803 h 3803"/>
                <a:gd name="T2" fmla="*/ 2627 w 2627"/>
                <a:gd name="T3" fmla="*/ 2865 h 3803"/>
                <a:gd name="T4" fmla="*/ 2627 w 2627"/>
                <a:gd name="T5" fmla="*/ 700 h 3803"/>
                <a:gd name="T6" fmla="*/ 1626 w 2627"/>
                <a:gd name="T7" fmla="*/ 0 h 3803"/>
                <a:gd name="T8" fmla="*/ 1 w 2627"/>
                <a:gd name="T9" fmla="*/ 941 h 3803"/>
                <a:gd name="T10" fmla="*/ 0 w 2627"/>
                <a:gd name="T11" fmla="*/ 3102 h 3803"/>
                <a:gd name="T12" fmla="*/ 1003 w 2627"/>
                <a:gd name="T13" fmla="*/ 3803 h 3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7" h="3803">
                  <a:moveTo>
                    <a:pt x="1003" y="3803"/>
                  </a:moveTo>
                  <a:lnTo>
                    <a:pt x="2627" y="2865"/>
                  </a:lnTo>
                  <a:lnTo>
                    <a:pt x="2627" y="700"/>
                  </a:lnTo>
                  <a:lnTo>
                    <a:pt x="1626" y="0"/>
                  </a:lnTo>
                  <a:lnTo>
                    <a:pt x="1" y="941"/>
                  </a:lnTo>
                  <a:lnTo>
                    <a:pt x="0" y="3102"/>
                  </a:lnTo>
                  <a:lnTo>
                    <a:pt x="1003" y="3803"/>
                  </a:lnTo>
                  <a:close/>
                </a:path>
              </a:pathLst>
            </a:custGeom>
            <a:noFill/>
            <a:ln w="19050" cap="flat" cmpd="sng">
              <a:solidFill>
                <a:srgbClr val="1C1C1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sp>
        <p:nvSpPr>
          <p:cNvPr id="98" name="TextBox 5"/>
          <p:cNvSpPr txBox="1">
            <a:spLocks noChangeArrowheads="1"/>
          </p:cNvSpPr>
          <p:nvPr/>
        </p:nvSpPr>
        <p:spPr bwMode="auto">
          <a:xfrm>
            <a:off x="1048825" y="3541448"/>
            <a:ext cx="1463890" cy="492443"/>
          </a:xfrm>
          <a:prstGeom prst="rect">
            <a:avLst/>
          </a:prstGeom>
          <a:noFill/>
          <a:ln w="9525">
            <a:noFill/>
            <a:miter lim="800000"/>
            <a:headEnd/>
            <a:tailEnd/>
          </a:ln>
        </p:spPr>
        <p:txBody>
          <a:bodyPr wrap="square">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負荷がけ用サーバ</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101" name="四角形吹き出し 100"/>
          <p:cNvSpPr/>
          <p:nvPr/>
        </p:nvSpPr>
        <p:spPr>
          <a:xfrm>
            <a:off x="3631974" y="4524622"/>
            <a:ext cx="2079693" cy="1071133"/>
          </a:xfrm>
          <a:prstGeom prst="wedgeRectCallout">
            <a:avLst>
              <a:gd name="adj1" fmla="val -64642"/>
              <a:gd name="adj2" fmla="val -52260"/>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確認観点①</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現行システム側のリソース状況</a:t>
            </a:r>
          </a:p>
        </p:txBody>
      </p:sp>
      <p:sp>
        <p:nvSpPr>
          <p:cNvPr id="104" name="四角形吹き出し 103"/>
          <p:cNvSpPr/>
          <p:nvPr/>
        </p:nvSpPr>
        <p:spPr>
          <a:xfrm>
            <a:off x="7613816" y="2512127"/>
            <a:ext cx="2079693" cy="1200450"/>
          </a:xfrm>
          <a:prstGeom prst="wedgeRectCallout">
            <a:avLst>
              <a:gd name="adj1" fmla="val -117328"/>
              <a:gd name="adj2" fmla="val 44515"/>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確認観点②</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データの同期状況、時間の計測</a:t>
            </a:r>
          </a:p>
        </p:txBody>
      </p:sp>
      <p:sp>
        <p:nvSpPr>
          <p:cNvPr id="107" name="角丸四角形 106"/>
          <p:cNvSpPr/>
          <p:nvPr/>
        </p:nvSpPr>
        <p:spPr>
          <a:xfrm rot="560105">
            <a:off x="5391726" y="4515522"/>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7" name="正方形/長方形 116"/>
          <p:cNvSpPr/>
          <p:nvPr/>
        </p:nvSpPr>
        <p:spPr>
          <a:xfrm>
            <a:off x="411892" y="957837"/>
            <a:ext cx="1180381"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対策１</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正方形/長方形 117"/>
          <p:cNvSpPr/>
          <p:nvPr/>
        </p:nvSpPr>
        <p:spPr>
          <a:xfrm>
            <a:off x="533400" y="5711018"/>
            <a:ext cx="945991" cy="85061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rot="560105">
            <a:off x="9308252" y="2398088"/>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07345" y="3879370"/>
            <a:ext cx="2190718" cy="128420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以前の経験を活かして、</a:t>
            </a:r>
            <a:endParaRPr kumimoji="1" lang="en-US" altLang="ja-JP" sz="1600" b="1" dirty="0" smtClean="0">
              <a:solidFill>
                <a:schemeClr val="tx1">
                  <a:lumMod val="75000"/>
                  <a:lumOff val="25000"/>
                </a:schemeClr>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自分で性能試験も実施</a:t>
            </a:r>
          </a:p>
        </p:txBody>
      </p:sp>
    </p:spTree>
    <p:extLst>
      <p:ext uri="{BB962C8B-B14F-4D97-AF65-F5344CB8AC3E}">
        <p14:creationId xmlns:p14="http://schemas.microsoft.com/office/powerpoint/2010/main" val="164473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形吹き出し 3"/>
          <p:cNvSpPr/>
          <p:nvPr/>
        </p:nvSpPr>
        <p:spPr>
          <a:xfrm rot="11042351">
            <a:off x="204008" y="3962380"/>
            <a:ext cx="2318230" cy="1186468"/>
          </a:xfrm>
          <a:prstGeom prst="wedgeEllipse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smtClean="0">
              <a:solidFill>
                <a:schemeClr val="tx1"/>
              </a:solidFill>
            </a:endParaRPr>
          </a:p>
        </p:txBody>
      </p:sp>
      <p:grpSp>
        <p:nvGrpSpPr>
          <p:cNvPr id="63" name="グループ化 62"/>
          <p:cNvGrpSpPr/>
          <p:nvPr/>
        </p:nvGrpSpPr>
        <p:grpSpPr>
          <a:xfrm>
            <a:off x="1479391" y="5522142"/>
            <a:ext cx="7768496" cy="1039490"/>
            <a:chOff x="1497151" y="5985540"/>
            <a:chExt cx="7768496" cy="1039490"/>
          </a:xfrm>
        </p:grpSpPr>
        <p:sp>
          <p:nvSpPr>
            <p:cNvPr id="64" name="正方形/長方形 63"/>
            <p:cNvSpPr/>
            <p:nvPr/>
          </p:nvSpPr>
          <p:spPr>
            <a:xfrm>
              <a:off x="1497151" y="6174416"/>
              <a:ext cx="7247707" cy="85061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稼働中</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の現行システムに対する影響範囲を明らかにする必要がある</a:t>
              </a:r>
            </a:p>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p>
          </p:txBody>
        </p:sp>
        <p:sp>
          <p:nvSpPr>
            <p:cNvPr id="65" name="角丸四角形 64"/>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grpSp>
      <p:sp>
        <p:nvSpPr>
          <p:cNvPr id="2" name="タイトル 1"/>
          <p:cNvSpPr>
            <a:spLocks noGrp="1"/>
          </p:cNvSpPr>
          <p:nvPr>
            <p:ph type="title"/>
          </p:nvPr>
        </p:nvSpPr>
        <p:spPr/>
        <p:txBody>
          <a:bodyPr>
            <a:normAutofit fontScale="90000"/>
          </a:bodyPr>
          <a:lstStyle/>
          <a:p>
            <a:r>
              <a:rPr lang="ja-JP" altLang="en-US" dirty="0" smtClean="0"/>
              <a:t>システム切り替え当日までに影響範囲とか見切って大丈夫にしましたよ。</a:t>
            </a:r>
            <a:endParaRPr kumimoji="1" lang="ja-JP" altLang="en-US" dirty="0"/>
          </a:p>
        </p:txBody>
      </p:sp>
      <p:sp>
        <p:nvSpPr>
          <p:cNvPr id="6" name="コンテンツ プレースホルダー 2"/>
          <p:cNvSpPr txBox="1">
            <a:spLocks/>
          </p:cNvSpPr>
          <p:nvPr/>
        </p:nvSpPr>
        <p:spPr>
          <a:xfrm>
            <a:off x="1682168" y="962449"/>
            <a:ext cx="7496092"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の性能試験を実施する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1" name="グループ化 60"/>
          <p:cNvGrpSpPr/>
          <p:nvPr/>
        </p:nvGrpSpPr>
        <p:grpSpPr>
          <a:xfrm>
            <a:off x="2709817" y="2363154"/>
            <a:ext cx="5160096" cy="2555295"/>
            <a:chOff x="630743" y="2360157"/>
            <a:chExt cx="5160096" cy="2555295"/>
          </a:xfrm>
        </p:grpSpPr>
        <p:pic>
          <p:nvPicPr>
            <p:cNvPr id="10"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97" y="3339546"/>
              <a:ext cx="724050" cy="814557"/>
            </a:xfrm>
            <a:prstGeom prst="rect">
              <a:avLst/>
            </a:prstGeom>
          </p:spPr>
        </p:pic>
        <p:cxnSp>
          <p:nvCxnSpPr>
            <p:cNvPr id="11" name="直線矢印コネクタ 10"/>
            <p:cNvCxnSpPr>
              <a:stCxn id="31" idx="3"/>
              <a:endCxn id="10" idx="1"/>
            </p:cNvCxnSpPr>
            <p:nvPr/>
          </p:nvCxnSpPr>
          <p:spPr>
            <a:xfrm>
              <a:off x="1930320" y="3741381"/>
              <a:ext cx="827777" cy="5444"/>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10" idx="3"/>
              <a:endCxn id="40" idx="1"/>
            </p:cNvCxnSpPr>
            <p:nvPr/>
          </p:nvCxnSpPr>
          <p:spPr>
            <a:xfrm flipV="1">
              <a:off x="3482147" y="3741379"/>
              <a:ext cx="780269" cy="544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TextBox 5"/>
            <p:cNvSpPr txBox="1">
              <a:spLocks noChangeArrowheads="1"/>
            </p:cNvSpPr>
            <p:nvPr/>
          </p:nvSpPr>
          <p:spPr bwMode="auto">
            <a:xfrm>
              <a:off x="1857446" y="4121516"/>
              <a:ext cx="2525352" cy="400110"/>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p:txBody>
        </p:sp>
        <p:grpSp>
          <p:nvGrpSpPr>
            <p:cNvPr id="59" name="グループ化 58"/>
            <p:cNvGrpSpPr/>
            <p:nvPr/>
          </p:nvGrpSpPr>
          <p:grpSpPr>
            <a:xfrm>
              <a:off x="630743" y="2360157"/>
              <a:ext cx="1347085" cy="2555295"/>
              <a:chOff x="630743" y="2360157"/>
              <a:chExt cx="1347085" cy="2555295"/>
            </a:xfrm>
          </p:grpSpPr>
          <p:grpSp>
            <p:nvGrpSpPr>
              <p:cNvPr id="28" name="グループ化 27"/>
              <p:cNvGrpSpPr/>
              <p:nvPr/>
            </p:nvGrpSpPr>
            <p:grpSpPr>
              <a:xfrm>
                <a:off x="630743" y="2671972"/>
                <a:ext cx="1299577" cy="2243480"/>
                <a:chOff x="5191849" y="908059"/>
                <a:chExt cx="1592697" cy="2243480"/>
              </a:xfrm>
            </p:grpSpPr>
            <p:sp>
              <p:nvSpPr>
                <p:cNvPr id="31" name="角丸四角形 30"/>
                <p:cNvSpPr/>
                <p:nvPr/>
              </p:nvSpPr>
              <p:spPr>
                <a:xfrm>
                  <a:off x="5227448" y="908059"/>
                  <a:ext cx="1557098" cy="2138817"/>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sp>
              <p:nvSpPr>
                <p:cNvPr id="35"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7" name="TextBox 5"/>
              <p:cNvSpPr txBox="1">
                <a:spLocks noChangeArrowheads="1"/>
              </p:cNvSpPr>
              <p:nvPr/>
            </p:nvSpPr>
            <p:spPr bwMode="auto">
              <a:xfrm>
                <a:off x="678251"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現行システム側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60" name="グループ化 59"/>
            <p:cNvGrpSpPr/>
            <p:nvPr/>
          </p:nvGrpSpPr>
          <p:grpSpPr>
            <a:xfrm>
              <a:off x="4198142" y="2360157"/>
              <a:ext cx="1592697" cy="2450630"/>
              <a:chOff x="4198142" y="2360157"/>
              <a:chExt cx="1592697" cy="2450630"/>
            </a:xfrm>
          </p:grpSpPr>
          <p:grpSp>
            <p:nvGrpSpPr>
              <p:cNvPr id="36" name="グループ化 35"/>
              <p:cNvGrpSpPr/>
              <p:nvPr/>
            </p:nvGrpSpPr>
            <p:grpSpPr>
              <a:xfrm>
                <a:off x="4198142" y="2671970"/>
                <a:ext cx="1592697" cy="2138817"/>
                <a:chOff x="8255508" y="916276"/>
                <a:chExt cx="1592697" cy="2138817"/>
              </a:xfrm>
              <a:solidFill>
                <a:schemeClr val="accent6">
                  <a:lumMod val="20000"/>
                  <a:lumOff val="80000"/>
                </a:schemeClr>
              </a:solidFill>
            </p:grpSpPr>
            <p:grpSp>
              <p:nvGrpSpPr>
                <p:cNvPr id="37" name="グループ化 36"/>
                <p:cNvGrpSpPr/>
                <p:nvPr/>
              </p:nvGrpSpPr>
              <p:grpSpPr>
                <a:xfrm>
                  <a:off x="8319782" y="916276"/>
                  <a:ext cx="1344917" cy="2138817"/>
                  <a:chOff x="5271219" y="908058"/>
                  <a:chExt cx="1344917" cy="2138817"/>
                </a:xfrm>
                <a:grpFill/>
              </p:grpSpPr>
              <p:sp>
                <p:nvSpPr>
                  <p:cNvPr id="40" name="角丸四角形 39"/>
                  <p:cNvSpPr/>
                  <p:nvPr/>
                </p:nvSpPr>
                <p:spPr>
                  <a:xfrm>
                    <a:off x="5271219" y="908058"/>
                    <a:ext cx="1344917" cy="2138817"/>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46"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083" y="1608852"/>
                    <a:ext cx="745340" cy="786748"/>
                  </a:xfrm>
                  <a:prstGeom prst="rect">
                    <a:avLst/>
                  </a:prstGeom>
                  <a:grpFill/>
                  <a:ln>
                    <a:noFill/>
                  </a:ln>
                </p:spPr>
              </p:pic>
            </p:grpSp>
            <p:sp>
              <p:nvSpPr>
                <p:cNvPr id="47" name="TextBox 5"/>
                <p:cNvSpPr txBox="1">
                  <a:spLocks noChangeArrowheads="1"/>
                </p:cNvSpPr>
                <p:nvPr/>
              </p:nvSpPr>
              <p:spPr bwMode="auto">
                <a:xfrm>
                  <a:off x="8255508" y="2517414"/>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8" name="TextBox 5"/>
              <p:cNvSpPr txBox="1">
                <a:spLocks noChangeArrowheads="1"/>
              </p:cNvSpPr>
              <p:nvPr/>
            </p:nvSpPr>
            <p:spPr bwMode="auto">
              <a:xfrm>
                <a:off x="4307147"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新システム側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sp>
        <p:nvSpPr>
          <p:cNvPr id="62" name="コンテンツ プレースホルダー 2"/>
          <p:cNvSpPr txBox="1">
            <a:spLocks/>
          </p:cNvSpPr>
          <p:nvPr/>
        </p:nvSpPr>
        <p:spPr>
          <a:xfrm>
            <a:off x="664474" y="1580831"/>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本番を想定した負荷</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側にかけ、</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が本番運用に耐えうるかどうか試験を開発環境にて実施した。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15"/>
          <p:cNvSpPr txBox="1"/>
          <p:nvPr/>
        </p:nvSpPr>
        <p:spPr>
          <a:xfrm>
            <a:off x="1674542" y="3054656"/>
            <a:ext cx="643745" cy="224826"/>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cxnSp>
        <p:nvCxnSpPr>
          <p:cNvPr id="67" name="曲線コネクタ 66"/>
          <p:cNvCxnSpPr/>
          <p:nvPr/>
        </p:nvCxnSpPr>
        <p:spPr>
          <a:xfrm>
            <a:off x="2111748" y="2987872"/>
            <a:ext cx="932779" cy="326262"/>
          </a:xfrm>
          <a:prstGeom prst="curvedConnector2">
            <a:avLst/>
          </a:prstGeom>
          <a:ln w="34925">
            <a:solidFill>
              <a:schemeClr val="tx1">
                <a:lumMod val="75000"/>
                <a:lumOff val="25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0" name="Line 2063"/>
          <p:cNvSpPr>
            <a:spLocks noChangeAspect="1" noChangeShapeType="1"/>
          </p:cNvSpPr>
          <p:nvPr/>
        </p:nvSpPr>
        <p:spPr bwMode="auto">
          <a:xfrm>
            <a:off x="1002082" y="5663982"/>
            <a:ext cx="169359" cy="120131"/>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2" name="Line 2067"/>
          <p:cNvSpPr>
            <a:spLocks noChangeAspect="1" noChangeShapeType="1"/>
          </p:cNvSpPr>
          <p:nvPr/>
        </p:nvSpPr>
        <p:spPr bwMode="auto">
          <a:xfrm flipH="1">
            <a:off x="1632941" y="5988775"/>
            <a:ext cx="237580" cy="136536"/>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nvGrpSpPr>
          <p:cNvPr id="74" name="Group 2076"/>
          <p:cNvGrpSpPr>
            <a:grpSpLocks noChangeAspect="1"/>
          </p:cNvGrpSpPr>
          <p:nvPr/>
        </p:nvGrpSpPr>
        <p:grpSpPr bwMode="auto">
          <a:xfrm>
            <a:off x="1420966" y="2480914"/>
            <a:ext cx="835171" cy="993853"/>
            <a:chOff x="249" y="398"/>
            <a:chExt cx="3202" cy="3803"/>
          </a:xfrm>
        </p:grpSpPr>
        <p:sp>
          <p:nvSpPr>
            <p:cNvPr id="75" name="Arc 2059"/>
            <p:cNvSpPr>
              <a:spLocks noChangeAspect="1"/>
            </p:cNvSpPr>
            <p:nvPr/>
          </p:nvSpPr>
          <p:spPr bwMode="auto">
            <a:xfrm rot="-826081">
              <a:off x="1098" y="2811"/>
              <a:ext cx="2353" cy="1262"/>
            </a:xfrm>
            <a:custGeom>
              <a:avLst/>
              <a:gdLst>
                <a:gd name="T0" fmla="*/ 993 w 35294"/>
                <a:gd name="T1" fmla="*/ 0 h 43167"/>
                <a:gd name="T2" fmla="*/ 0 w 35294"/>
                <a:gd name="T3" fmla="*/ 1116 h 43167"/>
                <a:gd name="T4" fmla="*/ 914 w 35294"/>
                <a:gd name="T5" fmla="*/ 629 h 43167"/>
                <a:gd name="T6" fmla="*/ 0 60000 65536"/>
                <a:gd name="T7" fmla="*/ 0 60000 65536"/>
                <a:gd name="T8" fmla="*/ 0 60000 65536"/>
              </a:gdLst>
              <a:ahLst/>
              <a:cxnLst>
                <a:cxn ang="T6">
                  <a:pos x="T0" y="T1"/>
                </a:cxn>
                <a:cxn ang="T7">
                  <a:pos x="T2" y="T3"/>
                </a:cxn>
                <a:cxn ang="T8">
                  <a:pos x="T4" y="T5"/>
                </a:cxn>
              </a:cxnLst>
              <a:rect l="0" t="0" r="r" b="b"/>
              <a:pathLst>
                <a:path w="35294" h="43167" fill="none" extrusionOk="0">
                  <a:moveTo>
                    <a:pt x="14881" y="-1"/>
                  </a:moveTo>
                  <a:cubicBezTo>
                    <a:pt x="26331" y="629"/>
                    <a:pt x="35294" y="10098"/>
                    <a:pt x="35294" y="21567"/>
                  </a:cubicBezTo>
                  <a:cubicBezTo>
                    <a:pt x="35294" y="33496"/>
                    <a:pt x="25623" y="43167"/>
                    <a:pt x="13694" y="43167"/>
                  </a:cubicBezTo>
                  <a:cubicBezTo>
                    <a:pt x="8700" y="43167"/>
                    <a:pt x="3861" y="41436"/>
                    <a:pt x="-1" y="38271"/>
                  </a:cubicBezTo>
                </a:path>
                <a:path w="35294" h="43167" stroke="0" extrusionOk="0">
                  <a:moveTo>
                    <a:pt x="14881" y="-1"/>
                  </a:moveTo>
                  <a:cubicBezTo>
                    <a:pt x="26331" y="629"/>
                    <a:pt x="35294" y="10098"/>
                    <a:pt x="35294" y="21567"/>
                  </a:cubicBezTo>
                  <a:cubicBezTo>
                    <a:pt x="35294" y="33496"/>
                    <a:pt x="25623" y="43167"/>
                    <a:pt x="13694" y="43167"/>
                  </a:cubicBezTo>
                  <a:cubicBezTo>
                    <a:pt x="8700" y="43167"/>
                    <a:pt x="3861" y="41436"/>
                    <a:pt x="-1" y="38271"/>
                  </a:cubicBezTo>
                  <a:lnTo>
                    <a:pt x="13694" y="21567"/>
                  </a:lnTo>
                  <a:lnTo>
                    <a:pt x="14881" y="-1"/>
                  </a:lnTo>
                  <a:close/>
                </a:path>
              </a:pathLst>
            </a:custGeom>
            <a:solidFill>
              <a:srgbClr val="C0C0C0"/>
            </a:solidFill>
            <a:ln w="317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6" name="AutoShape 2060"/>
            <p:cNvSpPr>
              <a:spLocks noChangeAspect="1" noChangeArrowheads="1"/>
            </p:cNvSpPr>
            <p:nvPr/>
          </p:nvSpPr>
          <p:spPr bwMode="auto">
            <a:xfrm rot="-5400000">
              <a:off x="-677" y="2267"/>
              <a:ext cx="2860" cy="1009"/>
            </a:xfrm>
            <a:prstGeom prst="parallelogram">
              <a:avLst>
                <a:gd name="adj" fmla="val 69772"/>
              </a:avLst>
            </a:prstGeom>
            <a:gradFill rotWithShape="1">
              <a:gsLst>
                <a:gs pos="0">
                  <a:srgbClr val="B4B487"/>
                </a:gs>
                <a:gs pos="100000">
                  <a:srgbClr val="FDFDFC"/>
                </a:gs>
              </a:gsLst>
              <a:lin ang="54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7" name="Freeform 2061"/>
            <p:cNvSpPr>
              <a:spLocks noChangeAspect="1"/>
            </p:cNvSpPr>
            <p:nvPr/>
          </p:nvSpPr>
          <p:spPr bwMode="auto">
            <a:xfrm>
              <a:off x="249" y="398"/>
              <a:ext cx="2626" cy="1646"/>
            </a:xfrm>
            <a:custGeom>
              <a:avLst/>
              <a:gdLst>
                <a:gd name="T0" fmla="*/ 996 w 2620"/>
                <a:gd name="T1" fmla="*/ 1636 h 1636"/>
                <a:gd name="T2" fmla="*/ 2620 w 2620"/>
                <a:gd name="T3" fmla="*/ 697 h 1636"/>
                <a:gd name="T4" fmla="*/ 1618 w 2620"/>
                <a:gd name="T5" fmla="*/ 0 h 1636"/>
                <a:gd name="T6" fmla="*/ 0 w 2620"/>
                <a:gd name="T7" fmla="*/ 935 h 1636"/>
                <a:gd name="T8" fmla="*/ 996 w 2620"/>
                <a:gd name="T9" fmla="*/ 1636 h 16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0" h="1636">
                  <a:moveTo>
                    <a:pt x="996" y="1636"/>
                  </a:moveTo>
                  <a:lnTo>
                    <a:pt x="2620" y="697"/>
                  </a:lnTo>
                  <a:lnTo>
                    <a:pt x="1618" y="0"/>
                  </a:lnTo>
                  <a:lnTo>
                    <a:pt x="0" y="935"/>
                  </a:lnTo>
                  <a:lnTo>
                    <a:pt x="996" y="1636"/>
                  </a:lnTo>
                  <a:close/>
                </a:path>
              </a:pathLst>
            </a:custGeom>
            <a:gradFill rotWithShape="1">
              <a:gsLst>
                <a:gs pos="0">
                  <a:srgbClr val="FDFDFC"/>
                </a:gs>
                <a:gs pos="100000">
                  <a:srgbClr val="B4B487"/>
                </a:gs>
              </a:gsLst>
              <a:lin ang="18900000" scaled="1"/>
            </a:gradFill>
            <a:ln w="63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8" name="AutoShape 2062"/>
            <p:cNvSpPr>
              <a:spLocks noChangeAspect="1" noChangeArrowheads="1"/>
            </p:cNvSpPr>
            <p:nvPr/>
          </p:nvSpPr>
          <p:spPr bwMode="auto">
            <a:xfrm rot="5400000" flipH="1">
              <a:off x="516" y="1843"/>
              <a:ext cx="3100" cy="1617"/>
            </a:xfrm>
            <a:prstGeom prst="parallelogram">
              <a:avLst>
                <a:gd name="adj" fmla="val 57659"/>
              </a:avLst>
            </a:prstGeom>
            <a:gradFill rotWithShape="1">
              <a:gsLst>
                <a:gs pos="0">
                  <a:srgbClr val="B4B487"/>
                </a:gs>
                <a:gs pos="100000">
                  <a:srgbClr val="FDFDFC"/>
                </a:gs>
              </a:gsLst>
              <a:lin ang="27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9" name="Line 2063"/>
            <p:cNvSpPr>
              <a:spLocks noChangeAspect="1" noChangeShapeType="1"/>
            </p:cNvSpPr>
            <p:nvPr/>
          </p:nvSpPr>
          <p:spPr bwMode="auto">
            <a:xfrm>
              <a:off x="265" y="1341"/>
              <a:ext cx="993" cy="70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0" name="Line 2064"/>
            <p:cNvSpPr>
              <a:spLocks noChangeAspect="1" noChangeShapeType="1"/>
            </p:cNvSpPr>
            <p:nvPr/>
          </p:nvSpPr>
          <p:spPr bwMode="auto">
            <a:xfrm flipV="1">
              <a:off x="1258" y="1101"/>
              <a:ext cx="1617" cy="927"/>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1" name="Line 2065"/>
            <p:cNvSpPr>
              <a:spLocks noChangeAspect="1" noChangeShapeType="1"/>
            </p:cNvSpPr>
            <p:nvPr/>
          </p:nvSpPr>
          <p:spPr bwMode="auto">
            <a:xfrm flipV="1">
              <a:off x="1258" y="2028"/>
              <a:ext cx="0" cy="217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2" name="Line 2066"/>
            <p:cNvSpPr>
              <a:spLocks noChangeAspect="1" noChangeShapeType="1"/>
            </p:cNvSpPr>
            <p:nvPr/>
          </p:nvSpPr>
          <p:spPr bwMode="auto">
            <a:xfrm>
              <a:off x="2651" y="1229"/>
              <a:ext cx="0" cy="1854"/>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3" name="Line 2067"/>
            <p:cNvSpPr>
              <a:spLocks noChangeAspect="1" noChangeShapeType="1"/>
            </p:cNvSpPr>
            <p:nvPr/>
          </p:nvSpPr>
          <p:spPr bwMode="auto">
            <a:xfrm flipH="1">
              <a:off x="1258" y="3098"/>
              <a:ext cx="1393" cy="799"/>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4" name="Line 2068"/>
            <p:cNvSpPr>
              <a:spLocks noChangeAspect="1" noChangeShapeType="1"/>
            </p:cNvSpPr>
            <p:nvPr/>
          </p:nvSpPr>
          <p:spPr bwMode="auto">
            <a:xfrm>
              <a:off x="1658" y="526"/>
              <a:ext cx="993" cy="703"/>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5" name="AutoShape 2069"/>
            <p:cNvSpPr>
              <a:spLocks noChangeAspect="1" noChangeArrowheads="1"/>
            </p:cNvSpPr>
            <p:nvPr/>
          </p:nvSpPr>
          <p:spPr bwMode="auto">
            <a:xfrm rot="-5400000">
              <a:off x="450" y="1987"/>
              <a:ext cx="639" cy="528"/>
            </a:xfrm>
            <a:prstGeom prst="parallelogram">
              <a:avLst>
                <a:gd name="adj" fmla="val 69717"/>
              </a:avLst>
            </a:prstGeom>
            <a:gradFill rotWithShape="1">
              <a:gsLst>
                <a:gs pos="0">
                  <a:srgbClr val="C0C0C0"/>
                </a:gs>
                <a:gs pos="100000">
                  <a:srgbClr val="353535"/>
                </a:gs>
              </a:gsLst>
              <a:lin ang="0" scaled="1"/>
            </a:gradFill>
            <a:ln w="12700" algn="ctr">
              <a:solidFill>
                <a:srgbClr val="1C1C1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6" name="Line 2070"/>
            <p:cNvSpPr>
              <a:spLocks noChangeAspect="1" noChangeShapeType="1"/>
            </p:cNvSpPr>
            <p:nvPr/>
          </p:nvSpPr>
          <p:spPr bwMode="auto">
            <a:xfrm>
              <a:off x="473" y="2971"/>
              <a:ext cx="592" cy="43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7" name="AutoShape 2071"/>
            <p:cNvSpPr>
              <a:spLocks noChangeAspect="1" noChangeArrowheads="1"/>
            </p:cNvSpPr>
            <p:nvPr/>
          </p:nvSpPr>
          <p:spPr bwMode="auto">
            <a:xfrm rot="-5400000">
              <a:off x="538" y="1660"/>
              <a:ext cx="463" cy="528"/>
            </a:xfrm>
            <a:prstGeom prst="parallelogram">
              <a:avLst>
                <a:gd name="adj" fmla="val 79745"/>
              </a:avLst>
            </a:prstGeom>
            <a:gradFill rotWithShape="1">
              <a:gsLst>
                <a:gs pos="0">
                  <a:srgbClr val="C0C0C0"/>
                </a:gs>
                <a:gs pos="100000">
                  <a:srgbClr val="353535"/>
                </a:gs>
              </a:gsLst>
              <a:lin ang="0" scaled="1"/>
            </a:gradFill>
            <a:ln w="6350" algn="ctr">
              <a:solidFill>
                <a:srgbClr val="4E492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8" name="AutoShape 2072"/>
            <p:cNvSpPr>
              <a:spLocks noChangeAspect="1" noChangeArrowheads="1"/>
            </p:cNvSpPr>
            <p:nvPr/>
          </p:nvSpPr>
          <p:spPr bwMode="auto">
            <a:xfrm rot="-5400000">
              <a:off x="546" y="2691"/>
              <a:ext cx="431" cy="224"/>
            </a:xfrm>
            <a:prstGeom prst="parallelogram">
              <a:avLst>
                <a:gd name="adj" fmla="val 69088"/>
              </a:avLst>
            </a:prstGeom>
            <a:gradFill rotWithShape="1">
              <a:gsLst>
                <a:gs pos="0">
                  <a:srgbClr val="F2ECD8"/>
                </a:gs>
                <a:gs pos="100000">
                  <a:srgbClr val="CEBA70"/>
                </a:gs>
              </a:gsLst>
              <a:path path="shape">
                <a:fillToRect l="50000" t="50000" r="50000" b="50000"/>
              </a:path>
            </a:gradFill>
            <a:ln w="6350" algn="ctr">
              <a:solidFill>
                <a:srgbClr val="808000"/>
              </a:solidFill>
              <a:miter lim="800000"/>
              <a:headEnd/>
              <a:tailEnd/>
            </a:ln>
            <a:effectLst>
              <a:outerShdw dist="17961" dir="2700000" algn="ctr" rotWithShape="0">
                <a:srgbClr val="B4B487"/>
              </a:outerShdw>
            </a:effec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9" name="Line 2073"/>
            <p:cNvSpPr>
              <a:spLocks noChangeAspect="1" noChangeShapeType="1"/>
            </p:cNvSpPr>
            <p:nvPr/>
          </p:nvSpPr>
          <p:spPr bwMode="auto">
            <a:xfrm>
              <a:off x="473" y="3178"/>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0" name="Line 2074"/>
            <p:cNvSpPr>
              <a:spLocks noChangeAspect="1" noChangeShapeType="1"/>
            </p:cNvSpPr>
            <p:nvPr/>
          </p:nvSpPr>
          <p:spPr bwMode="auto">
            <a:xfrm>
              <a:off x="473" y="3370"/>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1" name="Freeform 2075"/>
            <p:cNvSpPr>
              <a:spLocks noChangeAspect="1"/>
            </p:cNvSpPr>
            <p:nvPr/>
          </p:nvSpPr>
          <p:spPr bwMode="auto">
            <a:xfrm>
              <a:off x="249" y="398"/>
              <a:ext cx="2626" cy="3803"/>
            </a:xfrm>
            <a:custGeom>
              <a:avLst/>
              <a:gdLst>
                <a:gd name="T0" fmla="*/ 1003 w 2627"/>
                <a:gd name="T1" fmla="*/ 3803 h 3803"/>
                <a:gd name="T2" fmla="*/ 2627 w 2627"/>
                <a:gd name="T3" fmla="*/ 2865 h 3803"/>
                <a:gd name="T4" fmla="*/ 2627 w 2627"/>
                <a:gd name="T5" fmla="*/ 700 h 3803"/>
                <a:gd name="T6" fmla="*/ 1626 w 2627"/>
                <a:gd name="T7" fmla="*/ 0 h 3803"/>
                <a:gd name="T8" fmla="*/ 1 w 2627"/>
                <a:gd name="T9" fmla="*/ 941 h 3803"/>
                <a:gd name="T10" fmla="*/ 0 w 2627"/>
                <a:gd name="T11" fmla="*/ 3102 h 3803"/>
                <a:gd name="T12" fmla="*/ 1003 w 2627"/>
                <a:gd name="T13" fmla="*/ 3803 h 3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7" h="3803">
                  <a:moveTo>
                    <a:pt x="1003" y="3803"/>
                  </a:moveTo>
                  <a:lnTo>
                    <a:pt x="2627" y="2865"/>
                  </a:lnTo>
                  <a:lnTo>
                    <a:pt x="2627" y="700"/>
                  </a:lnTo>
                  <a:lnTo>
                    <a:pt x="1626" y="0"/>
                  </a:lnTo>
                  <a:lnTo>
                    <a:pt x="1" y="941"/>
                  </a:lnTo>
                  <a:lnTo>
                    <a:pt x="0" y="3102"/>
                  </a:lnTo>
                  <a:lnTo>
                    <a:pt x="1003" y="3803"/>
                  </a:lnTo>
                  <a:close/>
                </a:path>
              </a:pathLst>
            </a:custGeom>
            <a:noFill/>
            <a:ln w="19050" cap="flat" cmpd="sng">
              <a:solidFill>
                <a:srgbClr val="1C1C1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sp>
        <p:nvSpPr>
          <p:cNvPr id="98" name="TextBox 5"/>
          <p:cNvSpPr txBox="1">
            <a:spLocks noChangeArrowheads="1"/>
          </p:cNvSpPr>
          <p:nvPr/>
        </p:nvSpPr>
        <p:spPr bwMode="auto">
          <a:xfrm>
            <a:off x="1048825" y="3541448"/>
            <a:ext cx="1463890" cy="492443"/>
          </a:xfrm>
          <a:prstGeom prst="rect">
            <a:avLst/>
          </a:prstGeom>
          <a:noFill/>
          <a:ln w="9525">
            <a:noFill/>
            <a:miter lim="800000"/>
            <a:headEnd/>
            <a:tailEnd/>
          </a:ln>
        </p:spPr>
        <p:txBody>
          <a:bodyPr wrap="square">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負荷がけ用サーバ</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101" name="四角形吹き出し 100"/>
          <p:cNvSpPr/>
          <p:nvPr/>
        </p:nvSpPr>
        <p:spPr>
          <a:xfrm>
            <a:off x="3631974" y="4524622"/>
            <a:ext cx="2079693" cy="1071133"/>
          </a:xfrm>
          <a:prstGeom prst="wedgeRectCallout">
            <a:avLst>
              <a:gd name="adj1" fmla="val -64642"/>
              <a:gd name="adj2" fmla="val -52260"/>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確認観点①</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現行システム側のリソース状況</a:t>
            </a:r>
          </a:p>
        </p:txBody>
      </p:sp>
      <p:sp>
        <p:nvSpPr>
          <p:cNvPr id="104" name="四角形吹き出し 103"/>
          <p:cNvSpPr/>
          <p:nvPr/>
        </p:nvSpPr>
        <p:spPr>
          <a:xfrm>
            <a:off x="7613816" y="2512127"/>
            <a:ext cx="2079693" cy="1200450"/>
          </a:xfrm>
          <a:prstGeom prst="wedgeRectCallout">
            <a:avLst>
              <a:gd name="adj1" fmla="val -117328"/>
              <a:gd name="adj2" fmla="val 44515"/>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確認観点②</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データの同期状況、時間の計測</a:t>
            </a:r>
          </a:p>
        </p:txBody>
      </p:sp>
      <p:sp>
        <p:nvSpPr>
          <p:cNvPr id="107" name="角丸四角形 106"/>
          <p:cNvSpPr/>
          <p:nvPr/>
        </p:nvSpPr>
        <p:spPr>
          <a:xfrm rot="560105">
            <a:off x="5391726" y="4515522"/>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7" name="正方形/長方形 116"/>
          <p:cNvSpPr/>
          <p:nvPr/>
        </p:nvSpPr>
        <p:spPr>
          <a:xfrm>
            <a:off x="411892" y="957837"/>
            <a:ext cx="1180381"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対策１</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正方形/長方形 117"/>
          <p:cNvSpPr/>
          <p:nvPr/>
        </p:nvSpPr>
        <p:spPr>
          <a:xfrm>
            <a:off x="533400" y="5711018"/>
            <a:ext cx="945991" cy="85061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rot="560105">
            <a:off x="9308252" y="2398088"/>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07345" y="3879370"/>
            <a:ext cx="2190718" cy="128420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以前の経験を活かして、</a:t>
            </a:r>
            <a:endParaRPr kumimoji="1" lang="en-US" altLang="ja-JP" sz="1600" b="1" dirty="0" smtClean="0">
              <a:solidFill>
                <a:schemeClr val="tx1">
                  <a:lumMod val="75000"/>
                  <a:lumOff val="25000"/>
                </a:schemeClr>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自分で性能試験も実施</a:t>
            </a:r>
          </a:p>
        </p:txBody>
      </p:sp>
    </p:spTree>
    <p:extLst>
      <p:ext uri="{BB962C8B-B14F-4D97-AF65-F5344CB8AC3E}">
        <p14:creationId xmlns:p14="http://schemas.microsoft.com/office/powerpoint/2010/main" val="128681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効果の測定</a:t>
            </a:r>
            <a:endParaRPr kumimoji="1" lang="ja-JP" altLang="en-US" dirty="0"/>
          </a:p>
        </p:txBody>
      </p:sp>
      <p:sp>
        <p:nvSpPr>
          <p:cNvPr id="6" name="コンテンツ プレースホルダー 2"/>
          <p:cNvSpPr txBox="1">
            <a:spLocks/>
          </p:cNvSpPr>
          <p:nvPr/>
        </p:nvSpPr>
        <p:spPr>
          <a:xfrm>
            <a:off x="359374" y="741104"/>
            <a:ext cx="8450759" cy="650181"/>
          </a:xfrm>
          <a:prstGeom prst="rect">
            <a:avLst/>
          </a:prstGeom>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の利用によって、</a:t>
            </a:r>
            <a:r>
              <a:rPr lang="ja-JP" altLang="en-US" sz="1800" u="sng" spc="100" dirty="0" smtClean="0">
                <a:solidFill>
                  <a:schemeClr val="accent6"/>
                </a:solidFill>
                <a:latin typeface="Meiryo UI" panose="020B0604030504040204" pitchFamily="50" charset="-128"/>
                <a:ea typeface="Meiryo UI" panose="020B0604030504040204" pitchFamily="50" charset="-128"/>
              </a:rPr>
              <a:t>データ移行作業時間の極小化</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に成功</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z="1800" u="sng" spc="100" dirty="0" smtClean="0">
                <a:solidFill>
                  <a:schemeClr val="accent6"/>
                </a:solidFill>
                <a:latin typeface="Meiryo UI" panose="020B0604030504040204" pitchFamily="50" charset="-128"/>
                <a:ea typeface="Meiryo UI" panose="020B0604030504040204" pitchFamily="50" charset="-128"/>
              </a:rPr>
              <a:t>信頼性の高い移行</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となるように、事前に課題をつぶした。</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4" name="グループ化 3"/>
          <p:cNvGrpSpPr/>
          <p:nvPr/>
        </p:nvGrpSpPr>
        <p:grpSpPr>
          <a:xfrm>
            <a:off x="165932" y="1468209"/>
            <a:ext cx="9361040" cy="4214773"/>
            <a:chOff x="223082" y="2276320"/>
            <a:chExt cx="9361040" cy="4214773"/>
          </a:xfrm>
        </p:grpSpPr>
        <p:sp>
          <p:nvSpPr>
            <p:cNvPr id="9" name="ホームベース 8"/>
            <p:cNvSpPr/>
            <p:nvPr/>
          </p:nvSpPr>
          <p:spPr>
            <a:xfrm>
              <a:off x="1447218" y="3040877"/>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10" name="右矢印 9"/>
            <p:cNvSpPr/>
            <p:nvPr/>
          </p:nvSpPr>
          <p:spPr>
            <a:xfrm>
              <a:off x="3753176" y="2972904"/>
              <a:ext cx="3012188"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en-US" altLang="ja-JP" sz="800" dirty="0" smtClean="0">
                  <a:solidFill>
                    <a:schemeClr val="bg1"/>
                  </a:solidFill>
                  <a:latin typeface="メイリオ" pitchFamily="50" charset="-128"/>
                  <a:ea typeface="メイリオ" pitchFamily="50" charset="-128"/>
                  <a:cs typeface="メイリオ" pitchFamily="50" charset="-128"/>
                </a:rPr>
                <a:t>DB</a:t>
              </a:r>
              <a:r>
                <a:rPr kumimoji="0" lang="ja-JP" altLang="en-US" sz="800" dirty="0" smtClean="0">
                  <a:solidFill>
                    <a:schemeClr val="bg1"/>
                  </a:solidFill>
                  <a:latin typeface="メイリオ" pitchFamily="50" charset="-128"/>
                  <a:ea typeface="メイリオ" pitchFamily="50" charset="-128"/>
                  <a:cs typeface="メイリオ" pitchFamily="50" charset="-128"/>
                </a:rPr>
                <a:t>のエクスポート・転送・インポート作業（手動）</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cxnSp>
          <p:nvCxnSpPr>
            <p:cNvPr id="11" name="直線コネクタ 10"/>
            <p:cNvCxnSpPr/>
            <p:nvPr/>
          </p:nvCxnSpPr>
          <p:spPr>
            <a:xfrm>
              <a:off x="2869377" y="275284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8031855" y="275284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ホームベース 12"/>
            <p:cNvSpPr/>
            <p:nvPr/>
          </p:nvSpPr>
          <p:spPr>
            <a:xfrm>
              <a:off x="8031855" y="3040877"/>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14" name="テキスト ボックス 12"/>
            <p:cNvSpPr txBox="1"/>
            <p:nvPr/>
          </p:nvSpPr>
          <p:spPr>
            <a:xfrm>
              <a:off x="2275311" y="2357961"/>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r>
                <a:rPr kumimoji="1" lang="en-US" altLang="ja-JP" sz="1100" dirty="0" smtClean="0">
                  <a:solidFill>
                    <a:schemeClr val="accent2"/>
                  </a:solidFill>
                </a:rPr>
                <a:t/>
              </a:r>
              <a:br>
                <a:rPr kumimoji="1" lang="en-US" altLang="ja-JP" sz="1100" dirty="0" smtClean="0">
                  <a:solidFill>
                    <a:schemeClr val="accent2"/>
                  </a:solidFill>
                </a:rPr>
              </a:br>
              <a:r>
                <a:rPr kumimoji="1" lang="ja-JP" altLang="en-US" sz="1100" dirty="0" smtClean="0">
                  <a:solidFill>
                    <a:schemeClr val="accent2"/>
                  </a:solidFill>
                </a:rPr>
                <a:t>クローズ</a:t>
              </a:r>
              <a:endParaRPr kumimoji="1" lang="ja-JP" altLang="en-US" sz="1100" dirty="0">
                <a:solidFill>
                  <a:schemeClr val="accent2"/>
                </a:solidFill>
              </a:endParaRPr>
            </a:p>
          </p:txBody>
        </p:sp>
        <p:sp>
          <p:nvSpPr>
            <p:cNvPr id="15" name="テキスト ボックス 13"/>
            <p:cNvSpPr txBox="1"/>
            <p:nvPr/>
          </p:nvSpPr>
          <p:spPr>
            <a:xfrm>
              <a:off x="7437789" y="2359238"/>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endParaRPr lang="en-US" altLang="ja-JP" sz="1100" dirty="0">
                <a:solidFill>
                  <a:schemeClr val="accent2"/>
                </a:solidFill>
              </a:endParaRPr>
            </a:p>
            <a:p>
              <a:pPr algn="ctr"/>
              <a:r>
                <a:rPr kumimoji="1" lang="ja-JP" altLang="en-US" sz="1100" dirty="0" smtClean="0">
                  <a:solidFill>
                    <a:schemeClr val="accent2"/>
                  </a:solidFill>
                </a:rPr>
                <a:t>オープン</a:t>
              </a:r>
              <a:endParaRPr kumimoji="1" lang="ja-JP" altLang="en-US" sz="1100" dirty="0">
                <a:solidFill>
                  <a:schemeClr val="accent2"/>
                </a:solidFill>
              </a:endParaRPr>
            </a:p>
          </p:txBody>
        </p:sp>
        <p:cxnSp>
          <p:nvCxnSpPr>
            <p:cNvPr id="16" name="直線矢印コネクタ 15"/>
            <p:cNvCxnSpPr/>
            <p:nvPr/>
          </p:nvCxnSpPr>
          <p:spPr>
            <a:xfrm>
              <a:off x="2993652" y="391987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5"/>
            <p:cNvSpPr txBox="1"/>
            <p:nvPr/>
          </p:nvSpPr>
          <p:spPr>
            <a:xfrm>
              <a:off x="2993651" y="3963206"/>
              <a:ext cx="5038203" cy="26161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bg1">
                      <a:lumMod val="50000"/>
                    </a:schemeClr>
                  </a:solidFill>
                </a:rPr>
                <a:t>サービス停止時間 </a:t>
              </a:r>
              <a:r>
                <a:rPr kumimoji="1" lang="en-US" altLang="ja-JP" sz="1100" dirty="0" smtClean="0">
                  <a:solidFill>
                    <a:schemeClr val="bg1">
                      <a:lumMod val="50000"/>
                    </a:schemeClr>
                  </a:solidFill>
                </a:rPr>
                <a:t>26.5h</a:t>
              </a:r>
              <a:endParaRPr kumimoji="1" lang="ja-JP" altLang="en-US" sz="1100" dirty="0">
                <a:solidFill>
                  <a:schemeClr val="bg1">
                    <a:lumMod val="50000"/>
                  </a:schemeClr>
                </a:solidFill>
              </a:endParaRPr>
            </a:p>
          </p:txBody>
        </p:sp>
        <p:sp>
          <p:nvSpPr>
            <p:cNvPr id="18" name="右矢印 17"/>
            <p:cNvSpPr/>
            <p:nvPr/>
          </p:nvSpPr>
          <p:spPr>
            <a:xfrm>
              <a:off x="6793645" y="2968870"/>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動作確認、</a:t>
              </a:r>
              <a:r>
                <a:rPr kumimoji="0" lang="en-US" altLang="ja-JP" sz="800" dirty="0" smtClean="0">
                  <a:solidFill>
                    <a:schemeClr val="bg1"/>
                  </a:solidFill>
                  <a:latin typeface="メイリオ" pitchFamily="50" charset="-128"/>
                  <a:ea typeface="メイリオ" pitchFamily="50" charset="-128"/>
                  <a:cs typeface="メイリオ" pitchFamily="50" charset="-128"/>
                </a:rPr>
                <a:t/>
              </a:r>
              <a:br>
                <a:rPr kumimoji="0" lang="en-US" altLang="ja-JP" sz="800" dirty="0" smtClean="0">
                  <a:solidFill>
                    <a:schemeClr val="bg1"/>
                  </a:solidFill>
                  <a:latin typeface="メイリオ" pitchFamily="50" charset="-128"/>
                  <a:ea typeface="メイリオ" pitchFamily="50" charset="-128"/>
                  <a:cs typeface="メイリオ" pitchFamily="50" charset="-128"/>
                </a:rPr>
              </a:br>
              <a:r>
                <a:rPr kumimoji="0" lang="ja-JP" altLang="en-US" sz="800" dirty="0" smtClean="0">
                  <a:solidFill>
                    <a:schemeClr val="bg1"/>
                  </a:solidFill>
                  <a:latin typeface="メイリオ" pitchFamily="50" charset="-128"/>
                  <a:ea typeface="メイリオ" pitchFamily="50" charset="-128"/>
                  <a:cs typeface="メイリオ" pitchFamily="50" charset="-128"/>
                </a:rPr>
                <a:t>ライブテスト</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19" name="右矢印 18"/>
            <p:cNvSpPr/>
            <p:nvPr/>
          </p:nvSpPr>
          <p:spPr>
            <a:xfrm>
              <a:off x="2887378" y="2970887"/>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tx1"/>
                  </a:solidFill>
                  <a:latin typeface="メイリオ" pitchFamily="50" charset="-128"/>
                  <a:ea typeface="メイリオ" pitchFamily="50" charset="-128"/>
                  <a:cs typeface="メイリオ" pitchFamily="50" charset="-128"/>
                </a:rPr>
                <a:t>シ</a:t>
              </a:r>
              <a:r>
                <a:rPr kumimoji="0" lang="ja-JP" altLang="en-US" sz="800" dirty="0" smtClean="0">
                  <a:solidFill>
                    <a:schemeClr val="bg1"/>
                  </a:solidFill>
                  <a:latin typeface="メイリオ" pitchFamily="50" charset="-128"/>
                  <a:ea typeface="メイリオ" pitchFamily="50" charset="-128"/>
                  <a:cs typeface="メイリオ" pitchFamily="50" charset="-128"/>
                </a:rPr>
                <a:t>ステム停止作業・</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最終バッチ処理</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20" name="テキスト ボックス 20"/>
            <p:cNvSpPr txBox="1"/>
            <p:nvPr/>
          </p:nvSpPr>
          <p:spPr>
            <a:xfrm>
              <a:off x="2965371" y="337017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2.5h</a:t>
              </a:r>
              <a:endParaRPr lang="ja-JP" altLang="en-US" sz="1400" dirty="0">
                <a:solidFill>
                  <a:schemeClr val="bg1">
                    <a:lumMod val="50000"/>
                  </a:schemeClr>
                </a:solidFill>
              </a:endParaRPr>
            </a:p>
          </p:txBody>
        </p:sp>
        <p:sp>
          <p:nvSpPr>
            <p:cNvPr id="21" name="テキスト ボックス 21"/>
            <p:cNvSpPr txBox="1"/>
            <p:nvPr/>
          </p:nvSpPr>
          <p:spPr>
            <a:xfrm>
              <a:off x="4814264" y="3370172"/>
              <a:ext cx="730625" cy="369332"/>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800" dirty="0" smtClean="0">
                  <a:solidFill>
                    <a:schemeClr val="bg1">
                      <a:lumMod val="50000"/>
                    </a:schemeClr>
                  </a:solidFill>
                </a:rPr>
                <a:t>19h</a:t>
              </a:r>
              <a:endParaRPr lang="ja-JP" altLang="en-US" sz="1800" dirty="0">
                <a:solidFill>
                  <a:schemeClr val="bg1">
                    <a:lumMod val="50000"/>
                  </a:schemeClr>
                </a:solidFill>
              </a:endParaRPr>
            </a:p>
          </p:txBody>
        </p:sp>
        <p:sp>
          <p:nvSpPr>
            <p:cNvPr id="22" name="テキスト ボックス 22"/>
            <p:cNvSpPr txBox="1"/>
            <p:nvPr/>
          </p:nvSpPr>
          <p:spPr>
            <a:xfrm>
              <a:off x="6978270" y="337017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5h</a:t>
              </a:r>
              <a:endParaRPr lang="ja-JP" altLang="en-US" sz="1400" dirty="0">
                <a:solidFill>
                  <a:schemeClr val="bg1">
                    <a:lumMod val="50000"/>
                  </a:schemeClr>
                </a:solidFill>
              </a:endParaRPr>
            </a:p>
          </p:txBody>
        </p:sp>
        <p:sp>
          <p:nvSpPr>
            <p:cNvPr id="23" name="ホームベース 22"/>
            <p:cNvSpPr/>
            <p:nvPr/>
          </p:nvSpPr>
          <p:spPr>
            <a:xfrm>
              <a:off x="1447218" y="5154675"/>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cxnSp>
          <p:nvCxnSpPr>
            <p:cNvPr id="24" name="直線コネクタ 23"/>
            <p:cNvCxnSpPr/>
            <p:nvPr/>
          </p:nvCxnSpPr>
          <p:spPr>
            <a:xfrm>
              <a:off x="2869377" y="4866643"/>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5822964" y="4866643"/>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6" name="ホームベース 25"/>
            <p:cNvSpPr/>
            <p:nvPr/>
          </p:nvSpPr>
          <p:spPr>
            <a:xfrm>
              <a:off x="5822964" y="5154675"/>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27" name="テキスト ボックス 28"/>
            <p:cNvSpPr txBox="1"/>
            <p:nvPr/>
          </p:nvSpPr>
          <p:spPr>
            <a:xfrm>
              <a:off x="2275311" y="4471759"/>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r>
                <a:rPr kumimoji="1" lang="en-US" altLang="ja-JP" sz="1100" dirty="0" smtClean="0">
                  <a:solidFill>
                    <a:schemeClr val="accent2"/>
                  </a:solidFill>
                </a:rPr>
                <a:t/>
              </a:r>
              <a:br>
                <a:rPr kumimoji="1" lang="en-US" altLang="ja-JP" sz="1100" dirty="0" smtClean="0">
                  <a:solidFill>
                    <a:schemeClr val="accent2"/>
                  </a:solidFill>
                </a:rPr>
              </a:br>
              <a:r>
                <a:rPr kumimoji="1" lang="ja-JP" altLang="en-US" sz="1100" dirty="0" smtClean="0">
                  <a:solidFill>
                    <a:schemeClr val="accent2"/>
                  </a:solidFill>
                </a:rPr>
                <a:t>クローズ</a:t>
              </a:r>
              <a:endParaRPr kumimoji="1" lang="ja-JP" altLang="en-US" sz="1100" dirty="0">
                <a:solidFill>
                  <a:schemeClr val="accent2"/>
                </a:solidFill>
              </a:endParaRPr>
            </a:p>
          </p:txBody>
        </p:sp>
        <p:sp>
          <p:nvSpPr>
            <p:cNvPr id="28" name="テキスト ボックス 29"/>
            <p:cNvSpPr txBox="1"/>
            <p:nvPr/>
          </p:nvSpPr>
          <p:spPr>
            <a:xfrm>
              <a:off x="5228898" y="4473036"/>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endParaRPr lang="en-US" altLang="ja-JP" sz="1100" dirty="0">
                <a:solidFill>
                  <a:schemeClr val="accent2"/>
                </a:solidFill>
              </a:endParaRPr>
            </a:p>
            <a:p>
              <a:pPr algn="ctr"/>
              <a:r>
                <a:rPr kumimoji="1" lang="ja-JP" altLang="en-US" sz="1100" dirty="0" smtClean="0">
                  <a:solidFill>
                    <a:schemeClr val="accent2"/>
                  </a:solidFill>
                </a:rPr>
                <a:t>オープン</a:t>
              </a:r>
              <a:endParaRPr kumimoji="1" lang="ja-JP" altLang="en-US" sz="1100" dirty="0">
                <a:solidFill>
                  <a:schemeClr val="accent2"/>
                </a:solidFill>
              </a:endParaRPr>
            </a:p>
          </p:txBody>
        </p:sp>
        <p:cxnSp>
          <p:nvCxnSpPr>
            <p:cNvPr id="29" name="直線矢印コネクタ 28"/>
            <p:cNvCxnSpPr/>
            <p:nvPr/>
          </p:nvCxnSpPr>
          <p:spPr>
            <a:xfrm>
              <a:off x="2993652" y="6033675"/>
              <a:ext cx="2829312"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テキスト ボックス 31"/>
            <p:cNvSpPr txBox="1"/>
            <p:nvPr/>
          </p:nvSpPr>
          <p:spPr>
            <a:xfrm>
              <a:off x="2993651" y="6077004"/>
              <a:ext cx="2829313" cy="26161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bg1">
                      <a:lumMod val="50000"/>
                    </a:schemeClr>
                  </a:solidFill>
                </a:rPr>
                <a:t>サービス停止時間 </a:t>
              </a:r>
              <a:r>
                <a:rPr kumimoji="1" lang="en-US" altLang="ja-JP" sz="1100" dirty="0" smtClean="0">
                  <a:solidFill>
                    <a:schemeClr val="bg1">
                      <a:lumMod val="50000"/>
                    </a:schemeClr>
                  </a:solidFill>
                </a:rPr>
                <a:t>8.5h</a:t>
              </a:r>
              <a:endParaRPr kumimoji="1" lang="ja-JP" altLang="en-US" sz="1100" dirty="0">
                <a:solidFill>
                  <a:schemeClr val="bg1">
                    <a:lumMod val="50000"/>
                  </a:schemeClr>
                </a:solidFill>
              </a:endParaRPr>
            </a:p>
          </p:txBody>
        </p:sp>
        <p:sp>
          <p:nvSpPr>
            <p:cNvPr id="31" name="右矢印 30"/>
            <p:cNvSpPr/>
            <p:nvPr/>
          </p:nvSpPr>
          <p:spPr>
            <a:xfrm>
              <a:off x="4584754" y="5082668"/>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動作確認、</a:t>
              </a:r>
              <a:r>
                <a:rPr kumimoji="0" lang="en-US" altLang="ja-JP" sz="800" dirty="0" smtClean="0">
                  <a:solidFill>
                    <a:schemeClr val="bg1"/>
                  </a:solidFill>
                  <a:latin typeface="メイリオ" pitchFamily="50" charset="-128"/>
                  <a:ea typeface="メイリオ" pitchFamily="50" charset="-128"/>
                  <a:cs typeface="メイリオ" pitchFamily="50" charset="-128"/>
                </a:rPr>
                <a:t/>
              </a:r>
              <a:br>
                <a:rPr kumimoji="0" lang="en-US" altLang="ja-JP" sz="800" dirty="0" smtClean="0">
                  <a:solidFill>
                    <a:schemeClr val="bg1"/>
                  </a:solidFill>
                  <a:latin typeface="メイリオ" pitchFamily="50" charset="-128"/>
                  <a:ea typeface="メイリオ" pitchFamily="50" charset="-128"/>
                  <a:cs typeface="メイリオ" pitchFamily="50" charset="-128"/>
                </a:rPr>
              </a:br>
              <a:r>
                <a:rPr kumimoji="0" lang="ja-JP" altLang="en-US" sz="800" dirty="0" smtClean="0">
                  <a:solidFill>
                    <a:schemeClr val="bg1"/>
                  </a:solidFill>
                  <a:latin typeface="メイリオ" pitchFamily="50" charset="-128"/>
                  <a:ea typeface="メイリオ" pitchFamily="50" charset="-128"/>
                  <a:cs typeface="メイリオ" pitchFamily="50" charset="-128"/>
                </a:rPr>
                <a:t>ライブテスト</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32" name="右矢印 31"/>
            <p:cNvSpPr/>
            <p:nvPr/>
          </p:nvSpPr>
          <p:spPr>
            <a:xfrm>
              <a:off x="2887378" y="5084685"/>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tx1"/>
                  </a:solidFill>
                  <a:latin typeface="メイリオ" pitchFamily="50" charset="-128"/>
                  <a:ea typeface="メイリオ" pitchFamily="50" charset="-128"/>
                  <a:cs typeface="メイリオ" pitchFamily="50" charset="-128"/>
                </a:rPr>
                <a:t>シ</a:t>
              </a:r>
              <a:r>
                <a:rPr kumimoji="0" lang="ja-JP" altLang="en-US" sz="800" dirty="0" smtClean="0">
                  <a:solidFill>
                    <a:schemeClr val="bg1"/>
                  </a:solidFill>
                  <a:latin typeface="メイリオ" pitchFamily="50" charset="-128"/>
                  <a:ea typeface="メイリオ" pitchFamily="50" charset="-128"/>
                  <a:cs typeface="メイリオ" pitchFamily="50" charset="-128"/>
                </a:rPr>
                <a:t>ステム停止作業・</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最終バッチ処理</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33" name="テキスト ボックス 34"/>
            <p:cNvSpPr txBox="1"/>
            <p:nvPr/>
          </p:nvSpPr>
          <p:spPr>
            <a:xfrm>
              <a:off x="2965371" y="5483970"/>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2.5h</a:t>
              </a:r>
              <a:endParaRPr lang="ja-JP" altLang="en-US" sz="1400" dirty="0">
                <a:solidFill>
                  <a:schemeClr val="bg1">
                    <a:lumMod val="50000"/>
                  </a:schemeClr>
                </a:solidFill>
              </a:endParaRPr>
            </a:p>
          </p:txBody>
        </p:sp>
        <p:sp>
          <p:nvSpPr>
            <p:cNvPr id="34" name="テキスト ボックス 35"/>
            <p:cNvSpPr txBox="1"/>
            <p:nvPr/>
          </p:nvSpPr>
          <p:spPr>
            <a:xfrm>
              <a:off x="3691087" y="5467263"/>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sp>
          <p:nvSpPr>
            <p:cNvPr id="35" name="テキスト ボックス 36"/>
            <p:cNvSpPr txBox="1"/>
            <p:nvPr/>
          </p:nvSpPr>
          <p:spPr>
            <a:xfrm>
              <a:off x="4769379" y="5483970"/>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5h</a:t>
              </a:r>
              <a:endParaRPr lang="ja-JP" altLang="en-US" sz="1400" dirty="0">
                <a:solidFill>
                  <a:schemeClr val="bg1">
                    <a:lumMod val="50000"/>
                  </a:schemeClr>
                </a:solidFill>
              </a:endParaRPr>
            </a:p>
          </p:txBody>
        </p:sp>
        <p:sp>
          <p:nvSpPr>
            <p:cNvPr id="36" name="正方形/長方形 35"/>
            <p:cNvSpPr/>
            <p:nvPr/>
          </p:nvSpPr>
          <p:spPr>
            <a:xfrm>
              <a:off x="223082" y="2288414"/>
              <a:ext cx="1080120" cy="1944216"/>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従来の</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移行方法</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223082" y="4423767"/>
              <a:ext cx="1080120" cy="2067326"/>
            </a:xfrm>
            <a:prstGeom prst="rect">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実際の移行スケジュール</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1346520" y="4423767"/>
              <a:ext cx="8237602" cy="2067326"/>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39" name="正方形/長方形 38"/>
            <p:cNvSpPr/>
            <p:nvPr/>
          </p:nvSpPr>
          <p:spPr>
            <a:xfrm>
              <a:off x="1346520" y="2276320"/>
              <a:ext cx="8237602"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43" name="右矢印 42"/>
            <p:cNvSpPr/>
            <p:nvPr/>
          </p:nvSpPr>
          <p:spPr>
            <a:xfrm>
              <a:off x="3712978" y="5086702"/>
              <a:ext cx="832332" cy="548790"/>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　データ移行作業</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cxnSp>
          <p:nvCxnSpPr>
            <p:cNvPr id="44" name="直線コネクタ 43"/>
            <p:cNvCxnSpPr>
              <a:endCxn id="43" idx="1"/>
            </p:cNvCxnSpPr>
            <p:nvPr/>
          </p:nvCxnSpPr>
          <p:spPr>
            <a:xfrm flipH="1">
              <a:off x="3712978" y="3370172"/>
              <a:ext cx="40198" cy="1990925"/>
            </a:xfrm>
            <a:prstGeom prst="line">
              <a:avLst/>
            </a:prstGeom>
            <a:ln w="19050">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10" idx="3"/>
              <a:endCxn id="43" idx="3"/>
            </p:cNvCxnSpPr>
            <p:nvPr/>
          </p:nvCxnSpPr>
          <p:spPr>
            <a:xfrm flipH="1">
              <a:off x="4545310" y="3247299"/>
              <a:ext cx="2220054" cy="2113798"/>
            </a:xfrm>
            <a:prstGeom prst="line">
              <a:avLst/>
            </a:prstGeom>
            <a:ln w="19050">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sp>
          <p:nvSpPr>
            <p:cNvPr id="51" name="テキスト ボックス 35"/>
            <p:cNvSpPr txBox="1"/>
            <p:nvPr/>
          </p:nvSpPr>
          <p:spPr>
            <a:xfrm>
              <a:off x="4421296" y="4639569"/>
              <a:ext cx="657320"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accent6"/>
                  </a:solidFill>
                </a:rPr>
                <a:t>1.5h</a:t>
              </a:r>
              <a:endParaRPr lang="ja-JP" altLang="en-US" sz="1400" dirty="0">
                <a:solidFill>
                  <a:schemeClr val="accent6"/>
                </a:solidFill>
              </a:endParaRPr>
            </a:p>
          </p:txBody>
        </p:sp>
      </p:grpSp>
      <p:sp>
        <p:nvSpPr>
          <p:cNvPr id="41" name="コンテンツ プレースホルダー 2"/>
          <p:cNvSpPr txBox="1">
            <a:spLocks/>
          </p:cNvSpPr>
          <p:nvPr/>
        </p:nvSpPr>
        <p:spPr>
          <a:xfrm>
            <a:off x="680473" y="5768815"/>
            <a:ext cx="898255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fontScale="925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u="sng"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サービス停止時間の短縮</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u="sng"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信頼性の高い移行</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を実現することができた</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二等辺三角形 45"/>
          <p:cNvSpPr/>
          <p:nvPr/>
        </p:nvSpPr>
        <p:spPr>
          <a:xfrm rot="5400000">
            <a:off x="310853" y="5874950"/>
            <a:ext cx="350852" cy="2538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コンテンツ プレースホルダー 2"/>
          <p:cNvSpPr txBox="1">
            <a:spLocks/>
          </p:cNvSpPr>
          <p:nvPr/>
        </p:nvSpPr>
        <p:spPr>
          <a:xfrm>
            <a:off x="747983" y="6159660"/>
            <a:ext cx="2927944" cy="36847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┗本番当日も</a:t>
            </a:r>
            <a:r>
              <a:rPr lang="en-US" altLang="ja-JP" sz="14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以内に作業完遂</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9" name="コンテンツ プレースホルダー 2"/>
          <p:cNvSpPr txBox="1">
            <a:spLocks/>
          </p:cNvSpPr>
          <p:nvPr/>
        </p:nvSpPr>
        <p:spPr>
          <a:xfrm>
            <a:off x="4134215" y="6159660"/>
            <a:ext cx="2927944" cy="36847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┗データの不整合なくシステム稼動</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角丸四角形 6"/>
          <p:cNvSpPr/>
          <p:nvPr/>
        </p:nvSpPr>
        <p:spPr>
          <a:xfrm rot="684023">
            <a:off x="8185479" y="5379838"/>
            <a:ext cx="1604413"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目標達成</a:t>
            </a:r>
          </a:p>
        </p:txBody>
      </p:sp>
      <p:sp>
        <p:nvSpPr>
          <p:cNvPr id="48" name="右矢印 47"/>
          <p:cNvSpPr/>
          <p:nvPr/>
        </p:nvSpPr>
        <p:spPr>
          <a:xfrm>
            <a:off x="4553288" y="3965290"/>
            <a:ext cx="606473" cy="551029"/>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整合性</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チェック</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526940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価値と成功要因</a:t>
            </a:r>
            <a:endParaRPr kumimoji="1" lang="ja-JP" altLang="en-US" dirty="0"/>
          </a:p>
        </p:txBody>
      </p:sp>
      <p:sp>
        <p:nvSpPr>
          <p:cNvPr id="3" name="正方形/長方形 2"/>
          <p:cNvSpPr/>
          <p:nvPr/>
        </p:nvSpPr>
        <p:spPr>
          <a:xfrm>
            <a:off x="361950" y="797529"/>
            <a:ext cx="3386185"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関係者への価値</a:t>
            </a:r>
          </a:p>
        </p:txBody>
      </p:sp>
      <p:sp>
        <p:nvSpPr>
          <p:cNvPr id="4" name="正方形/長方形 3"/>
          <p:cNvSpPr/>
          <p:nvPr/>
        </p:nvSpPr>
        <p:spPr>
          <a:xfrm>
            <a:off x="678251" y="1346513"/>
            <a:ext cx="1323975" cy="6953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お客様</a:t>
            </a:r>
          </a:p>
        </p:txBody>
      </p:sp>
      <p:sp>
        <p:nvSpPr>
          <p:cNvPr id="7" name="正方形/長方形 6"/>
          <p:cNvSpPr/>
          <p:nvPr/>
        </p:nvSpPr>
        <p:spPr>
          <a:xfrm>
            <a:off x="678251" y="2195521"/>
            <a:ext cx="1323975" cy="6953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プロジェクト</a:t>
            </a:r>
          </a:p>
        </p:txBody>
      </p:sp>
      <p:sp>
        <p:nvSpPr>
          <p:cNvPr id="8" name="正方形/長方形 7"/>
          <p:cNvSpPr/>
          <p:nvPr/>
        </p:nvSpPr>
        <p:spPr>
          <a:xfrm>
            <a:off x="678251" y="3043247"/>
            <a:ext cx="1323975" cy="65722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NTTD</a:t>
            </a:r>
            <a:endPar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2154626" y="1346513"/>
            <a:ext cx="5724467"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サービス停止時間を大幅に削減</a:t>
            </a:r>
          </a:p>
        </p:txBody>
      </p:sp>
      <p:sp>
        <p:nvSpPr>
          <p:cNvPr id="10" name="正方形/長方形 9"/>
          <p:cNvSpPr/>
          <p:nvPr/>
        </p:nvSpPr>
        <p:spPr>
          <a:xfrm>
            <a:off x="2154626" y="2195523"/>
            <a:ext cx="6153092"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検証をしっかり行ったために、</a:t>
            </a:r>
            <a:r>
              <a:rPr kumimoji="1" lang="en-US" altLang="ja-JP"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PJ</a:t>
            </a:r>
            <a:r>
              <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全体としてクリティカルな問題がなく、時間遅延も発生しなかった</a:t>
            </a:r>
          </a:p>
        </p:txBody>
      </p:sp>
      <p:sp>
        <p:nvSpPr>
          <p:cNvPr id="11" name="正方形/長方形 10"/>
          <p:cNvSpPr/>
          <p:nvPr/>
        </p:nvSpPr>
        <p:spPr>
          <a:xfrm>
            <a:off x="2154626" y="3024197"/>
            <a:ext cx="6153092"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のノウハウの獲得、次の案件にもつながって</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いる</a:t>
            </a:r>
            <a:endPar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361950" y="4214372"/>
            <a:ext cx="3386185"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成功要因</a:t>
            </a:r>
          </a:p>
        </p:txBody>
      </p:sp>
      <p:sp>
        <p:nvSpPr>
          <p:cNvPr id="14" name="正方形/長方形 13"/>
          <p:cNvSpPr/>
          <p:nvPr/>
        </p:nvSpPr>
        <p:spPr>
          <a:xfrm>
            <a:off x="2154626" y="4781121"/>
            <a:ext cx="5724467" cy="329068"/>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ノウハウのない先端技術の利用</a:t>
            </a:r>
          </a:p>
        </p:txBody>
      </p:sp>
      <p:sp>
        <p:nvSpPr>
          <p:cNvPr id="15" name="正方形/長方形 14"/>
          <p:cNvSpPr/>
          <p:nvPr/>
        </p:nvSpPr>
        <p:spPr>
          <a:xfrm>
            <a:off x="678251" y="4765757"/>
            <a:ext cx="1323975" cy="35348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a:t>
            </a:r>
            <a:endPar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2079210" y="5213805"/>
            <a:ext cx="8247382" cy="127672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t"/>
          <a:lstStyle/>
          <a:p>
            <a:pPr>
              <a:lnSpc>
                <a:spcPct val="150000"/>
              </a:lnSpc>
            </a:pP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①発生しうるリスクの洗い出しと、入念な事前検証</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②知識不足を補うために、メンバや</a:t>
            </a:r>
            <a:r>
              <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有識者への積極的なヒヤリングと成果物</a:t>
            </a:r>
            <a:r>
              <a:rPr kumimoji="1" lang="en-US" altLang="ja-JP" b="1" dirty="0" err="1"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Rv</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③ベンダへ仕様の細部にわたるまで問い合わせを実施</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678250" y="5254992"/>
            <a:ext cx="1323975" cy="125767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解決方法</a:t>
            </a:r>
            <a:endParaRPr kumimoji="1" lang="en-US" altLang="ja-JP"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4695825" y="3588946"/>
            <a:ext cx="4543425" cy="106318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こんな苦労があって自分としての成長ポイント</a:t>
            </a:r>
            <a:endParaRPr kumimoji="1" lang="en-US" altLang="ja-JP" dirty="0" smtClean="0">
              <a:solidFill>
                <a:schemeClr val="tx1"/>
              </a:solidFill>
            </a:endParaRPr>
          </a:p>
          <a:p>
            <a:pPr algn="ctr"/>
            <a:r>
              <a:rPr kumimoji="1" lang="ja-JP" altLang="en-US" dirty="0" smtClean="0">
                <a:solidFill>
                  <a:schemeClr val="tx1"/>
                </a:solidFill>
              </a:rPr>
              <a:t>⇒それが組織の目標にもつながっているよ</a:t>
            </a:r>
          </a:p>
        </p:txBody>
      </p:sp>
    </p:spTree>
    <p:extLst>
      <p:ext uri="{BB962C8B-B14F-4D97-AF65-F5344CB8AC3E}">
        <p14:creationId xmlns:p14="http://schemas.microsoft.com/office/powerpoint/2010/main" val="4274304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kumimoji="1" lang="ja-JP" altLang="en-US" dirty="0" smtClean="0"/>
              <a:t>の展望</a:t>
            </a:r>
            <a:endParaRPr kumimoji="1" lang="ja-JP" altLang="en-US" dirty="0"/>
          </a:p>
        </p:txBody>
      </p:sp>
      <p:sp>
        <p:nvSpPr>
          <p:cNvPr id="6" name="コンテンツ プレースホルダー 2"/>
          <p:cNvSpPr txBox="1">
            <a:spLocks/>
          </p:cNvSpPr>
          <p:nvPr/>
        </p:nvSpPr>
        <p:spPr>
          <a:xfrm>
            <a:off x="438406" y="3912433"/>
            <a:ext cx="8450757" cy="959551"/>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コンテンツ プレースホルダー 2"/>
          <p:cNvSpPr txBox="1">
            <a:spLocks/>
          </p:cNvSpPr>
          <p:nvPr/>
        </p:nvSpPr>
        <p:spPr>
          <a:xfrm>
            <a:off x="438405" y="1248797"/>
            <a:ext cx="8450759" cy="2113613"/>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今回得られた知見を社内にフィードバックすることで知識還流を実施する。</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次の案件にも、</a:t>
            </a:r>
            <a:r>
              <a:rPr lang="ja-JP" altLang="en-US" sz="1800" u="sng" spc="100" dirty="0">
                <a:solidFill>
                  <a:schemeClr val="tx1">
                    <a:lumMod val="75000"/>
                    <a:lumOff val="25000"/>
                  </a:schemeClr>
                </a:solidFill>
                <a:latin typeface="Meiryo UI" panose="020B0604030504040204" pitchFamily="50" charset="-128"/>
                <a:ea typeface="Meiryo UI" panose="020B0604030504040204" pitchFamily="50" charset="-128"/>
              </a:rPr>
              <a:t>データ移行検討メンバ</a:t>
            </a: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として参画</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endParaRPr lang="en-US" altLang="ja-JP" sz="400" spc="100"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u="sng" spc="100" dirty="0">
                <a:solidFill>
                  <a:schemeClr val="tx1">
                    <a:lumMod val="75000"/>
                    <a:lumOff val="25000"/>
                  </a:schemeClr>
                </a:solidFill>
                <a:latin typeface="Meiryo UI" panose="020B0604030504040204" pitchFamily="50" charset="-128"/>
                <a:ea typeface="Meiryo UI" panose="020B0604030504040204" pitchFamily="50" charset="-128"/>
              </a:rPr>
              <a:t>異種</a:t>
            </a:r>
            <a:r>
              <a:rPr lang="en-US" altLang="ja-JP" u="sng" spc="100" dirty="0">
                <a:solidFill>
                  <a:schemeClr val="tx1">
                    <a:lumMod val="75000"/>
                    <a:lumOff val="25000"/>
                  </a:schemeClr>
                </a:solidFill>
                <a:latin typeface="Meiryo UI" panose="020B0604030504040204" pitchFamily="50" charset="-128"/>
                <a:ea typeface="Meiryo UI" panose="020B0604030504040204" pitchFamily="50" charset="-128"/>
              </a:rPr>
              <a:t>RDB</a:t>
            </a:r>
            <a:r>
              <a:rPr lang="ja-JP" altLang="en-US" u="sng" spc="100" dirty="0">
                <a:solidFill>
                  <a:schemeClr val="tx1">
                    <a:lumMod val="75000"/>
                    <a:lumOff val="25000"/>
                  </a:schemeClr>
                </a:solidFill>
                <a:latin typeface="Meiryo UI" panose="020B0604030504040204" pitchFamily="50" charset="-128"/>
                <a:ea typeface="Meiryo UI" panose="020B0604030504040204" pitchFamily="50" charset="-128"/>
              </a:rPr>
              <a:t>間</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でのデータ移行に</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を利用を検討している。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プロジェクト内では</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err="1">
                <a:solidFill>
                  <a:schemeClr val="tx1">
                    <a:lumMod val="75000"/>
                    <a:lumOff val="25000"/>
                  </a:schemeClr>
                </a:solidFill>
                <a:latin typeface="Meiryo UI" panose="020B0604030504040204" pitchFamily="50" charset="-128"/>
                <a:ea typeface="Meiryo UI" panose="020B0604030504040204" pitchFamily="50" charset="-128"/>
              </a:rPr>
              <a:t>の有</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識者として業務を推進中</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正方形/長方形 4"/>
          <p:cNvSpPr/>
          <p:nvPr/>
        </p:nvSpPr>
        <p:spPr>
          <a:xfrm>
            <a:off x="208041" y="886902"/>
            <a:ext cx="3386185"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今後の展望</a:t>
            </a:r>
            <a:endPar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208041" y="3632188"/>
            <a:ext cx="3386185" cy="415635"/>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成長ポイント</a:t>
            </a:r>
            <a:endPar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678251" y="6461854"/>
            <a:ext cx="8450759" cy="2062624"/>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rPr>
              <a:t>成長ポイント＋今後の課題（マインドスキル）</a:t>
            </a:r>
            <a:endParaRPr kumimoji="1" lang="en-US" altLang="ja-JP" dirty="0" smtClean="0">
              <a:solidFill>
                <a:schemeClr val="tx1"/>
              </a:solidFill>
            </a:endParaRPr>
          </a:p>
          <a:p>
            <a:r>
              <a:rPr kumimoji="1" lang="ja-JP" altLang="en-US" dirty="0" smtClean="0">
                <a:solidFill>
                  <a:schemeClr val="tx1"/>
                </a:solidFill>
              </a:rPr>
              <a:t>成長）新技術を利用する上で考慮すべき非機能の観点を習得。</a:t>
            </a:r>
            <a:endParaRPr kumimoji="1" lang="en-US" altLang="ja-JP" dirty="0" smtClean="0">
              <a:solidFill>
                <a:schemeClr val="tx1"/>
              </a:solidFill>
            </a:endParaRPr>
          </a:p>
          <a:p>
            <a:r>
              <a:rPr kumimoji="1" lang="ja-JP" altLang="en-US" dirty="0">
                <a:solidFill>
                  <a:schemeClr val="tx1"/>
                </a:solidFill>
              </a:rPr>
              <a:t>課題）組織としてはこういう目標</a:t>
            </a:r>
            <a:endParaRPr kumimoji="1" lang="en-US" altLang="ja-JP" dirty="0">
              <a:solidFill>
                <a:schemeClr val="tx1"/>
              </a:solidFill>
            </a:endParaRPr>
          </a:p>
          <a:p>
            <a:r>
              <a:rPr kumimoji="1" lang="ja-JP" altLang="en-US" dirty="0" smtClean="0">
                <a:solidFill>
                  <a:schemeClr val="tx1"/>
                </a:solidFill>
              </a:rPr>
              <a:t>⇒新技術だけではなくて、非機能面でシステム構築する上で汎用的な知識体系、勘所を身に着ける～。</a:t>
            </a:r>
          </a:p>
        </p:txBody>
      </p:sp>
      <p:sp>
        <p:nvSpPr>
          <p:cNvPr id="9" name="コンテンツ プレースホルダー 2"/>
          <p:cNvSpPr txBox="1">
            <a:spLocks/>
          </p:cNvSpPr>
          <p:nvPr/>
        </p:nvSpPr>
        <p:spPr>
          <a:xfrm>
            <a:off x="438405" y="5281682"/>
            <a:ext cx="8450759" cy="1005425"/>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208041" y="5148960"/>
            <a:ext cx="3386185" cy="415635"/>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今後の課題</a:t>
            </a:r>
            <a:endPar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49267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624187" y="5615129"/>
            <a:ext cx="3823400"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ご清聴ありがとうございました。</a:t>
            </a:r>
            <a:endParaRPr kumimoji="1"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a:t>
            </a:r>
            <a:r>
              <a:rPr lang="en-US" altLang="ja-JP" dirty="0"/>
              <a:t>x</a:t>
            </a:r>
            <a:endParaRPr kumimoji="1" lang="ja-JP" altLang="en-US" dirty="0"/>
          </a:p>
        </p:txBody>
      </p:sp>
    </p:spTree>
    <p:extLst>
      <p:ext uri="{BB962C8B-B14F-4D97-AF65-F5344CB8AC3E}">
        <p14:creationId xmlns:p14="http://schemas.microsoft.com/office/powerpoint/2010/main" val="51248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cs typeface="Meiryo UI" panose="020B0604030504040204" pitchFamily="50" charset="-128"/>
              </a:rPr>
              <a:t>課題</a:t>
            </a:r>
            <a:r>
              <a:rPr lang="ja-JP" altLang="en-US" dirty="0" smtClean="0">
                <a:cs typeface="Meiryo UI" panose="020B0604030504040204" pitchFamily="50" charset="-128"/>
              </a:rPr>
              <a:t>への対策　～冗長化～</a:t>
            </a:r>
            <a:endParaRPr kumimoji="1" lang="ja-JP" altLang="en-US" dirty="0">
              <a:cs typeface="Meiryo UI" panose="020B0604030504040204" pitchFamily="50" charset="-128"/>
            </a:endParaRPr>
          </a:p>
        </p:txBody>
      </p:sp>
      <p:cxnSp>
        <p:nvCxnSpPr>
          <p:cNvPr id="37" name="直線矢印コネクタ 36"/>
          <p:cNvCxnSpPr>
            <a:stCxn id="11" idx="3"/>
            <a:endCxn id="22" idx="1"/>
          </p:cNvCxnSpPr>
          <p:nvPr/>
        </p:nvCxnSpPr>
        <p:spPr>
          <a:xfrm>
            <a:off x="4336961" y="3579306"/>
            <a:ext cx="1245399" cy="1497927"/>
          </a:xfrm>
          <a:prstGeom prst="straightConnector1">
            <a:avLst/>
          </a:prstGeom>
          <a:ln w="31750">
            <a:solidFill>
              <a:schemeClr val="accent6"/>
            </a:solidFill>
            <a:prstDash val="sysDot"/>
            <a:tailEnd type="arrow"/>
          </a:ln>
          <a:effectLst/>
        </p:spPr>
        <p:style>
          <a:lnRef idx="2">
            <a:schemeClr val="accent6"/>
          </a:lnRef>
          <a:fillRef idx="0">
            <a:schemeClr val="accent6"/>
          </a:fillRef>
          <a:effectRef idx="1">
            <a:schemeClr val="accent6"/>
          </a:effectRef>
          <a:fontRef idx="minor">
            <a:schemeClr val="tx1"/>
          </a:fontRef>
        </p:style>
      </p:cxnSp>
      <p:cxnSp>
        <p:nvCxnSpPr>
          <p:cNvPr id="40" name="直線矢印コネクタ 39"/>
          <p:cNvCxnSpPr>
            <a:stCxn id="22" idx="3"/>
            <a:endCxn id="16" idx="1"/>
          </p:cNvCxnSpPr>
          <p:nvPr/>
        </p:nvCxnSpPr>
        <p:spPr>
          <a:xfrm flipV="1">
            <a:off x="6143780" y="3575325"/>
            <a:ext cx="1091094" cy="1501908"/>
          </a:xfrm>
          <a:prstGeom prst="straightConnector1">
            <a:avLst/>
          </a:prstGeom>
          <a:ln w="31750">
            <a:solidFill>
              <a:schemeClr val="accent6"/>
            </a:solidFill>
            <a:prstDash val="sysDot"/>
            <a:tailEnd type="arrow"/>
          </a:ln>
          <a:effectLst/>
        </p:spPr>
        <p:style>
          <a:lnRef idx="2">
            <a:schemeClr val="accent6"/>
          </a:lnRef>
          <a:fillRef idx="0">
            <a:schemeClr val="accent6"/>
          </a:fillRef>
          <a:effectRef idx="1">
            <a:schemeClr val="accent6"/>
          </a:effectRef>
          <a:fontRef idx="minor">
            <a:schemeClr val="tx1"/>
          </a:fontRef>
        </p:style>
      </p:cxnSp>
      <p:grpSp>
        <p:nvGrpSpPr>
          <p:cNvPr id="29" name="グループ化 28"/>
          <p:cNvGrpSpPr/>
          <p:nvPr/>
        </p:nvGrpSpPr>
        <p:grpSpPr>
          <a:xfrm>
            <a:off x="411892" y="2237840"/>
            <a:ext cx="9050025" cy="3570595"/>
            <a:chOff x="462926" y="2273580"/>
            <a:chExt cx="9050025" cy="3570595"/>
          </a:xfrm>
        </p:grpSpPr>
        <p:grpSp>
          <p:nvGrpSpPr>
            <p:cNvPr id="7" name="グループ化 6"/>
            <p:cNvGrpSpPr/>
            <p:nvPr/>
          </p:nvGrpSpPr>
          <p:grpSpPr>
            <a:xfrm>
              <a:off x="496985" y="3611064"/>
              <a:ext cx="6788923" cy="674008"/>
              <a:chOff x="496985" y="3611064"/>
              <a:chExt cx="6788923" cy="674008"/>
            </a:xfrm>
          </p:grpSpPr>
          <p:cxnSp>
            <p:nvCxnSpPr>
              <p:cNvPr id="44" name="直線矢印コネクタ 43"/>
              <p:cNvCxnSpPr>
                <a:stCxn id="15" idx="3"/>
                <a:endCxn id="16" idx="1"/>
              </p:cNvCxnSpPr>
              <p:nvPr/>
            </p:nvCxnSpPr>
            <p:spPr>
              <a:xfrm>
                <a:off x="6194814" y="3611064"/>
                <a:ext cx="1091094" cy="1"/>
              </a:xfrm>
              <a:prstGeom prst="straightConnector1">
                <a:avLst/>
              </a:prstGeom>
              <a:ln w="31750">
                <a:solidFill>
                  <a:schemeClr val="accent2"/>
                </a:solidFill>
                <a:tailEnd type="arrow"/>
              </a:ln>
              <a:effectLst/>
            </p:spPr>
            <p:style>
              <a:lnRef idx="2">
                <a:schemeClr val="accent6"/>
              </a:lnRef>
              <a:fillRef idx="0">
                <a:schemeClr val="accent6"/>
              </a:fillRef>
              <a:effectRef idx="1">
                <a:schemeClr val="accent6"/>
              </a:effectRef>
              <a:fontRef idx="minor">
                <a:schemeClr val="tx1"/>
              </a:fontRef>
            </p:style>
          </p:cxnSp>
          <p:sp>
            <p:nvSpPr>
              <p:cNvPr id="48" name="TextBox 37"/>
              <p:cNvSpPr txBox="1">
                <a:spLocks noChangeArrowheads="1"/>
              </p:cNvSpPr>
              <p:nvPr/>
            </p:nvSpPr>
            <p:spPr bwMode="auto">
              <a:xfrm>
                <a:off x="496985" y="4038851"/>
                <a:ext cx="1483502"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ja-JP" altLang="en-US"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p>
            </p:txBody>
          </p:sp>
        </p:grpSp>
        <p:grpSp>
          <p:nvGrpSpPr>
            <p:cNvPr id="6" name="グループ化 5"/>
            <p:cNvGrpSpPr/>
            <p:nvPr/>
          </p:nvGrpSpPr>
          <p:grpSpPr>
            <a:xfrm>
              <a:off x="462926" y="2273580"/>
              <a:ext cx="9050025" cy="3570595"/>
              <a:chOff x="513959" y="623858"/>
              <a:chExt cx="9050025" cy="3570595"/>
            </a:xfrm>
          </p:grpSpPr>
          <p:grpSp>
            <p:nvGrpSpPr>
              <p:cNvPr id="3" name="グループ化 2"/>
              <p:cNvGrpSpPr/>
              <p:nvPr/>
            </p:nvGrpSpPr>
            <p:grpSpPr>
              <a:xfrm>
                <a:off x="513959" y="811239"/>
                <a:ext cx="8788342" cy="3383214"/>
                <a:chOff x="513959" y="811239"/>
                <a:chExt cx="8788342" cy="3383214"/>
              </a:xfrm>
              <a:effectLst/>
            </p:grpSpPr>
            <p:sp>
              <p:nvSpPr>
                <p:cNvPr id="5" name="Rounded Rectangle 7"/>
                <p:cNvSpPr/>
                <p:nvPr/>
              </p:nvSpPr>
              <p:spPr>
                <a:xfrm>
                  <a:off x="513959" y="1115338"/>
                  <a:ext cx="1630650" cy="1759667"/>
                </a:xfrm>
                <a:prstGeom prst="roundRect">
                  <a:avLst>
                    <a:gd name="adj" fmla="val 4323"/>
                  </a:avLst>
                </a:prstGeom>
                <a:noFill/>
                <a:ln w="6350">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923641" y="811239"/>
                  <a:ext cx="1512168" cy="417029"/>
                </a:xfrm>
                <a:prstGeom prst="roundRect">
                  <a:avLst/>
                </a:prstGeom>
                <a:solidFill>
                  <a:schemeClr val="tx2">
                    <a:lumMod val="50000"/>
                    <a:lumOff val="5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オンプレ環境</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ounded Rectangle 3"/>
                <p:cNvSpPr/>
                <p:nvPr/>
              </p:nvSpPr>
              <p:spPr>
                <a:xfrm>
                  <a:off x="4261741" y="915204"/>
                  <a:ext cx="5040560" cy="3279249"/>
                </a:xfrm>
                <a:prstGeom prst="roundRect">
                  <a:avLst>
                    <a:gd name="adj" fmla="val 5322"/>
                  </a:avLst>
                </a:prstGeom>
                <a:noFill/>
                <a:ln w="6350">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27" y="1645543"/>
                  <a:ext cx="561420" cy="631598"/>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941" y="1634474"/>
                  <a:ext cx="544781" cy="653737"/>
                </a:xfrm>
                <a:prstGeom prst="rect">
                  <a:avLst/>
                </a:prstGeom>
              </p:spPr>
            </p:pic>
            <p:cxnSp>
              <p:nvCxnSpPr>
                <p:cNvPr id="17" name="直線矢印コネクタ 16"/>
                <p:cNvCxnSpPr/>
                <p:nvPr/>
              </p:nvCxnSpPr>
              <p:spPr>
                <a:xfrm>
                  <a:off x="1514472" y="1961342"/>
                  <a:ext cx="4079705" cy="0"/>
                </a:xfrm>
                <a:prstGeom prst="straightConnector1">
                  <a:avLst/>
                </a:prstGeom>
                <a:ln w="31750">
                  <a:solidFill>
                    <a:schemeClr val="accent2"/>
                  </a:solidFill>
                  <a:tailEnd type="arrow"/>
                </a:ln>
                <a:effectLst/>
              </p:spPr>
              <p:style>
                <a:lnRef idx="2">
                  <a:schemeClr val="accent6"/>
                </a:lnRef>
                <a:fillRef idx="0">
                  <a:schemeClr val="accent6"/>
                </a:fillRef>
                <a:effectRef idx="1">
                  <a:schemeClr val="accent6"/>
                </a:effectRef>
                <a:fontRef idx="minor">
                  <a:schemeClr val="tx1"/>
                </a:fontRef>
              </p:style>
            </p:cxnSp>
            <p:sp>
              <p:nvSpPr>
                <p:cNvPr id="19" name="TextBox 37"/>
                <p:cNvSpPr txBox="1">
                  <a:spLocks noChangeArrowheads="1"/>
                </p:cNvSpPr>
                <p:nvPr/>
              </p:nvSpPr>
              <p:spPr bwMode="auto">
                <a:xfrm>
                  <a:off x="1747593" y="2166703"/>
                  <a:ext cx="844029" cy="400110"/>
                </a:xfrm>
                <a:prstGeom prst="rect">
                  <a:avLst/>
                </a:prstGeom>
                <a:solidFill>
                  <a:schemeClr val="bg1"/>
                </a:solid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Customer</a:t>
                  </a:r>
                </a:p>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Gatewa</a:t>
                  </a:r>
                  <a:r>
                    <a:rPr lang="en-US" altLang="ja-JP"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y</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Box 37"/>
                <p:cNvSpPr txBox="1">
                  <a:spLocks noChangeArrowheads="1"/>
                </p:cNvSpPr>
                <p:nvPr/>
              </p:nvSpPr>
              <p:spPr bwMode="auto">
                <a:xfrm>
                  <a:off x="3848946" y="2158576"/>
                  <a:ext cx="844029" cy="400110"/>
                </a:xfrm>
                <a:prstGeom prst="rect">
                  <a:avLst/>
                </a:prstGeom>
                <a:solidFill>
                  <a:schemeClr val="bg1">
                    <a:alpha val="49000"/>
                  </a:schemeClr>
                </a:solid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VPN</a:t>
                  </a:r>
                </a:p>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Gatewa</a:t>
                  </a:r>
                  <a:r>
                    <a:rPr lang="en-US" altLang="ja-JP"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y</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TextBox 37"/>
                <p:cNvSpPr txBox="1">
                  <a:spLocks noChangeArrowheads="1"/>
                </p:cNvSpPr>
                <p:nvPr/>
              </p:nvSpPr>
              <p:spPr bwMode="auto">
                <a:xfrm>
                  <a:off x="5543123" y="2289400"/>
                  <a:ext cx="844029"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27" y="3147452"/>
                  <a:ext cx="561420" cy="631598"/>
                </a:xfrm>
                <a:prstGeom prst="rect">
                  <a:avLst/>
                </a:prstGeom>
              </p:spPr>
            </p:pic>
            <p:sp>
              <p:nvSpPr>
                <p:cNvPr id="23" name="Rounded Rectangle 6"/>
                <p:cNvSpPr/>
                <p:nvPr/>
              </p:nvSpPr>
              <p:spPr>
                <a:xfrm>
                  <a:off x="4771950" y="1131228"/>
                  <a:ext cx="4187406" cy="159898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32"/>
                <p:cNvSpPr txBox="1">
                  <a:spLocks noChangeArrowheads="1"/>
                </p:cNvSpPr>
                <p:nvPr/>
              </p:nvSpPr>
              <p:spPr bwMode="auto">
                <a:xfrm>
                  <a:off x="4576611" y="1131228"/>
                  <a:ext cx="1557338" cy="230832"/>
                </a:xfrm>
                <a:prstGeom prst="rect">
                  <a:avLst/>
                </a:prstGeom>
                <a:noFill/>
                <a:ln w="9525">
                  <a:noFill/>
                  <a:miter lim="800000"/>
                  <a:headEnd/>
                  <a:tailEnd/>
                </a:ln>
              </p:spPr>
              <p:txBody>
                <a:bodyPr>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sz="900" b="1" dirty="0">
                      <a:solidFill>
                        <a:srgbClr val="F7981F"/>
                      </a:solidFill>
                      <a:latin typeface="Meiryo UI" panose="020B0604030504040204" pitchFamily="50" charset="-128"/>
                      <a:ea typeface="Meiryo UI" panose="020B0604030504040204" pitchFamily="50" charset="-128"/>
                      <a:cs typeface="Meiryo UI" panose="020B0604030504040204" pitchFamily="50" charset="-128"/>
                    </a:rPr>
                    <a:t>Availability Zone</a:t>
                  </a:r>
                </a:p>
              </p:txBody>
            </p:sp>
            <p:sp>
              <p:nvSpPr>
                <p:cNvPr id="25" name="Rounded Rectangle 6"/>
                <p:cNvSpPr/>
                <p:nvPr/>
              </p:nvSpPr>
              <p:spPr>
                <a:xfrm>
                  <a:off x="4770050" y="3003436"/>
                  <a:ext cx="4187406" cy="108882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32"/>
                <p:cNvSpPr txBox="1">
                  <a:spLocks noChangeArrowheads="1"/>
                </p:cNvSpPr>
                <p:nvPr/>
              </p:nvSpPr>
              <p:spPr bwMode="auto">
                <a:xfrm>
                  <a:off x="4549773" y="3003436"/>
                  <a:ext cx="1557338" cy="230832"/>
                </a:xfrm>
                <a:prstGeom prst="rect">
                  <a:avLst/>
                </a:prstGeom>
                <a:noFill/>
                <a:ln w="9525">
                  <a:noFill/>
                  <a:miter lim="800000"/>
                  <a:headEnd/>
                  <a:tailEnd/>
                </a:ln>
              </p:spPr>
              <p:txBody>
                <a:bodyPr>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sz="900" b="1" dirty="0">
                      <a:solidFill>
                        <a:srgbClr val="F7981F"/>
                      </a:solidFill>
                      <a:latin typeface="Meiryo UI" panose="020B0604030504040204" pitchFamily="50" charset="-128"/>
                      <a:ea typeface="Meiryo UI" panose="020B0604030504040204" pitchFamily="50" charset="-128"/>
                      <a:cs typeface="Meiryo UI" panose="020B0604030504040204" pitchFamily="50" charset="-128"/>
                    </a:rPr>
                    <a:t>Availability Zone</a:t>
                  </a:r>
                </a:p>
              </p:txBody>
            </p:sp>
            <p:pic>
              <p:nvPicPr>
                <p:cNvPr id="2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6284" b="18708"/>
                <a:stretch/>
              </p:blipFill>
              <p:spPr bwMode="auto">
                <a:xfrm>
                  <a:off x="7208980" y="1280564"/>
                  <a:ext cx="797177"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37"/>
                <p:cNvSpPr txBox="1">
                  <a:spLocks noChangeArrowheads="1"/>
                </p:cNvSpPr>
                <p:nvPr/>
              </p:nvSpPr>
              <p:spPr bwMode="auto">
                <a:xfrm>
                  <a:off x="6954703" y="2283356"/>
                  <a:ext cx="1483502"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ja-JP" alt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DB</a:t>
                  </a:r>
                </a:p>
              </p:txBody>
            </p:sp>
            <p:pic>
              <p:nvPicPr>
                <p:cNvPr id="31"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529" y="1648384"/>
                  <a:ext cx="529721" cy="731520"/>
                </a:xfrm>
                <a:prstGeom prst="rect">
                  <a:avLst/>
                </a:prstGeom>
              </p:spPr>
            </p:pic>
            <p:pic>
              <p:nvPicPr>
                <p:cNvPr id="12" name="Picture 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4113" y="1771694"/>
                  <a:ext cx="367979" cy="385784"/>
                </a:xfrm>
                <a:prstGeom prst="rect">
                  <a:avLst/>
                </a:prstGeom>
              </p:spPr>
            </p:pic>
            <p:pic>
              <p:nvPicPr>
                <p:cNvPr id="11"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456" y="1773169"/>
                  <a:ext cx="366572" cy="384309"/>
                </a:xfrm>
                <a:prstGeom prst="rect">
                  <a:avLst/>
                </a:prstGeom>
              </p:spPr>
            </p:pic>
            <p:sp>
              <p:nvSpPr>
                <p:cNvPr id="45" name="TextBox 37"/>
                <p:cNvSpPr txBox="1">
                  <a:spLocks noChangeArrowheads="1"/>
                </p:cNvSpPr>
                <p:nvPr/>
              </p:nvSpPr>
              <p:spPr bwMode="auto">
                <a:xfrm>
                  <a:off x="5543123" y="3809401"/>
                  <a:ext cx="844029"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36" name="Picture 10" descr="「AWS アイコン」の画像検索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57456" y="623858"/>
                <a:ext cx="606528" cy="468292"/>
              </a:xfrm>
              <a:prstGeom prst="rect">
                <a:avLst/>
              </a:prstGeom>
              <a:noFill/>
              <a:extLst>
                <a:ext uri="{909E8E84-426E-40DD-AFC4-6F175D3DCCD1}">
                  <a14:hiddenFill xmlns:a14="http://schemas.microsoft.com/office/drawing/2010/main">
                    <a:solidFill>
                      <a:srgbClr val="FFFFFF"/>
                    </a:solidFill>
                  </a14:hiddenFill>
                </a:ext>
              </a:extLst>
            </p:spPr>
          </p:pic>
          <p:sp>
            <p:nvSpPr>
              <p:cNvPr id="49" name="乗算記号 48"/>
              <p:cNvSpPr/>
              <p:nvPr/>
            </p:nvSpPr>
            <p:spPr>
              <a:xfrm>
                <a:off x="4703605" y="1691401"/>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0" name="乗算記号 49"/>
              <p:cNvSpPr/>
              <p:nvPr/>
            </p:nvSpPr>
            <p:spPr>
              <a:xfrm>
                <a:off x="6484923" y="1679224"/>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1" name="乗算記号 50"/>
              <p:cNvSpPr/>
              <p:nvPr/>
            </p:nvSpPr>
            <p:spPr>
              <a:xfrm>
                <a:off x="5641074" y="1307092"/>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grpSp>
        <p:nvGrpSpPr>
          <p:cNvPr id="18" name="グループ化 17"/>
          <p:cNvGrpSpPr/>
          <p:nvPr/>
        </p:nvGrpSpPr>
        <p:grpSpPr>
          <a:xfrm>
            <a:off x="411892" y="957837"/>
            <a:ext cx="8766368" cy="475305"/>
            <a:chOff x="411893" y="957837"/>
            <a:chExt cx="8474983" cy="475305"/>
          </a:xfrm>
        </p:grpSpPr>
        <p:sp>
          <p:nvSpPr>
            <p:cNvPr id="38" name="正方形/長方形 37"/>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対策２</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コンテンツ プレースホルダー 2"/>
            <p:cNvSpPr txBox="1">
              <a:spLocks/>
            </p:cNvSpPr>
            <p:nvPr/>
          </p:nvSpPr>
          <p:spPr>
            <a:xfrm>
              <a:off x="1639946" y="962449"/>
              <a:ext cx="724693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実行サーバを冗長化する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7" name="コンテンツ プレースホルダー 2"/>
          <p:cNvSpPr txBox="1">
            <a:spLocks/>
          </p:cNvSpPr>
          <p:nvPr/>
        </p:nvSpPr>
        <p:spPr>
          <a:xfrm>
            <a:off x="526961" y="1541439"/>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ネットワークや</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処理になど、単一障害が発生した場合にも、</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フェールオーバーすることで、継続してデータ移行を続行できるような構成にした。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1" name="グループ化 40"/>
          <p:cNvGrpSpPr/>
          <p:nvPr/>
        </p:nvGrpSpPr>
        <p:grpSpPr>
          <a:xfrm>
            <a:off x="533400" y="5985540"/>
            <a:ext cx="8732247" cy="605005"/>
            <a:chOff x="533400" y="5985540"/>
            <a:chExt cx="8732247" cy="605005"/>
          </a:xfrm>
        </p:grpSpPr>
        <p:sp>
          <p:nvSpPr>
            <p:cNvPr id="42" name="正方形/長方形 41"/>
            <p:cNvSpPr/>
            <p:nvPr/>
          </p:nvSpPr>
          <p:spPr>
            <a:xfrm>
              <a:off x="1479391" y="6109775"/>
              <a:ext cx="7247707" cy="4807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③障害発生時への対策を検討する必要がある</a:t>
              </a:r>
            </a:p>
          </p:txBody>
        </p:sp>
        <p:sp>
          <p:nvSpPr>
            <p:cNvPr id="43" name="角丸四角形 42"/>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46" name="正方形/長方形 45"/>
            <p:cNvSpPr/>
            <p:nvPr/>
          </p:nvSpPr>
          <p:spPr>
            <a:xfrm>
              <a:off x="533400" y="6109776"/>
              <a:ext cx="945991" cy="47803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 name="四角形吹き出し 3"/>
          <p:cNvSpPr/>
          <p:nvPr/>
        </p:nvSpPr>
        <p:spPr>
          <a:xfrm>
            <a:off x="3618703" y="2842249"/>
            <a:ext cx="967105" cy="370125"/>
          </a:xfrm>
          <a:prstGeom prst="wedgeRectCallout">
            <a:avLst>
              <a:gd name="adj1" fmla="val 51291"/>
              <a:gd name="adj2" fmla="val 110653"/>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NW</a:t>
            </a: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障害</a:t>
            </a:r>
          </a:p>
        </p:txBody>
      </p:sp>
      <p:sp>
        <p:nvSpPr>
          <p:cNvPr id="54" name="四角形吹き出し 53"/>
          <p:cNvSpPr/>
          <p:nvPr/>
        </p:nvSpPr>
        <p:spPr>
          <a:xfrm>
            <a:off x="6588718" y="2433097"/>
            <a:ext cx="954408" cy="370125"/>
          </a:xfrm>
          <a:prstGeom prst="wedgeRectCallout">
            <a:avLst>
              <a:gd name="adj1" fmla="val -36768"/>
              <a:gd name="adj2" fmla="val 177562"/>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NW</a:t>
            </a: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障害</a:t>
            </a:r>
          </a:p>
        </p:txBody>
      </p:sp>
      <p:sp>
        <p:nvSpPr>
          <p:cNvPr id="55" name="四角形吹き出し 54"/>
          <p:cNvSpPr/>
          <p:nvPr/>
        </p:nvSpPr>
        <p:spPr>
          <a:xfrm>
            <a:off x="5143500" y="2305965"/>
            <a:ext cx="1195054" cy="370125"/>
          </a:xfrm>
          <a:prstGeom prst="wedgeRectCallout">
            <a:avLst>
              <a:gd name="adj1" fmla="val -4832"/>
              <a:gd name="adj2" fmla="val 113225"/>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サーバ障害</a:t>
            </a:r>
          </a:p>
        </p:txBody>
      </p:sp>
    </p:spTree>
    <p:extLst>
      <p:ext uri="{BB962C8B-B14F-4D97-AF65-F5344CB8AC3E}">
        <p14:creationId xmlns:p14="http://schemas.microsoft.com/office/powerpoint/2010/main" val="74673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197708" y="963827"/>
            <a:ext cx="9193427" cy="257020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 name="タイトル 3"/>
          <p:cNvSpPr>
            <a:spLocks noGrp="1"/>
          </p:cNvSpPr>
          <p:nvPr>
            <p:ph type="title"/>
          </p:nvPr>
        </p:nvSpPr>
        <p:spPr/>
        <p:txBody>
          <a:bodyPr>
            <a:normAutofit/>
          </a:bodyPr>
          <a:lstStyle/>
          <a:p>
            <a:r>
              <a:rPr lang="ja-JP" altLang="en-US" dirty="0" smtClean="0"/>
              <a:t>発表サマリ</a:t>
            </a:r>
            <a:endParaRPr kumimoji="1" lang="ja-JP" altLang="en-US" dirty="0"/>
          </a:p>
        </p:txBody>
      </p:sp>
      <p:sp>
        <p:nvSpPr>
          <p:cNvPr id="2" name="正方形/長方形 1"/>
          <p:cNvSpPr/>
          <p:nvPr/>
        </p:nvSpPr>
        <p:spPr>
          <a:xfrm>
            <a:off x="1178198" y="9596427"/>
            <a:ext cx="7232446" cy="2163619"/>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目標：１ｈ以内にデータ移行を行うことが目標</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ツールの選定から（メリデメ）</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GG</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も入れるコスト</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DMS</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はノウハウなしだけど導入コスト</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（ほかは○）</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→検証してみる→項目洗い出し</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→信頼性（正確性）</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→時間的な問題</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→選定で課題が見つかる</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439334" y="1080355"/>
            <a:ext cx="1002437" cy="1029202"/>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テーマ</a:t>
            </a:r>
          </a:p>
        </p:txBody>
      </p:sp>
      <p:sp>
        <p:nvSpPr>
          <p:cNvPr id="14" name="正方形/長方形 13"/>
          <p:cNvSpPr/>
          <p:nvPr/>
        </p:nvSpPr>
        <p:spPr>
          <a:xfrm>
            <a:off x="439334" y="2341179"/>
            <a:ext cx="1002437" cy="1053083"/>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目標</a:t>
            </a:r>
          </a:p>
        </p:txBody>
      </p:sp>
      <p:sp>
        <p:nvSpPr>
          <p:cNvPr id="15" name="正方形/長方形 14"/>
          <p:cNvSpPr/>
          <p:nvPr/>
        </p:nvSpPr>
        <p:spPr>
          <a:xfrm>
            <a:off x="1561209" y="1080355"/>
            <a:ext cx="7192266" cy="1029201"/>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を利用したデータ移行</a:t>
            </a:r>
          </a:p>
        </p:txBody>
      </p:sp>
      <p:sp>
        <p:nvSpPr>
          <p:cNvPr id="16" name="正方形/長方形 15"/>
          <p:cNvSpPr/>
          <p:nvPr/>
        </p:nvSpPr>
        <p:spPr>
          <a:xfrm>
            <a:off x="1561207" y="2341179"/>
            <a:ext cx="7192267" cy="1053083"/>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移行時</a:t>
            </a: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のデータ移行作業を</a:t>
            </a:r>
            <a:endParaRPr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問題なく円滑に完了</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させる</a:t>
            </a:r>
          </a:p>
        </p:txBody>
      </p:sp>
      <p:sp>
        <p:nvSpPr>
          <p:cNvPr id="17" name="正方形/長方形 16"/>
          <p:cNvSpPr/>
          <p:nvPr/>
        </p:nvSpPr>
        <p:spPr>
          <a:xfrm>
            <a:off x="1561207" y="3924563"/>
            <a:ext cx="7211317" cy="1796615"/>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支援先、自組織にも</a:t>
            </a:r>
            <a:r>
              <a:rPr lang="ja-JP" altLang="en-US" sz="32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ノウハウが</a:t>
            </a: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ない</a:t>
            </a:r>
            <a:endParaRPr lang="en-US" altLang="ja-JP"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先進</a:t>
            </a:r>
            <a:r>
              <a:rPr lang="ja-JP" altLang="en-US" sz="32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技術</a:t>
            </a:r>
            <a:r>
              <a:rPr lang="ja-JP" altLang="en-US" sz="28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安心して</a:t>
            </a:r>
            <a:r>
              <a:rPr lang="ja-JP" altLang="en-US" sz="28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利用</a:t>
            </a: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39334" y="3924563"/>
            <a:ext cx="1002437" cy="1796615"/>
          </a:xfrm>
          <a:prstGeom prst="rect">
            <a:avLst/>
          </a:prstGeom>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訴求</a:t>
            </a:r>
            <a:endParaRPr kumimoji="1"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ポイント</a:t>
            </a:r>
          </a:p>
        </p:txBody>
      </p:sp>
      <p:sp>
        <p:nvSpPr>
          <p:cNvPr id="22" name="正方形/長方形 21"/>
          <p:cNvSpPr/>
          <p:nvPr/>
        </p:nvSpPr>
        <p:spPr>
          <a:xfrm>
            <a:off x="439334" y="5874669"/>
            <a:ext cx="2452147" cy="584886"/>
          </a:xfrm>
          <a:prstGeom prst="rect">
            <a:avLst/>
          </a:prstGeom>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成長目標</a:t>
            </a:r>
            <a:endPar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015049" y="5874669"/>
            <a:ext cx="5757475" cy="584886"/>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363080" y="6982656"/>
            <a:ext cx="9390466" cy="1352293"/>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個人的な成長目標</a:t>
            </a:r>
            <a:endParaRPr kumimoji="1" lang="en-US" altLang="ja-JP" dirty="0" smtClean="0">
              <a:solidFill>
                <a:schemeClr val="tx1"/>
              </a:solidFill>
            </a:endParaRPr>
          </a:p>
          <a:p>
            <a:pPr algn="ctr"/>
            <a:r>
              <a:rPr kumimoji="1" lang="ja-JP" altLang="en-US" dirty="0" smtClean="0">
                <a:solidFill>
                  <a:schemeClr val="tx1"/>
                </a:solidFill>
              </a:rPr>
              <a:t>⇒最終的な成長ポイントと関連付ける。</a:t>
            </a:r>
            <a:endParaRPr kumimoji="1" lang="en-US" altLang="ja-JP" dirty="0" smtClean="0">
              <a:solidFill>
                <a:schemeClr val="tx1"/>
              </a:solidFill>
            </a:endParaRPr>
          </a:p>
          <a:p>
            <a:pPr algn="ctr"/>
            <a:r>
              <a:rPr kumimoji="1" lang="ja-JP" altLang="en-US" dirty="0" smtClean="0">
                <a:solidFill>
                  <a:schemeClr val="tx1"/>
                </a:solidFill>
              </a:rPr>
              <a:t>（余裕があれば）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r>
              <a:rPr lang="ja-JP" altLang="en-US" dirty="0" smtClean="0"/>
              <a:t>への対策　～整合性チェック～</a:t>
            </a:r>
            <a:endParaRPr kumimoji="1" lang="ja-JP" altLang="en-US" dirty="0"/>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411892" y="1643587"/>
            <a:ext cx="8867956" cy="7188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データ移行作業の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内で必要な確認は実施するが、</a:t>
            </a:r>
            <a:r>
              <a:rPr lang="ja-JP" altLang="en-US" b="1" u="sng"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正確性向上のため</a:t>
            </a:r>
            <a:r>
              <a:rPr lang="ja-JP" altLang="en-US" spc="10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追加でデータの整合性チェックを</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行う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0" name="グループ化 129"/>
          <p:cNvGrpSpPr/>
          <p:nvPr/>
        </p:nvGrpSpPr>
        <p:grpSpPr>
          <a:xfrm>
            <a:off x="526764" y="5661625"/>
            <a:ext cx="9155054" cy="893405"/>
            <a:chOff x="533400" y="5697140"/>
            <a:chExt cx="9155054" cy="893405"/>
          </a:xfrm>
        </p:grpSpPr>
        <p:sp>
          <p:nvSpPr>
            <p:cNvPr id="131" name="正方形/長方形 130"/>
            <p:cNvSpPr/>
            <p:nvPr/>
          </p:nvSpPr>
          <p:spPr>
            <a:xfrm>
              <a:off x="1479391" y="5925546"/>
              <a:ext cx="7247707" cy="66499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方法</a:t>
              </a:r>
              <a:endPar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eaLnBrk="0" fontAlgn="ctr" hangingPunct="0">
                <a:spcBef>
                  <a:spcPct val="0"/>
                </a:spcBef>
                <a:spcAft>
                  <a:spcPct val="0"/>
                </a:spcAft>
              </a:pP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確立する必要がある</a:t>
              </a:r>
            </a:p>
          </p:txBody>
        </p:sp>
        <p:sp>
          <p:nvSpPr>
            <p:cNvPr id="132" name="角丸四角形 131"/>
            <p:cNvSpPr/>
            <p:nvPr/>
          </p:nvSpPr>
          <p:spPr>
            <a:xfrm>
              <a:off x="8500007" y="56971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133" name="正方形/長方形 132"/>
            <p:cNvSpPr/>
            <p:nvPr/>
          </p:nvSpPr>
          <p:spPr>
            <a:xfrm>
              <a:off x="533400" y="5925546"/>
              <a:ext cx="945991" cy="66226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 name="グループ化 6"/>
          <p:cNvGrpSpPr/>
          <p:nvPr/>
        </p:nvGrpSpPr>
        <p:grpSpPr>
          <a:xfrm>
            <a:off x="232472" y="3722488"/>
            <a:ext cx="9449346" cy="1974120"/>
            <a:chOff x="200843" y="3417960"/>
            <a:chExt cx="9449346" cy="1974120"/>
          </a:xfrm>
        </p:grpSpPr>
        <p:sp>
          <p:nvSpPr>
            <p:cNvPr id="4" name="正方形/長方形 3"/>
            <p:cNvSpPr/>
            <p:nvPr/>
          </p:nvSpPr>
          <p:spPr>
            <a:xfrm>
              <a:off x="4892829" y="3473458"/>
              <a:ext cx="986933" cy="731387"/>
            </a:xfrm>
            <a:prstGeom prst="rect">
              <a:avLst/>
            </a:prstGeom>
            <a:solidFill>
              <a:schemeClr val="accent5">
                <a:lumMod val="40000"/>
                <a:lumOff val="6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 name="グループ化 2"/>
            <p:cNvGrpSpPr/>
            <p:nvPr/>
          </p:nvGrpSpPr>
          <p:grpSpPr>
            <a:xfrm>
              <a:off x="200843" y="3417960"/>
              <a:ext cx="9449346" cy="1974120"/>
              <a:chOff x="146819" y="2246249"/>
              <a:chExt cx="9449346" cy="1974120"/>
            </a:xfrm>
          </p:grpSpPr>
          <p:grpSp>
            <p:nvGrpSpPr>
              <p:cNvPr id="108" name="グループ化 107"/>
              <p:cNvGrpSpPr/>
              <p:nvPr/>
            </p:nvGrpSpPr>
            <p:grpSpPr>
              <a:xfrm>
                <a:off x="146819" y="2246249"/>
                <a:ext cx="9449346" cy="1974120"/>
                <a:chOff x="190708" y="1857497"/>
                <a:chExt cx="9449346" cy="1974120"/>
              </a:xfrm>
            </p:grpSpPr>
            <p:sp>
              <p:nvSpPr>
                <p:cNvPr id="109" name="ホームベース 108"/>
                <p:cNvSpPr/>
                <p:nvPr/>
              </p:nvSpPr>
              <p:spPr>
                <a:xfrm>
                  <a:off x="1447493" y="2623674"/>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右矢印 109"/>
                <p:cNvSpPr/>
                <p:nvPr/>
              </p:nvSpPr>
              <p:spPr>
                <a:xfrm>
                  <a:off x="4011534" y="2509848"/>
                  <a:ext cx="975143" cy="599315"/>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データ移行作業</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1" name="直線コネクタ 110"/>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p:cNvCxnSpPr/>
                <p:nvPr/>
              </p:nvCxnSpPr>
              <p:spPr>
                <a:xfrm>
                  <a:off x="7100621" y="2299111"/>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3" name="ホームベース 112"/>
                <p:cNvSpPr/>
                <p:nvPr/>
              </p:nvSpPr>
              <p:spPr>
                <a:xfrm>
                  <a:off x="7100621" y="2587143"/>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ボックス 13"/>
                <p:cNvSpPr txBox="1"/>
                <p:nvPr/>
              </p:nvSpPr>
              <p:spPr>
                <a:xfrm>
                  <a:off x="7032057" y="1932046"/>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7"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8.5h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右矢印 117"/>
                <p:cNvSpPr/>
                <p:nvPr/>
              </p:nvSpPr>
              <p:spPr>
                <a:xfrm>
                  <a:off x="4986677" y="2554934"/>
                  <a:ext cx="2088047"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右矢印 118"/>
                <p:cNvSpPr/>
                <p:nvPr/>
              </p:nvSpPr>
              <p:spPr>
                <a:xfrm>
                  <a:off x="2839327" y="2557227"/>
                  <a:ext cx="117852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ボックス 22"/>
                <p:cNvSpPr txBox="1"/>
                <p:nvPr/>
              </p:nvSpPr>
              <p:spPr>
                <a:xfrm>
                  <a:off x="5635269" y="2995511"/>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p:cNvSpPr/>
                <p:nvPr/>
              </p:nvSpPr>
              <p:spPr>
                <a:xfrm>
                  <a:off x="190708" y="1857497"/>
                  <a:ext cx="1191663"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600" b="1" dirty="0" smtClean="0">
                      <a:latin typeface="Meiryo UI" panose="020B0604030504040204" pitchFamily="50" charset="-128"/>
                      <a:ea typeface="Meiryo UI" panose="020B0604030504040204" pitchFamily="50" charset="-128"/>
                    </a:rPr>
                    <a:t>移行</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スケジュール</a:t>
                  </a:r>
                  <a:endParaRPr kumimoji="1" lang="ja-JP" altLang="en-US" sz="1600" b="1" dirty="0">
                    <a:latin typeface="Meiryo UI" panose="020B0604030504040204" pitchFamily="50" charset="-128"/>
                    <a:ea typeface="Meiryo UI" panose="020B0604030504040204" pitchFamily="50" charset="-128"/>
                  </a:endParaRPr>
                </a:p>
              </p:txBody>
            </p:sp>
            <p:sp>
              <p:nvSpPr>
                <p:cNvPr id="124" name="正方形/長方形 123"/>
                <p:cNvSpPr/>
                <p:nvPr/>
              </p:nvSpPr>
              <p:spPr>
                <a:xfrm>
                  <a:off x="1447493" y="1862660"/>
                  <a:ext cx="8088578"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127"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8" name="テキスト ボックス 35"/>
              <p:cNvSpPr txBox="1"/>
              <p:nvPr/>
            </p:nvSpPr>
            <p:spPr>
              <a:xfrm>
                <a:off x="4014330" y="3294016"/>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grpSp>
        <p:sp>
          <p:nvSpPr>
            <p:cNvPr id="134" name="右矢印 133"/>
            <p:cNvSpPr/>
            <p:nvPr/>
          </p:nvSpPr>
          <p:spPr>
            <a:xfrm>
              <a:off x="5033518" y="3571091"/>
              <a:ext cx="765468" cy="619696"/>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テキスト ボックス 35"/>
            <p:cNvSpPr txBox="1"/>
            <p:nvPr/>
          </p:nvSpPr>
          <p:spPr>
            <a:xfrm>
              <a:off x="4550440" y="3424449"/>
              <a:ext cx="1266995" cy="338554"/>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600" dirty="0" smtClean="0">
                  <a:solidFill>
                    <a:schemeClr val="accent6"/>
                  </a:solidFill>
                </a:rPr>
                <a:t>1.5h</a:t>
              </a:r>
              <a:endParaRPr lang="ja-JP" altLang="en-US" sz="1600" dirty="0">
                <a:solidFill>
                  <a:schemeClr val="accent6"/>
                </a:solidFill>
              </a:endParaRPr>
            </a:p>
          </p:txBody>
        </p:sp>
      </p:grpSp>
      <p:sp>
        <p:nvSpPr>
          <p:cNvPr id="59" name="コンテンツ プレースホルダー 2"/>
          <p:cNvSpPr txBox="1">
            <a:spLocks/>
          </p:cNvSpPr>
          <p:nvPr/>
        </p:nvSpPr>
        <p:spPr>
          <a:xfrm>
            <a:off x="513670" y="2846105"/>
            <a:ext cx="2674718" cy="6803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Clr>
                <a:schemeClr val="accent3">
                  <a:lumMod val="50000"/>
                  <a:lumOff val="50000"/>
                </a:schemeClr>
              </a:buClr>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全データ対象だと</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defTabSz="609555" fontAlgn="ctr">
              <a:spcBef>
                <a:spcPts val="0"/>
              </a:spcBef>
              <a:spcAft>
                <a:spcPct val="0"/>
              </a:spcAft>
              <a:buClr>
                <a:schemeClr val="accent3">
                  <a:lumMod val="50000"/>
                  <a:lumOff val="50000"/>
                </a:schemeClr>
              </a:buClr>
              <a:buNone/>
            </a:pPr>
            <a:r>
              <a:rPr lang="en-US" altLang="ja-JP"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5h</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以上</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必要</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2" name="直線矢印コネクタ 61"/>
          <p:cNvCxnSpPr/>
          <p:nvPr/>
        </p:nvCxnSpPr>
        <p:spPr>
          <a:xfrm>
            <a:off x="2540178" y="3172640"/>
            <a:ext cx="521210" cy="0"/>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14" name="角丸四角形 13"/>
          <p:cNvSpPr/>
          <p:nvPr/>
        </p:nvSpPr>
        <p:spPr>
          <a:xfrm>
            <a:off x="3119172" y="2465393"/>
            <a:ext cx="3413272" cy="1091984"/>
          </a:xfrm>
          <a:prstGeom prst="round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rPr>
              <a:t>工夫</a:t>
            </a:r>
            <a:endParaRPr kumimoji="1"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endParaRPr>
          </a:p>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①</a:t>
            </a:r>
            <a:r>
              <a:rPr kumimoji="1" lang="ja-JP" altLang="en-US" b="1" dirty="0" smtClean="0">
                <a:solidFill>
                  <a:schemeClr val="accent6"/>
                </a:solidFill>
                <a:latin typeface="Meiryo UI" panose="020B0604030504040204" pitchFamily="50" charset="-128"/>
                <a:ea typeface="Meiryo UI" panose="020B0604030504040204" pitchFamily="50" charset="-128"/>
              </a:rPr>
              <a:t>個人情報</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を含むデータに絞る</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endParaRPr>
          </a:p>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②処理を</a:t>
            </a:r>
            <a:r>
              <a:rPr kumimoji="1" lang="ja-JP" altLang="en-US" b="1" dirty="0" smtClean="0">
                <a:solidFill>
                  <a:schemeClr val="accent6"/>
                </a:solidFill>
                <a:latin typeface="Meiryo UI" panose="020B0604030504040204" pitchFamily="50" charset="-128"/>
                <a:ea typeface="Meiryo UI" panose="020B0604030504040204" pitchFamily="50" charset="-128"/>
              </a:rPr>
              <a:t>多重化</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a:t>
            </a:r>
            <a:r>
              <a:rPr kumimoji="1" lang="ja-JP" altLang="en-US" b="1" dirty="0" smtClean="0">
                <a:solidFill>
                  <a:schemeClr val="accent6"/>
                </a:solidFill>
                <a:latin typeface="Meiryo UI" panose="020B0604030504040204" pitchFamily="50" charset="-128"/>
                <a:ea typeface="Meiryo UI" panose="020B0604030504040204" pitchFamily="50" charset="-128"/>
              </a:rPr>
              <a:t>スクリプト化</a:t>
            </a:r>
          </a:p>
        </p:txBody>
      </p:sp>
      <p:sp>
        <p:nvSpPr>
          <p:cNvPr id="66" name="コンテンツ プレースホルダー 2"/>
          <p:cNvSpPr txBox="1">
            <a:spLocks/>
          </p:cNvSpPr>
          <p:nvPr/>
        </p:nvSpPr>
        <p:spPr>
          <a:xfrm>
            <a:off x="7143312" y="2801213"/>
            <a:ext cx="2674718" cy="7176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Clr>
                <a:schemeClr val="accent3">
                  <a:lumMod val="50000"/>
                  <a:lumOff val="50000"/>
                </a:schemeClr>
              </a:buClr>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サービス停止に影響のない範囲で実施可能</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8" name="直線矢印コネクタ 67"/>
          <p:cNvCxnSpPr/>
          <p:nvPr/>
        </p:nvCxnSpPr>
        <p:spPr>
          <a:xfrm>
            <a:off x="6595944" y="3172640"/>
            <a:ext cx="521210" cy="0"/>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45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ベンダへの問い合わせ（たぶん</a:t>
            </a:r>
            <a:r>
              <a:rPr lang="en-US" altLang="ja-JP" dirty="0" smtClean="0">
                <a:cs typeface="Meiryo UI" panose="020B0604030504040204" pitchFamily="50" charset="-128"/>
              </a:rPr>
              <a:t>appendix</a:t>
            </a:r>
            <a:r>
              <a:rPr lang="ja-JP" altLang="en-US" dirty="0" smtClean="0">
                <a:cs typeface="Meiryo UI" panose="020B0604030504040204" pitchFamily="50" charset="-128"/>
              </a:rPr>
              <a:t>）</a:t>
            </a:r>
            <a:endParaRPr kumimoji="1" lang="ja-JP" altLang="en-US" dirty="0">
              <a:cs typeface="Meiryo UI" panose="020B0604030504040204" pitchFamily="50" charset="-128"/>
            </a:endParaRPr>
          </a:p>
        </p:txBody>
      </p:sp>
      <p:sp>
        <p:nvSpPr>
          <p:cNvPr id="5" name="二等辺三角形 4"/>
          <p:cNvSpPr/>
          <p:nvPr/>
        </p:nvSpPr>
        <p:spPr>
          <a:xfrm rot="10800000">
            <a:off x="3414613" y="1346236"/>
            <a:ext cx="855124" cy="253811"/>
          </a:xfrm>
          <a:prstGeom prst="triangle">
            <a:avLst/>
          </a:prstGeom>
          <a:solidFill>
            <a:schemeClr val="accent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678250" y="1894156"/>
            <a:ext cx="8084749" cy="3401744"/>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ベンダへの問い合わせでどんな工夫をして問い合わせたかのスライドがあってもよい（工夫・苦労話）</a:t>
            </a:r>
            <a:endParaRPr kumimoji="1" lang="en-US" altLang="ja-JP" dirty="0" smtClean="0">
              <a:solidFill>
                <a:schemeClr val="tx1"/>
              </a:solidFill>
            </a:endParaRPr>
          </a:p>
          <a:p>
            <a:pPr algn="ctr"/>
            <a:r>
              <a:rPr kumimoji="1" lang="ja-JP" altLang="en-US" dirty="0" smtClean="0">
                <a:solidFill>
                  <a:schemeClr val="tx1"/>
                </a:solidFill>
              </a:rPr>
              <a:t>・</a:t>
            </a:r>
            <a:r>
              <a:rPr kumimoji="1" lang="ja-JP" altLang="en-US" dirty="0">
                <a:solidFill>
                  <a:schemeClr val="tx1"/>
                </a:solidFill>
              </a:rPr>
              <a:t>普通</a:t>
            </a:r>
            <a:r>
              <a:rPr kumimoji="1" lang="ja-JP" altLang="en-US" dirty="0" smtClean="0">
                <a:solidFill>
                  <a:schemeClr val="tx1"/>
                </a:solidFill>
              </a:rPr>
              <a:t>にベンダ問い合わせするとこんな感じ</a:t>
            </a:r>
            <a:endParaRPr kumimoji="1" lang="en-US" altLang="ja-JP" dirty="0" smtClean="0">
              <a:solidFill>
                <a:schemeClr val="tx1"/>
              </a:solidFill>
            </a:endParaRPr>
          </a:p>
          <a:p>
            <a:pPr algn="ctr"/>
            <a:r>
              <a:rPr kumimoji="1" lang="ja-JP" altLang="en-US" dirty="0" smtClean="0">
                <a:solidFill>
                  <a:schemeClr val="tx1"/>
                </a:solidFill>
              </a:rPr>
              <a:t>それを整理してこんなことしたり、</a:t>
            </a:r>
            <a:endParaRPr kumimoji="1" lang="en-US" altLang="ja-JP" dirty="0" smtClean="0">
              <a:solidFill>
                <a:schemeClr val="tx1"/>
              </a:solidFill>
            </a:endParaRPr>
          </a:p>
          <a:p>
            <a:pPr algn="ctr"/>
            <a:r>
              <a:rPr kumimoji="1" lang="ja-JP" altLang="en-US" dirty="0">
                <a:solidFill>
                  <a:schemeClr val="tx1"/>
                </a:solidFill>
              </a:rPr>
              <a:t>クラウド</a:t>
            </a:r>
            <a:r>
              <a:rPr kumimoji="1" lang="ja-JP" altLang="en-US" dirty="0" smtClean="0">
                <a:solidFill>
                  <a:schemeClr val="tx1"/>
                </a:solidFill>
              </a:rPr>
              <a:t>のマネージ度サービスだから勝手に</a:t>
            </a:r>
            <a:r>
              <a:rPr kumimoji="1" lang="en-US" altLang="ja-JP" dirty="0" smtClean="0">
                <a:solidFill>
                  <a:schemeClr val="tx1"/>
                </a:solidFill>
              </a:rPr>
              <a:t>UPDATE</a:t>
            </a:r>
            <a:r>
              <a:rPr kumimoji="1" lang="ja-JP" altLang="en-US" dirty="0" smtClean="0">
                <a:solidFill>
                  <a:schemeClr val="tx1"/>
                </a:solidFill>
              </a:rPr>
              <a:t>されるのを延長交渉したいとかとか。</a:t>
            </a:r>
          </a:p>
        </p:txBody>
      </p:sp>
    </p:spTree>
    <p:extLst>
      <p:ext uri="{BB962C8B-B14F-4D97-AF65-F5344CB8AC3E}">
        <p14:creationId xmlns:p14="http://schemas.microsoft.com/office/powerpoint/2010/main" val="298755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移行</a:t>
            </a:r>
            <a:r>
              <a:rPr lang="ja-JP" altLang="en-US" dirty="0"/>
              <a:t>方法</a:t>
            </a:r>
            <a:r>
              <a:rPr lang="ja-JP" altLang="en-US" dirty="0" smtClean="0"/>
              <a:t>の洗い出し</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755684576"/>
              </p:ext>
            </p:extLst>
          </p:nvPr>
        </p:nvGraphicFramePr>
        <p:xfrm>
          <a:off x="132205" y="2775205"/>
          <a:ext cx="9594579" cy="3468364"/>
        </p:xfrm>
        <a:graphic>
          <a:graphicData uri="http://schemas.openxmlformats.org/drawingml/2006/table">
            <a:tbl>
              <a:tblPr firstRow="1" bandRow="1"/>
              <a:tblGrid>
                <a:gridCol w="1371600"/>
                <a:gridCol w="2028825"/>
                <a:gridCol w="1724025"/>
                <a:gridCol w="2295525"/>
                <a:gridCol w="2174604"/>
              </a:tblGrid>
              <a:tr h="892477">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200" dirty="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①</a:t>
                      </a:r>
                      <a:r>
                        <a:rPr kumimoji="1" lang="en-US" altLang="ja-JP" sz="1400" dirty="0" smtClean="0"/>
                        <a:t>Import/Export</a:t>
                      </a:r>
                      <a:r>
                        <a:rPr kumimoji="1" lang="ja-JP" altLang="en-US" sz="1400" dirty="0" smtClean="0"/>
                        <a:t>のみ</a:t>
                      </a:r>
                      <a:endParaRPr kumimoji="1" lang="en-US" altLang="ja-JP" sz="1400" dirty="0" smtClean="0"/>
                    </a:p>
                    <a:p>
                      <a:pPr algn="ctr"/>
                      <a:r>
                        <a:rPr kumimoji="1" lang="ja-JP" altLang="en-US" sz="1400" dirty="0" smtClean="0"/>
                        <a:t>（従来法）</a:t>
                      </a:r>
                      <a:endParaRPr kumimoji="1" lang="ja-JP" altLang="en-US" sz="1400" dirty="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400" dirty="0" smtClean="0"/>
                        <a:t>②</a:t>
                      </a:r>
                      <a:r>
                        <a:rPr kumimoji="1" lang="en-US" altLang="ja-JP" sz="1400" dirty="0" smtClean="0"/>
                        <a:t>Oracle </a:t>
                      </a:r>
                      <a:r>
                        <a:rPr kumimoji="1" lang="en-US" altLang="ja-JP" sz="1400" dirty="0" err="1" smtClean="0"/>
                        <a:t>Goldengate</a:t>
                      </a:r>
                      <a:endParaRPr kumimoji="1" lang="ja-JP" altLang="en-US" sz="1400" dirty="0" smtClean="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③</a:t>
                      </a:r>
                      <a:r>
                        <a:rPr kumimoji="1" lang="en-US" altLang="ja-JP" sz="1400" dirty="0" smtClean="0"/>
                        <a:t>Import/Export</a:t>
                      </a:r>
                      <a:r>
                        <a:rPr kumimoji="1" lang="ja-JP" altLang="en-US" sz="1400" dirty="0" smtClean="0"/>
                        <a:t>（事前）</a:t>
                      </a:r>
                      <a:endParaRPr kumimoji="1" lang="en-US" altLang="ja-JP" sz="1400" dirty="0" smtClean="0"/>
                    </a:p>
                    <a:p>
                      <a:pPr algn="ctr"/>
                      <a:r>
                        <a:rPr kumimoji="1" lang="ja-JP" altLang="en-US" sz="1400" dirty="0" smtClean="0"/>
                        <a:t>＋</a:t>
                      </a:r>
                      <a:r>
                        <a:rPr kumimoji="1" lang="en-US" altLang="ja-JP" sz="1400" dirty="0" smtClean="0"/>
                        <a:t>AWS 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④</a:t>
                      </a:r>
                      <a:r>
                        <a:rPr kumimoji="1" lang="en-US" altLang="ja-JP" sz="1400" dirty="0" smtClean="0"/>
                        <a:t>AWS DMS</a:t>
                      </a:r>
                      <a:r>
                        <a:rPr kumimoji="1" lang="ja-JP" altLang="en-US" sz="1400" dirty="0" smtClean="0"/>
                        <a:t>フルロード</a:t>
                      </a:r>
                    </a:p>
                    <a:p>
                      <a:pPr algn="ctr"/>
                      <a:r>
                        <a:rPr kumimoji="1" lang="ja-JP" altLang="en-US" sz="1400" dirty="0" smtClean="0"/>
                        <a:t>＋</a:t>
                      </a:r>
                      <a:r>
                        <a:rPr kumimoji="1" lang="en-US" altLang="ja-JP" sz="1400" dirty="0" smtClean="0"/>
                        <a:t>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878892">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1800" b="1" dirty="0" smtClean="0">
                          <a:solidFill>
                            <a:schemeClr val="accent3"/>
                          </a:solidFill>
                        </a:rPr>
                        <a:t>DB</a:t>
                      </a:r>
                    </a:p>
                    <a:p>
                      <a:pPr algn="ctr"/>
                      <a:r>
                        <a:rPr kumimoji="1" lang="ja-JP" altLang="en-US" sz="1800" b="1" dirty="0" smtClean="0">
                          <a:solidFill>
                            <a:schemeClr val="accent3"/>
                          </a:solidFill>
                        </a:rPr>
                        <a:t>標準機能</a:t>
                      </a:r>
                      <a:endParaRPr kumimoji="1" lang="ja-JP" altLang="en-US" sz="1800" b="1" dirty="0">
                        <a:solidFill>
                          <a:schemeClr val="accent3"/>
                        </a:solidFill>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3200" b="0" dirty="0" smtClean="0">
                          <a:solidFill>
                            <a:schemeClr val="accent3"/>
                          </a:solidFill>
                        </a:rPr>
                        <a:t>○</a:t>
                      </a:r>
                      <a:endParaRPr kumimoji="1" lang="ja-JP" altLang="en-US" sz="3200" b="0" dirty="0">
                        <a:solidFill>
                          <a:schemeClr val="accent3"/>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r>
              <a:tr h="836517">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800" b="1" dirty="0" smtClean="0">
                          <a:solidFill>
                            <a:schemeClr val="accent3"/>
                          </a:solidFill>
                        </a:rPr>
                        <a:t>外部製品</a:t>
                      </a:r>
                      <a:endParaRPr kumimoji="1" lang="ja-JP" altLang="en-US" sz="1800" b="1"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86047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1800" b="1" dirty="0" smtClean="0">
                          <a:solidFill>
                            <a:schemeClr val="accent3"/>
                          </a:solidFill>
                        </a:rPr>
                        <a:t>AWS</a:t>
                      </a:r>
                    </a:p>
                    <a:p>
                      <a:pPr algn="ctr"/>
                      <a:r>
                        <a:rPr kumimoji="1" lang="ja-JP" altLang="en-US" sz="1800" b="1" dirty="0" smtClean="0">
                          <a:solidFill>
                            <a:schemeClr val="accent3"/>
                          </a:solidFill>
                        </a:rPr>
                        <a:t>ツール</a:t>
                      </a:r>
                      <a:endParaRPr kumimoji="1" lang="ja-JP" altLang="en-US" sz="1800" b="1"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r>
            </a:tbl>
          </a:graphicData>
        </a:graphic>
      </p:graphicFrame>
      <p:sp>
        <p:nvSpPr>
          <p:cNvPr id="5" name="コンテンツ プレースホルダー 2"/>
          <p:cNvSpPr txBox="1">
            <a:spLocks/>
          </p:cNvSpPr>
          <p:nvPr/>
        </p:nvSpPr>
        <p:spPr>
          <a:xfrm>
            <a:off x="281080" y="913385"/>
            <a:ext cx="9296831" cy="18618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従来法は、サービス停止後にデータ移行を行うため</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移行時間が極大</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（案①）</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事前のデータ移行＋差分同期を行っておくことで、当日作業時間の短縮が可能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　（案②、③、④）</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正方形/長方形 5"/>
          <p:cNvSpPr/>
          <p:nvPr/>
        </p:nvSpPr>
        <p:spPr>
          <a:xfrm>
            <a:off x="823499" y="7284969"/>
            <a:ext cx="7788934" cy="108857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従来法はサービス停止してからデータの移行を行う⇒移行時間が極大</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なので、事前にデータ移行＋当日作業は差分同期を実施しておけば、移行時間を短縮することができる。</a:t>
            </a:r>
            <a:endParaRPr lang="ja-JP" altLang="en-US"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520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でもエラー</a:t>
            </a:r>
            <a:r>
              <a:rPr lang="ja-JP" altLang="en-US" dirty="0" err="1" smtClean="0"/>
              <a:t>出ちゃいましたの</a:t>
            </a:r>
            <a:r>
              <a:rPr lang="ja-JP" altLang="en-US" dirty="0" smtClean="0"/>
              <a:t>スライド（分量の問題で一旦なし）</a:t>
            </a:r>
            <a:endParaRPr kumimoji="1" lang="ja-JP" altLang="en-US" dirty="0"/>
          </a:p>
        </p:txBody>
      </p:sp>
      <p:sp>
        <p:nvSpPr>
          <p:cNvPr id="6" name="コンテンツ プレースホルダー 2"/>
          <p:cNvSpPr txBox="1">
            <a:spLocks/>
          </p:cNvSpPr>
          <p:nvPr/>
        </p:nvSpPr>
        <p:spPr>
          <a:xfrm>
            <a:off x="411892" y="7306211"/>
            <a:ext cx="8450759" cy="1528996"/>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を利用することで、閉塞中のデータ移行作業を極小化できるが、信頼性は？</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の枠の中で正しくデータが移行しているかチェックを行う</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→並列化してチェックできるスクリプトを作成し、</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以内に全テーブルをチェック可能に。（盛り）</a:t>
            </a:r>
            <a:endPar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411892" y="1643587"/>
            <a:ext cx="8867956" cy="41244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移行作業の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内で必要な確認は実施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4" name="グループ化 63"/>
          <p:cNvGrpSpPr/>
          <p:nvPr/>
        </p:nvGrpSpPr>
        <p:grpSpPr>
          <a:xfrm>
            <a:off x="4925516" y="6919372"/>
            <a:ext cx="4791524" cy="3111307"/>
            <a:chOff x="4628907" y="3557047"/>
            <a:chExt cx="4791524" cy="3111307"/>
          </a:xfrm>
        </p:grpSpPr>
        <p:grpSp>
          <p:nvGrpSpPr>
            <p:cNvPr id="53" name="グループ化 52"/>
            <p:cNvGrpSpPr/>
            <p:nvPr/>
          </p:nvGrpSpPr>
          <p:grpSpPr>
            <a:xfrm>
              <a:off x="4628907" y="4167623"/>
              <a:ext cx="4791524" cy="2500731"/>
              <a:chOff x="3826329" y="2142131"/>
              <a:chExt cx="4791524" cy="2500731"/>
            </a:xfrm>
          </p:grpSpPr>
          <p:grpSp>
            <p:nvGrpSpPr>
              <p:cNvPr id="38" name="グループ化 37"/>
              <p:cNvGrpSpPr/>
              <p:nvPr/>
            </p:nvGrpSpPr>
            <p:grpSpPr>
              <a:xfrm>
                <a:off x="4047572" y="2142131"/>
                <a:ext cx="4441687" cy="1954360"/>
                <a:chOff x="996844" y="1678306"/>
                <a:chExt cx="4441687" cy="1954360"/>
              </a:xfrm>
            </p:grpSpPr>
            <p:sp>
              <p:nvSpPr>
                <p:cNvPr id="26" name="Rounded Rectangle 2"/>
                <p:cNvSpPr/>
                <p:nvPr/>
              </p:nvSpPr>
              <p:spPr>
                <a:xfrm>
                  <a:off x="3670110" y="1888751"/>
                  <a:ext cx="1634688" cy="1741464"/>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4" y="2425572"/>
                  <a:ext cx="884404" cy="876355"/>
                </a:xfrm>
                <a:prstGeom prst="rect">
                  <a:avLst/>
                </a:prstGeom>
              </p:spPr>
            </p:pic>
            <p:sp>
              <p:nvSpPr>
                <p:cNvPr id="28" name="角丸四角形 27"/>
                <p:cNvSpPr/>
                <p:nvPr/>
              </p:nvSpPr>
              <p:spPr>
                <a:xfrm>
                  <a:off x="1066675" y="1888751"/>
                  <a:ext cx="1538640" cy="1743915"/>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30"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226" y="1696429"/>
                  <a:ext cx="339634" cy="426607"/>
                </a:xfrm>
                <a:prstGeom prst="rect">
                  <a:avLst/>
                </a:prstGeom>
              </p:spPr>
            </p:pic>
            <p:pic>
              <p:nvPicPr>
                <p:cNvPr id="31" name="Picture 10" descr="「AWS アイコン」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200" y="1678306"/>
                  <a:ext cx="524331" cy="3411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070" y="2505786"/>
                  <a:ext cx="713429" cy="746211"/>
                </a:xfrm>
                <a:prstGeom prst="rect">
                  <a:avLst/>
                </a:prstGeom>
              </p:spPr>
            </p:pic>
            <p:pic>
              <p:nvPicPr>
                <p:cNvPr id="34"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1433746"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4075291"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5"/>
                <p:cNvSpPr txBox="1">
                  <a:spLocks noChangeArrowheads="1"/>
                </p:cNvSpPr>
                <p:nvPr/>
              </p:nvSpPr>
              <p:spPr bwMode="auto">
                <a:xfrm>
                  <a:off x="3684164" y="3281540"/>
                  <a:ext cx="1607325" cy="230832"/>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sp>
              <p:nvSpPr>
                <p:cNvPr id="37" name="TextBox 5"/>
                <p:cNvSpPr txBox="1">
                  <a:spLocks noChangeArrowheads="1"/>
                </p:cNvSpPr>
                <p:nvPr/>
              </p:nvSpPr>
              <p:spPr bwMode="auto">
                <a:xfrm>
                  <a:off x="996844" y="3310483"/>
                  <a:ext cx="1607325"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grpSp>
          <p:cxnSp>
            <p:nvCxnSpPr>
              <p:cNvPr id="47" name="直線コネクタ 46"/>
              <p:cNvCxnSpPr/>
              <p:nvPr/>
            </p:nvCxnSpPr>
            <p:spPr>
              <a:xfrm>
                <a:off x="4013229" y="4256482"/>
                <a:ext cx="1641668" cy="0"/>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6700549" y="4256482"/>
                <a:ext cx="1641668" cy="0"/>
              </a:xfrm>
              <a:prstGeom prst="line">
                <a:avLst/>
              </a:prstGeom>
              <a:ln/>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3826329" y="424650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458510" y="425609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6" name="グループ化 55"/>
            <p:cNvGrpSpPr/>
            <p:nvPr/>
          </p:nvGrpSpPr>
          <p:grpSpPr>
            <a:xfrm>
              <a:off x="6392166" y="3557047"/>
              <a:ext cx="1015815" cy="989517"/>
              <a:chOff x="4413435" y="2887158"/>
              <a:chExt cx="1079130" cy="1083684"/>
            </a:xfrm>
          </p:grpSpPr>
          <p:pic>
            <p:nvPicPr>
              <p:cNvPr id="54" name="Picture 6" descr="C:\Users\omepc141\Desktop\ファイル.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3435" y="2887158"/>
                <a:ext cx="1079130" cy="1083684"/>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15"/>
              <p:cNvSpPr txBox="1"/>
              <p:nvPr/>
            </p:nvSpPr>
            <p:spPr>
              <a:xfrm>
                <a:off x="4491096" y="3348353"/>
                <a:ext cx="683869" cy="246221"/>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grpSp>
        <p:cxnSp>
          <p:nvCxnSpPr>
            <p:cNvPr id="58" name="曲線コネクタ 57"/>
            <p:cNvCxnSpPr>
              <a:stCxn id="54" idx="1"/>
              <a:endCxn id="28" idx="0"/>
            </p:cNvCxnSpPr>
            <p:nvPr/>
          </p:nvCxnSpPr>
          <p:spPr>
            <a:xfrm rot="10800000" flipV="1">
              <a:off x="5689302" y="4051806"/>
              <a:ext cx="702865"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曲線コネクタ 60"/>
            <p:cNvCxnSpPr>
              <a:stCxn id="54" idx="3"/>
              <a:endCxn id="26" idx="0"/>
            </p:cNvCxnSpPr>
            <p:nvPr/>
          </p:nvCxnSpPr>
          <p:spPr>
            <a:xfrm>
              <a:off x="7407981" y="4051806"/>
              <a:ext cx="932779"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grpSp>
      <p:grpSp>
        <p:nvGrpSpPr>
          <p:cNvPr id="130" name="グループ化 129"/>
          <p:cNvGrpSpPr/>
          <p:nvPr/>
        </p:nvGrpSpPr>
        <p:grpSpPr>
          <a:xfrm>
            <a:off x="534889" y="5372055"/>
            <a:ext cx="9155054" cy="893405"/>
            <a:chOff x="533400" y="5697140"/>
            <a:chExt cx="9155054" cy="893405"/>
          </a:xfrm>
        </p:grpSpPr>
        <p:sp>
          <p:nvSpPr>
            <p:cNvPr id="131" name="正方形/長方形 130"/>
            <p:cNvSpPr/>
            <p:nvPr/>
          </p:nvSpPr>
          <p:spPr>
            <a:xfrm>
              <a:off x="1479391" y="5925546"/>
              <a:ext cx="7247707" cy="66499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方法</a:t>
              </a:r>
              <a:endPar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eaLnBrk="0" fontAlgn="ctr" hangingPunct="0">
                <a:spcBef>
                  <a:spcPct val="0"/>
                </a:spcBef>
                <a:spcAft>
                  <a:spcPct val="0"/>
                </a:spcAft>
              </a:pP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確立する必要がある</a:t>
              </a:r>
            </a:p>
          </p:txBody>
        </p:sp>
        <p:sp>
          <p:nvSpPr>
            <p:cNvPr id="132" name="角丸四角形 131"/>
            <p:cNvSpPr/>
            <p:nvPr/>
          </p:nvSpPr>
          <p:spPr>
            <a:xfrm>
              <a:off x="8500007" y="56971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133" name="正方形/長方形 132"/>
            <p:cNvSpPr/>
            <p:nvPr/>
          </p:nvSpPr>
          <p:spPr>
            <a:xfrm>
              <a:off x="533400" y="5925546"/>
              <a:ext cx="945991" cy="66226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 name="グループ化 6"/>
          <p:cNvGrpSpPr/>
          <p:nvPr/>
        </p:nvGrpSpPr>
        <p:grpSpPr>
          <a:xfrm>
            <a:off x="200843" y="2901217"/>
            <a:ext cx="9449346" cy="1974120"/>
            <a:chOff x="200843" y="3417960"/>
            <a:chExt cx="9449346" cy="1974120"/>
          </a:xfrm>
        </p:grpSpPr>
        <p:sp>
          <p:nvSpPr>
            <p:cNvPr id="4" name="正方形/長方形 3"/>
            <p:cNvSpPr/>
            <p:nvPr/>
          </p:nvSpPr>
          <p:spPr>
            <a:xfrm>
              <a:off x="4892829" y="3473458"/>
              <a:ext cx="986933" cy="731387"/>
            </a:xfrm>
            <a:prstGeom prst="rect">
              <a:avLst/>
            </a:prstGeom>
            <a:solidFill>
              <a:schemeClr val="accent5">
                <a:lumMod val="40000"/>
                <a:lumOff val="6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 name="グループ化 2"/>
            <p:cNvGrpSpPr/>
            <p:nvPr/>
          </p:nvGrpSpPr>
          <p:grpSpPr>
            <a:xfrm>
              <a:off x="200843" y="3417960"/>
              <a:ext cx="9449346" cy="1974120"/>
              <a:chOff x="146819" y="2246249"/>
              <a:chExt cx="9449346" cy="1974120"/>
            </a:xfrm>
          </p:grpSpPr>
          <p:grpSp>
            <p:nvGrpSpPr>
              <p:cNvPr id="108" name="グループ化 107"/>
              <p:cNvGrpSpPr/>
              <p:nvPr/>
            </p:nvGrpSpPr>
            <p:grpSpPr>
              <a:xfrm>
                <a:off x="146819" y="2246249"/>
                <a:ext cx="9449346" cy="1974120"/>
                <a:chOff x="190708" y="1857497"/>
                <a:chExt cx="9449346" cy="1974120"/>
              </a:xfrm>
            </p:grpSpPr>
            <p:sp>
              <p:nvSpPr>
                <p:cNvPr id="109" name="ホームベース 108"/>
                <p:cNvSpPr/>
                <p:nvPr/>
              </p:nvSpPr>
              <p:spPr>
                <a:xfrm>
                  <a:off x="1447493" y="2623674"/>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右矢印 109"/>
                <p:cNvSpPr/>
                <p:nvPr/>
              </p:nvSpPr>
              <p:spPr>
                <a:xfrm>
                  <a:off x="4011534" y="2509848"/>
                  <a:ext cx="975143" cy="599315"/>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データ移行作業</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1" name="直線コネクタ 110"/>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p:cNvCxnSpPr/>
                <p:nvPr/>
              </p:nvCxnSpPr>
              <p:spPr>
                <a:xfrm>
                  <a:off x="7100621" y="2299111"/>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3" name="ホームベース 112"/>
                <p:cNvSpPr/>
                <p:nvPr/>
              </p:nvSpPr>
              <p:spPr>
                <a:xfrm>
                  <a:off x="7100621" y="2587143"/>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ボックス 13"/>
                <p:cNvSpPr txBox="1"/>
                <p:nvPr/>
              </p:nvSpPr>
              <p:spPr>
                <a:xfrm>
                  <a:off x="7032057" y="1932046"/>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7"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8.5h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右矢印 117"/>
                <p:cNvSpPr/>
                <p:nvPr/>
              </p:nvSpPr>
              <p:spPr>
                <a:xfrm>
                  <a:off x="4986677" y="2554934"/>
                  <a:ext cx="2088047"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右矢印 118"/>
                <p:cNvSpPr/>
                <p:nvPr/>
              </p:nvSpPr>
              <p:spPr>
                <a:xfrm>
                  <a:off x="2839327" y="2557227"/>
                  <a:ext cx="117852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ボックス 22"/>
                <p:cNvSpPr txBox="1"/>
                <p:nvPr/>
              </p:nvSpPr>
              <p:spPr>
                <a:xfrm>
                  <a:off x="5635269" y="2995511"/>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p:cNvSpPr/>
                <p:nvPr/>
              </p:nvSpPr>
              <p:spPr>
                <a:xfrm>
                  <a:off x="190708" y="1857497"/>
                  <a:ext cx="1191663"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600" b="1" dirty="0" smtClean="0">
                      <a:latin typeface="Meiryo UI" panose="020B0604030504040204" pitchFamily="50" charset="-128"/>
                      <a:ea typeface="Meiryo UI" panose="020B0604030504040204" pitchFamily="50" charset="-128"/>
                    </a:rPr>
                    <a:t>移行</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スケジュール</a:t>
                  </a:r>
                  <a:endParaRPr kumimoji="1" lang="ja-JP" altLang="en-US" sz="1600" b="1" dirty="0">
                    <a:latin typeface="Meiryo UI" panose="020B0604030504040204" pitchFamily="50" charset="-128"/>
                    <a:ea typeface="Meiryo UI" panose="020B0604030504040204" pitchFamily="50" charset="-128"/>
                  </a:endParaRPr>
                </a:p>
              </p:txBody>
            </p:sp>
            <p:sp>
              <p:nvSpPr>
                <p:cNvPr id="124" name="正方形/長方形 123"/>
                <p:cNvSpPr/>
                <p:nvPr/>
              </p:nvSpPr>
              <p:spPr>
                <a:xfrm>
                  <a:off x="1447493" y="1862660"/>
                  <a:ext cx="8088578"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127"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8" name="テキスト ボックス 35"/>
              <p:cNvSpPr txBox="1"/>
              <p:nvPr/>
            </p:nvSpPr>
            <p:spPr>
              <a:xfrm>
                <a:off x="4014330" y="3294016"/>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grpSp>
        <p:sp>
          <p:nvSpPr>
            <p:cNvPr id="134" name="右矢印 133"/>
            <p:cNvSpPr/>
            <p:nvPr/>
          </p:nvSpPr>
          <p:spPr>
            <a:xfrm>
              <a:off x="5033518" y="3571091"/>
              <a:ext cx="765468" cy="619696"/>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テキスト ボックス 35"/>
            <p:cNvSpPr txBox="1"/>
            <p:nvPr/>
          </p:nvSpPr>
          <p:spPr>
            <a:xfrm>
              <a:off x="4550440" y="3424449"/>
              <a:ext cx="1266995" cy="338554"/>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600" dirty="0" smtClean="0">
                  <a:solidFill>
                    <a:schemeClr val="accent6"/>
                  </a:solidFill>
                </a:rPr>
                <a:t>1.5h</a:t>
              </a:r>
              <a:endParaRPr lang="ja-JP" altLang="en-US" sz="1600" dirty="0">
                <a:solidFill>
                  <a:schemeClr val="accent6"/>
                </a:solidFill>
              </a:endParaRPr>
            </a:p>
          </p:txBody>
        </p:sp>
      </p:grpSp>
      <p:sp>
        <p:nvSpPr>
          <p:cNvPr id="59" name="コンテンツ プレースホルダー 2"/>
          <p:cNvSpPr txBox="1">
            <a:spLocks/>
          </p:cNvSpPr>
          <p:nvPr/>
        </p:nvSpPr>
        <p:spPr>
          <a:xfrm>
            <a:off x="678250" y="2083223"/>
            <a:ext cx="8763154" cy="41740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sz="1800" spc="100" dirty="0" smtClean="0">
                <a:latin typeface="Meiryo UI" panose="020B0604030504040204" pitchFamily="50" charset="-128"/>
                <a:ea typeface="Meiryo UI" panose="020B0604030504040204" pitchFamily="50" charset="-128"/>
                <a:cs typeface="Meiryo UI" panose="020B0604030504040204" pitchFamily="50" charset="-128"/>
              </a:rPr>
              <a:t>さらに、</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品質</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向上のため</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個人</a:t>
            </a:r>
            <a:r>
              <a:rPr lang="ja-JP" altLang="en-US" b="1" spc="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を含む</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データ対象に、突合せ</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を実施</a:t>
            </a:r>
          </a:p>
        </p:txBody>
      </p:sp>
      <p:sp>
        <p:nvSpPr>
          <p:cNvPr id="5" name="正方形/長方形 4"/>
          <p:cNvSpPr/>
          <p:nvPr/>
        </p:nvSpPr>
        <p:spPr>
          <a:xfrm>
            <a:off x="6304213" y="472491"/>
            <a:ext cx="3385729" cy="130819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DMS</a:t>
            </a:r>
            <a:r>
              <a:rPr kumimoji="1" lang="ja-JP" altLang="en-US" dirty="0" smtClean="0">
                <a:solidFill>
                  <a:schemeClr val="tx1"/>
                </a:solidFill>
              </a:rPr>
              <a:t>はほんとに正確性大丈夫？個人情報だけにしたっていう工夫</a:t>
            </a:r>
            <a:endParaRPr kumimoji="1" lang="en-US" altLang="ja-JP" dirty="0" smtClean="0">
              <a:solidFill>
                <a:schemeClr val="tx1"/>
              </a:solidFill>
            </a:endParaRPr>
          </a:p>
          <a:p>
            <a:pPr algn="ctr"/>
            <a:r>
              <a:rPr kumimoji="1" lang="ja-JP" altLang="en-US" dirty="0" smtClean="0">
                <a:solidFill>
                  <a:schemeClr val="tx1"/>
                </a:solidFill>
              </a:rPr>
              <a:t>＋多重化の工夫</a:t>
            </a:r>
            <a:endParaRPr kumimoji="1" lang="en-US" altLang="ja-JP" dirty="0" smtClean="0">
              <a:solidFill>
                <a:schemeClr val="tx1"/>
              </a:solidFill>
            </a:endParaRPr>
          </a:p>
        </p:txBody>
      </p:sp>
    </p:spTree>
    <p:extLst>
      <p:ext uri="{BB962C8B-B14F-4D97-AF65-F5344CB8AC3E}">
        <p14:creationId xmlns:p14="http://schemas.microsoft.com/office/powerpoint/2010/main" val="332574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a:bodyPr>
          <a:lstStyle/>
          <a:p>
            <a:r>
              <a:rPr lang="ja-JP" altLang="en-US" sz="2800" b="1" dirty="0"/>
              <a:t>４．ソース</a:t>
            </a:r>
            <a:r>
              <a:rPr lang="en-US" altLang="ja-JP" sz="2800" b="1" dirty="0"/>
              <a:t>DB</a:t>
            </a:r>
            <a:r>
              <a:rPr lang="ja-JP" altLang="en-US" sz="2800" b="1" dirty="0"/>
              <a:t>側の負荷状況</a:t>
            </a:r>
          </a:p>
        </p:txBody>
      </p:sp>
      <p:sp>
        <p:nvSpPr>
          <p:cNvPr id="9" name="コンテンツ プレースホルダー 1"/>
          <p:cNvSpPr>
            <a:spLocks noGrp="1"/>
          </p:cNvSpPr>
          <p:nvPr>
            <p:ph idx="1"/>
          </p:nvPr>
        </p:nvSpPr>
        <p:spPr>
          <a:xfrm>
            <a:off x="445798" y="722902"/>
            <a:ext cx="9160048" cy="1224136"/>
          </a:xfrm>
        </p:spPr>
        <p:txBody>
          <a:bodyPr/>
          <a:lstStyle/>
          <a:p>
            <a:pPr marL="342900" indent="-342900">
              <a:buFont typeface="Wingdings" panose="05000000000000000000" pitchFamily="2" charset="2"/>
              <a:buChar char="ü"/>
            </a:pPr>
            <a:r>
              <a:rPr kumimoji="1" lang="ja-JP" altLang="en-US" dirty="0" smtClean="0"/>
              <a:t>サプリメンタルロギングの</a:t>
            </a:r>
            <a:r>
              <a:rPr kumimoji="1" lang="en-US" altLang="ja-JP" dirty="0" smtClean="0"/>
              <a:t>ON/OFF</a:t>
            </a:r>
            <a:r>
              <a:rPr kumimoji="1" lang="ja-JP" altLang="en-US" dirty="0" err="1" smtClean="0"/>
              <a:t>にて</a:t>
            </a:r>
            <a:r>
              <a:rPr kumimoji="1" lang="en-US" altLang="ja-JP" dirty="0" smtClean="0"/>
              <a:t>CPU</a:t>
            </a:r>
            <a:r>
              <a:rPr kumimoji="1" lang="ja-JP" altLang="en-US" dirty="0" smtClean="0"/>
              <a:t>ベースで数％増、</a:t>
            </a:r>
            <a:r>
              <a:rPr kumimoji="1" lang="en-US" altLang="ja-JP" dirty="0" smtClean="0"/>
              <a:t>I/O</a:t>
            </a:r>
            <a:r>
              <a:rPr lang="ja-JP" altLang="en-US" dirty="0"/>
              <a:t>ベース</a:t>
            </a:r>
            <a:r>
              <a:rPr kumimoji="1" lang="ja-JP" altLang="en-US" dirty="0" smtClean="0"/>
              <a:t>では</a:t>
            </a:r>
            <a:r>
              <a:rPr kumimoji="1" lang="en-US" altLang="ja-JP" dirty="0" smtClean="0"/>
              <a:t>10%</a:t>
            </a:r>
            <a:r>
              <a:rPr kumimoji="1" lang="ja-JP" altLang="en-US" dirty="0" smtClean="0"/>
              <a:t>程度の差が発生しているが問題となるレベルではないと判断しております。</a:t>
            </a:r>
            <a:endParaRPr kumimoji="1" lang="en-US" altLang="ja-JP" dirty="0" smtClean="0"/>
          </a:p>
          <a:p>
            <a:pPr marL="342900" indent="-342900">
              <a:buFont typeface="Wingdings" panose="05000000000000000000" pitchFamily="2" charset="2"/>
              <a:buChar char="ü"/>
            </a:pPr>
            <a:r>
              <a:rPr lang="ja-JP" altLang="en-US" dirty="0" smtClean="0"/>
              <a:t>本番</a:t>
            </a:r>
            <a:r>
              <a:rPr lang="ja-JP" altLang="en-US" dirty="0"/>
              <a:t>では</a:t>
            </a:r>
            <a:r>
              <a:rPr lang="en-US" altLang="ja-JP" dirty="0"/>
              <a:t>4</a:t>
            </a:r>
            <a:r>
              <a:rPr lang="ja-JP" altLang="en-US" dirty="0"/>
              <a:t>ノード中</a:t>
            </a:r>
            <a:r>
              <a:rPr lang="en-US" altLang="ja-JP" dirty="0"/>
              <a:t>2</a:t>
            </a:r>
            <a:r>
              <a:rPr lang="ja-JP" altLang="en-US" dirty="0"/>
              <a:t>ノードにのみ</a:t>
            </a:r>
            <a:r>
              <a:rPr lang="ja-JP" altLang="en-US" dirty="0" smtClean="0"/>
              <a:t>影響</a:t>
            </a:r>
            <a:endParaRPr kumimoji="1" lang="en-US" altLang="ja-JP" dirty="0" smtClean="0"/>
          </a:p>
        </p:txBody>
      </p:sp>
      <p:graphicFrame>
        <p:nvGraphicFramePr>
          <p:cNvPr id="10" name="グラフ 9"/>
          <p:cNvGraphicFramePr>
            <a:graphicFrameLocks/>
          </p:cNvGraphicFramePr>
          <p:nvPr>
            <p:extLst/>
          </p:nvPr>
        </p:nvGraphicFramePr>
        <p:xfrm>
          <a:off x="1424609" y="2111954"/>
          <a:ext cx="3384376" cy="181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p:cNvGraphicFramePr>
            <a:graphicFrameLocks/>
          </p:cNvGraphicFramePr>
          <p:nvPr>
            <p:extLst/>
          </p:nvPr>
        </p:nvGraphicFramePr>
        <p:xfrm>
          <a:off x="4957253" y="2090266"/>
          <a:ext cx="3238872" cy="1812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円/楕円 11"/>
          <p:cNvSpPr/>
          <p:nvPr/>
        </p:nvSpPr>
        <p:spPr>
          <a:xfrm>
            <a:off x="1928664" y="2420888"/>
            <a:ext cx="1944216"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sp>
        <p:nvSpPr>
          <p:cNvPr id="13" name="円/楕円 12"/>
          <p:cNvSpPr/>
          <p:nvPr/>
        </p:nvSpPr>
        <p:spPr>
          <a:xfrm>
            <a:off x="5385046" y="2420888"/>
            <a:ext cx="504057"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cxnSp>
        <p:nvCxnSpPr>
          <p:cNvPr id="15" name="直線矢印コネクタ 14"/>
          <p:cNvCxnSpPr>
            <a:stCxn id="12" idx="6"/>
          </p:cNvCxnSpPr>
          <p:nvPr/>
        </p:nvCxnSpPr>
        <p:spPr>
          <a:xfrm>
            <a:off x="3872880" y="2528900"/>
            <a:ext cx="1512166" cy="360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四角形吹き出し 15"/>
          <p:cNvSpPr/>
          <p:nvPr/>
        </p:nvSpPr>
        <p:spPr>
          <a:xfrm>
            <a:off x="4082549" y="1877535"/>
            <a:ext cx="1526589" cy="288032"/>
          </a:xfrm>
          <a:prstGeom prst="wedgeRectCallout">
            <a:avLst>
              <a:gd name="adj1" fmla="val -8379"/>
              <a:gd name="adj2" fmla="val 169369"/>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200" dirty="0" smtClean="0">
                <a:solidFill>
                  <a:srgbClr val="404040"/>
                </a:solidFill>
              </a:rPr>
              <a:t>数</a:t>
            </a:r>
            <a:r>
              <a:rPr kumimoji="1" lang="en-US" altLang="ja-JP" sz="1200" dirty="0" smtClean="0">
                <a:solidFill>
                  <a:srgbClr val="404040"/>
                </a:solidFill>
              </a:rPr>
              <a:t>%</a:t>
            </a:r>
            <a:r>
              <a:rPr kumimoji="1" lang="ja-JP" altLang="en-US" sz="1200" dirty="0" smtClean="0">
                <a:solidFill>
                  <a:srgbClr val="404040"/>
                </a:solidFill>
              </a:rPr>
              <a:t>程度の影響</a:t>
            </a:r>
            <a:endParaRPr kumimoji="1" lang="ja-JP" altLang="en-US" sz="1200" dirty="0">
              <a:solidFill>
                <a:srgbClr val="404040"/>
              </a:solidFill>
            </a:endParaRPr>
          </a:p>
        </p:txBody>
      </p:sp>
      <p:sp>
        <p:nvSpPr>
          <p:cNvPr id="17" name="テキスト ボックス 16"/>
          <p:cNvSpPr txBox="1"/>
          <p:nvPr/>
        </p:nvSpPr>
        <p:spPr>
          <a:xfrm>
            <a:off x="1928664" y="1947038"/>
            <a:ext cx="1944216" cy="372731"/>
          </a:xfrm>
          <a:prstGeom prst="rect">
            <a:avLst/>
          </a:prstGeom>
          <a:noFill/>
        </p:spPr>
        <p:txBody>
          <a:bodyPr wrap="square" rtlCol="0">
            <a:spAutoFit/>
          </a:bodyPr>
          <a:lstStyle/>
          <a:p>
            <a:pPr defTabSz="925880"/>
            <a:r>
              <a:rPr kumimoji="1" lang="en-US" altLang="ja-JP" sz="1822" dirty="0" smtClean="0">
                <a:solidFill>
                  <a:srgbClr val="404040"/>
                </a:solidFill>
              </a:rPr>
              <a:t>CPU(</a:t>
            </a:r>
            <a:r>
              <a:rPr kumimoji="1" lang="ja-JP" altLang="en-US" sz="1822" dirty="0" smtClean="0">
                <a:solidFill>
                  <a:srgbClr val="404040"/>
                </a:solidFill>
              </a:rPr>
              <a:t>ロギング</a:t>
            </a:r>
            <a:r>
              <a:rPr kumimoji="1" lang="en-US" altLang="ja-JP" sz="1822" dirty="0" smtClean="0">
                <a:solidFill>
                  <a:srgbClr val="404040"/>
                </a:solidFill>
              </a:rPr>
              <a:t>OFF)</a:t>
            </a:r>
            <a:endParaRPr kumimoji="1" lang="ja-JP" altLang="en-US" sz="1822" dirty="0">
              <a:solidFill>
                <a:srgbClr val="404040"/>
              </a:solidFill>
            </a:endParaRPr>
          </a:p>
        </p:txBody>
      </p:sp>
      <p:sp>
        <p:nvSpPr>
          <p:cNvPr id="18" name="テキスト ボックス 17"/>
          <p:cNvSpPr txBox="1"/>
          <p:nvPr/>
        </p:nvSpPr>
        <p:spPr>
          <a:xfrm>
            <a:off x="5594715" y="1925588"/>
            <a:ext cx="1914916" cy="372731"/>
          </a:xfrm>
          <a:prstGeom prst="rect">
            <a:avLst/>
          </a:prstGeom>
          <a:noFill/>
        </p:spPr>
        <p:txBody>
          <a:bodyPr wrap="square" rtlCol="0">
            <a:spAutoFit/>
          </a:bodyPr>
          <a:lstStyle/>
          <a:p>
            <a:pPr defTabSz="925880"/>
            <a:r>
              <a:rPr kumimoji="1" lang="en-US" altLang="ja-JP" sz="1822" dirty="0">
                <a:solidFill>
                  <a:srgbClr val="404040"/>
                </a:solidFill>
              </a:rPr>
              <a:t>CPU(</a:t>
            </a:r>
            <a:r>
              <a:rPr kumimoji="1" lang="ja-JP" altLang="en-US" sz="1822" dirty="0">
                <a:solidFill>
                  <a:srgbClr val="404040"/>
                </a:solidFill>
              </a:rPr>
              <a:t>ロギング</a:t>
            </a:r>
            <a:r>
              <a:rPr kumimoji="1" lang="en-US" altLang="ja-JP" sz="1822" dirty="0" smtClean="0">
                <a:solidFill>
                  <a:srgbClr val="404040"/>
                </a:solidFill>
              </a:rPr>
              <a:t>ON)</a:t>
            </a:r>
            <a:endParaRPr kumimoji="1" lang="ja-JP" altLang="en-US" sz="1822" dirty="0">
              <a:solidFill>
                <a:srgbClr val="404040"/>
              </a:solidFill>
            </a:endParaRPr>
          </a:p>
        </p:txBody>
      </p:sp>
      <p:graphicFrame>
        <p:nvGraphicFramePr>
          <p:cNvPr id="19" name="グラフ 18"/>
          <p:cNvGraphicFramePr>
            <a:graphicFrameLocks/>
          </p:cNvGraphicFramePr>
          <p:nvPr>
            <p:extLst/>
          </p:nvPr>
        </p:nvGraphicFramePr>
        <p:xfrm>
          <a:off x="1802872" y="4581128"/>
          <a:ext cx="5713029" cy="1717927"/>
        </p:xfrm>
        <a:graphic>
          <a:graphicData uri="http://schemas.openxmlformats.org/drawingml/2006/chart">
            <c:chart xmlns:c="http://schemas.openxmlformats.org/drawingml/2006/chart" xmlns:r="http://schemas.openxmlformats.org/officeDocument/2006/relationships" r:id="rId4"/>
          </a:graphicData>
        </a:graphic>
      </p:graphicFrame>
      <p:sp>
        <p:nvSpPr>
          <p:cNvPr id="20" name="コンテンツ プレースホルダー 1"/>
          <p:cNvSpPr txBox="1">
            <a:spLocks/>
          </p:cNvSpPr>
          <p:nvPr/>
        </p:nvSpPr>
        <p:spPr>
          <a:xfrm>
            <a:off x="560512" y="4097443"/>
            <a:ext cx="6048672" cy="483685"/>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mn-ea"/>
                <a:ea typeface="+mn-ea"/>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pPr marL="342900" indent="-342900">
              <a:buFont typeface="Wingdings" panose="05000000000000000000" pitchFamily="2" charset="2"/>
              <a:buChar char="ü"/>
            </a:pPr>
            <a:r>
              <a:rPr lang="ja-JP" altLang="en-US" dirty="0" smtClean="0">
                <a:solidFill>
                  <a:srgbClr val="404040"/>
                </a:solidFill>
              </a:rPr>
              <a:t>ボトルネックポイントは新旧</a:t>
            </a:r>
            <a:r>
              <a:rPr lang="en-US" altLang="ja-JP" dirty="0" smtClean="0">
                <a:solidFill>
                  <a:srgbClr val="404040"/>
                </a:solidFill>
              </a:rPr>
              <a:t>DB</a:t>
            </a:r>
            <a:r>
              <a:rPr lang="ja-JP" altLang="en-US" dirty="0" smtClean="0">
                <a:solidFill>
                  <a:srgbClr val="404040"/>
                </a:solidFill>
              </a:rPr>
              <a:t>サーバ間の</a:t>
            </a:r>
            <a:r>
              <a:rPr lang="en-US" altLang="ja-JP" dirty="0" smtClean="0">
                <a:solidFill>
                  <a:srgbClr val="404040"/>
                </a:solidFill>
              </a:rPr>
              <a:t>NW</a:t>
            </a:r>
            <a:r>
              <a:rPr lang="ja-JP" altLang="en-US" dirty="0" smtClean="0">
                <a:solidFill>
                  <a:srgbClr val="404040"/>
                </a:solidFill>
              </a:rPr>
              <a:t>帯域</a:t>
            </a:r>
            <a:endParaRPr lang="en-US" altLang="ja-JP" dirty="0" smtClean="0">
              <a:solidFill>
                <a:srgbClr val="404040"/>
              </a:solidFill>
            </a:endParaRPr>
          </a:p>
        </p:txBody>
      </p:sp>
      <p:sp>
        <p:nvSpPr>
          <p:cNvPr id="21" name="円/楕円 20"/>
          <p:cNvSpPr/>
          <p:nvPr/>
        </p:nvSpPr>
        <p:spPr>
          <a:xfrm>
            <a:off x="2504728" y="4803710"/>
            <a:ext cx="1944216"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sp>
        <p:nvSpPr>
          <p:cNvPr id="22" name="四角形吹き出し 21"/>
          <p:cNvSpPr/>
          <p:nvPr/>
        </p:nvSpPr>
        <p:spPr>
          <a:xfrm>
            <a:off x="5219128" y="4548683"/>
            <a:ext cx="3539133" cy="288032"/>
          </a:xfrm>
          <a:prstGeom prst="wedgeRectCallout">
            <a:avLst>
              <a:gd name="adj1" fmla="val -75477"/>
              <a:gd name="adj2" fmla="val 68786"/>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en-US" altLang="ja-JP" sz="1200" dirty="0" smtClean="0">
                <a:solidFill>
                  <a:srgbClr val="404040"/>
                </a:solidFill>
              </a:rPr>
              <a:t>1000000Bps=10MBps=80Mbps</a:t>
            </a:r>
            <a:r>
              <a:rPr kumimoji="1" lang="ja-JP" altLang="en-US" sz="1200" dirty="0" smtClean="0">
                <a:solidFill>
                  <a:srgbClr val="404040"/>
                </a:solidFill>
              </a:rPr>
              <a:t>程度で推移</a:t>
            </a:r>
            <a:endParaRPr kumimoji="1" lang="ja-JP" altLang="en-US" sz="1200" dirty="0">
              <a:solidFill>
                <a:srgbClr val="404040"/>
              </a:solidFill>
            </a:endParaRPr>
          </a:p>
        </p:txBody>
      </p:sp>
    </p:spTree>
    <p:extLst>
      <p:ext uri="{BB962C8B-B14F-4D97-AF65-F5344CB8AC3E}">
        <p14:creationId xmlns:p14="http://schemas.microsoft.com/office/powerpoint/2010/main" val="883136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sz="2800" b="1" dirty="0"/>
              <a:t>５．</a:t>
            </a:r>
            <a:r>
              <a:rPr lang="ja-JP" altLang="en-US" sz="2800" b="1" dirty="0" smtClean="0"/>
              <a:t>日時更新の同期</a:t>
            </a:r>
            <a:r>
              <a:rPr lang="ja-JP" altLang="en-US" sz="2800" b="1" dirty="0"/>
              <a:t>時間について</a:t>
            </a:r>
          </a:p>
        </p:txBody>
      </p:sp>
      <p:graphicFrame>
        <p:nvGraphicFramePr>
          <p:cNvPr id="7" name="表 6"/>
          <p:cNvGraphicFramePr>
            <a:graphicFrameLocks noGrp="1"/>
          </p:cNvGraphicFramePr>
          <p:nvPr>
            <p:extLst/>
          </p:nvPr>
        </p:nvGraphicFramePr>
        <p:xfrm>
          <a:off x="344488" y="1061268"/>
          <a:ext cx="3742712" cy="4844760"/>
        </p:xfrm>
        <a:graphic>
          <a:graphicData uri="http://schemas.openxmlformats.org/drawingml/2006/table">
            <a:tbl>
              <a:tblPr>
                <a:tableStyleId>{5C22544A-7EE6-4342-B048-85BDC9FD1C3A}</a:tableStyleId>
              </a:tblPr>
              <a:tblGrid>
                <a:gridCol w="1006408"/>
                <a:gridCol w="1008111"/>
                <a:gridCol w="936105"/>
                <a:gridCol w="792088"/>
              </a:tblGrid>
              <a:tr h="382520">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実績値</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6/1(</a:t>
                      </a:r>
                      <a:r>
                        <a:rPr lang="ja-JP" altLang="en-US" sz="1050" b="1" i="0" u="none" strike="noStrike" dirty="0" smtClean="0">
                          <a:solidFill>
                            <a:schemeClr val="bg1"/>
                          </a:solidFill>
                          <a:effectLst/>
                          <a:latin typeface="+mn-ea"/>
                          <a:ea typeface="+mn-ea"/>
                        </a:rPr>
                        <a:t>直近繁忙日</a:t>
                      </a:r>
                      <a:r>
                        <a:rPr lang="en-US" altLang="ja-JP" sz="1050" b="1" i="0"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試算</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a:t>
                      </a:r>
                      <a:r>
                        <a:rPr lang="ja-JP" altLang="en-US" sz="1050" b="1" i="0" u="none" strike="noStrike" dirty="0" smtClean="0">
                          <a:solidFill>
                            <a:schemeClr val="bg1"/>
                          </a:solidFill>
                          <a:effectLst/>
                          <a:latin typeface="+mn-ea"/>
                          <a:ea typeface="+mn-ea"/>
                        </a:rPr>
                        <a:t>時間当たりの</a:t>
                      </a:r>
                      <a:endParaRPr lang="en-US" altLang="ja-JP" sz="1050" b="1" i="0" u="none" strike="noStrike" dirty="0" smtClean="0">
                        <a:solidFill>
                          <a:schemeClr val="bg1"/>
                        </a:solidFill>
                        <a:effectLst/>
                        <a:latin typeface="+mn-ea"/>
                        <a:ea typeface="+mn-ea"/>
                      </a:endParaRPr>
                    </a:p>
                    <a:p>
                      <a:pPr algn="ctr" fontAlgn="ctr"/>
                      <a:r>
                        <a:rPr lang="ja-JP" altLang="en-US" sz="1050" b="1" i="0" u="none" strike="noStrike" dirty="0" smtClean="0">
                          <a:solidFill>
                            <a:schemeClr val="bg1"/>
                          </a:solidFill>
                          <a:effectLst/>
                          <a:latin typeface="+mn-ea"/>
                          <a:ea typeface="+mn-ea"/>
                        </a:rPr>
                        <a:t>処理量</a:t>
                      </a:r>
                      <a:r>
                        <a:rPr lang="en-US" altLang="ja-JP" sz="1050" b="1" i="0" u="none" strike="noStrike" dirty="0" smtClean="0">
                          <a:solidFill>
                            <a:schemeClr val="bg1"/>
                          </a:solidFill>
                          <a:effectLst/>
                          <a:latin typeface="+mn-ea"/>
                          <a:ea typeface="+mn-ea"/>
                        </a:rPr>
                        <a:t>(3.12MB)</a:t>
                      </a: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r>
              <a:tr h="257383">
                <a:tc>
                  <a:txBody>
                    <a:bodyPr/>
                    <a:lstStyle/>
                    <a:p>
                      <a:pPr algn="ctr" fontAlgn="ctr"/>
                      <a:r>
                        <a:rPr lang="ja-JP" altLang="en-US" sz="1050" b="1" u="none" strike="noStrike" dirty="0">
                          <a:solidFill>
                            <a:schemeClr val="bg1"/>
                          </a:solidFill>
                          <a:effectLst/>
                          <a:latin typeface="+mn-ea"/>
                          <a:ea typeface="+mn-ea"/>
                        </a:rPr>
                        <a:t>時間</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1050" b="1" u="none" strike="noStrike" dirty="0" smtClean="0">
                          <a:solidFill>
                            <a:schemeClr val="bg1"/>
                          </a:solidFill>
                          <a:effectLst/>
                          <a:latin typeface="+mn-ea"/>
                          <a:ea typeface="+mn-ea"/>
                        </a:rPr>
                        <a:t>発生更新量</a:t>
                      </a:r>
                      <a:r>
                        <a:rPr lang="en-US" altLang="ja-JP" sz="1050" b="1" u="none" strike="noStrike" dirty="0" smtClean="0">
                          <a:solidFill>
                            <a:schemeClr val="bg1"/>
                          </a:solidFill>
                          <a:effectLst/>
                          <a:latin typeface="+mn-ea"/>
                          <a:ea typeface="+mn-ea"/>
                        </a:rPr>
                        <a:t>(</a:t>
                      </a:r>
                      <a:r>
                        <a:rPr lang="en-US" sz="1050" b="1" u="none" strike="noStrike" dirty="0">
                          <a:solidFill>
                            <a:schemeClr val="bg1"/>
                          </a:solidFill>
                          <a:effectLst/>
                          <a:latin typeface="+mn-ea"/>
                          <a:ea typeface="+mn-ea"/>
                        </a:rPr>
                        <a:t>MB/hour)</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smtClean="0">
                          <a:solidFill>
                            <a:schemeClr val="bg1"/>
                          </a:solidFill>
                          <a:effectLst/>
                          <a:latin typeface="+mn-ea"/>
                          <a:ea typeface="+mn-ea"/>
                        </a:rPr>
                        <a:t>処理性能の</a:t>
                      </a:r>
                      <a:endParaRPr lang="en-US" altLang="ja-JP" sz="1050" b="1" u="none" strike="noStrike" dirty="0" smtClean="0">
                        <a:solidFill>
                          <a:schemeClr val="bg1"/>
                        </a:solidFill>
                        <a:effectLst/>
                        <a:latin typeface="+mn-ea"/>
                        <a:ea typeface="+mn-ea"/>
                      </a:endParaRPr>
                    </a:p>
                    <a:p>
                      <a:pPr algn="l" fontAlgn="ctr"/>
                      <a:r>
                        <a:rPr lang="ja-JP" altLang="en-US" sz="1050" b="1" u="none" strike="noStrike" dirty="0" smtClean="0">
                          <a:solidFill>
                            <a:schemeClr val="bg1"/>
                          </a:solidFill>
                          <a:effectLst/>
                          <a:latin typeface="+mn-ea"/>
                          <a:ea typeface="+mn-ea"/>
                        </a:rPr>
                        <a:t>過不足</a:t>
                      </a: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a:solidFill>
                            <a:schemeClr val="bg1"/>
                          </a:solidFill>
                          <a:effectLst/>
                          <a:latin typeface="+mn-ea"/>
                          <a:ea typeface="+mn-ea"/>
                        </a:rPr>
                        <a:t>滞留</a:t>
                      </a:r>
                      <a:r>
                        <a:rPr lang="ja-JP" altLang="en-US" sz="1050" b="1" u="none" strike="noStrike" dirty="0" smtClean="0">
                          <a:solidFill>
                            <a:schemeClr val="bg1"/>
                          </a:solidFill>
                          <a:effectLst/>
                          <a:latin typeface="+mn-ea"/>
                          <a:ea typeface="+mn-ea"/>
                        </a:rPr>
                        <a:t>度合い</a:t>
                      </a:r>
                      <a:endParaRPr lang="en-US" altLang="ja-JP" sz="1050" b="1" u="none" strike="noStrike" dirty="0" smtClean="0">
                        <a:solidFill>
                          <a:schemeClr val="bg1"/>
                        </a:solidFill>
                        <a:effectLst/>
                        <a:latin typeface="+mn-ea"/>
                        <a:ea typeface="+mn-ea"/>
                      </a:endParaRPr>
                    </a:p>
                    <a:p>
                      <a:pPr algn="l" fontAlgn="ct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r>
              <a:tr h="132247">
                <a:tc>
                  <a:txBody>
                    <a:bodyPr/>
                    <a:lstStyle/>
                    <a:p>
                      <a:pPr algn="r" fontAlgn="ctr"/>
                      <a:r>
                        <a:rPr lang="en-US" altLang="ja-JP" sz="1050" u="none" strike="noStrike" dirty="0" smtClean="0">
                          <a:solidFill>
                            <a:schemeClr val="bg1"/>
                          </a:solidFill>
                          <a:effectLst/>
                          <a:latin typeface="+mn-ea"/>
                          <a:ea typeface="+mn-ea"/>
                        </a:rPr>
                        <a:t>2017/6/1 08</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2,535</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-0.19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-0.19 </a:t>
                      </a:r>
                      <a:endParaRPr lang="en-US" altLang="ja-JP" sz="1050" b="1" i="0" u="none" strike="noStrike" dirty="0">
                        <a:solidFill>
                          <a:srgbClr val="00B05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09</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2,172</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-0.30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-0.30 </a:t>
                      </a:r>
                      <a:endParaRPr lang="en-US" altLang="ja-JP" sz="1050" b="1" i="0" u="none" strike="noStrike" dirty="0">
                        <a:solidFill>
                          <a:srgbClr val="00B05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4,899</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0.57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0.57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2,146</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-0.31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0.26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3,566</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0.14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0.40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13</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4,096</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0.31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0.71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14</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3,208</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0.03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0.74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15</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2,928</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-0.06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0.68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16</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3,671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0.18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0.86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17</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3,271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0.05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18</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3,131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0.00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19</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4,184</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0.34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1.25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2,333</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-0.25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1.00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3,947</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0.26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6,190</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0.98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2.25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23</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6,921</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1.22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3.47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2017/6/2 00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6,473</a:t>
                      </a:r>
                    </a:p>
                  </a:txBody>
                  <a:tcPr marL="9525" marR="9525" marT="9525" marB="0" anchor="ctr"/>
                </a:tc>
                <a:tc>
                  <a:txBody>
                    <a:bodyPr/>
                    <a:lstStyle/>
                    <a:p>
                      <a:pPr algn="r" fontAlgn="ctr"/>
                      <a:r>
                        <a:rPr lang="en-US" altLang="ja-JP" sz="1050" b="1" i="0" u="none" strike="noStrike" dirty="0">
                          <a:solidFill>
                            <a:srgbClr val="FF0000"/>
                          </a:solidFill>
                          <a:effectLst/>
                          <a:latin typeface="+mn-ea"/>
                          <a:ea typeface="+mn-ea"/>
                        </a:rPr>
                        <a:t>1.07 </a:t>
                      </a:r>
                    </a:p>
                  </a:txBody>
                  <a:tcPr marL="9525" marR="9525" marT="9525" marB="0" anchor="ctr"/>
                </a:tc>
                <a:tc>
                  <a:txBody>
                    <a:bodyPr/>
                    <a:lstStyle/>
                    <a:p>
                      <a:pPr algn="r" fontAlgn="ctr"/>
                      <a:r>
                        <a:rPr lang="en-US" altLang="ja-JP" sz="1050" b="1" i="0" u="none" strike="noStrike" dirty="0">
                          <a:solidFill>
                            <a:srgbClr val="FF0000"/>
                          </a:solidFill>
                          <a:effectLst/>
                          <a:latin typeface="+mn-ea"/>
                          <a:ea typeface="+mn-ea"/>
                        </a:rPr>
                        <a:t>4.54 </a:t>
                      </a:r>
                    </a:p>
                  </a:txBody>
                  <a:tcPr marL="9525" marR="9525" marT="9525" marB="0" anchor="ctr"/>
                </a:tc>
              </a:tr>
              <a:tr h="135091">
                <a:tc>
                  <a:txBody>
                    <a:bodyPr/>
                    <a:lstStyle/>
                    <a:p>
                      <a:pPr algn="r" fontAlgn="ctr"/>
                      <a:r>
                        <a:rPr lang="en-US" altLang="ja-JP" sz="1050" u="none" strike="noStrike" dirty="0" smtClean="0">
                          <a:solidFill>
                            <a:schemeClr val="bg1"/>
                          </a:solidFill>
                          <a:effectLst/>
                          <a:latin typeface="+mn-ea"/>
                          <a:ea typeface="+mn-ea"/>
                        </a:rPr>
                        <a:t>2017/6/2 01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3,802</a:t>
                      </a:r>
                    </a:p>
                  </a:txBody>
                  <a:tcPr marL="9525" marR="9525" marT="9525" marB="0" anchor="ctr"/>
                </a:tc>
                <a:tc>
                  <a:txBody>
                    <a:bodyPr/>
                    <a:lstStyle/>
                    <a:p>
                      <a:pPr algn="r" fontAlgn="ctr"/>
                      <a:r>
                        <a:rPr lang="en-US" altLang="ja-JP" sz="1050" b="1" i="0" u="none" strike="noStrike">
                          <a:solidFill>
                            <a:srgbClr val="FF0000"/>
                          </a:solidFill>
                          <a:effectLst/>
                          <a:latin typeface="+mn-ea"/>
                          <a:ea typeface="+mn-ea"/>
                        </a:rPr>
                        <a:t>0.22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4.76 </a:t>
                      </a:r>
                    </a:p>
                  </a:txBody>
                  <a:tcPr marL="9525" marR="9525" marT="9525" marB="0" anchor="ctr"/>
                </a:tc>
              </a:tr>
              <a:tr h="135091">
                <a:tc>
                  <a:txBody>
                    <a:bodyPr/>
                    <a:lstStyle/>
                    <a:p>
                      <a:pPr algn="r" fontAlgn="ctr"/>
                      <a:r>
                        <a:rPr lang="en-US" altLang="ja-JP" sz="1050" u="none" strike="noStrike" dirty="0" smtClean="0">
                          <a:solidFill>
                            <a:schemeClr val="bg1"/>
                          </a:solidFill>
                          <a:effectLst/>
                          <a:latin typeface="+mn-ea"/>
                          <a:ea typeface="+mn-ea"/>
                        </a:rPr>
                        <a:t>2017/6/2 02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2,261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-0.28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4.48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03</a:t>
                      </a:r>
                      <a:endParaRPr kumimoji="1" lang="en-US" altLang="ja-JP" sz="1050" u="none" strike="noStrike" kern="1200" dirty="0">
                        <a:solidFill>
                          <a:schemeClr val="bg1"/>
                        </a:solidFill>
                        <a:effectLst/>
                        <a:latin typeface="+mn-ea"/>
                        <a:ea typeface="+mn-ea"/>
                        <a:cs typeface="+mn-cs"/>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0</a:t>
                      </a: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3.48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04</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2.48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05</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1.48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06</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0.48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07</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u="none" strike="noStrike" kern="1200" dirty="0">
                          <a:solidFill>
                            <a:srgbClr val="00B050"/>
                          </a:solidFill>
                          <a:effectLst/>
                          <a:latin typeface="+mn-ea"/>
                          <a:ea typeface="+mn-ea"/>
                          <a:cs typeface="+mn-cs"/>
                        </a:rPr>
                        <a:t>-0.52</a:t>
                      </a:r>
                      <a:r>
                        <a:rPr lang="en-US" altLang="ja-JP" sz="1050" b="0" i="0" u="none" strike="noStrike" dirty="0">
                          <a:solidFill>
                            <a:srgbClr val="000000"/>
                          </a:solidFill>
                          <a:effectLst/>
                          <a:latin typeface="+mn-ea"/>
                          <a:ea typeface="+mn-ea"/>
                        </a:rPr>
                        <a:t> </a:t>
                      </a:r>
                    </a:p>
                  </a:txBody>
                  <a:tcPr marL="9525" marR="9525" marT="9525" marB="0" anchor="ctr"/>
                </a:tc>
              </a:tr>
            </a:tbl>
          </a:graphicData>
        </a:graphic>
      </p:graphicFrame>
      <p:sp>
        <p:nvSpPr>
          <p:cNvPr id="9" name="テキスト ボックス 8"/>
          <p:cNvSpPr txBox="1"/>
          <p:nvPr/>
        </p:nvSpPr>
        <p:spPr>
          <a:xfrm>
            <a:off x="5612465" y="98048"/>
            <a:ext cx="2940935" cy="577081"/>
          </a:xfrm>
          <a:prstGeom prst="rect">
            <a:avLst/>
          </a:prstGeom>
          <a:noFill/>
          <a:ln>
            <a:solidFill>
              <a:schemeClr val="tx1"/>
            </a:solidFill>
          </a:ln>
        </p:spPr>
        <p:txBody>
          <a:bodyPr wrap="square" rtlCol="0">
            <a:spAutoFit/>
          </a:bodyPr>
          <a:lstStyle/>
          <a:p>
            <a:pPr defTabSz="925880"/>
            <a:r>
              <a:rPr kumimoji="1" lang="ja-JP" altLang="en-US" sz="1050" dirty="0" smtClean="0">
                <a:solidFill>
                  <a:srgbClr val="404040"/>
                </a:solidFill>
              </a:rPr>
              <a:t>凡例</a:t>
            </a:r>
            <a:endParaRPr kumimoji="1" lang="en-US" altLang="ja-JP" sz="1050" dirty="0" smtClean="0">
              <a:solidFill>
                <a:srgbClr val="404040"/>
              </a:solidFill>
            </a:endParaRPr>
          </a:p>
          <a:p>
            <a:pPr defTabSz="925880"/>
            <a:r>
              <a:rPr kumimoji="1" lang="ja-JP" altLang="en-US" sz="1050" dirty="0" smtClean="0">
                <a:solidFill>
                  <a:srgbClr val="FF0000"/>
                </a:solidFill>
              </a:rPr>
              <a:t>赤字・・・処理性能＜更新量</a:t>
            </a:r>
            <a:endParaRPr kumimoji="1" lang="en-US" altLang="ja-JP" sz="1050" dirty="0" smtClean="0">
              <a:solidFill>
                <a:srgbClr val="FF0000"/>
              </a:solidFill>
            </a:endParaRPr>
          </a:p>
          <a:p>
            <a:pPr defTabSz="925880"/>
            <a:r>
              <a:rPr kumimoji="1" lang="ja-JP" altLang="en-US" sz="1050" dirty="0" smtClean="0">
                <a:solidFill>
                  <a:srgbClr val="00B050"/>
                </a:solidFill>
              </a:rPr>
              <a:t>緑字・・・処理性能＞更新量</a:t>
            </a:r>
            <a:endParaRPr kumimoji="1" lang="en-US" altLang="ja-JP" sz="1050" dirty="0" smtClean="0">
              <a:solidFill>
                <a:srgbClr val="00B050"/>
              </a:solidFill>
            </a:endParaRPr>
          </a:p>
        </p:txBody>
      </p:sp>
      <p:graphicFrame>
        <p:nvGraphicFramePr>
          <p:cNvPr id="12" name="表 11"/>
          <p:cNvGraphicFramePr>
            <a:graphicFrameLocks noGrp="1"/>
          </p:cNvGraphicFramePr>
          <p:nvPr>
            <p:extLst/>
          </p:nvPr>
        </p:nvGraphicFramePr>
        <p:xfrm>
          <a:off x="4664968" y="1052736"/>
          <a:ext cx="3819550" cy="4205220"/>
        </p:xfrm>
        <a:graphic>
          <a:graphicData uri="http://schemas.openxmlformats.org/drawingml/2006/table">
            <a:tbl>
              <a:tblPr>
                <a:tableStyleId>{5C22544A-7EE6-4342-B048-85BDC9FD1C3A}</a:tableStyleId>
              </a:tblPr>
              <a:tblGrid>
                <a:gridCol w="1011238"/>
                <a:gridCol w="1008111"/>
                <a:gridCol w="936105"/>
                <a:gridCol w="864096"/>
              </a:tblGrid>
              <a:tr h="382520">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実績値</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10/3(</a:t>
                      </a:r>
                      <a:r>
                        <a:rPr lang="ja-JP" altLang="en-US" sz="1050" b="1" i="0" u="none" strike="noStrike" dirty="0" smtClean="0">
                          <a:solidFill>
                            <a:schemeClr val="bg1"/>
                          </a:solidFill>
                          <a:effectLst/>
                          <a:latin typeface="+mn-ea"/>
                          <a:ea typeface="+mn-ea"/>
                        </a:rPr>
                        <a:t>直近火⇒水曜日</a:t>
                      </a:r>
                      <a:r>
                        <a:rPr lang="en-US" altLang="ja-JP" sz="1050" b="1" i="0"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試算</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a:t>
                      </a:r>
                      <a:r>
                        <a:rPr lang="ja-JP" altLang="en-US" sz="1050" b="1" i="0" u="none" strike="noStrike" dirty="0" smtClean="0">
                          <a:solidFill>
                            <a:schemeClr val="bg1"/>
                          </a:solidFill>
                          <a:effectLst/>
                          <a:latin typeface="+mn-ea"/>
                          <a:ea typeface="+mn-ea"/>
                        </a:rPr>
                        <a:t>時間当たりの</a:t>
                      </a:r>
                      <a:endParaRPr lang="en-US" altLang="ja-JP" sz="1050" b="1" i="0" u="none" strike="noStrike" dirty="0" smtClean="0">
                        <a:solidFill>
                          <a:schemeClr val="bg1"/>
                        </a:solidFill>
                        <a:effectLst/>
                        <a:latin typeface="+mn-ea"/>
                        <a:ea typeface="+mn-ea"/>
                      </a:endParaRPr>
                    </a:p>
                    <a:p>
                      <a:pPr algn="ctr" fontAlgn="ctr"/>
                      <a:r>
                        <a:rPr lang="ja-JP" altLang="en-US" sz="1050" b="1" i="0" u="none" strike="noStrike" dirty="0" smtClean="0">
                          <a:solidFill>
                            <a:schemeClr val="bg1"/>
                          </a:solidFill>
                          <a:effectLst/>
                          <a:latin typeface="+mn-ea"/>
                          <a:ea typeface="+mn-ea"/>
                        </a:rPr>
                        <a:t>処理量</a:t>
                      </a:r>
                      <a:r>
                        <a:rPr lang="en-US" altLang="ja-JP" sz="1050" b="1" i="0" u="none" strike="noStrike" dirty="0" smtClean="0">
                          <a:solidFill>
                            <a:schemeClr val="bg1"/>
                          </a:solidFill>
                          <a:effectLst/>
                          <a:latin typeface="+mn-ea"/>
                          <a:ea typeface="+mn-ea"/>
                        </a:rPr>
                        <a:t>(3.12MB)</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r>
              <a:tr h="257383">
                <a:tc>
                  <a:txBody>
                    <a:bodyPr/>
                    <a:lstStyle/>
                    <a:p>
                      <a:pPr algn="ctr" fontAlgn="ctr"/>
                      <a:r>
                        <a:rPr lang="ja-JP" altLang="en-US" sz="1050" b="1" u="none" strike="noStrike" dirty="0">
                          <a:solidFill>
                            <a:schemeClr val="bg1"/>
                          </a:solidFill>
                          <a:effectLst/>
                          <a:latin typeface="+mn-ea"/>
                          <a:ea typeface="+mn-ea"/>
                        </a:rPr>
                        <a:t>時間</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1050" b="1" u="none" strike="noStrike" dirty="0" smtClean="0">
                          <a:solidFill>
                            <a:schemeClr val="bg1"/>
                          </a:solidFill>
                          <a:effectLst/>
                          <a:latin typeface="+mn-ea"/>
                          <a:ea typeface="+mn-ea"/>
                        </a:rPr>
                        <a:t>発生更新量</a:t>
                      </a:r>
                      <a:r>
                        <a:rPr lang="en-US" altLang="ja-JP" sz="1050" b="1" u="none" strike="noStrike" dirty="0" smtClean="0">
                          <a:solidFill>
                            <a:schemeClr val="bg1"/>
                          </a:solidFill>
                          <a:effectLst/>
                          <a:latin typeface="+mn-ea"/>
                          <a:ea typeface="+mn-ea"/>
                        </a:rPr>
                        <a:t>(</a:t>
                      </a:r>
                      <a:r>
                        <a:rPr lang="en-US" sz="1050" b="1" u="none" strike="noStrike" dirty="0">
                          <a:solidFill>
                            <a:schemeClr val="bg1"/>
                          </a:solidFill>
                          <a:effectLst/>
                          <a:latin typeface="+mn-ea"/>
                          <a:ea typeface="+mn-ea"/>
                        </a:rPr>
                        <a:t>MB/hour)</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smtClean="0">
                          <a:solidFill>
                            <a:schemeClr val="bg1"/>
                          </a:solidFill>
                          <a:effectLst/>
                          <a:latin typeface="+mn-ea"/>
                          <a:ea typeface="+mn-ea"/>
                        </a:rPr>
                        <a:t>処理性能の</a:t>
                      </a:r>
                      <a:endParaRPr lang="en-US" altLang="ja-JP" sz="1050" b="1" u="none" strike="noStrike" dirty="0" smtClean="0">
                        <a:solidFill>
                          <a:schemeClr val="bg1"/>
                        </a:solidFill>
                        <a:effectLst/>
                        <a:latin typeface="+mn-ea"/>
                        <a:ea typeface="+mn-ea"/>
                      </a:endParaRPr>
                    </a:p>
                    <a:p>
                      <a:pPr algn="l" fontAlgn="ctr"/>
                      <a:r>
                        <a:rPr lang="ja-JP" altLang="en-US" sz="1050" b="1" u="none" strike="noStrike" dirty="0" smtClean="0">
                          <a:solidFill>
                            <a:schemeClr val="bg1"/>
                          </a:solidFill>
                          <a:effectLst/>
                          <a:latin typeface="+mn-ea"/>
                          <a:ea typeface="+mn-ea"/>
                        </a:rPr>
                        <a:t>過不足</a:t>
                      </a: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a:solidFill>
                            <a:schemeClr val="bg1"/>
                          </a:solidFill>
                          <a:effectLst/>
                          <a:latin typeface="+mn-ea"/>
                          <a:ea typeface="+mn-ea"/>
                        </a:rPr>
                        <a:t>滞留</a:t>
                      </a:r>
                      <a:r>
                        <a:rPr lang="ja-JP" altLang="en-US" sz="1050" b="1" u="none" strike="noStrike" dirty="0" smtClean="0">
                          <a:solidFill>
                            <a:schemeClr val="bg1"/>
                          </a:solidFill>
                          <a:effectLst/>
                          <a:latin typeface="+mn-ea"/>
                          <a:ea typeface="+mn-ea"/>
                        </a:rPr>
                        <a:t>度合い</a:t>
                      </a:r>
                      <a:endParaRPr lang="en-US" altLang="ja-JP" sz="1050" b="1" u="none" strike="noStrike" dirty="0" smtClean="0">
                        <a:solidFill>
                          <a:schemeClr val="bg1"/>
                        </a:solidFill>
                        <a:effectLst/>
                        <a:latin typeface="+mn-ea"/>
                        <a:ea typeface="+mn-ea"/>
                      </a:endParaRPr>
                    </a:p>
                    <a:p>
                      <a:pPr algn="l" fontAlgn="ct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r>
              <a:tr h="132247">
                <a:tc>
                  <a:txBody>
                    <a:bodyPr/>
                    <a:lstStyle/>
                    <a:p>
                      <a:pPr algn="r" fontAlgn="ctr"/>
                      <a:r>
                        <a:rPr lang="en-US" altLang="ja-JP" sz="1050" b="0" i="0" u="none" strike="noStrike" dirty="0" smtClean="0">
                          <a:solidFill>
                            <a:schemeClr val="bg1"/>
                          </a:solidFill>
                          <a:effectLst/>
                          <a:latin typeface="+mn-ea"/>
                          <a:ea typeface="+mn-ea"/>
                        </a:rPr>
                        <a:t>2017/10/3 08</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1,586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-0.49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-0.49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09</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2,272</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2,426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-0.22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1,718</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-0.45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3,529</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0.13</a:t>
                      </a:r>
                      <a:r>
                        <a:rPr kumimoji="1" lang="en-US" altLang="ja-JP" sz="1050" b="1" u="none" strike="noStrike" kern="1200" dirty="0">
                          <a:solidFill>
                            <a:srgbClr val="00B050"/>
                          </a:solidFill>
                          <a:effectLst/>
                          <a:latin typeface="+mn-ea"/>
                          <a:ea typeface="+mn-ea"/>
                          <a:cs typeface="+mn-cs"/>
                        </a:rPr>
                        <a:t>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0.13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3,061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-0.02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0.11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14</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2,303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-0.15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15</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1,507</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-0.52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16</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3,566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0.14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0.14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17</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3,133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0.00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18</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1,740</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-0.44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-0.30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19</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2,093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-0.33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-0.33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1,054</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2,268</a:t>
                      </a:r>
                    </a:p>
                  </a:txBody>
                  <a:tcPr marL="9525" marR="9525" marT="9525" marB="0" anchor="ctr"/>
                </a:tc>
                <a:tc>
                  <a:txBody>
                    <a:bodyPr/>
                    <a:lstStyle/>
                    <a:p>
                      <a:pPr marL="0" algn="r" defTabSz="484862" rtl="0" eaLnBrk="1" fontAlgn="ctr" latinLnBrk="0" hangingPunct="1"/>
                      <a:r>
                        <a:rPr kumimoji="1" lang="en-US" altLang="ja-JP" sz="1050" b="1" u="none" strike="noStrike" kern="1200">
                          <a:solidFill>
                            <a:srgbClr val="00B050"/>
                          </a:solidFill>
                          <a:effectLst/>
                          <a:latin typeface="+mn-ea"/>
                          <a:ea typeface="+mn-ea"/>
                          <a:cs typeface="+mn-cs"/>
                        </a:rPr>
                        <a:t>-0.27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3,908</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0.25</a:t>
                      </a:r>
                      <a:r>
                        <a:rPr kumimoji="1" lang="en-US" altLang="ja-JP" sz="1050" b="1" u="none" strike="noStrike" kern="1200" dirty="0">
                          <a:solidFill>
                            <a:srgbClr val="00B050"/>
                          </a:solidFill>
                          <a:effectLst/>
                          <a:latin typeface="+mn-ea"/>
                          <a:ea typeface="+mn-ea"/>
                          <a:cs typeface="+mn-cs"/>
                        </a:rPr>
                        <a:t>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0.25</a:t>
                      </a:r>
                      <a:r>
                        <a:rPr kumimoji="1" lang="en-US" altLang="ja-JP" sz="1050" b="1" u="none" strike="noStrike" kern="1200" dirty="0">
                          <a:solidFill>
                            <a:srgbClr val="00B050"/>
                          </a:solidFill>
                          <a:effectLst/>
                          <a:latin typeface="+mn-ea"/>
                          <a:ea typeface="+mn-ea"/>
                          <a:cs typeface="+mn-cs"/>
                        </a:rPr>
                        <a:t>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2,205</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-0.29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-0.04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2017/10/4 00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1,941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-0.38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-0.38 </a:t>
                      </a:r>
                    </a:p>
                  </a:txBody>
                  <a:tcPr marL="9525" marR="9525" marT="9525" marB="0" anchor="ctr"/>
                </a:tc>
              </a:tr>
              <a:tr h="135091">
                <a:tc>
                  <a:txBody>
                    <a:bodyPr/>
                    <a:lstStyle/>
                    <a:p>
                      <a:pPr algn="r" fontAlgn="ctr"/>
                      <a:r>
                        <a:rPr lang="en-US" altLang="ja-JP" sz="1050" b="0" i="0" u="none" strike="noStrike" dirty="0" smtClean="0">
                          <a:solidFill>
                            <a:schemeClr val="bg1"/>
                          </a:solidFill>
                          <a:effectLst/>
                          <a:latin typeface="+mn-ea"/>
                          <a:ea typeface="+mn-ea"/>
                        </a:rPr>
                        <a:t>2017/10/4 01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1,480</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-0.53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-0.53 </a:t>
                      </a:r>
                    </a:p>
                  </a:txBody>
                  <a:tcPr marL="9525" marR="9525" marT="9525" marB="0" anchor="ctr"/>
                </a:tc>
              </a:tr>
              <a:tr h="135091">
                <a:tc>
                  <a:txBody>
                    <a:bodyPr/>
                    <a:lstStyle/>
                    <a:p>
                      <a:pPr algn="r" fontAlgn="ctr"/>
                      <a:r>
                        <a:rPr lang="en-US" altLang="ja-JP" sz="1050" b="0" i="0" u="none" strike="noStrike" dirty="0" smtClean="0">
                          <a:solidFill>
                            <a:schemeClr val="bg1"/>
                          </a:solidFill>
                          <a:effectLst/>
                          <a:latin typeface="+mn-ea"/>
                          <a:ea typeface="+mn-ea"/>
                        </a:rPr>
                        <a:t>2017/10/4 02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1,063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r>
              <a:tr h="135091">
                <a:tc>
                  <a:txBody>
                    <a:bodyPr/>
                    <a:lstStyle/>
                    <a:p>
                      <a:pPr algn="r" fontAlgn="ctr"/>
                      <a:r>
                        <a:rPr lang="en-US" altLang="ja-JP" sz="1050" b="0" i="0" u="none" strike="noStrike" smtClean="0">
                          <a:solidFill>
                            <a:schemeClr val="bg1"/>
                          </a:solidFill>
                          <a:effectLst/>
                          <a:latin typeface="+mn-ea"/>
                          <a:ea typeface="+mn-ea"/>
                        </a:rPr>
                        <a:t>2017/10/4 03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9525" marR="9525" marT="9525" marB="0" anchor="ctr"/>
                </a:tc>
                <a:tc>
                  <a:txBody>
                    <a:bodyPr/>
                    <a:lstStyle/>
                    <a:p>
                      <a:pPr marL="0" algn="r" defTabSz="484862" rtl="0" eaLnBrk="1" fontAlgn="ctr" latinLnBrk="0" hangingPunct="1"/>
                      <a:r>
                        <a:rPr kumimoji="1" lang="en-US" altLang="ja-JP" sz="1050" b="1" u="none" strike="noStrike" kern="1200" dirty="0" smtClean="0">
                          <a:solidFill>
                            <a:srgbClr val="00B050"/>
                          </a:solidFill>
                          <a:effectLst/>
                          <a:latin typeface="+mn-ea"/>
                          <a:ea typeface="+mn-ea"/>
                          <a:cs typeface="+mn-cs"/>
                        </a:rPr>
                        <a:t>-1.00 </a:t>
                      </a:r>
                      <a:endParaRPr kumimoji="1" lang="en-US" altLang="ja-JP" sz="1050" b="1" u="none" strike="noStrike" kern="1200" dirty="0">
                        <a:solidFill>
                          <a:srgbClr val="00B050"/>
                        </a:solidFill>
                        <a:effectLst/>
                        <a:latin typeface="+mn-ea"/>
                        <a:ea typeface="+mn-ea"/>
                        <a:cs typeface="+mn-cs"/>
                      </a:endParaRPr>
                    </a:p>
                  </a:txBody>
                  <a:tcPr marL="9525" marR="9525" marT="9525" marB="0" anchor="ctr"/>
                </a:tc>
                <a:tc>
                  <a:txBody>
                    <a:bodyPr/>
                    <a:lstStyle/>
                    <a:p>
                      <a:pPr marL="0" algn="r" defTabSz="484862" rtl="0" eaLnBrk="1" fontAlgn="ctr" latinLnBrk="0" hangingPunct="1"/>
                      <a:r>
                        <a:rPr kumimoji="1" lang="en-US" altLang="ja-JP" sz="1050" b="1" u="none" strike="noStrike" kern="1200" dirty="0" smtClean="0">
                          <a:solidFill>
                            <a:srgbClr val="00B050"/>
                          </a:solidFill>
                          <a:effectLst/>
                          <a:latin typeface="+mn-ea"/>
                          <a:ea typeface="+mn-ea"/>
                          <a:cs typeface="+mn-cs"/>
                        </a:rPr>
                        <a:t>-1.00 </a:t>
                      </a:r>
                      <a:endParaRPr kumimoji="1" lang="en-US" altLang="ja-JP" sz="1050" b="1" u="none" strike="noStrike" kern="1200" dirty="0">
                        <a:solidFill>
                          <a:srgbClr val="00B050"/>
                        </a:solidFill>
                        <a:effectLst/>
                        <a:latin typeface="+mn-ea"/>
                        <a:ea typeface="+mn-ea"/>
                        <a:cs typeface="+mn-cs"/>
                      </a:endParaRPr>
                    </a:p>
                  </a:txBody>
                  <a:tcPr marL="9525" marR="9525" marT="9525" marB="0" anchor="ctr"/>
                </a:tc>
              </a:tr>
            </a:tbl>
          </a:graphicData>
        </a:graphic>
      </p:graphicFrame>
      <p:cxnSp>
        <p:nvCxnSpPr>
          <p:cNvPr id="14" name="直線コネクタ 13"/>
          <p:cNvCxnSpPr/>
          <p:nvPr/>
        </p:nvCxnSpPr>
        <p:spPr>
          <a:xfrm>
            <a:off x="344488" y="5081298"/>
            <a:ext cx="8712968" cy="0"/>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8409384" y="5033136"/>
            <a:ext cx="1440160" cy="215444"/>
          </a:xfrm>
          <a:prstGeom prst="rect">
            <a:avLst/>
          </a:prstGeom>
          <a:noFill/>
        </p:spPr>
        <p:txBody>
          <a:bodyPr wrap="square" rtlCol="0">
            <a:spAutoFit/>
          </a:bodyPr>
          <a:lstStyle/>
          <a:p>
            <a:pPr defTabSz="925880"/>
            <a:r>
              <a:rPr kumimoji="1" lang="ja-JP" altLang="en-US" sz="800" dirty="0" smtClean="0">
                <a:solidFill>
                  <a:srgbClr val="404040"/>
                </a:solidFill>
              </a:rPr>
              <a:t>▲バッチ処理</a:t>
            </a:r>
            <a:r>
              <a:rPr kumimoji="1" lang="en-US" altLang="ja-JP" sz="800" dirty="0" smtClean="0">
                <a:solidFill>
                  <a:srgbClr val="404040"/>
                </a:solidFill>
              </a:rPr>
              <a:t>AM2:30</a:t>
            </a:r>
            <a:r>
              <a:rPr kumimoji="1" lang="ja-JP" altLang="en-US" sz="800" dirty="0" err="1" smtClean="0">
                <a:solidFill>
                  <a:srgbClr val="404040"/>
                </a:solidFill>
              </a:rPr>
              <a:t>まで</a:t>
            </a:r>
            <a:r>
              <a:rPr kumimoji="1" lang="ja-JP" altLang="en-US" sz="800" dirty="0" smtClean="0">
                <a:solidFill>
                  <a:srgbClr val="404040"/>
                </a:solidFill>
              </a:rPr>
              <a:t>実施</a:t>
            </a:r>
            <a:endParaRPr kumimoji="1" lang="ja-JP" altLang="en-US" sz="800" dirty="0">
              <a:solidFill>
                <a:srgbClr val="404040"/>
              </a:solidFill>
            </a:endParaRPr>
          </a:p>
        </p:txBody>
      </p:sp>
      <p:sp>
        <p:nvSpPr>
          <p:cNvPr id="19" name="角丸四角形吹き出し 18"/>
          <p:cNvSpPr/>
          <p:nvPr/>
        </p:nvSpPr>
        <p:spPr>
          <a:xfrm>
            <a:off x="4448944" y="5733256"/>
            <a:ext cx="1872208" cy="576064"/>
          </a:xfrm>
          <a:prstGeom prst="wedgeRoundRectCallout">
            <a:avLst>
              <a:gd name="adj1" fmla="val -74232"/>
              <a:gd name="adj2" fmla="val -48738"/>
              <a:gd name="adj3" fmla="val 16667"/>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050" dirty="0" smtClean="0">
                <a:solidFill>
                  <a:srgbClr val="404040"/>
                </a:solidFill>
              </a:rPr>
              <a:t>繁忙期相当の更新量があった場合</a:t>
            </a:r>
            <a:r>
              <a:rPr kumimoji="1" lang="en-US" altLang="ja-JP" sz="1050" dirty="0" smtClean="0">
                <a:solidFill>
                  <a:srgbClr val="404040"/>
                </a:solidFill>
              </a:rPr>
              <a:t>6</a:t>
            </a:r>
            <a:r>
              <a:rPr kumimoji="1" lang="ja-JP" altLang="en-US" sz="1050" dirty="0" smtClean="0">
                <a:solidFill>
                  <a:srgbClr val="404040"/>
                </a:solidFill>
              </a:rPr>
              <a:t>時頃まで転送に時間がかかる可能性がある。</a:t>
            </a:r>
            <a:endParaRPr kumimoji="1" lang="ja-JP" altLang="en-US" sz="1050" dirty="0">
              <a:solidFill>
                <a:srgbClr val="404040"/>
              </a:solidFill>
            </a:endParaRPr>
          </a:p>
        </p:txBody>
      </p:sp>
      <p:sp>
        <p:nvSpPr>
          <p:cNvPr id="20" name="角丸四角形吹き出し 19"/>
          <p:cNvSpPr/>
          <p:nvPr/>
        </p:nvSpPr>
        <p:spPr>
          <a:xfrm>
            <a:off x="7617296" y="5448240"/>
            <a:ext cx="1872208" cy="576064"/>
          </a:xfrm>
          <a:prstGeom prst="wedgeRoundRectCallout">
            <a:avLst>
              <a:gd name="adj1" fmla="val -46149"/>
              <a:gd name="adj2" fmla="val -101649"/>
              <a:gd name="adj3" fmla="val 16667"/>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050" dirty="0" smtClean="0">
                <a:solidFill>
                  <a:srgbClr val="404040"/>
                </a:solidFill>
              </a:rPr>
              <a:t>普段の平日レベルであれば</a:t>
            </a:r>
            <a:r>
              <a:rPr kumimoji="1" lang="en-US" altLang="ja-JP" sz="1050" dirty="0">
                <a:solidFill>
                  <a:srgbClr val="404040"/>
                </a:solidFill>
              </a:rPr>
              <a:t>3</a:t>
            </a:r>
            <a:r>
              <a:rPr kumimoji="1" lang="ja-JP" altLang="en-US" sz="1050" dirty="0" smtClean="0">
                <a:solidFill>
                  <a:srgbClr val="404040"/>
                </a:solidFill>
              </a:rPr>
              <a:t>時前後には完了する見込み</a:t>
            </a:r>
            <a:endParaRPr kumimoji="1" lang="ja-JP" altLang="en-US" sz="1050" dirty="0">
              <a:solidFill>
                <a:srgbClr val="404040"/>
              </a:solidFill>
            </a:endParaRPr>
          </a:p>
        </p:txBody>
      </p:sp>
    </p:spTree>
    <p:extLst>
      <p:ext uri="{BB962C8B-B14F-4D97-AF65-F5344CB8AC3E}">
        <p14:creationId xmlns:p14="http://schemas.microsoft.com/office/powerpoint/2010/main" val="1174407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移行方法の選定</a:t>
            </a:r>
            <a:endParaRPr kumimoji="1" lang="ja-JP" altLang="en-US" dirty="0"/>
          </a:p>
        </p:txBody>
      </p:sp>
      <p:sp>
        <p:nvSpPr>
          <p:cNvPr id="8" name="円/楕円 7"/>
          <p:cNvSpPr/>
          <p:nvPr/>
        </p:nvSpPr>
        <p:spPr>
          <a:xfrm>
            <a:off x="8360648" y="4536358"/>
            <a:ext cx="504056" cy="504056"/>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rgbClr val="FF0000"/>
                </a:solidFill>
              </a:rPr>
              <a:t>採</a:t>
            </a:r>
            <a:endParaRPr kumimoji="1" lang="ja-JP" altLang="en-US" dirty="0">
              <a:solidFill>
                <a:srgbClr val="FF0000"/>
              </a:solidFill>
            </a:endParaRPr>
          </a:p>
        </p:txBody>
      </p:sp>
      <p:graphicFrame>
        <p:nvGraphicFramePr>
          <p:cNvPr id="9" name="表 8"/>
          <p:cNvGraphicFramePr>
            <a:graphicFrameLocks noGrp="1"/>
          </p:cNvGraphicFramePr>
          <p:nvPr>
            <p:extLst>
              <p:ext uri="{D42A27DB-BD31-4B8C-83A1-F6EECF244321}">
                <p14:modId xmlns:p14="http://schemas.microsoft.com/office/powerpoint/2010/main" val="841271050"/>
              </p:ext>
            </p:extLst>
          </p:nvPr>
        </p:nvGraphicFramePr>
        <p:xfrm>
          <a:off x="247525" y="2017870"/>
          <a:ext cx="9371956" cy="4289159"/>
        </p:xfrm>
        <a:graphic>
          <a:graphicData uri="http://schemas.openxmlformats.org/drawingml/2006/table">
            <a:tbl>
              <a:tblPr firstRow="1" bandRow="1"/>
              <a:tblGrid>
                <a:gridCol w="1036359"/>
                <a:gridCol w="2012350"/>
                <a:gridCol w="1884598"/>
                <a:gridCol w="2330900"/>
                <a:gridCol w="2107749"/>
              </a:tblGrid>
              <a:tr h="657227">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①</a:t>
                      </a:r>
                      <a:r>
                        <a:rPr kumimoji="1" lang="en-US" altLang="ja-JP" sz="1400" dirty="0" smtClean="0"/>
                        <a:t>Import/Export</a:t>
                      </a:r>
                      <a:r>
                        <a:rPr kumimoji="1" lang="ja-JP" altLang="en-US" sz="1400" dirty="0" smtClean="0"/>
                        <a:t>のみ</a:t>
                      </a:r>
                      <a:endParaRPr kumimoji="1" lang="en-US" altLang="ja-JP" sz="1400" dirty="0" smtClean="0"/>
                    </a:p>
                    <a:p>
                      <a:pPr algn="ctr"/>
                      <a:r>
                        <a:rPr kumimoji="1" lang="ja-JP" altLang="en-US" sz="1400" dirty="0" smtClean="0"/>
                        <a:t>（従来法）</a:t>
                      </a:r>
                      <a:endParaRPr kumimoji="1" lang="ja-JP" altLang="en-US" sz="14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400" dirty="0" smtClean="0"/>
                        <a:t>②</a:t>
                      </a:r>
                      <a:r>
                        <a:rPr kumimoji="1" lang="en-US" altLang="ja-JP" sz="1400" dirty="0" smtClean="0"/>
                        <a:t>Oracle </a:t>
                      </a:r>
                      <a:r>
                        <a:rPr kumimoji="1" lang="en-US" altLang="ja-JP" sz="1400" dirty="0" err="1" smtClean="0"/>
                        <a:t>Goldengate</a:t>
                      </a:r>
                      <a:endParaRPr kumimoji="1" lang="ja-JP" altLang="en-US" sz="1400" dirty="0" smtClean="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③</a:t>
                      </a:r>
                      <a:r>
                        <a:rPr kumimoji="1" lang="en-US" altLang="ja-JP" sz="1400" dirty="0" smtClean="0"/>
                        <a:t>Import/Export</a:t>
                      </a:r>
                      <a:r>
                        <a:rPr kumimoji="1" lang="ja-JP" altLang="en-US" sz="1400" dirty="0" smtClean="0"/>
                        <a:t>（事前）</a:t>
                      </a:r>
                      <a:endParaRPr kumimoji="1" lang="en-US" altLang="ja-JP" sz="1400" dirty="0" smtClean="0"/>
                    </a:p>
                    <a:p>
                      <a:pPr algn="ctr"/>
                      <a:r>
                        <a:rPr kumimoji="1" lang="ja-JP" altLang="en-US" sz="1400" dirty="0" smtClean="0"/>
                        <a:t>＋</a:t>
                      </a:r>
                      <a:r>
                        <a:rPr kumimoji="1" lang="en-US" altLang="ja-JP" sz="1400" dirty="0" smtClean="0"/>
                        <a:t>AWS 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④</a:t>
                      </a:r>
                      <a:r>
                        <a:rPr kumimoji="1" lang="en-US" altLang="ja-JP" sz="1400" dirty="0" smtClean="0"/>
                        <a:t>AWS DMS</a:t>
                      </a:r>
                      <a:r>
                        <a:rPr kumimoji="1" lang="ja-JP" altLang="en-US" sz="1400" dirty="0" smtClean="0"/>
                        <a:t>フルロード</a:t>
                      </a:r>
                    </a:p>
                    <a:p>
                      <a:pPr algn="ctr"/>
                      <a:r>
                        <a:rPr kumimoji="1" lang="ja-JP" altLang="en-US" sz="1400" dirty="0" smtClean="0"/>
                        <a:t>＋</a:t>
                      </a:r>
                      <a:r>
                        <a:rPr kumimoji="1" lang="en-US" altLang="ja-JP" sz="1400" dirty="0" smtClean="0"/>
                        <a:t>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r>
              <a:tr h="616017">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ダウン</a:t>
                      </a:r>
                      <a:endParaRPr kumimoji="1" lang="en-US" altLang="ja-JP" sz="1400" b="1" dirty="0" smtClean="0"/>
                    </a:p>
                    <a:p>
                      <a:pPr algn="ctr"/>
                      <a:r>
                        <a:rPr kumimoji="1" lang="ja-JP" altLang="en-US" sz="1400" b="1" dirty="0" smtClean="0"/>
                        <a:t>タイム</a:t>
                      </a:r>
                      <a:endParaRPr kumimoji="1" lang="ja-JP" altLang="en-US" sz="14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aseline="0" dirty="0" smtClean="0"/>
                        <a:t>◎</a:t>
                      </a:r>
                      <a:endParaRPr kumimoji="1" lang="en-US" altLang="ja-JP" sz="2800" baseline="0" dirty="0" smtClean="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633663">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セキュリティ</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r>
              <a:tr h="625642">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リスク</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59355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コスト</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en-US" altLang="ja-JP" sz="240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r>
              <a:tr h="59355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リスク</a:t>
                      </a:r>
                      <a:endParaRPr kumimoji="1" lang="ja-JP" altLang="en-US" sz="14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r>
              <a:tr h="569494">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600" b="1" dirty="0" smtClean="0">
                          <a:solidFill>
                            <a:schemeClr val="bg1"/>
                          </a:solidFill>
                        </a:rPr>
                        <a:t>総合評価</a:t>
                      </a:r>
                      <a:endParaRPr kumimoji="1" lang="ja-JP" altLang="en-US" sz="1600" b="1" dirty="0">
                        <a:solidFill>
                          <a:schemeClr val="bg1"/>
                        </a:solidFill>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5</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7</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9</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8</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r>
            </a:tbl>
          </a:graphicData>
        </a:graphic>
      </p:graphicFrame>
      <p:sp>
        <p:nvSpPr>
          <p:cNvPr id="15" name="角丸四角形 14"/>
          <p:cNvSpPr/>
          <p:nvPr/>
        </p:nvSpPr>
        <p:spPr>
          <a:xfrm>
            <a:off x="10260437" y="2870520"/>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移行作業時のサイト停止時間に与える影響を評価。</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①についても最小化する手段を検討する。</a:t>
            </a:r>
          </a:p>
        </p:txBody>
      </p:sp>
      <p:sp>
        <p:nvSpPr>
          <p:cNvPr id="16" name="角丸四角形 15"/>
          <p:cNvSpPr/>
          <p:nvPr/>
        </p:nvSpPr>
        <p:spPr>
          <a:xfrm>
            <a:off x="10298537" y="3578516"/>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移行作業時のデータ漏洩のリスクなどを考慮する。</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人手が加わるボリューム、中間データの発生、</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NW</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の安全性などを評価。</a:t>
            </a:r>
          </a:p>
        </p:txBody>
      </p:sp>
      <p:sp>
        <p:nvSpPr>
          <p:cNvPr id="17" name="角丸四角形 16"/>
          <p:cNvSpPr/>
          <p:nvPr/>
        </p:nvSpPr>
        <p:spPr>
          <a:xfrm>
            <a:off x="10259780" y="4348819"/>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現行</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GDS</a:t>
            </a:r>
            <a:r>
              <a:rPr kumimoji="1" lang="ja-JP" altLang="en-US" sz="1400" b="0" i="0" u="none" strike="noStrike" kern="0" cap="none" spc="0" normalizeH="0" baseline="0" noProof="0" dirty="0" err="1" smtClean="0">
                <a:ln>
                  <a:noFill/>
                </a:ln>
                <a:solidFill>
                  <a:srgbClr val="404040"/>
                </a:solidFill>
                <a:effectLst/>
                <a:uLnTx/>
                <a:uFillTx/>
                <a:latin typeface="Segoe UI"/>
                <a:ea typeface="メイリオ"/>
                <a:cs typeface="+mn-cs"/>
              </a:rPr>
              <a:t>への</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影響懸念、障害発生時の検知・リカバリ方法、移行の完全性の確認</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などの観点でリスクを評価。</a:t>
            </a:r>
          </a:p>
        </p:txBody>
      </p:sp>
      <p:sp>
        <p:nvSpPr>
          <p:cNvPr id="18" name="角丸四角形 17"/>
          <p:cNvSpPr/>
          <p:nvPr/>
        </p:nvSpPr>
        <p:spPr>
          <a:xfrm>
            <a:off x="10283915" y="5184497"/>
            <a:ext cx="476132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製品のライセンス費用＋事前準備、本番作業などの</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工数を評価。</a:t>
            </a:r>
          </a:p>
        </p:txBody>
      </p:sp>
      <p:sp>
        <p:nvSpPr>
          <p:cNvPr id="19" name="角丸四角形 18"/>
          <p:cNvSpPr/>
          <p:nvPr/>
        </p:nvSpPr>
        <p:spPr>
          <a:xfrm>
            <a:off x="10352059" y="5914231"/>
            <a:ext cx="69931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①～④の中で最適な移行方法を総合的に評価する。</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 評価結果を元に</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FR</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様と協議し、最終的な移行計画を作成。</a:t>
            </a:r>
          </a:p>
        </p:txBody>
      </p:sp>
      <p:sp>
        <p:nvSpPr>
          <p:cNvPr id="11" name="円/楕円 10"/>
          <p:cNvSpPr/>
          <p:nvPr/>
        </p:nvSpPr>
        <p:spPr>
          <a:xfrm>
            <a:off x="5254074" y="1513814"/>
            <a:ext cx="2199631" cy="504056"/>
          </a:xfrm>
          <a:prstGeom prst="ellipse">
            <a:avLst/>
          </a:prstGeom>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採用</a:t>
            </a:r>
          </a:p>
        </p:txBody>
      </p:sp>
      <p:sp>
        <p:nvSpPr>
          <p:cNvPr id="12" name="コンテンツ プレースホルダー 2"/>
          <p:cNvSpPr txBox="1">
            <a:spLocks/>
          </p:cNvSpPr>
          <p:nvPr/>
        </p:nvSpPr>
        <p:spPr>
          <a:xfrm>
            <a:off x="322650" y="841598"/>
            <a:ext cx="9296831" cy="88625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抽出した評価軸を利用して各移行方法の比較検討、および選定を実施した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639640" y="6387152"/>
            <a:ext cx="3187091"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a:t>
            </a:r>
            <a:endParaRPr kumimoji="1"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6943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二等辺三角形 32"/>
          <p:cNvSpPr/>
          <p:nvPr/>
        </p:nvSpPr>
        <p:spPr>
          <a:xfrm rot="10800000">
            <a:off x="3135086" y="4083494"/>
            <a:ext cx="3048000" cy="563133"/>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aphicFrame>
        <p:nvGraphicFramePr>
          <p:cNvPr id="3" name="表 2"/>
          <p:cNvGraphicFramePr>
            <a:graphicFrameLocks noGrp="1"/>
          </p:cNvGraphicFramePr>
          <p:nvPr>
            <p:extLst>
              <p:ext uri="{D42A27DB-BD31-4B8C-83A1-F6EECF244321}">
                <p14:modId xmlns:p14="http://schemas.microsoft.com/office/powerpoint/2010/main" val="2676488046"/>
              </p:ext>
            </p:extLst>
          </p:nvPr>
        </p:nvGraphicFramePr>
        <p:xfrm>
          <a:off x="148880" y="4993676"/>
          <a:ext cx="9536034" cy="1459786"/>
        </p:xfrm>
        <a:graphic>
          <a:graphicData uri="http://schemas.openxmlformats.org/drawingml/2006/table">
            <a:tbl>
              <a:tblPr firstRow="1" bandRow="1"/>
              <a:tblGrid>
                <a:gridCol w="1054503"/>
                <a:gridCol w="2236503"/>
                <a:gridCol w="1422400"/>
                <a:gridCol w="2772228"/>
                <a:gridCol w="2050400"/>
              </a:tblGrid>
              <a:tr h="895778">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400" dirty="0">
                        <a:solidFill>
                          <a:schemeClr val="bg1"/>
                        </a:solidFil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solidFill>
                            <a:schemeClr val="bg1"/>
                          </a:solidFill>
                        </a:rPr>
                        <a:t>①</a:t>
                      </a:r>
                      <a:r>
                        <a:rPr kumimoji="1" lang="en-US" altLang="ja-JP" sz="1600" dirty="0" smtClean="0">
                          <a:solidFill>
                            <a:schemeClr val="bg1"/>
                          </a:solidFill>
                        </a:rPr>
                        <a:t>Import/Export</a:t>
                      </a:r>
                      <a:r>
                        <a:rPr kumimoji="1" lang="ja-JP" altLang="en-US" sz="1600" dirty="0" smtClean="0">
                          <a:solidFill>
                            <a:schemeClr val="bg1"/>
                          </a:solidFill>
                        </a:rPr>
                        <a:t>のみ</a:t>
                      </a:r>
                      <a:endParaRPr kumimoji="1" lang="en-US" altLang="ja-JP" sz="1600" dirty="0" smtClean="0">
                        <a:solidFill>
                          <a:schemeClr val="bg1"/>
                        </a:solidFill>
                      </a:endParaRPr>
                    </a:p>
                    <a:p>
                      <a:pPr algn="ctr"/>
                      <a:r>
                        <a:rPr kumimoji="1" lang="ja-JP" altLang="en-US" sz="1600" dirty="0" smtClean="0">
                          <a:solidFill>
                            <a:schemeClr val="bg1"/>
                          </a:solidFill>
                        </a:rPr>
                        <a:t>（従来法）</a:t>
                      </a:r>
                      <a:endParaRPr kumimoji="1" lang="ja-JP" altLang="en-US" sz="1600" dirty="0">
                        <a:solidFill>
                          <a:schemeClr val="bg1"/>
                        </a:solidFil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600" dirty="0" smtClean="0"/>
                        <a:t>②</a:t>
                      </a:r>
                      <a:r>
                        <a:rPr kumimoji="1" lang="en-US" altLang="ja-JP" sz="1600" dirty="0" smtClean="0"/>
                        <a:t>Oracle </a:t>
                      </a:r>
                      <a:r>
                        <a:rPr kumimoji="1" lang="en-US" altLang="ja-JP" sz="1600" dirty="0" err="1" smtClean="0"/>
                        <a:t>Goldengate</a:t>
                      </a:r>
                      <a:endParaRPr kumimoji="1" lang="ja-JP" altLang="en-US" sz="160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t>③</a:t>
                      </a:r>
                      <a:r>
                        <a:rPr kumimoji="1" lang="en-US" altLang="ja-JP" sz="1600" dirty="0" smtClean="0"/>
                        <a:t>Import/Export</a:t>
                      </a:r>
                      <a:r>
                        <a:rPr kumimoji="1" lang="ja-JP" altLang="en-US" sz="1600" dirty="0" smtClean="0"/>
                        <a:t>（事前）</a:t>
                      </a:r>
                      <a:endParaRPr kumimoji="1" lang="en-US" altLang="ja-JP" sz="1600" dirty="0" smtClean="0"/>
                    </a:p>
                    <a:p>
                      <a:pPr algn="ctr"/>
                      <a:r>
                        <a:rPr kumimoji="1" lang="ja-JP" altLang="en-US" sz="1600" dirty="0" smtClean="0"/>
                        <a:t>＋</a:t>
                      </a:r>
                      <a:r>
                        <a:rPr kumimoji="1" lang="en-US" altLang="ja-JP" sz="1600" dirty="0" smtClean="0"/>
                        <a:t>AWS DMS</a:t>
                      </a:r>
                      <a:r>
                        <a:rPr kumimoji="1" lang="ja-JP" altLang="en-US" sz="1600" dirty="0" smtClean="0"/>
                        <a:t>差分同期</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t>④</a:t>
                      </a:r>
                      <a:r>
                        <a:rPr kumimoji="1" lang="en-US" altLang="ja-JP" sz="1600" dirty="0" smtClean="0"/>
                        <a:t>AWS DMS</a:t>
                      </a:r>
                      <a:r>
                        <a:rPr kumimoji="1" lang="ja-JP" altLang="en-US" sz="1600" dirty="0" smtClean="0"/>
                        <a:t>フルロード</a:t>
                      </a:r>
                    </a:p>
                    <a:p>
                      <a:pPr algn="ctr"/>
                      <a:r>
                        <a:rPr kumimoji="1" lang="ja-JP" altLang="en-US" sz="1600" dirty="0" smtClean="0"/>
                        <a:t>＋</a:t>
                      </a:r>
                      <a:r>
                        <a:rPr kumimoji="1" lang="en-US" altLang="ja-JP" sz="1600" dirty="0" smtClean="0"/>
                        <a:t>DMS</a:t>
                      </a:r>
                      <a:r>
                        <a:rPr kumimoji="1" lang="ja-JP" altLang="en-US" sz="1600" dirty="0" smtClean="0"/>
                        <a:t>差分同期</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6400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600" b="1" dirty="0" smtClean="0"/>
                        <a:t>総合評価</a:t>
                      </a:r>
                      <a:endParaRPr kumimoji="1" lang="ja-JP" altLang="en-US" sz="16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3</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5</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8</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7</a:t>
                      </a:r>
                      <a:endParaRPr kumimoji="1" lang="ja-JP" altLang="en-US" sz="2800" dirty="0"/>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r>
            </a:tbl>
          </a:graphicData>
        </a:graphic>
      </p:graphicFrame>
      <p:sp>
        <p:nvSpPr>
          <p:cNvPr id="2" name="タイトル 1"/>
          <p:cNvSpPr>
            <a:spLocks noGrp="1"/>
          </p:cNvSpPr>
          <p:nvPr>
            <p:ph type="title"/>
          </p:nvPr>
        </p:nvSpPr>
        <p:spPr/>
        <p:txBody>
          <a:bodyPr>
            <a:normAutofit/>
          </a:bodyPr>
          <a:lstStyle/>
          <a:p>
            <a:r>
              <a:rPr kumimoji="1" lang="ja-JP" altLang="en-US" dirty="0" smtClean="0"/>
              <a:t>方針の確定</a:t>
            </a:r>
            <a:endParaRPr kumimoji="1" lang="ja-JP" altLang="en-US" dirty="0"/>
          </a:p>
        </p:txBody>
      </p:sp>
      <p:sp>
        <p:nvSpPr>
          <p:cNvPr id="20" name="コンテンツ プレースホルダー 2"/>
          <p:cNvSpPr txBox="1">
            <a:spLocks/>
          </p:cNvSpPr>
          <p:nvPr/>
        </p:nvSpPr>
        <p:spPr>
          <a:xfrm>
            <a:off x="3733154" y="4035422"/>
            <a:ext cx="1890773" cy="373554"/>
          </a:xfrm>
          <a:prstGeom prst="rect">
            <a:avLst/>
          </a:prstGeom>
          <a:noFill/>
          <a:ln>
            <a:noFill/>
          </a:ln>
          <a:effectLst/>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z="1800" spc="100" dirty="0" smtClean="0">
                <a:latin typeface="Meiryo UI" panose="020B0604030504040204" pitchFamily="50" charset="-128"/>
                <a:ea typeface="Meiryo UI" panose="020B0604030504040204" pitchFamily="50" charset="-128"/>
              </a:rPr>
              <a:t>再検討が必要に</a:t>
            </a:r>
            <a:endParaRPr lang="ja-JP" altLang="en-US" sz="1800" spc="100" dirty="0">
              <a:latin typeface="Meiryo UI" panose="020B0604030504040204" pitchFamily="50" charset="-128"/>
              <a:ea typeface="Meiryo UI" panose="020B0604030504040204" pitchFamily="50" charset="-128"/>
            </a:endParaRPr>
          </a:p>
        </p:txBody>
      </p:sp>
      <p:grpSp>
        <p:nvGrpSpPr>
          <p:cNvPr id="14" name="グループ化 13"/>
          <p:cNvGrpSpPr/>
          <p:nvPr/>
        </p:nvGrpSpPr>
        <p:grpSpPr>
          <a:xfrm>
            <a:off x="4281714" y="4987718"/>
            <a:ext cx="3833410" cy="1465744"/>
            <a:chOff x="2947548" y="4862098"/>
            <a:chExt cx="3384853" cy="1458210"/>
          </a:xfrm>
        </p:grpSpPr>
        <p:sp>
          <p:nvSpPr>
            <p:cNvPr id="22" name="乗算記号 21"/>
            <p:cNvSpPr/>
            <p:nvPr/>
          </p:nvSpPr>
          <p:spPr>
            <a:xfrm>
              <a:off x="2947548" y="4862098"/>
              <a:ext cx="3384853" cy="1458210"/>
            </a:xfrm>
            <a:prstGeom prst="mathMultiply">
              <a:avLst/>
            </a:prstGeom>
            <a:solidFill>
              <a:srgbClr val="FF0000"/>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 name="正方形/長方形 4"/>
            <p:cNvSpPr/>
            <p:nvPr/>
          </p:nvSpPr>
          <p:spPr>
            <a:xfrm>
              <a:off x="3503747" y="4917269"/>
              <a:ext cx="2347004" cy="1314454"/>
            </a:xfrm>
            <a:prstGeom prst="rect">
              <a:avLst/>
            </a:prstGeom>
            <a:solidFill>
              <a:srgbClr val="000000">
                <a:alpha val="47059"/>
              </a:srgb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smtClean="0">
                  <a:solidFill>
                    <a:schemeClr val="bg1"/>
                  </a:solidFill>
                </a:rPr>
                <a:t>不採用</a:t>
              </a:r>
              <a:endParaRPr kumimoji="1" lang="en-US" altLang="ja-JP" sz="2400" dirty="0" smtClean="0">
                <a:solidFill>
                  <a:schemeClr val="bg1"/>
                </a:solidFill>
              </a:endParaRPr>
            </a:p>
          </p:txBody>
        </p:sp>
      </p:grpSp>
      <p:sp>
        <p:nvSpPr>
          <p:cNvPr id="27" name="コンテンツ プレースホルダー 2"/>
          <p:cNvSpPr txBox="1">
            <a:spLocks/>
          </p:cNvSpPr>
          <p:nvPr/>
        </p:nvSpPr>
        <p:spPr>
          <a:xfrm>
            <a:off x="241786" y="928213"/>
            <a:ext cx="9443128" cy="4387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移行方針は決定したが信頼性担保のため、ベンダに方針を伝えたところ・・・</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11" name="グループ化 10"/>
          <p:cNvGrpSpPr/>
          <p:nvPr/>
        </p:nvGrpSpPr>
        <p:grpSpPr>
          <a:xfrm>
            <a:off x="1471723" y="1592600"/>
            <a:ext cx="6983253" cy="1299458"/>
            <a:chOff x="3034553" y="2552484"/>
            <a:chExt cx="6983253" cy="1299458"/>
          </a:xfrm>
        </p:grpSpPr>
        <p:grpSp>
          <p:nvGrpSpPr>
            <p:cNvPr id="7" name="グループ化 6"/>
            <p:cNvGrpSpPr/>
            <p:nvPr/>
          </p:nvGrpSpPr>
          <p:grpSpPr>
            <a:xfrm>
              <a:off x="3034553" y="2552484"/>
              <a:ext cx="6983253" cy="1299458"/>
              <a:chOff x="2771578" y="2875044"/>
              <a:chExt cx="6983253" cy="1299458"/>
            </a:xfrm>
          </p:grpSpPr>
          <p:sp>
            <p:nvSpPr>
              <p:cNvPr id="16" name="角丸四角形吹き出し 15"/>
              <p:cNvSpPr/>
              <p:nvPr/>
            </p:nvSpPr>
            <p:spPr>
              <a:xfrm>
                <a:off x="2771578" y="2875044"/>
                <a:ext cx="5593088" cy="1266079"/>
              </a:xfrm>
              <a:prstGeom prst="wedgeRoundRectCallout">
                <a:avLst>
                  <a:gd name="adj1" fmla="val 54954"/>
                  <a:gd name="adj2" fmla="val -16601"/>
                  <a:gd name="adj3" fmla="val 16667"/>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r>
                  <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の標準機能（従来法）と</a:t>
                </a:r>
                <a:r>
                  <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を組み合わせる場合、</a:t>
                </a:r>
                <a:endPar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kern="0" dirty="0" smtClean="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静止点を設けないと</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整合性を担保することができません。</a:t>
                </a:r>
              </a:p>
            </p:txBody>
          </p:sp>
          <p:sp>
            <p:nvSpPr>
              <p:cNvPr id="18" name="角丸四角形 17"/>
              <p:cNvSpPr/>
              <p:nvPr/>
            </p:nvSpPr>
            <p:spPr>
              <a:xfrm>
                <a:off x="8242663" y="3757473"/>
                <a:ext cx="1512168" cy="417029"/>
              </a:xfrm>
              <a:prstGeom prst="roundRect">
                <a:avLst/>
              </a:prstGeom>
              <a:solidFill>
                <a:srgbClr val="E6B600"/>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1822" b="0" i="0" u="none" strike="noStrike" kern="0" cap="none" spc="0" normalizeH="0" baseline="0" noProof="0" dirty="0" smtClean="0">
                    <a:ln>
                      <a:noFill/>
                    </a:ln>
                    <a:solidFill>
                      <a:srgbClr val="FFFFFF"/>
                    </a:solidFill>
                    <a:effectLst/>
                    <a:uLnTx/>
                    <a:uFillTx/>
                    <a:latin typeface="Segoe UI"/>
                    <a:ea typeface="Meiryo UI"/>
                    <a:cs typeface="+mn-cs"/>
                  </a:rPr>
                  <a:t>AWS</a:t>
                </a:r>
                <a:endParaRPr kumimoji="1" lang="ja-JP" altLang="en-US" sz="1822" b="0" i="0" u="none" strike="noStrike" kern="0" cap="none" spc="0" normalizeH="0" baseline="0" noProof="0" dirty="0" smtClean="0">
                  <a:ln>
                    <a:noFill/>
                  </a:ln>
                  <a:solidFill>
                    <a:srgbClr val="FFFFFF"/>
                  </a:solidFill>
                  <a:effectLst/>
                  <a:uLnTx/>
                  <a:uFillTx/>
                  <a:latin typeface="Segoe UI"/>
                  <a:ea typeface="Meiryo UI"/>
                  <a:cs typeface="+mn-cs"/>
                </a:endParaRPr>
              </a:p>
            </p:txBody>
          </p:sp>
        </p:gr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490" y="2591230"/>
              <a:ext cx="832464" cy="832464"/>
            </a:xfrm>
            <a:prstGeom prst="rect">
              <a:avLst/>
            </a:prstGeom>
          </p:spPr>
        </p:pic>
      </p:grpSp>
      <p:sp>
        <p:nvSpPr>
          <p:cNvPr id="25" name="円/楕円 24"/>
          <p:cNvSpPr/>
          <p:nvPr/>
        </p:nvSpPr>
        <p:spPr>
          <a:xfrm>
            <a:off x="7501567" y="4533777"/>
            <a:ext cx="2199631" cy="453940"/>
          </a:xfrm>
          <a:prstGeom prst="ellipse">
            <a:avLst/>
          </a:prstGeom>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採用</a:t>
            </a:r>
          </a:p>
        </p:txBody>
      </p:sp>
      <p:grpSp>
        <p:nvGrpSpPr>
          <p:cNvPr id="13" name="グループ化 12"/>
          <p:cNvGrpSpPr/>
          <p:nvPr/>
        </p:nvGrpSpPr>
        <p:grpSpPr>
          <a:xfrm>
            <a:off x="1950364" y="3736446"/>
            <a:ext cx="1008736" cy="1087050"/>
            <a:chOff x="2641856" y="3993932"/>
            <a:chExt cx="794325" cy="871566"/>
          </a:xfrm>
        </p:grpSpPr>
        <p:pic>
          <p:nvPicPr>
            <p:cNvPr id="24" name="図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856" y="4244162"/>
              <a:ext cx="442725" cy="621336"/>
            </a:xfrm>
            <a:prstGeom prst="rect">
              <a:avLst/>
            </a:prstGeom>
          </p:spPr>
        </p:pic>
        <p:sp>
          <p:nvSpPr>
            <p:cNvPr id="28" name="フリーフォーム 27"/>
            <p:cNvSpPr/>
            <p:nvPr/>
          </p:nvSpPr>
          <p:spPr>
            <a:xfrm>
              <a:off x="2900831" y="3993932"/>
              <a:ext cx="535350" cy="426778"/>
            </a:xfrm>
            <a:custGeom>
              <a:avLst/>
              <a:gdLst>
                <a:gd name="connsiteX0" fmla="*/ 177164 w 849480"/>
                <a:gd name="connsiteY0" fmla="*/ 492799 h 1027828"/>
                <a:gd name="connsiteX1" fmla="*/ 410078 w 849480"/>
                <a:gd name="connsiteY1" fmla="*/ 130489 h 1027828"/>
                <a:gd name="connsiteX2" fmla="*/ 418704 w 849480"/>
                <a:gd name="connsiteY2" fmla="*/ 596316 h 1027828"/>
                <a:gd name="connsiteX3" fmla="*/ 306561 w 849480"/>
                <a:gd name="connsiteY3" fmla="*/ 121863 h 1027828"/>
                <a:gd name="connsiteX4" fmla="*/ 746508 w 849480"/>
                <a:gd name="connsiteY4" fmla="*/ 225380 h 1027828"/>
                <a:gd name="connsiteX5" fmla="*/ 617111 w 849480"/>
                <a:gd name="connsiteY5" fmla="*/ 579063 h 1027828"/>
                <a:gd name="connsiteX6" fmla="*/ 289308 w 849480"/>
                <a:gd name="connsiteY6" fmla="*/ 285765 h 1027828"/>
                <a:gd name="connsiteX7" fmla="*/ 565353 w 849480"/>
                <a:gd name="connsiteY7" fmla="*/ 121863 h 1027828"/>
                <a:gd name="connsiteX8" fmla="*/ 625738 w 849480"/>
                <a:gd name="connsiteY8" fmla="*/ 535931 h 1027828"/>
                <a:gd name="connsiteX9" fmla="*/ 323813 w 849480"/>
                <a:gd name="connsiteY9" fmla="*/ 553184 h 1027828"/>
                <a:gd name="connsiteX10" fmla="*/ 435957 w 849480"/>
                <a:gd name="connsiteY10" fmla="*/ 78731 h 1027828"/>
                <a:gd name="connsiteX11" fmla="*/ 686123 w 849480"/>
                <a:gd name="connsiteY11" fmla="*/ 397908 h 1027828"/>
                <a:gd name="connsiteX12" fmla="*/ 556727 w 849480"/>
                <a:gd name="connsiteY12" fmla="*/ 648074 h 1027828"/>
                <a:gd name="connsiteX13" fmla="*/ 349693 w 849480"/>
                <a:gd name="connsiteY13" fmla="*/ 380655 h 1027828"/>
                <a:gd name="connsiteX14" fmla="*/ 539474 w 849480"/>
                <a:gd name="connsiteY14" fmla="*/ 164995 h 1027828"/>
                <a:gd name="connsiteX15" fmla="*/ 375572 w 849480"/>
                <a:gd name="connsiteY15" fmla="*/ 561810 h 1027828"/>
                <a:gd name="connsiteX16" fmla="*/ 228923 w 849480"/>
                <a:gd name="connsiteY16" fmla="*/ 251259 h 1027828"/>
                <a:gd name="connsiteX17" fmla="*/ 642991 w 849480"/>
                <a:gd name="connsiteY17" fmla="*/ 182248 h 1027828"/>
                <a:gd name="connsiteX18" fmla="*/ 504968 w 849480"/>
                <a:gd name="connsiteY18" fmla="*/ 622195 h 1027828"/>
                <a:gd name="connsiteX19" fmla="*/ 177164 w 849480"/>
                <a:gd name="connsiteY19" fmla="*/ 458293 h 1027828"/>
                <a:gd name="connsiteX20" fmla="*/ 651617 w 849480"/>
                <a:gd name="connsiteY20" fmla="*/ 18346 h 1027828"/>
                <a:gd name="connsiteX21" fmla="*/ 772387 w 849480"/>
                <a:gd name="connsiteY21" fmla="*/ 415161 h 1027828"/>
                <a:gd name="connsiteX22" fmla="*/ 565353 w 849480"/>
                <a:gd name="connsiteY22" fmla="*/ 553184 h 1027828"/>
                <a:gd name="connsiteX23" fmla="*/ 617111 w 849480"/>
                <a:gd name="connsiteY23" fmla="*/ 44225 h 1027828"/>
                <a:gd name="connsiteX24" fmla="*/ 763761 w 849480"/>
                <a:gd name="connsiteY24" fmla="*/ 466919 h 1027828"/>
                <a:gd name="connsiteX25" fmla="*/ 453210 w 849480"/>
                <a:gd name="connsiteY25" fmla="*/ 587689 h 1027828"/>
                <a:gd name="connsiteX26" fmla="*/ 712002 w 849480"/>
                <a:gd name="connsiteY26" fmla="*/ 164995 h 1027828"/>
                <a:gd name="connsiteX27" fmla="*/ 841398 w 849480"/>
                <a:gd name="connsiteY27" fmla="*/ 475546 h 1027828"/>
                <a:gd name="connsiteX28" fmla="*/ 617111 w 849480"/>
                <a:gd name="connsiteY28" fmla="*/ 518678 h 1027828"/>
                <a:gd name="connsiteX29" fmla="*/ 694749 w 849480"/>
                <a:gd name="connsiteY29" fmla="*/ 130489 h 1027828"/>
                <a:gd name="connsiteX30" fmla="*/ 806893 w 849480"/>
                <a:gd name="connsiteY30" fmla="*/ 423787 h 1027828"/>
                <a:gd name="connsiteX31" fmla="*/ 470462 w 849480"/>
                <a:gd name="connsiteY31" fmla="*/ 648074 h 1027828"/>
                <a:gd name="connsiteX32" fmla="*/ 530847 w 849480"/>
                <a:gd name="connsiteY32" fmla="*/ 234006 h 1027828"/>
                <a:gd name="connsiteX33" fmla="*/ 513594 w 849480"/>
                <a:gd name="connsiteY33" fmla="*/ 561810 h 1027828"/>
                <a:gd name="connsiteX34" fmla="*/ 349693 w 849480"/>
                <a:gd name="connsiteY34" fmla="*/ 389282 h 1027828"/>
                <a:gd name="connsiteX35" fmla="*/ 548100 w 849480"/>
                <a:gd name="connsiteY35" fmla="*/ 70104 h 1027828"/>
                <a:gd name="connsiteX36" fmla="*/ 539474 w 849480"/>
                <a:gd name="connsiteY36" fmla="*/ 458293 h 1027828"/>
                <a:gd name="connsiteX37" fmla="*/ 323813 w 849480"/>
                <a:gd name="connsiteY37" fmla="*/ 277138 h 1027828"/>
                <a:gd name="connsiteX38" fmla="*/ 548100 w 849480"/>
                <a:gd name="connsiteY38" fmla="*/ 61478 h 1027828"/>
                <a:gd name="connsiteX39" fmla="*/ 332440 w 849480"/>
                <a:gd name="connsiteY39" fmla="*/ 501425 h 1027828"/>
                <a:gd name="connsiteX40" fmla="*/ 660244 w 849480"/>
                <a:gd name="connsiteY40" fmla="*/ 113236 h 1027828"/>
                <a:gd name="connsiteX41" fmla="*/ 694749 w 849480"/>
                <a:gd name="connsiteY41" fmla="*/ 544557 h 1027828"/>
                <a:gd name="connsiteX42" fmla="*/ 461836 w 849480"/>
                <a:gd name="connsiteY42" fmla="*/ 441040 h 1027828"/>
                <a:gd name="connsiteX43" fmla="*/ 781013 w 849480"/>
                <a:gd name="connsiteY43" fmla="*/ 225380 h 1027828"/>
                <a:gd name="connsiteX44" fmla="*/ 763761 w 849480"/>
                <a:gd name="connsiteY44" fmla="*/ 518678 h 1027828"/>
                <a:gd name="connsiteX45" fmla="*/ 548100 w 849480"/>
                <a:gd name="connsiteY45" fmla="*/ 380655 h 1027828"/>
                <a:gd name="connsiteX46" fmla="*/ 703376 w 849480"/>
                <a:gd name="connsiteY46" fmla="*/ 259885 h 1027828"/>
                <a:gd name="connsiteX47" fmla="*/ 556727 w 849480"/>
                <a:gd name="connsiteY47" fmla="*/ 570436 h 1027828"/>
                <a:gd name="connsiteX48" fmla="*/ 453210 w 849480"/>
                <a:gd name="connsiteY48" fmla="*/ 259885 h 1027828"/>
                <a:gd name="connsiteX49" fmla="*/ 522221 w 849480"/>
                <a:gd name="connsiteY49" fmla="*/ 441040 h 1027828"/>
                <a:gd name="connsiteX50" fmla="*/ 384198 w 849480"/>
                <a:gd name="connsiteY50" fmla="*/ 346150 h 1027828"/>
                <a:gd name="connsiteX51" fmla="*/ 366945 w 849480"/>
                <a:gd name="connsiteY51" fmla="*/ 561810 h 1027828"/>
                <a:gd name="connsiteX52" fmla="*/ 401451 w 849480"/>
                <a:gd name="connsiteY52" fmla="*/ 320270 h 1027828"/>
                <a:gd name="connsiteX53" fmla="*/ 453210 w 849480"/>
                <a:gd name="connsiteY53" fmla="*/ 466919 h 1027828"/>
                <a:gd name="connsiteX54" fmla="*/ 358319 w 849480"/>
                <a:gd name="connsiteY54" fmla="*/ 553184 h 1027828"/>
                <a:gd name="connsiteX55" fmla="*/ 366945 w 849480"/>
                <a:gd name="connsiteY55" fmla="*/ 363402 h 1027828"/>
                <a:gd name="connsiteX56" fmla="*/ 323813 w 849480"/>
                <a:gd name="connsiteY56" fmla="*/ 587689 h 1027828"/>
                <a:gd name="connsiteX57" fmla="*/ 237549 w 849480"/>
                <a:gd name="connsiteY57" fmla="*/ 458293 h 1027828"/>
                <a:gd name="connsiteX58" fmla="*/ 341066 w 849480"/>
                <a:gd name="connsiteY58" fmla="*/ 501425 h 1027828"/>
                <a:gd name="connsiteX59" fmla="*/ 246176 w 849480"/>
                <a:gd name="connsiteY59" fmla="*/ 665327 h 1027828"/>
                <a:gd name="connsiteX60" fmla="*/ 211670 w 849480"/>
                <a:gd name="connsiteY60" fmla="*/ 492799 h 1027828"/>
                <a:gd name="connsiteX61" fmla="*/ 349693 w 849480"/>
                <a:gd name="connsiteY61" fmla="*/ 596316 h 1027828"/>
                <a:gd name="connsiteX62" fmla="*/ 289308 w 849480"/>
                <a:gd name="connsiteY62" fmla="*/ 734338 h 1027828"/>
                <a:gd name="connsiteX63" fmla="*/ 315187 w 849480"/>
                <a:gd name="connsiteY63" fmla="*/ 786097 h 1027828"/>
                <a:gd name="connsiteX64" fmla="*/ 306561 w 849480"/>
                <a:gd name="connsiteY64" fmla="*/ 561810 h 1027828"/>
                <a:gd name="connsiteX65" fmla="*/ 349693 w 849480"/>
                <a:gd name="connsiteY65" fmla="*/ 742965 h 1027828"/>
                <a:gd name="connsiteX66" fmla="*/ 246176 w 849480"/>
                <a:gd name="connsiteY66" fmla="*/ 811976 h 1027828"/>
                <a:gd name="connsiteX67" fmla="*/ 220296 w 849480"/>
                <a:gd name="connsiteY67" fmla="*/ 665327 h 1027828"/>
                <a:gd name="connsiteX68" fmla="*/ 280681 w 849480"/>
                <a:gd name="connsiteY68" fmla="*/ 777470 h 1027828"/>
                <a:gd name="connsiteX69" fmla="*/ 168538 w 849480"/>
                <a:gd name="connsiteY69" fmla="*/ 880987 h 1027828"/>
                <a:gd name="connsiteX70" fmla="*/ 142659 w 849480"/>
                <a:gd name="connsiteY70" fmla="*/ 768844 h 1027828"/>
                <a:gd name="connsiteX71" fmla="*/ 134032 w 849480"/>
                <a:gd name="connsiteY71" fmla="*/ 932746 h 1027828"/>
                <a:gd name="connsiteX72" fmla="*/ 65021 w 849480"/>
                <a:gd name="connsiteY72" fmla="*/ 915493 h 1027828"/>
                <a:gd name="connsiteX73" fmla="*/ 108153 w 849480"/>
                <a:gd name="connsiteY73" fmla="*/ 794723 h 1027828"/>
                <a:gd name="connsiteX74" fmla="*/ 134032 w 849480"/>
                <a:gd name="connsiteY74" fmla="*/ 984504 h 1027828"/>
                <a:gd name="connsiteX75" fmla="*/ 4636 w 849480"/>
                <a:gd name="connsiteY75" fmla="*/ 1019010 h 1027828"/>
                <a:gd name="connsiteX76" fmla="*/ 65021 w 849480"/>
                <a:gd name="connsiteY76" fmla="*/ 993131 h 1027828"/>
                <a:gd name="connsiteX77" fmla="*/ 65021 w 849480"/>
                <a:gd name="connsiteY77" fmla="*/ 1019010 h 102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49480" h="1027828">
                  <a:moveTo>
                    <a:pt x="177164" y="492799"/>
                  </a:moveTo>
                  <a:cubicBezTo>
                    <a:pt x="254802" y="372029"/>
                    <a:pt x="278114" y="73933"/>
                    <a:pt x="410078" y="130489"/>
                  </a:cubicBezTo>
                  <a:cubicBezTo>
                    <a:pt x="552823" y="191665"/>
                    <a:pt x="573470" y="609213"/>
                    <a:pt x="418704" y="596316"/>
                  </a:cubicBezTo>
                  <a:cubicBezTo>
                    <a:pt x="256757" y="582821"/>
                    <a:pt x="198948" y="243635"/>
                    <a:pt x="306561" y="121863"/>
                  </a:cubicBezTo>
                  <a:cubicBezTo>
                    <a:pt x="406324" y="8974"/>
                    <a:pt x="599859" y="190874"/>
                    <a:pt x="746508" y="225380"/>
                  </a:cubicBezTo>
                  <a:cubicBezTo>
                    <a:pt x="703376" y="343274"/>
                    <a:pt x="741567" y="562625"/>
                    <a:pt x="617111" y="579063"/>
                  </a:cubicBezTo>
                  <a:cubicBezTo>
                    <a:pt x="471753" y="598261"/>
                    <a:pt x="305801" y="431455"/>
                    <a:pt x="289308" y="285765"/>
                  </a:cubicBezTo>
                  <a:cubicBezTo>
                    <a:pt x="277270" y="179432"/>
                    <a:pt x="473338" y="176497"/>
                    <a:pt x="565353" y="121863"/>
                  </a:cubicBezTo>
                  <a:cubicBezTo>
                    <a:pt x="585481" y="259886"/>
                    <a:pt x="693890" y="414232"/>
                    <a:pt x="625738" y="535931"/>
                  </a:cubicBezTo>
                  <a:cubicBezTo>
                    <a:pt x="576484" y="623885"/>
                    <a:pt x="362460" y="646287"/>
                    <a:pt x="323813" y="553184"/>
                  </a:cubicBezTo>
                  <a:cubicBezTo>
                    <a:pt x="261511" y="403092"/>
                    <a:pt x="398576" y="236882"/>
                    <a:pt x="435957" y="78731"/>
                  </a:cubicBezTo>
                  <a:cubicBezTo>
                    <a:pt x="519346" y="185123"/>
                    <a:pt x="658073" y="265673"/>
                    <a:pt x="686123" y="397908"/>
                  </a:cubicBezTo>
                  <a:cubicBezTo>
                    <a:pt x="705604" y="489748"/>
                    <a:pt x="650487" y="652882"/>
                    <a:pt x="556727" y="648074"/>
                  </a:cubicBezTo>
                  <a:cubicBezTo>
                    <a:pt x="444143" y="642300"/>
                    <a:pt x="418704" y="469795"/>
                    <a:pt x="349693" y="380655"/>
                  </a:cubicBezTo>
                  <a:cubicBezTo>
                    <a:pt x="412953" y="308768"/>
                    <a:pt x="525932" y="70200"/>
                    <a:pt x="539474" y="164995"/>
                  </a:cubicBezTo>
                  <a:cubicBezTo>
                    <a:pt x="559713" y="306667"/>
                    <a:pt x="513462" y="523507"/>
                    <a:pt x="375572" y="561810"/>
                  </a:cubicBezTo>
                  <a:cubicBezTo>
                    <a:pt x="265270" y="592449"/>
                    <a:pt x="277806" y="354776"/>
                    <a:pt x="228923" y="251259"/>
                  </a:cubicBezTo>
                  <a:cubicBezTo>
                    <a:pt x="366946" y="228255"/>
                    <a:pt x="559453" y="69994"/>
                    <a:pt x="642991" y="182248"/>
                  </a:cubicBezTo>
                  <a:cubicBezTo>
                    <a:pt x="734749" y="305549"/>
                    <a:pt x="637192" y="543840"/>
                    <a:pt x="504968" y="622195"/>
                  </a:cubicBezTo>
                  <a:cubicBezTo>
                    <a:pt x="399870" y="684475"/>
                    <a:pt x="286432" y="512927"/>
                    <a:pt x="177164" y="458293"/>
                  </a:cubicBezTo>
                  <a:cubicBezTo>
                    <a:pt x="335315" y="311644"/>
                    <a:pt x="436501" y="33934"/>
                    <a:pt x="651617" y="18346"/>
                  </a:cubicBezTo>
                  <a:cubicBezTo>
                    <a:pt x="789517" y="8353"/>
                    <a:pt x="794403" y="278663"/>
                    <a:pt x="772387" y="415161"/>
                  </a:cubicBezTo>
                  <a:cubicBezTo>
                    <a:pt x="759180" y="497044"/>
                    <a:pt x="634364" y="507176"/>
                    <a:pt x="565353" y="553184"/>
                  </a:cubicBezTo>
                  <a:cubicBezTo>
                    <a:pt x="582606" y="383531"/>
                    <a:pt x="460725" y="112219"/>
                    <a:pt x="617111" y="44225"/>
                  </a:cubicBezTo>
                  <a:cubicBezTo>
                    <a:pt x="753880" y="-15240"/>
                    <a:pt x="806823" y="324134"/>
                    <a:pt x="763761" y="466919"/>
                  </a:cubicBezTo>
                  <a:cubicBezTo>
                    <a:pt x="731691" y="573257"/>
                    <a:pt x="556727" y="547432"/>
                    <a:pt x="453210" y="587689"/>
                  </a:cubicBezTo>
                  <a:cubicBezTo>
                    <a:pt x="539474" y="446791"/>
                    <a:pt x="553284" y="210847"/>
                    <a:pt x="712002" y="164995"/>
                  </a:cubicBezTo>
                  <a:cubicBezTo>
                    <a:pt x="819740" y="133871"/>
                    <a:pt x="870458" y="367233"/>
                    <a:pt x="841398" y="475546"/>
                  </a:cubicBezTo>
                  <a:cubicBezTo>
                    <a:pt x="821670" y="549078"/>
                    <a:pt x="691873" y="504301"/>
                    <a:pt x="617111" y="518678"/>
                  </a:cubicBezTo>
                  <a:cubicBezTo>
                    <a:pt x="642990" y="389282"/>
                    <a:pt x="576721" y="189503"/>
                    <a:pt x="694749" y="130489"/>
                  </a:cubicBezTo>
                  <a:cubicBezTo>
                    <a:pt x="788368" y="83680"/>
                    <a:pt x="848510" y="327748"/>
                    <a:pt x="806893" y="423787"/>
                  </a:cubicBezTo>
                  <a:cubicBezTo>
                    <a:pt x="753303" y="547455"/>
                    <a:pt x="582606" y="573312"/>
                    <a:pt x="470462" y="648074"/>
                  </a:cubicBezTo>
                  <a:cubicBezTo>
                    <a:pt x="490590" y="510051"/>
                    <a:pt x="468468" y="358763"/>
                    <a:pt x="530847" y="234006"/>
                  </a:cubicBezTo>
                  <a:cubicBezTo>
                    <a:pt x="579781" y="136138"/>
                    <a:pt x="596671" y="490601"/>
                    <a:pt x="513594" y="561810"/>
                  </a:cubicBezTo>
                  <a:cubicBezTo>
                    <a:pt x="453368" y="613433"/>
                    <a:pt x="404327" y="446791"/>
                    <a:pt x="349693" y="389282"/>
                  </a:cubicBezTo>
                  <a:cubicBezTo>
                    <a:pt x="415829" y="282889"/>
                    <a:pt x="430369" y="27293"/>
                    <a:pt x="548100" y="70104"/>
                  </a:cubicBezTo>
                  <a:cubicBezTo>
                    <a:pt x="669736" y="114335"/>
                    <a:pt x="634578" y="370504"/>
                    <a:pt x="539474" y="458293"/>
                  </a:cubicBezTo>
                  <a:cubicBezTo>
                    <a:pt x="470488" y="521972"/>
                    <a:pt x="395700" y="337523"/>
                    <a:pt x="323813" y="277138"/>
                  </a:cubicBezTo>
                  <a:cubicBezTo>
                    <a:pt x="398575" y="205251"/>
                    <a:pt x="484424" y="-20391"/>
                    <a:pt x="548100" y="61478"/>
                  </a:cubicBezTo>
                  <a:cubicBezTo>
                    <a:pt x="959459" y="590367"/>
                    <a:pt x="478663" y="508736"/>
                    <a:pt x="332440" y="501425"/>
                  </a:cubicBezTo>
                  <a:cubicBezTo>
                    <a:pt x="322247" y="463566"/>
                    <a:pt x="43430" y="-276994"/>
                    <a:pt x="660244" y="113236"/>
                  </a:cubicBezTo>
                  <a:cubicBezTo>
                    <a:pt x="782132" y="190349"/>
                    <a:pt x="769433" y="421166"/>
                    <a:pt x="694749" y="544557"/>
                  </a:cubicBezTo>
                  <a:cubicBezTo>
                    <a:pt x="650756" y="617240"/>
                    <a:pt x="539474" y="475546"/>
                    <a:pt x="461836" y="441040"/>
                  </a:cubicBezTo>
                  <a:cubicBezTo>
                    <a:pt x="568228" y="369153"/>
                    <a:pt x="656657" y="193403"/>
                    <a:pt x="781013" y="225380"/>
                  </a:cubicBezTo>
                  <a:cubicBezTo>
                    <a:pt x="875862" y="249770"/>
                    <a:pt x="845248" y="464354"/>
                    <a:pt x="763761" y="518678"/>
                  </a:cubicBezTo>
                  <a:cubicBezTo>
                    <a:pt x="692746" y="566021"/>
                    <a:pt x="619987" y="426663"/>
                    <a:pt x="548100" y="380655"/>
                  </a:cubicBezTo>
                  <a:cubicBezTo>
                    <a:pt x="599859" y="340398"/>
                    <a:pt x="700398" y="194382"/>
                    <a:pt x="703376" y="259885"/>
                  </a:cubicBezTo>
                  <a:cubicBezTo>
                    <a:pt x="708575" y="374245"/>
                    <a:pt x="671205" y="570436"/>
                    <a:pt x="556727" y="570436"/>
                  </a:cubicBezTo>
                  <a:cubicBezTo>
                    <a:pt x="447611" y="570436"/>
                    <a:pt x="481326" y="365317"/>
                    <a:pt x="453210" y="259885"/>
                  </a:cubicBezTo>
                  <a:cubicBezTo>
                    <a:pt x="436560" y="197449"/>
                    <a:pt x="562588" y="390582"/>
                    <a:pt x="522221" y="441040"/>
                  </a:cubicBezTo>
                  <a:cubicBezTo>
                    <a:pt x="487343" y="484637"/>
                    <a:pt x="430206" y="377780"/>
                    <a:pt x="384198" y="346150"/>
                  </a:cubicBezTo>
                  <a:cubicBezTo>
                    <a:pt x="378447" y="418037"/>
                    <a:pt x="326943" y="621815"/>
                    <a:pt x="366945" y="561810"/>
                  </a:cubicBezTo>
                  <a:cubicBezTo>
                    <a:pt x="412059" y="494138"/>
                    <a:pt x="346742" y="380450"/>
                    <a:pt x="401451" y="320270"/>
                  </a:cubicBezTo>
                  <a:cubicBezTo>
                    <a:pt x="436321" y="281913"/>
                    <a:pt x="435957" y="418036"/>
                    <a:pt x="453210" y="466919"/>
                  </a:cubicBezTo>
                  <a:cubicBezTo>
                    <a:pt x="421580" y="495674"/>
                    <a:pt x="385685" y="586023"/>
                    <a:pt x="358319" y="553184"/>
                  </a:cubicBezTo>
                  <a:cubicBezTo>
                    <a:pt x="317778" y="504536"/>
                    <a:pt x="411724" y="318624"/>
                    <a:pt x="366945" y="363402"/>
                  </a:cubicBezTo>
                  <a:cubicBezTo>
                    <a:pt x="313111" y="417235"/>
                    <a:pt x="338190" y="512927"/>
                    <a:pt x="323813" y="587689"/>
                  </a:cubicBezTo>
                  <a:cubicBezTo>
                    <a:pt x="295058" y="544557"/>
                    <a:pt x="227383" y="509125"/>
                    <a:pt x="237549" y="458293"/>
                  </a:cubicBezTo>
                  <a:cubicBezTo>
                    <a:pt x="244880" y="421638"/>
                    <a:pt x="339510" y="464076"/>
                    <a:pt x="341066" y="501425"/>
                  </a:cubicBezTo>
                  <a:cubicBezTo>
                    <a:pt x="343694" y="564500"/>
                    <a:pt x="277806" y="610693"/>
                    <a:pt x="246176" y="665327"/>
                  </a:cubicBezTo>
                  <a:cubicBezTo>
                    <a:pt x="234674" y="607818"/>
                    <a:pt x="162872" y="525331"/>
                    <a:pt x="211670" y="492799"/>
                  </a:cubicBezTo>
                  <a:cubicBezTo>
                    <a:pt x="259521" y="460899"/>
                    <a:pt x="332094" y="541565"/>
                    <a:pt x="349693" y="596316"/>
                  </a:cubicBezTo>
                  <a:cubicBezTo>
                    <a:pt x="365060" y="644125"/>
                    <a:pt x="309436" y="688331"/>
                    <a:pt x="289308" y="734338"/>
                  </a:cubicBezTo>
                  <a:cubicBezTo>
                    <a:pt x="244671" y="221022"/>
                    <a:pt x="286337" y="764460"/>
                    <a:pt x="315187" y="786097"/>
                  </a:cubicBezTo>
                  <a:cubicBezTo>
                    <a:pt x="375042" y="830987"/>
                    <a:pt x="259822" y="620232"/>
                    <a:pt x="306561" y="561810"/>
                  </a:cubicBezTo>
                  <a:cubicBezTo>
                    <a:pt x="345338" y="513339"/>
                    <a:pt x="335316" y="682580"/>
                    <a:pt x="349693" y="742965"/>
                  </a:cubicBezTo>
                  <a:cubicBezTo>
                    <a:pt x="315187" y="765969"/>
                    <a:pt x="281737" y="833312"/>
                    <a:pt x="246176" y="811976"/>
                  </a:cubicBezTo>
                  <a:cubicBezTo>
                    <a:pt x="203611" y="786437"/>
                    <a:pt x="185197" y="700427"/>
                    <a:pt x="220296" y="665327"/>
                  </a:cubicBezTo>
                  <a:cubicBezTo>
                    <a:pt x="250316" y="635306"/>
                    <a:pt x="260553" y="740089"/>
                    <a:pt x="280681" y="777470"/>
                  </a:cubicBezTo>
                  <a:cubicBezTo>
                    <a:pt x="243300" y="811976"/>
                    <a:pt x="219311" y="884160"/>
                    <a:pt x="168538" y="880987"/>
                  </a:cubicBezTo>
                  <a:cubicBezTo>
                    <a:pt x="130249" y="878594"/>
                    <a:pt x="163939" y="736924"/>
                    <a:pt x="142659" y="768844"/>
                  </a:cubicBezTo>
                  <a:cubicBezTo>
                    <a:pt x="112312" y="814365"/>
                    <a:pt x="136908" y="878112"/>
                    <a:pt x="134032" y="932746"/>
                  </a:cubicBezTo>
                  <a:cubicBezTo>
                    <a:pt x="111028" y="926995"/>
                    <a:pt x="69391" y="938799"/>
                    <a:pt x="65021" y="915493"/>
                  </a:cubicBezTo>
                  <a:cubicBezTo>
                    <a:pt x="57143" y="873478"/>
                    <a:pt x="77926" y="764496"/>
                    <a:pt x="108153" y="794723"/>
                  </a:cubicBezTo>
                  <a:cubicBezTo>
                    <a:pt x="153299" y="839869"/>
                    <a:pt x="125406" y="921244"/>
                    <a:pt x="134032" y="984504"/>
                  </a:cubicBezTo>
                  <a:cubicBezTo>
                    <a:pt x="90900" y="996006"/>
                    <a:pt x="48931" y="1013473"/>
                    <a:pt x="4636" y="1019010"/>
                  </a:cubicBezTo>
                  <a:cubicBezTo>
                    <a:pt x="-17094" y="1021726"/>
                    <a:pt x="43420" y="989531"/>
                    <a:pt x="65021" y="993131"/>
                  </a:cubicBezTo>
                  <a:cubicBezTo>
                    <a:pt x="89742" y="997251"/>
                    <a:pt x="36233" y="1047794"/>
                    <a:pt x="65021" y="1019010"/>
                  </a:cubicBez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endParaRPr kumimoji="1" lang="ja-JP" altLang="en-US"/>
            </a:p>
          </p:txBody>
        </p:sp>
      </p:grpSp>
      <p:sp>
        <p:nvSpPr>
          <p:cNvPr id="32" name="コンテンツ プレースホルダー 2"/>
          <p:cNvSpPr txBox="1">
            <a:spLocks/>
          </p:cNvSpPr>
          <p:nvPr/>
        </p:nvSpPr>
        <p:spPr>
          <a:xfrm>
            <a:off x="1152526" y="3154882"/>
            <a:ext cx="7364664" cy="58156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これには</a:t>
            </a:r>
            <a:r>
              <a:rPr lang="ja-JP" altLang="en-US" sz="2800" b="1" u="sng" spc="100" dirty="0" smtClean="0">
                <a:solidFill>
                  <a:schemeClr val="accent6"/>
                </a:solidFill>
                <a:latin typeface="Meiryo UI" panose="020B0604030504040204" pitchFamily="50" charset="-128"/>
                <a:ea typeface="Meiryo UI" panose="020B0604030504040204" pitchFamily="50" charset="-128"/>
              </a:rPr>
              <a:t>一時的なサービス停止</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を事前に行う必要がある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383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四角形吹き出し 55"/>
          <p:cNvSpPr/>
          <p:nvPr/>
        </p:nvSpPr>
        <p:spPr>
          <a:xfrm flipH="1">
            <a:off x="102936" y="1223089"/>
            <a:ext cx="4166555" cy="5149135"/>
          </a:xfrm>
          <a:prstGeom prst="wedgeRectCallout">
            <a:avLst>
              <a:gd name="adj1" fmla="val 23267"/>
              <a:gd name="adj2" fmla="val -44126"/>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 name="タイトル 1"/>
          <p:cNvSpPr>
            <a:spLocks noGrp="1"/>
          </p:cNvSpPr>
          <p:nvPr>
            <p:ph type="title"/>
          </p:nvPr>
        </p:nvSpPr>
        <p:spPr/>
        <p:txBody>
          <a:bodyPr/>
          <a:lstStyle/>
          <a:p>
            <a:r>
              <a:rPr lang="ja-JP" altLang="en-US" dirty="0" smtClean="0"/>
              <a:t>はじめに　～</a:t>
            </a:r>
            <a:r>
              <a:rPr kumimoji="1" lang="ja-JP" altLang="en-US" dirty="0" smtClean="0"/>
              <a:t>担当業務～</a:t>
            </a:r>
            <a:endParaRPr kumimoji="1" lang="ja-JP" altLang="en-US" dirty="0"/>
          </a:p>
        </p:txBody>
      </p:sp>
      <p:sp>
        <p:nvSpPr>
          <p:cNvPr id="5" name="コンテンツ プレースホルダー 2"/>
          <p:cNvSpPr txBox="1">
            <a:spLocks/>
          </p:cNvSpPr>
          <p:nvPr/>
        </p:nvSpPr>
        <p:spPr>
          <a:xfrm>
            <a:off x="310769" y="1652484"/>
            <a:ext cx="3849300" cy="113411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メンバの一員</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新システムの基盤構築</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試験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基盤移行方針の策定</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198428" y="3215993"/>
            <a:ext cx="4071063" cy="2746596"/>
            <a:chOff x="5148066" y="1087422"/>
            <a:chExt cx="4071063" cy="2746596"/>
          </a:xfrm>
        </p:grpSpPr>
        <p:pic>
          <p:nvPicPr>
            <p:cNvPr id="35" name="図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989" y="1087422"/>
              <a:ext cx="414941" cy="414941"/>
            </a:xfrm>
            <a:prstGeom prst="rect">
              <a:avLst/>
            </a:prstGeom>
          </p:spPr>
        </p:pic>
        <p:grpSp>
          <p:nvGrpSpPr>
            <p:cNvPr id="3" name="グループ化 2"/>
            <p:cNvGrpSpPr/>
            <p:nvPr/>
          </p:nvGrpSpPr>
          <p:grpSpPr>
            <a:xfrm>
              <a:off x="5148066" y="1148767"/>
              <a:ext cx="4071063" cy="2685251"/>
              <a:chOff x="5148066" y="1148767"/>
              <a:chExt cx="4071063" cy="2685251"/>
            </a:xfrm>
          </p:grpSpPr>
          <p:sp>
            <p:nvSpPr>
              <p:cNvPr id="10" name="正方形/長方形 9"/>
              <p:cNvSpPr/>
              <p:nvPr/>
            </p:nvSpPr>
            <p:spPr>
              <a:xfrm>
                <a:off x="5454449" y="2739552"/>
                <a:ext cx="3400451" cy="1094466"/>
              </a:xfrm>
              <a:prstGeom prst="rect">
                <a:avLst/>
              </a:prstGeom>
              <a:solidFill>
                <a:srgbClr val="EBEDF4"/>
              </a:solidFill>
              <a:ln>
                <a:solidFill>
                  <a:schemeClr val="tx2"/>
                </a:solid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108"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6610987" y="114876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PM</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610987" y="1954218"/>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6610987" y="257402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T</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コネクタ 15"/>
              <p:cNvCxnSpPr>
                <a:stCxn id="11" idx="2"/>
                <a:endCxn id="13" idx="0"/>
              </p:cNvCxnSpPr>
              <p:nvPr/>
            </p:nvCxnSpPr>
            <p:spPr>
              <a:xfrm>
                <a:off x="7092833" y="1447844"/>
                <a:ext cx="0" cy="5063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3" idx="2"/>
                <a:endCxn id="14" idx="0"/>
              </p:cNvCxnSpPr>
              <p:nvPr/>
            </p:nvCxnSpPr>
            <p:spPr>
              <a:xfrm>
                <a:off x="7092833" y="2253295"/>
                <a:ext cx="0" cy="3207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108" y="3127461"/>
                <a:ext cx="412308" cy="412308"/>
              </a:xfrm>
              <a:prstGeom prst="rect">
                <a:avLst/>
              </a:prstGeom>
            </p:spPr>
          </p:pic>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688" y="3124828"/>
                <a:ext cx="414941" cy="414941"/>
              </a:xfrm>
              <a:prstGeom prst="rect">
                <a:avLst/>
              </a:prstGeom>
            </p:spPr>
          </p:pic>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901" y="3116233"/>
                <a:ext cx="414941" cy="414941"/>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969" y="3124828"/>
                <a:ext cx="414941" cy="414941"/>
              </a:xfrm>
              <a:prstGeom prst="rect">
                <a:avLst/>
              </a:prstGeom>
            </p:spPr>
          </p:pic>
          <p:sp>
            <p:nvSpPr>
              <p:cNvPr id="32" name="正方形/長方形 31"/>
              <p:cNvSpPr/>
              <p:nvPr/>
            </p:nvSpPr>
            <p:spPr>
              <a:xfrm>
                <a:off x="5856033" y="2787283"/>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平野</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148066" y="1961216"/>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業務</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カギ線コネクタ 63"/>
              <p:cNvCxnSpPr>
                <a:stCxn id="11" idx="2"/>
                <a:endCxn id="60" idx="0"/>
              </p:cNvCxnSpPr>
              <p:nvPr/>
            </p:nvCxnSpPr>
            <p:spPr>
              <a:xfrm rot="5400000">
                <a:off x="6104687" y="973070"/>
                <a:ext cx="513372" cy="1462921"/>
              </a:xfrm>
              <a:prstGeom prst="bentConnector3">
                <a:avLst>
                  <a:gd name="adj1" fmla="val 50000"/>
                </a:avLst>
              </a:prstGeom>
              <a:ln>
                <a:solidFill>
                  <a:schemeClr val="tx2"/>
                </a:solidFill>
              </a:ln>
              <a:effectLst/>
            </p:spPr>
            <p:style>
              <a:lnRef idx="2">
                <a:schemeClr val="dk1"/>
              </a:lnRef>
              <a:fillRef idx="0">
                <a:schemeClr val="dk1"/>
              </a:fillRef>
              <a:effectRef idx="1">
                <a:schemeClr val="dk1"/>
              </a:effectRef>
              <a:fontRef idx="minor">
                <a:schemeClr val="tx1"/>
              </a:fontRef>
            </p:style>
          </p:cxnSp>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96" y="1845352"/>
                <a:ext cx="414941" cy="414941"/>
              </a:xfrm>
              <a:prstGeom prst="rect">
                <a:avLst/>
              </a:prstGeom>
            </p:spPr>
          </p:pic>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839" y="1845352"/>
                <a:ext cx="414941" cy="414941"/>
              </a:xfrm>
              <a:prstGeom prst="rect">
                <a:avLst/>
              </a:prstGeom>
            </p:spPr>
          </p:pic>
          <p:sp>
            <p:nvSpPr>
              <p:cNvPr id="40" name="正方形/長方形 39"/>
              <p:cNvSpPr/>
              <p:nvPr/>
            </p:nvSpPr>
            <p:spPr>
              <a:xfrm>
                <a:off x="7659021" y="2050695"/>
                <a:ext cx="1560108" cy="3060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200"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（先輩社員）</a:t>
                </a:r>
                <a:endParaRPr lang="en-US" altLang="ja-JP" sz="1200"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24" name="グループ化 23"/>
          <p:cNvGrpSpPr/>
          <p:nvPr/>
        </p:nvGrpSpPr>
        <p:grpSpPr>
          <a:xfrm>
            <a:off x="5060337" y="3053393"/>
            <a:ext cx="4664153" cy="2977678"/>
            <a:chOff x="4863344" y="3279680"/>
            <a:chExt cx="4664153" cy="2977678"/>
          </a:xfrm>
        </p:grpSpPr>
        <p:grpSp>
          <p:nvGrpSpPr>
            <p:cNvPr id="7" name="グループ化 6"/>
            <p:cNvGrpSpPr/>
            <p:nvPr/>
          </p:nvGrpSpPr>
          <p:grpSpPr>
            <a:xfrm>
              <a:off x="4863344" y="3279680"/>
              <a:ext cx="4664153" cy="2977678"/>
              <a:chOff x="4888407" y="3591124"/>
              <a:chExt cx="4621704" cy="2977678"/>
            </a:xfrm>
          </p:grpSpPr>
          <p:pic>
            <p:nvPicPr>
              <p:cNvPr id="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8039425"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6" name="グループ化 5"/>
              <p:cNvGrpSpPr/>
              <p:nvPr/>
            </p:nvGrpSpPr>
            <p:grpSpPr>
              <a:xfrm>
                <a:off x="4888407" y="3591124"/>
                <a:ext cx="4621704" cy="2977678"/>
                <a:chOff x="4888407" y="3591124"/>
                <a:chExt cx="4621704" cy="2977678"/>
              </a:xfrm>
            </p:grpSpPr>
            <p:sp>
              <p:nvSpPr>
                <p:cNvPr id="62" name="四角形吹き出し 61"/>
                <p:cNvSpPr/>
                <p:nvPr/>
              </p:nvSpPr>
              <p:spPr>
                <a:xfrm flipH="1">
                  <a:off x="4888407" y="3591124"/>
                  <a:ext cx="4621704" cy="2977678"/>
                </a:xfrm>
                <a:prstGeom prst="wedgeRectCallout">
                  <a:avLst>
                    <a:gd name="adj1" fmla="val 23267"/>
                    <a:gd name="adj2" fmla="val -44126"/>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6" name="Group 10"/>
                <p:cNvGrpSpPr/>
                <p:nvPr/>
              </p:nvGrpSpPr>
              <p:grpSpPr>
                <a:xfrm>
                  <a:off x="7655298" y="4328877"/>
                  <a:ext cx="1629315" cy="1741464"/>
                  <a:chOff x="2720096" y="1250857"/>
                  <a:chExt cx="1593142" cy="1733550"/>
                </a:xfrm>
              </p:grpSpPr>
              <p:sp>
                <p:nvSpPr>
                  <p:cNvPr id="37" name="Rounded Rectangle 2"/>
                  <p:cNvSpPr/>
                  <p:nvPr/>
                </p:nvSpPr>
                <p:spPr>
                  <a:xfrm>
                    <a:off x="2729143" y="1250857"/>
                    <a:ext cx="1584095" cy="1733550"/>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8" name="TextBox 5"/>
                  <p:cNvSpPr txBox="1">
                    <a:spLocks noChangeArrowheads="1"/>
                  </p:cNvSpPr>
                  <p:nvPr/>
                </p:nvSpPr>
                <p:spPr bwMode="auto">
                  <a:xfrm>
                    <a:off x="2720096" y="2669666"/>
                    <a:ext cx="1557337" cy="229783"/>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grpSp>
            <p:pic>
              <p:nvPicPr>
                <p:cNvPr id="41" name="図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491" y="4865698"/>
                  <a:ext cx="876355" cy="876355"/>
                </a:xfrm>
                <a:prstGeom prst="rect">
                  <a:avLst/>
                </a:prstGeom>
                <a:ln>
                  <a:noFill/>
                </a:ln>
              </p:spPr>
            </p:pic>
            <p:pic>
              <p:nvPicPr>
                <p:cNvPr id="4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5450080"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7" name="TextBox 5"/>
                <p:cNvSpPr txBox="1">
                  <a:spLocks noChangeArrowheads="1"/>
                </p:cNvSpPr>
                <p:nvPr/>
              </p:nvSpPr>
              <p:spPr bwMode="auto">
                <a:xfrm>
                  <a:off x="5062919" y="5749892"/>
                  <a:ext cx="1592697"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sp>
              <p:nvSpPr>
                <p:cNvPr id="42" name="角丸四角形 41"/>
                <p:cNvSpPr/>
                <p:nvPr/>
              </p:nvSpPr>
              <p:spPr>
                <a:xfrm>
                  <a:off x="5086350" y="4289021"/>
                  <a:ext cx="1524637" cy="1781321"/>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8" name="右矢印 47"/>
                <p:cNvSpPr/>
                <p:nvPr/>
              </p:nvSpPr>
              <p:spPr>
                <a:xfrm>
                  <a:off x="6496687" y="4773608"/>
                  <a:ext cx="1429189" cy="844964"/>
                </a:xfrm>
                <a:prstGeom prst="rightArrow">
                  <a:avLst>
                    <a:gd name="adj1" fmla="val 52887"/>
                    <a:gd name="adj2" fmla="val 57504"/>
                  </a:avLst>
                </a:prstGeom>
                <a:solidFill>
                  <a:srgbClr val="FFC000"/>
                </a:solid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データ移行</a:t>
                  </a:r>
                </a:p>
              </p:txBody>
            </p:sp>
            <p:pic>
              <p:nvPicPr>
                <p:cNvPr id="54"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7304" y="4136555"/>
                  <a:ext cx="336543" cy="426607"/>
                </a:xfrm>
                <a:prstGeom prst="rect">
                  <a:avLst/>
                </a:prstGeom>
                <a:ln>
                  <a:noFill/>
                </a:ln>
              </p:spPr>
            </p:pic>
            <p:pic>
              <p:nvPicPr>
                <p:cNvPr id="1034" name="Picture 10" descr="「AWS アイコン」の画像検索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7569" y="4118432"/>
                  <a:ext cx="519559" cy="34117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1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2648" y="4945912"/>
                  <a:ext cx="706936" cy="746211"/>
                </a:xfrm>
                <a:prstGeom prst="rect">
                  <a:avLst/>
                </a:prstGeom>
                <a:ln>
                  <a:noFill/>
                </a:ln>
              </p:spPr>
            </p:pic>
          </p:grpSp>
        </p:grpSp>
        <p:sp>
          <p:nvSpPr>
            <p:cNvPr id="12" name="角丸四角形 11"/>
            <p:cNvSpPr/>
            <p:nvPr/>
          </p:nvSpPr>
          <p:spPr>
            <a:xfrm rot="526519">
              <a:off x="7860652" y="3372544"/>
              <a:ext cx="1003707" cy="378218"/>
            </a:xfrm>
            <a:prstGeom prst="roundRect">
              <a:avLst/>
            </a:prstGeom>
            <a:solidFill>
              <a:schemeClr val="bg1"/>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How?</a:t>
              </a:r>
              <a:endPar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 name="正方形/長方形 3"/>
          <p:cNvSpPr/>
          <p:nvPr/>
        </p:nvSpPr>
        <p:spPr>
          <a:xfrm>
            <a:off x="310769" y="1031307"/>
            <a:ext cx="2534849" cy="419100"/>
          </a:xfrm>
          <a:prstGeom prst="rect">
            <a:avLst/>
          </a:prstGeom>
          <a:solidFill>
            <a:schemeClr val="accent2"/>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担当業務</a:t>
            </a:r>
          </a:p>
        </p:txBody>
      </p:sp>
      <p:sp>
        <p:nvSpPr>
          <p:cNvPr id="9" name="コンテンツ プレースホルダー 2"/>
          <p:cNvSpPr txBox="1">
            <a:spLocks/>
          </p:cNvSpPr>
          <p:nvPr/>
        </p:nvSpPr>
        <p:spPr>
          <a:xfrm>
            <a:off x="5154176" y="1764835"/>
            <a:ext cx="4570314" cy="83194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accent6"/>
                </a:solidFill>
                <a:latin typeface="Meiryo UI" panose="020B0604030504040204" pitchFamily="50" charset="-128"/>
                <a:ea typeface="Meiryo UI" panose="020B0604030504040204" pitchFamily="50" charset="-128"/>
              </a:rPr>
              <a:t>自身が主管</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となって、新システム切り替え時の</a:t>
            </a:r>
            <a:r>
              <a:rPr lang="ja-JP" altLang="en-US" u="sng"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データ移行方法</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の選定を行う</a:t>
            </a:r>
          </a:p>
        </p:txBody>
      </p:sp>
      <p:sp>
        <p:nvSpPr>
          <p:cNvPr id="57" name="四角形吹き出し 56"/>
          <p:cNvSpPr/>
          <p:nvPr/>
        </p:nvSpPr>
        <p:spPr>
          <a:xfrm flipH="1">
            <a:off x="4993539" y="1258533"/>
            <a:ext cx="4730951" cy="5149135"/>
          </a:xfrm>
          <a:prstGeom prst="wedgeRectCallout">
            <a:avLst>
              <a:gd name="adj1" fmla="val 23267"/>
              <a:gd name="adj2" fmla="val -44126"/>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sp>
        <p:nvSpPr>
          <p:cNvPr id="8" name="正方形/長方形 7"/>
          <p:cNvSpPr/>
          <p:nvPr/>
        </p:nvSpPr>
        <p:spPr>
          <a:xfrm>
            <a:off x="5218971" y="1025350"/>
            <a:ext cx="2534849" cy="419100"/>
          </a:xfrm>
          <a:prstGeom prst="rect">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自身のミッション</a:t>
            </a:r>
          </a:p>
        </p:txBody>
      </p:sp>
      <p:grpSp>
        <p:nvGrpSpPr>
          <p:cNvPr id="25" name="グループ化 24"/>
          <p:cNvGrpSpPr/>
          <p:nvPr/>
        </p:nvGrpSpPr>
        <p:grpSpPr>
          <a:xfrm>
            <a:off x="4076860" y="807113"/>
            <a:ext cx="935730" cy="932729"/>
            <a:chOff x="3905262" y="2183921"/>
            <a:chExt cx="983651" cy="959332"/>
          </a:xfrm>
        </p:grpSpPr>
        <p:sp>
          <p:nvSpPr>
            <p:cNvPr id="58" name="二等辺三角形 57"/>
            <p:cNvSpPr/>
            <p:nvPr/>
          </p:nvSpPr>
          <p:spPr>
            <a:xfrm rot="5400000">
              <a:off x="4009674" y="2330281"/>
              <a:ext cx="959332" cy="6666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9" name="正方形/長方形 58"/>
            <p:cNvSpPr/>
            <p:nvPr/>
          </p:nvSpPr>
          <p:spPr>
            <a:xfrm>
              <a:off x="3905262" y="2516805"/>
              <a:ext cx="983651" cy="2935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特に</a:t>
              </a:r>
            </a:p>
          </p:txBody>
        </p:sp>
      </p:grpSp>
    </p:spTree>
    <p:extLst>
      <p:ext uri="{BB962C8B-B14F-4D97-AF65-F5344CB8AC3E}">
        <p14:creationId xmlns:p14="http://schemas.microsoft.com/office/powerpoint/2010/main" val="246125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要件整理（Ｐ～Ｄ）</a:t>
            </a:r>
            <a:endParaRPr kumimoji="1" lang="ja-JP" altLang="en-US" dirty="0"/>
          </a:p>
        </p:txBody>
      </p:sp>
      <p:sp>
        <p:nvSpPr>
          <p:cNvPr id="3" name="コンテンツ プレースホルダー 2"/>
          <p:cNvSpPr txBox="1">
            <a:spLocks/>
          </p:cNvSpPr>
          <p:nvPr/>
        </p:nvSpPr>
        <p:spPr>
          <a:xfrm>
            <a:off x="678251" y="875764"/>
            <a:ext cx="8935491" cy="5038054"/>
          </a:xfrm>
          <a:prstGeom prst="rect">
            <a:avLst/>
          </a:prstGeom>
        </p:spPr>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要件：</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システム更改に伴うサイト閉塞時間は限られており、データ移行にかけられる時間は多くても</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以内</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異種ＤＢへのデータ移行のため、データ型や各ＤＢの特性を</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考慮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した</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上</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でのデータ移行が必要</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従来の</a:t>
            </a:r>
            <a:r>
              <a:rPr lang="en-US" altLang="ja-JP" spc="100" dirty="0" err="1" smtClean="0">
                <a:solidFill>
                  <a:schemeClr val="tx1">
                    <a:lumMod val="75000"/>
                    <a:lumOff val="25000"/>
                  </a:schemeClr>
                </a:solidFill>
                <a:latin typeface="Meiryo UI" panose="020B0604030504040204" pitchFamily="50" charset="-128"/>
                <a:ea typeface="Meiryo UI" panose="020B0604030504040204" pitchFamily="50" charset="-128"/>
              </a:rPr>
              <a:t>exp</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/imp</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では移行だけで～</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min</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かかってしまい、さらにデータ整合性のチェックを行うと見積もり上</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を越してしまう。（仮）</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そこで、ＤＭＳを利用しつつ（</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時間的</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制約　（１ｈ以内に）</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★整合性の担保　（整合性チェックまで実施）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を満たして作業効率化を行う必要がある。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952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　～</a:t>
            </a:r>
            <a:r>
              <a:rPr kumimoji="1" lang="ja-JP" altLang="en-US" dirty="0" smtClean="0"/>
              <a:t>プロジェクト概要～</a:t>
            </a:r>
            <a:endParaRPr kumimoji="1" lang="ja-JP" altLang="en-US" dirty="0"/>
          </a:p>
        </p:txBody>
      </p:sp>
      <p:sp>
        <p:nvSpPr>
          <p:cNvPr id="4" name="正方形/長方形 3"/>
          <p:cNvSpPr/>
          <p:nvPr/>
        </p:nvSpPr>
        <p:spPr>
          <a:xfrm>
            <a:off x="322651" y="981075"/>
            <a:ext cx="2534849"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支援プロジェクト</a:t>
            </a:r>
          </a:p>
        </p:txBody>
      </p:sp>
      <p:sp>
        <p:nvSpPr>
          <p:cNvPr id="5" name="コンテンツ プレースホルダー 2"/>
          <p:cNvSpPr txBox="1">
            <a:spLocks/>
          </p:cNvSpPr>
          <p:nvPr/>
        </p:nvSpPr>
        <p:spPr>
          <a:xfrm>
            <a:off x="322650" y="1492213"/>
            <a:ext cx="6049574" cy="6801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某アパレル企業様の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EC</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サイト基盤更改案件</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オンラインショッピングサイト</a:t>
            </a: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24/365</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稼働システム</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32562" y="2835784"/>
            <a:ext cx="2534850"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更改のポイント</a:t>
            </a:r>
          </a:p>
        </p:txBody>
      </p:sp>
      <p:sp>
        <p:nvSpPr>
          <p:cNvPr id="7" name="コンテンツ プレースホルダー 2"/>
          <p:cNvSpPr txBox="1">
            <a:spLocks/>
          </p:cNvSpPr>
          <p:nvPr/>
        </p:nvSpPr>
        <p:spPr>
          <a:xfrm>
            <a:off x="322650" y="3280302"/>
            <a:ext cx="6049574" cy="113090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lnSpc>
                <a:spcPct val="11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オンプレミス基盤→クラウド基盤</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lnSpc>
                <a:spcPct val="15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2.  MW</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レイヤー以上は既存構成を踏襲</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lnSpc>
                <a:spcPct val="15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3.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システム切り替えに伴いデータ移行が必要</a:t>
            </a:r>
          </a:p>
        </p:txBody>
      </p:sp>
      <p:graphicFrame>
        <p:nvGraphicFramePr>
          <p:cNvPr id="27" name="表 26"/>
          <p:cNvGraphicFramePr>
            <a:graphicFrameLocks noGrp="1"/>
          </p:cNvGraphicFramePr>
          <p:nvPr>
            <p:extLst>
              <p:ext uri="{D42A27DB-BD31-4B8C-83A1-F6EECF244321}">
                <p14:modId xmlns:p14="http://schemas.microsoft.com/office/powerpoint/2010/main" val="176025346"/>
              </p:ext>
            </p:extLst>
          </p:nvPr>
        </p:nvGraphicFramePr>
        <p:xfrm>
          <a:off x="97764" y="4546600"/>
          <a:ext cx="9541536" cy="1781298"/>
        </p:xfrm>
        <a:graphic>
          <a:graphicData uri="http://schemas.openxmlformats.org/drawingml/2006/table">
            <a:tbl>
              <a:tblPr firstRow="1" firstCol="1" bandRow="1">
                <a:tableStyleId>{21E4AEA4-8DFA-4A89-87EB-49C32662AFE0}</a:tableStyleId>
              </a:tblPr>
              <a:tblGrid>
                <a:gridCol w="1523170"/>
                <a:gridCol w="534558"/>
                <a:gridCol w="534558"/>
                <a:gridCol w="601953"/>
                <a:gridCol w="467159"/>
                <a:gridCol w="534558"/>
                <a:gridCol w="534558"/>
                <a:gridCol w="534558"/>
                <a:gridCol w="534558"/>
                <a:gridCol w="534558"/>
                <a:gridCol w="534558"/>
                <a:gridCol w="534558"/>
                <a:gridCol w="534558"/>
                <a:gridCol w="534558"/>
                <a:gridCol w="534558"/>
                <a:gridCol w="534558"/>
              </a:tblGrid>
              <a:tr h="286037">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年</a:t>
                      </a:r>
                      <a:endParaRPr kumimoji="1" lang="ja-JP" altLang="en-US" sz="12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gridSpan="9">
                  <a:txBody>
                    <a:bodyPr/>
                    <a:lstStyle/>
                    <a:p>
                      <a:pPr algn="ctr"/>
                      <a:r>
                        <a:rPr kumimoji="1" lang="en-US" altLang="ja-JP" sz="14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2017</a:t>
                      </a:r>
                      <a:endParaRPr kumimoji="1" lang="ja-JP" altLang="en-US" sz="14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sz="800" b="0" dirty="0">
                        <a:solidFill>
                          <a:schemeClr val="bg1"/>
                        </a:solidFill>
                      </a:endParaRPr>
                    </a:p>
                  </a:txBody>
                  <a:tcPr marL="91773" marR="91773" marT="45887" marB="45887">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gridSpan="6">
                  <a:txBody>
                    <a:bodyPr/>
                    <a:lstStyle/>
                    <a:p>
                      <a:pPr algn="ctr"/>
                      <a:r>
                        <a:rPr kumimoji="1" lang="en-US" altLang="ja-JP" sz="14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2018</a:t>
                      </a:r>
                      <a:endParaRPr kumimoji="1" lang="ja-JP" altLang="en-US" sz="14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000" b="0" dirty="0">
                        <a:solidFill>
                          <a:schemeClr val="bg1"/>
                        </a:solidFill>
                        <a:latin typeface="+mn-ea"/>
                        <a:ea typeface="+mn-ea"/>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a:p>
                  </a:txBody>
                  <a:tcPr/>
                </a:tc>
              </a:tr>
              <a:tr h="288638">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12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r>
              <a:tr h="377178">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マイルストン</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45887" marB="45887"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5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729992">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大工程</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r>
            </a:tbl>
          </a:graphicData>
        </a:graphic>
      </p:graphicFrame>
      <p:sp>
        <p:nvSpPr>
          <p:cNvPr id="28" name="山形 27"/>
          <p:cNvSpPr/>
          <p:nvPr/>
        </p:nvSpPr>
        <p:spPr>
          <a:xfrm>
            <a:off x="5797818" y="5593471"/>
            <a:ext cx="795543" cy="236177"/>
          </a:xfrm>
          <a:prstGeom prst="chevron">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kumimoji="1" lang="en-US" altLang="ja-JP"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UAT</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ホームベース 29"/>
          <p:cNvSpPr/>
          <p:nvPr/>
        </p:nvSpPr>
        <p:spPr>
          <a:xfrm>
            <a:off x="1615918" y="5593471"/>
            <a:ext cx="1241581" cy="23617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要件定義</a:t>
            </a:r>
          </a:p>
        </p:txBody>
      </p:sp>
      <p:sp>
        <p:nvSpPr>
          <p:cNvPr id="31" name="山形 30"/>
          <p:cNvSpPr/>
          <p:nvPr/>
        </p:nvSpPr>
        <p:spPr>
          <a:xfrm>
            <a:off x="2752725" y="5587011"/>
            <a:ext cx="1457326" cy="242637"/>
          </a:xfrm>
          <a:prstGeom prst="chevron">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基盤設計</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山形 31"/>
          <p:cNvSpPr/>
          <p:nvPr/>
        </p:nvSpPr>
        <p:spPr>
          <a:xfrm>
            <a:off x="3105149" y="6094311"/>
            <a:ext cx="1714501" cy="238617"/>
          </a:xfrm>
          <a:prstGeom prst="chevron">
            <a:avLst/>
          </a:prstGeom>
          <a:solidFill>
            <a:srgbClr val="7030A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移行</a:t>
            </a:r>
            <a:r>
              <a:rPr lang="ja-JP" alt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山形 32"/>
          <p:cNvSpPr/>
          <p:nvPr/>
        </p:nvSpPr>
        <p:spPr>
          <a:xfrm>
            <a:off x="4084815" y="5584771"/>
            <a:ext cx="1813103" cy="244877"/>
          </a:xfrm>
          <a:prstGeom prst="chevron">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システムテスト</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1599987" y="5125783"/>
            <a:ext cx="925253" cy="276999"/>
          </a:xfrm>
          <a:prstGeom prst="rect">
            <a:avLst/>
          </a:prstGeom>
          <a:noFill/>
        </p:spPr>
        <p:txBody>
          <a:bodyPr wrap="none" rtlCol="0">
            <a:spAutoFit/>
          </a:bodyPr>
          <a:lstStyle/>
          <a:p>
            <a:r>
              <a:rPr lang="ja-JP" altLang="en-US" sz="1200" b="1" dirty="0">
                <a:latin typeface="HGPｺﾞｼｯｸE "/>
                <a:ea typeface="Meiryo UI" panose="020B0604030504040204" pitchFamily="50" charset="-128"/>
                <a:cs typeface="Meiryo UI" panose="020B0604030504040204" pitchFamily="50" charset="-128"/>
              </a:rPr>
              <a:t>▲キックオフ</a:t>
            </a:r>
          </a:p>
        </p:txBody>
      </p:sp>
      <p:sp>
        <p:nvSpPr>
          <p:cNvPr id="40" name="テキスト ボックス 39"/>
          <p:cNvSpPr txBox="1"/>
          <p:nvPr/>
        </p:nvSpPr>
        <p:spPr>
          <a:xfrm>
            <a:off x="6449312" y="5194959"/>
            <a:ext cx="954107" cy="276999"/>
          </a:xfrm>
          <a:prstGeom prst="rect">
            <a:avLst/>
          </a:prstGeom>
          <a:noFill/>
        </p:spPr>
        <p:txBody>
          <a:bodyPr wrap="none" rtlCol="0">
            <a:spAutoFit/>
          </a:bodyPr>
          <a:lstStyle/>
          <a:p>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▲本番切替</a:t>
            </a:r>
            <a:endParaRPr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5527435" y="5277825"/>
            <a:ext cx="885179" cy="276999"/>
          </a:xfrm>
          <a:prstGeom prst="rect">
            <a:avLst/>
          </a:prstGeom>
          <a:noFill/>
        </p:spPr>
        <p:txBody>
          <a:bodyPr wrap="none" rtlCol="0">
            <a:spAutoFit/>
          </a:bodyPr>
          <a:lstStyle/>
          <a:p>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▲移行リハ</a:t>
            </a:r>
            <a:endParaRPr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山形 50"/>
          <p:cNvSpPr/>
          <p:nvPr/>
        </p:nvSpPr>
        <p:spPr>
          <a:xfrm>
            <a:off x="2947987" y="5859594"/>
            <a:ext cx="1700213" cy="204771"/>
          </a:xfrm>
          <a:prstGeom prst="chevron">
            <a:avLst/>
          </a:prstGeom>
          <a:solidFill>
            <a:srgbClr val="83B254"/>
          </a:solidFill>
          <a:ln w="25400" cap="flat" cmpd="sng" algn="ctr">
            <a:no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基盤構築</a:t>
            </a:r>
          </a:p>
        </p:txBody>
      </p:sp>
      <p:grpSp>
        <p:nvGrpSpPr>
          <p:cNvPr id="11" name="グループ化 10"/>
          <p:cNvGrpSpPr/>
          <p:nvPr/>
        </p:nvGrpSpPr>
        <p:grpSpPr>
          <a:xfrm>
            <a:off x="1779373" y="6083415"/>
            <a:ext cx="2868827" cy="568593"/>
            <a:chOff x="1779373" y="5981815"/>
            <a:chExt cx="2868827" cy="568593"/>
          </a:xfrm>
        </p:grpSpPr>
        <p:sp>
          <p:nvSpPr>
            <p:cNvPr id="53" name="正方形/長方形 52"/>
            <p:cNvSpPr/>
            <p:nvPr/>
          </p:nvSpPr>
          <p:spPr>
            <a:xfrm>
              <a:off x="3249827" y="5981815"/>
              <a:ext cx="1398373" cy="268563"/>
            </a:xfrm>
            <a:prstGeom prst="rect">
              <a:avLst/>
            </a:prstGeom>
            <a:noFill/>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p>
          </p:txBody>
        </p:sp>
        <p:sp>
          <p:nvSpPr>
            <p:cNvPr id="54" name="角丸四角形吹き出し 53"/>
            <p:cNvSpPr/>
            <p:nvPr/>
          </p:nvSpPr>
          <p:spPr>
            <a:xfrm>
              <a:off x="1779373" y="6168941"/>
              <a:ext cx="1168614" cy="381467"/>
            </a:xfrm>
            <a:prstGeom prst="wedgeRoundRectCallout">
              <a:avLst>
                <a:gd name="adj1" fmla="val 92125"/>
                <a:gd name="adj2" fmla="val -61248"/>
                <a:gd name="adj3" fmla="val 16667"/>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発表範囲</a:t>
              </a:r>
              <a:endParaRPr kumimoji="1" lang="ja-JP" altLang="en-US" b="1" dirty="0">
                <a:solidFill>
                  <a:schemeClr val="tx1"/>
                </a:solidFill>
                <a:latin typeface="Meiryo UI" panose="020B0604030504040204" pitchFamily="50" charset="-128"/>
                <a:ea typeface="Meiryo UI" panose="020B0604030504040204" pitchFamily="50" charset="-128"/>
              </a:endParaRPr>
            </a:p>
          </p:txBody>
        </p:sp>
      </p:grpSp>
      <p:grpSp>
        <p:nvGrpSpPr>
          <p:cNvPr id="20" name="グループ化 19"/>
          <p:cNvGrpSpPr/>
          <p:nvPr/>
        </p:nvGrpSpPr>
        <p:grpSpPr>
          <a:xfrm>
            <a:off x="5101177" y="999060"/>
            <a:ext cx="4604484" cy="3067049"/>
            <a:chOff x="4925506" y="952500"/>
            <a:chExt cx="4604484" cy="3067049"/>
          </a:xfrm>
        </p:grpSpPr>
        <p:sp>
          <p:nvSpPr>
            <p:cNvPr id="9" name="コンテンツ プレースホルダー 2"/>
            <p:cNvSpPr txBox="1">
              <a:spLocks/>
            </p:cNvSpPr>
            <p:nvPr/>
          </p:nvSpPr>
          <p:spPr>
            <a:xfrm>
              <a:off x="5412174" y="1151882"/>
              <a:ext cx="4117816" cy="2867667"/>
            </a:xfrm>
            <a:prstGeom prst="rect">
              <a:avLst/>
            </a:prstGeom>
            <a:noFill/>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5582732" y="1527499"/>
              <a:ext cx="1682860" cy="238851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8" name="円/楕円 17"/>
            <p:cNvSpPr/>
            <p:nvPr/>
          </p:nvSpPr>
          <p:spPr>
            <a:xfrm>
              <a:off x="5677020" y="2885968"/>
              <a:ext cx="1462617" cy="690369"/>
            </a:xfrm>
            <a:prstGeom prst="ellipse">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smtClean="0">
                <a:solidFill>
                  <a:schemeClr val="tx1"/>
                </a:solidFill>
              </a:endParaRPr>
            </a:p>
          </p:txBody>
        </p:sp>
        <p:sp>
          <p:nvSpPr>
            <p:cNvPr id="8" name="正方形/長方形 7"/>
            <p:cNvSpPr/>
            <p:nvPr/>
          </p:nvSpPr>
          <p:spPr>
            <a:xfrm>
              <a:off x="6401708" y="952500"/>
              <a:ext cx="2134797"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プロジェクトイメージ</a:t>
              </a:r>
            </a:p>
          </p:txBody>
        </p:sp>
        <p:sp>
          <p:nvSpPr>
            <p:cNvPr id="13" name="TextBox 31"/>
            <p:cNvSpPr txBox="1"/>
            <p:nvPr/>
          </p:nvSpPr>
          <p:spPr>
            <a:xfrm>
              <a:off x="5612237" y="3684347"/>
              <a:ext cx="1617276" cy="261611"/>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Arial"/>
                </a:rPr>
                <a:t>オンプレミス環境＠</a:t>
              </a:r>
              <a:r>
                <a:rPr lang="en-US" altLang="ja-JP" sz="1050" b="1" dirty="0" smtClean="0">
                  <a:latin typeface="Meiryo UI" panose="020B0604030504040204" pitchFamily="50" charset="-128"/>
                  <a:ea typeface="Meiryo UI" panose="020B0604030504040204" pitchFamily="50" charset="-128"/>
                  <a:cs typeface="Arial"/>
                </a:rPr>
                <a:t>DC</a:t>
              </a:r>
              <a:endParaRPr lang="en-US" sz="1050" b="1" dirty="0">
                <a:latin typeface="Meiryo UI" panose="020B0604030504040204" pitchFamily="50" charset="-128"/>
                <a:ea typeface="Meiryo UI" panose="020B0604030504040204" pitchFamily="50" charset="-128"/>
                <a:cs typeface="Arial"/>
              </a:endParaRPr>
            </a:p>
          </p:txBody>
        </p:sp>
        <p:sp>
          <p:nvSpPr>
            <p:cNvPr id="14" name="二等辺三角形 13"/>
            <p:cNvSpPr/>
            <p:nvPr/>
          </p:nvSpPr>
          <p:spPr>
            <a:xfrm rot="5400000">
              <a:off x="7242151" y="2572527"/>
              <a:ext cx="435186" cy="229861"/>
            </a:xfrm>
            <a:prstGeom prst="triangle">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2" name="Group 10"/>
            <p:cNvGrpSpPr/>
            <p:nvPr/>
          </p:nvGrpSpPr>
          <p:grpSpPr>
            <a:xfrm>
              <a:off x="7629455" y="1561756"/>
              <a:ext cx="1790770" cy="2384201"/>
              <a:chOff x="2562225" y="1250857"/>
              <a:chExt cx="1751013" cy="1764787"/>
            </a:xfrm>
          </p:grpSpPr>
          <p:sp>
            <p:nvSpPr>
              <p:cNvPr id="23" name="Rounded Rectangle 2"/>
              <p:cNvSpPr/>
              <p:nvPr/>
            </p:nvSpPr>
            <p:spPr>
              <a:xfrm>
                <a:off x="2562225" y="1250857"/>
                <a:ext cx="1751013" cy="1733550"/>
              </a:xfrm>
              <a:prstGeom prst="roundRect">
                <a:avLst>
                  <a:gd name="adj" fmla="val 9818"/>
                </a:avLst>
              </a:prstGeom>
              <a:noFill/>
              <a:ln w="28575">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24" name="TextBox 5"/>
              <p:cNvSpPr txBox="1">
                <a:spLocks noChangeArrowheads="1"/>
              </p:cNvSpPr>
              <p:nvPr/>
            </p:nvSpPr>
            <p:spPr bwMode="auto">
              <a:xfrm>
                <a:off x="2659062" y="2813085"/>
                <a:ext cx="1557337" cy="202559"/>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AWS cloud</a:t>
                </a:r>
                <a:endParaRPr lang="en-US" sz="900" b="1" dirty="0">
                  <a:latin typeface="Meiryo UI" panose="020B0604030504040204" pitchFamily="50" charset="-128"/>
                  <a:ea typeface="Meiryo UI" panose="020B0604030504040204" pitchFamily="50" charset="-128"/>
                  <a:cs typeface="Helvetica Neue"/>
                </a:endParaRPr>
              </a:p>
            </p:txBody>
          </p:sp>
        </p:grpSp>
        <p:pic>
          <p:nvPicPr>
            <p:cNvPr id="59" name="Picture 10" descr="「AWS アイコン」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404" y="1297094"/>
              <a:ext cx="662821" cy="43525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5527435" y="1708766"/>
              <a:ext cx="1738157" cy="379141"/>
              <a:chOff x="5527435" y="1978967"/>
              <a:chExt cx="1738157" cy="379141"/>
            </a:xfrm>
          </p:grpSpPr>
          <p:sp>
            <p:nvSpPr>
              <p:cNvPr id="10" name="角丸四角形 9"/>
              <p:cNvSpPr/>
              <p:nvPr/>
            </p:nvSpPr>
            <p:spPr>
              <a:xfrm>
                <a:off x="5527435" y="1978967"/>
                <a:ext cx="1738157" cy="379141"/>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smtClean="0">
                  <a:solidFill>
                    <a:schemeClr val="tx1"/>
                  </a:solidFill>
                </a:endParaRPr>
              </a:p>
            </p:txBody>
          </p:sp>
          <p:pic>
            <p:nvPicPr>
              <p:cNvPr id="1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020" y="2017495"/>
                <a:ext cx="239972" cy="304192"/>
              </a:xfrm>
              <a:prstGeom prst="rect">
                <a:avLst/>
              </a:prstGeom>
            </p:spPr>
          </p:pic>
          <p:pic>
            <p:nvPicPr>
              <p:cNvPr id="37"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09" y="2017495"/>
                <a:ext cx="239972" cy="304192"/>
              </a:xfrm>
              <a:prstGeom prst="rect">
                <a:avLst/>
              </a:prstGeom>
            </p:spPr>
          </p:pic>
          <p:pic>
            <p:nvPicPr>
              <p:cNvPr id="38"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198" y="2017495"/>
                <a:ext cx="239972" cy="304192"/>
              </a:xfrm>
              <a:prstGeom prst="rect">
                <a:avLst/>
              </a:prstGeom>
            </p:spPr>
          </p:pic>
          <p:pic>
            <p:nvPicPr>
              <p:cNvPr id="45"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86" y="2017495"/>
                <a:ext cx="239972" cy="304192"/>
              </a:xfrm>
              <a:prstGeom prst="rect">
                <a:avLst/>
              </a:prstGeom>
            </p:spPr>
          </p:pic>
        </p:grpSp>
        <p:sp>
          <p:nvSpPr>
            <p:cNvPr id="46" name="TextBox 31"/>
            <p:cNvSpPr txBox="1"/>
            <p:nvPr/>
          </p:nvSpPr>
          <p:spPr>
            <a:xfrm>
              <a:off x="4925506" y="1510565"/>
              <a:ext cx="1617276" cy="261611"/>
            </a:xfrm>
            <a:prstGeom prst="rect">
              <a:avLst/>
            </a:prstGeom>
            <a:noFill/>
          </p:spPr>
          <p:txBody>
            <a:bodyPr wrap="square" rtlCol="0">
              <a:spAutoFit/>
            </a:bodyPr>
            <a:lstStyle/>
            <a:p>
              <a:pPr algn="ctr"/>
              <a:r>
                <a:rPr lang="en-US" sz="1050" b="1" dirty="0" smtClean="0">
                  <a:solidFill>
                    <a:schemeClr val="accent4"/>
                  </a:solidFill>
                  <a:latin typeface="Meiryo UI" panose="020B0604030504040204" pitchFamily="50" charset="-128"/>
                  <a:ea typeface="Meiryo UI" panose="020B0604030504040204" pitchFamily="50" charset="-128"/>
                  <a:cs typeface="Arial"/>
                </a:rPr>
                <a:t>web</a:t>
              </a:r>
              <a:endParaRPr lang="en-US" sz="1050" b="1" dirty="0">
                <a:solidFill>
                  <a:schemeClr val="accent4"/>
                </a:solidFill>
                <a:latin typeface="Meiryo UI" panose="020B0604030504040204" pitchFamily="50" charset="-128"/>
                <a:ea typeface="Meiryo UI" panose="020B0604030504040204" pitchFamily="50" charset="-128"/>
                <a:cs typeface="Arial"/>
              </a:endParaRPr>
            </a:p>
          </p:txBody>
        </p:sp>
        <p:grpSp>
          <p:nvGrpSpPr>
            <p:cNvPr id="47" name="グループ化 46"/>
            <p:cNvGrpSpPr/>
            <p:nvPr/>
          </p:nvGrpSpPr>
          <p:grpSpPr>
            <a:xfrm>
              <a:off x="5527435" y="2390435"/>
              <a:ext cx="1746722" cy="379141"/>
              <a:chOff x="5527435" y="1978967"/>
              <a:chExt cx="1746722" cy="379141"/>
            </a:xfrm>
          </p:grpSpPr>
          <p:sp>
            <p:nvSpPr>
              <p:cNvPr id="48" name="角丸四角形 47"/>
              <p:cNvSpPr/>
              <p:nvPr/>
            </p:nvSpPr>
            <p:spPr>
              <a:xfrm>
                <a:off x="5527435" y="1978967"/>
                <a:ext cx="1746722" cy="37914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pic>
            <p:nvPicPr>
              <p:cNvPr id="49"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020" y="2017495"/>
                <a:ext cx="239972" cy="304192"/>
              </a:xfrm>
              <a:prstGeom prst="rect">
                <a:avLst/>
              </a:prstGeom>
            </p:spPr>
          </p:pic>
          <p:pic>
            <p:nvPicPr>
              <p:cNvPr id="50"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09" y="2017495"/>
                <a:ext cx="239972" cy="304192"/>
              </a:xfrm>
              <a:prstGeom prst="rect">
                <a:avLst/>
              </a:prstGeom>
            </p:spPr>
          </p:pic>
          <p:pic>
            <p:nvPicPr>
              <p:cNvPr id="55"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198" y="2017495"/>
                <a:ext cx="239972" cy="304192"/>
              </a:xfrm>
              <a:prstGeom prst="rect">
                <a:avLst/>
              </a:prstGeom>
            </p:spPr>
          </p:pic>
          <p:pic>
            <p:nvPicPr>
              <p:cNvPr id="56"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86" y="2017495"/>
                <a:ext cx="239972" cy="304192"/>
              </a:xfrm>
              <a:prstGeom prst="rect">
                <a:avLst/>
              </a:prstGeom>
            </p:spPr>
          </p:pic>
        </p:grpSp>
        <p:sp>
          <p:nvSpPr>
            <p:cNvPr id="57" name="TextBox 31"/>
            <p:cNvSpPr txBox="1"/>
            <p:nvPr/>
          </p:nvSpPr>
          <p:spPr>
            <a:xfrm>
              <a:off x="4925506" y="2192234"/>
              <a:ext cx="1617276" cy="261611"/>
            </a:xfrm>
            <a:prstGeom prst="rect">
              <a:avLst/>
            </a:prstGeom>
            <a:noFill/>
          </p:spPr>
          <p:txBody>
            <a:bodyPr wrap="square" rtlCol="0">
              <a:spAutoFit/>
            </a:bodyPr>
            <a:lstStyle/>
            <a:p>
              <a:pPr algn="ctr"/>
              <a:r>
                <a:rPr lang="en-US" sz="1050" b="1" dirty="0" smtClean="0">
                  <a:solidFill>
                    <a:schemeClr val="accent6"/>
                  </a:solidFill>
                  <a:latin typeface="Meiryo UI" panose="020B0604030504040204" pitchFamily="50" charset="-128"/>
                  <a:ea typeface="Meiryo UI" panose="020B0604030504040204" pitchFamily="50" charset="-128"/>
                  <a:cs typeface="Arial"/>
                </a:rPr>
                <a:t>app</a:t>
              </a:r>
              <a:endParaRPr lang="en-US" sz="1050" b="1" dirty="0">
                <a:solidFill>
                  <a:schemeClr val="accent6"/>
                </a:solidFill>
                <a:latin typeface="Meiryo UI" panose="020B0604030504040204" pitchFamily="50" charset="-128"/>
                <a:ea typeface="Meiryo UI" panose="020B0604030504040204" pitchFamily="50" charset="-128"/>
                <a:cs typeface="Arial"/>
              </a:endParaRPr>
            </a:p>
          </p:txBody>
        </p:sp>
        <p:pic>
          <p:nvPicPr>
            <p:cNvPr id="58" name="図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043" y="2989961"/>
              <a:ext cx="224680" cy="222635"/>
            </a:xfrm>
            <a:prstGeom prst="rect">
              <a:avLst/>
            </a:prstGeom>
          </p:spPr>
        </p:pic>
        <p:pic>
          <p:nvPicPr>
            <p:cNvPr id="60" name="図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545" y="3262283"/>
              <a:ext cx="224680" cy="222635"/>
            </a:xfrm>
            <a:prstGeom prst="rect">
              <a:avLst/>
            </a:prstGeom>
          </p:spPr>
        </p:pic>
        <p:pic>
          <p:nvPicPr>
            <p:cNvPr id="61" name="図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2841" y="2994997"/>
              <a:ext cx="224680" cy="222635"/>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408" y="3262283"/>
              <a:ext cx="224680" cy="222635"/>
            </a:xfrm>
            <a:prstGeom prst="rect">
              <a:avLst/>
            </a:prstGeom>
          </p:spPr>
        </p:pic>
        <p:pic>
          <p:nvPicPr>
            <p:cNvPr id="66"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6580405" y="2937400"/>
              <a:ext cx="355172" cy="171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Box 31"/>
            <p:cNvSpPr txBox="1"/>
            <p:nvPr/>
          </p:nvSpPr>
          <p:spPr>
            <a:xfrm>
              <a:off x="6596461" y="3131124"/>
              <a:ext cx="606887" cy="200055"/>
            </a:xfrm>
            <a:prstGeom prst="rect">
              <a:avLst/>
            </a:prstGeom>
            <a:noFill/>
          </p:spPr>
          <p:txBody>
            <a:bodyPr wrap="square" rtlCol="0">
              <a:spAutoFit/>
            </a:bodyPr>
            <a:lstStyle/>
            <a:p>
              <a:pPr algn="ctr"/>
              <a:r>
                <a:rPr lang="en-US"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RAC</a:t>
              </a:r>
              <a:r>
                <a:rPr lang="ja-JP" altLang="en-US"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構成</a:t>
              </a:r>
              <a:endParaRPr lang="en-US" sz="700" b="1" dirty="0">
                <a:solidFill>
                  <a:schemeClr val="tx1">
                    <a:lumMod val="75000"/>
                    <a:lumOff val="25000"/>
                  </a:schemeClr>
                </a:solidFill>
                <a:latin typeface="Meiryo UI" panose="020B0604030504040204" pitchFamily="50" charset="-128"/>
                <a:ea typeface="Meiryo UI" panose="020B0604030504040204" pitchFamily="50" charset="-128"/>
                <a:cs typeface="Arial"/>
              </a:endParaRPr>
            </a:p>
          </p:txBody>
        </p:sp>
        <p:grpSp>
          <p:nvGrpSpPr>
            <p:cNvPr id="26" name="グループ化 25"/>
            <p:cNvGrpSpPr/>
            <p:nvPr/>
          </p:nvGrpSpPr>
          <p:grpSpPr>
            <a:xfrm>
              <a:off x="7752260" y="1728820"/>
              <a:ext cx="1512390" cy="379141"/>
              <a:chOff x="7752260" y="1728820"/>
              <a:chExt cx="1512390" cy="379141"/>
            </a:xfrm>
          </p:grpSpPr>
          <p:sp>
            <p:nvSpPr>
              <p:cNvPr id="77" name="角丸四角形 76"/>
              <p:cNvSpPr/>
              <p:nvPr/>
            </p:nvSpPr>
            <p:spPr>
              <a:xfrm>
                <a:off x="7752260" y="1728820"/>
                <a:ext cx="1512390" cy="379141"/>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smtClean="0">
                  <a:solidFill>
                    <a:schemeClr val="tx1"/>
                  </a:solidFill>
                </a:endParaRPr>
              </a:p>
            </p:txBody>
          </p:sp>
          <p:pic>
            <p:nvPicPr>
              <p:cNvPr id="16"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7615" y="1797515"/>
                <a:ext cx="212772" cy="255327"/>
              </a:xfrm>
              <a:prstGeom prst="rect">
                <a:avLst/>
              </a:prstGeom>
            </p:spPr>
          </p:pic>
          <p:pic>
            <p:nvPicPr>
              <p:cNvPr id="68"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5696" y="1797515"/>
                <a:ext cx="212772" cy="255327"/>
              </a:xfrm>
              <a:prstGeom prst="rect">
                <a:avLst/>
              </a:prstGeom>
            </p:spPr>
          </p:pic>
          <p:pic>
            <p:nvPicPr>
              <p:cNvPr id="69"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777" y="1797515"/>
                <a:ext cx="212772" cy="255327"/>
              </a:xfrm>
              <a:prstGeom prst="rect">
                <a:avLst/>
              </a:prstGeom>
            </p:spPr>
          </p:pic>
          <p:pic>
            <p:nvPicPr>
              <p:cNvPr id="70"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1859" y="1797515"/>
                <a:ext cx="212772" cy="255327"/>
              </a:xfrm>
              <a:prstGeom prst="rect">
                <a:avLst/>
              </a:prstGeom>
            </p:spPr>
          </p:pic>
        </p:grpSp>
        <p:pic>
          <p:nvPicPr>
            <p:cNvPr id="75" name="Picture 1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5246" y="2983357"/>
              <a:ext cx="276996" cy="289724"/>
            </a:xfrm>
            <a:prstGeom prst="rect">
              <a:avLst/>
            </a:prstGeom>
          </p:spPr>
        </p:pic>
        <p:pic>
          <p:nvPicPr>
            <p:cNvPr id="76" name="Picture 1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7485" y="2983357"/>
              <a:ext cx="276996" cy="289724"/>
            </a:xfrm>
            <a:prstGeom prst="rect">
              <a:avLst/>
            </a:prstGeom>
          </p:spPr>
        </p:pic>
        <p:grpSp>
          <p:nvGrpSpPr>
            <p:cNvPr id="78" name="グループ化 77"/>
            <p:cNvGrpSpPr/>
            <p:nvPr/>
          </p:nvGrpSpPr>
          <p:grpSpPr>
            <a:xfrm>
              <a:off x="7752260" y="2390434"/>
              <a:ext cx="1512390" cy="379141"/>
              <a:chOff x="7752260" y="1728820"/>
              <a:chExt cx="1512390" cy="379141"/>
            </a:xfrm>
          </p:grpSpPr>
          <p:sp>
            <p:nvSpPr>
              <p:cNvPr id="79" name="角丸四角形 78"/>
              <p:cNvSpPr/>
              <p:nvPr/>
            </p:nvSpPr>
            <p:spPr>
              <a:xfrm>
                <a:off x="7752260" y="1728820"/>
                <a:ext cx="1512390" cy="37914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pic>
            <p:nvPicPr>
              <p:cNvPr id="80"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7615" y="1797515"/>
                <a:ext cx="212772" cy="255327"/>
              </a:xfrm>
              <a:prstGeom prst="rect">
                <a:avLst/>
              </a:prstGeom>
            </p:spPr>
          </p:pic>
          <p:pic>
            <p:nvPicPr>
              <p:cNvPr id="81"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5696" y="1797515"/>
                <a:ext cx="212772" cy="255327"/>
              </a:xfrm>
              <a:prstGeom prst="rect">
                <a:avLst/>
              </a:prstGeom>
            </p:spPr>
          </p:pic>
          <p:pic>
            <p:nvPicPr>
              <p:cNvPr id="82"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777" y="1797515"/>
                <a:ext cx="212772" cy="255327"/>
              </a:xfrm>
              <a:prstGeom prst="rect">
                <a:avLst/>
              </a:prstGeom>
            </p:spPr>
          </p:pic>
          <p:pic>
            <p:nvPicPr>
              <p:cNvPr id="8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1859" y="1797515"/>
                <a:ext cx="212772" cy="255327"/>
              </a:xfrm>
              <a:prstGeom prst="rect">
                <a:avLst/>
              </a:prstGeom>
            </p:spPr>
          </p:pic>
        </p:grpSp>
        <p:sp>
          <p:nvSpPr>
            <p:cNvPr id="84" name="TextBox 31"/>
            <p:cNvSpPr txBox="1"/>
            <p:nvPr/>
          </p:nvSpPr>
          <p:spPr>
            <a:xfrm>
              <a:off x="7981951" y="3238161"/>
              <a:ext cx="1112680" cy="200055"/>
            </a:xfrm>
            <a:prstGeom prst="rect">
              <a:avLst/>
            </a:prstGeom>
            <a:noFill/>
          </p:spPr>
          <p:txBody>
            <a:bodyPr wrap="square" rtlCol="0">
              <a:spAutoFit/>
            </a:bodyPr>
            <a:lstStyle/>
            <a:p>
              <a:pPr algn="ctr"/>
              <a:r>
                <a:rPr lang="en-US" altLang="ja-JP"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Active / Standby</a:t>
              </a:r>
              <a:endParaRPr lang="en-US" sz="700" b="1" dirty="0">
                <a:solidFill>
                  <a:schemeClr val="tx1">
                    <a:lumMod val="75000"/>
                    <a:lumOff val="25000"/>
                  </a:schemeClr>
                </a:solidFill>
                <a:latin typeface="Meiryo UI" panose="020B0604030504040204" pitchFamily="50" charset="-128"/>
                <a:ea typeface="Meiryo UI" panose="020B0604030504040204" pitchFamily="50" charset="-128"/>
                <a:cs typeface="Arial"/>
              </a:endParaRPr>
            </a:p>
          </p:txBody>
        </p:sp>
        <p:sp>
          <p:nvSpPr>
            <p:cNvPr id="29" name="円/楕円 28"/>
            <p:cNvSpPr/>
            <p:nvPr/>
          </p:nvSpPr>
          <p:spPr>
            <a:xfrm>
              <a:off x="7791413" y="2880527"/>
              <a:ext cx="1466728" cy="604391"/>
            </a:xfrm>
            <a:prstGeom prst="ellipse">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solidFill>
                  <a:schemeClr val="tx1"/>
                </a:solidFill>
              </a:endParaRPr>
            </a:p>
          </p:txBody>
        </p:sp>
      </p:grpSp>
      <p:sp>
        <p:nvSpPr>
          <p:cNvPr id="25" name="テキスト ボックス 24"/>
          <p:cNvSpPr txBox="1"/>
          <p:nvPr/>
        </p:nvSpPr>
        <p:spPr>
          <a:xfrm>
            <a:off x="830284" y="2238794"/>
            <a:ext cx="4249928" cy="400110"/>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lvl="0" algn="ctr" defTabSz="609555" fontAlgn="ctr">
              <a:spcAft>
                <a:spcPct val="0"/>
              </a:spcAft>
            </a:pPr>
            <a:r>
              <a:rPr lang="en-US" altLang="ja-JP" sz="2000" b="1" spc="100" dirty="0" smtClean="0">
                <a:solidFill>
                  <a:schemeClr val="tx1">
                    <a:lumMod val="75000"/>
                    <a:lumOff val="25000"/>
                  </a:schemeClr>
                </a:solidFill>
                <a:latin typeface="Meiryo UI" panose="020B0604030504040204" pitchFamily="50" charset="-128"/>
                <a:ea typeface="Meiryo UI" panose="020B0604030504040204" pitchFamily="50" charset="-128"/>
              </a:rPr>
              <a:t>1</a:t>
            </a:r>
            <a:r>
              <a:rPr lang="ja-JP" altLang="en-US" sz="2000" b="1" spc="100" dirty="0">
                <a:solidFill>
                  <a:schemeClr val="tx1">
                    <a:lumMod val="75000"/>
                    <a:lumOff val="25000"/>
                  </a:schemeClr>
                </a:solidFill>
                <a:latin typeface="Meiryo UI" panose="020B0604030504040204" pitchFamily="50" charset="-128"/>
                <a:ea typeface="Meiryo UI" panose="020B0604030504040204" pitchFamily="50" charset="-128"/>
              </a:rPr>
              <a:t>日のシステム停止で数億円の影響</a:t>
            </a:r>
          </a:p>
        </p:txBody>
      </p:sp>
      <p:sp>
        <p:nvSpPr>
          <p:cNvPr id="3" name="爆発 2 2"/>
          <p:cNvSpPr/>
          <p:nvPr/>
        </p:nvSpPr>
        <p:spPr>
          <a:xfrm>
            <a:off x="435976" y="2098046"/>
            <a:ext cx="609600" cy="509241"/>
          </a:xfrm>
          <a:prstGeom prst="irregularSeal2">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3229612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現状把握　</a:t>
            </a:r>
            <a:endParaRPr kumimoji="1" lang="ja-JP" altLang="en-US" dirty="0"/>
          </a:p>
        </p:txBody>
      </p:sp>
      <p:sp>
        <p:nvSpPr>
          <p:cNvPr id="3" name="コンテンツ プレースホルダー 2"/>
          <p:cNvSpPr txBox="1">
            <a:spLocks/>
          </p:cNvSpPr>
          <p:nvPr/>
        </p:nvSpPr>
        <p:spPr>
          <a:xfrm>
            <a:off x="678251" y="1260456"/>
            <a:ext cx="8935491" cy="4653361"/>
          </a:xfrm>
          <a:prstGeom prst="rect">
            <a:avLst/>
          </a:prstGeom>
        </p:spPr>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時間制約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以内でデータ移行＋整合性チェックを行わなければならない。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での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移行見積もり時間は</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→データ整合性チェックを</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45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分以内で終わらせる必要がある。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担保</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異種</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DB</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間でのデータ移行のため</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が正しく移行できているかどうかを担保する必要がある。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上記二つを満たす方法を選定する。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90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対策案の検討</a:t>
            </a:r>
            <a:endParaRPr kumimoji="1" lang="ja-JP" altLang="en-US" dirty="0">
              <a:cs typeface="Meiryo UI" panose="020B0604030504040204" pitchFamily="50" charset="-128"/>
            </a:endParaRPr>
          </a:p>
        </p:txBody>
      </p:sp>
      <p:sp>
        <p:nvSpPr>
          <p:cNvPr id="7" name="コンテンツ プレースホルダー 2"/>
          <p:cNvSpPr txBox="1">
            <a:spLocks/>
          </p:cNvSpPr>
          <p:nvPr/>
        </p:nvSpPr>
        <p:spPr>
          <a:xfrm>
            <a:off x="254473" y="1070852"/>
            <a:ext cx="9266194" cy="3701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お客様が安心した移行</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になるよう、抽出した課題に対して</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b="1"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検討を実施した</a:t>
            </a:r>
            <a:endParaRPr lang="en-US" altLang="ja-JP" sz="8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z="90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0" name="Group 193"/>
          <p:cNvGraphicFramePr>
            <a:graphicFrameLocks noGrp="1"/>
          </p:cNvGraphicFramePr>
          <p:nvPr>
            <p:extLst/>
          </p:nvPr>
        </p:nvGraphicFramePr>
        <p:xfrm>
          <a:off x="3907771" y="1945419"/>
          <a:ext cx="5400000" cy="4502355"/>
        </p:xfrm>
        <a:graphic>
          <a:graphicData uri="http://schemas.openxmlformats.org/drawingml/2006/table">
            <a:tbl>
              <a:tblPr/>
              <a:tblGrid>
                <a:gridCol w="2814020"/>
                <a:gridCol w="518983"/>
                <a:gridCol w="502509"/>
                <a:gridCol w="502508"/>
                <a:gridCol w="593980"/>
                <a:gridCol w="468000"/>
              </a:tblGrid>
              <a:tr h="670351">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87313" marR="0" lvl="0" indent="0" algn="l" defTabSz="914400" rtl="0" eaLnBrk="0" fontAlgn="ctr" latinLnBrk="0" hangingPunct="0">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対策案</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w="12700" cap="flat" cmpd="sng" algn="ctr">
                      <a:noFill/>
                      <a:prstDash val="solid"/>
                      <a:round/>
                      <a:headEnd type="none" w="med" len="med"/>
                      <a:tailEnd type="none" w="med" len="med"/>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効果</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コスト</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実現性</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合計</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採否</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r>
              <a:tr h="956171">
                <a:tc>
                  <a:txBody>
                    <a:bodyPr/>
                    <a:lstStyle/>
                    <a:p>
                      <a:r>
                        <a:rPr kumimoji="1" lang="en-US" altLang="ja-JP"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の性能測定試験を実施</a:t>
                      </a:r>
                      <a:endParaRPr kumimoji="1" lang="en-US" altLang="ja-JP"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4</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kumimoji="1" lang="ja-JP" altLang="en-US" sz="1800" kern="12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kumimoji="1" lang="ja-JP" altLang="en-US" sz="1800" kern="12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917310">
                <a:tc>
                  <a:txBody>
                    <a:bodyPr/>
                    <a:lstStyle/>
                    <a:p>
                      <a:r>
                        <a:rPr kumimoji="1" lang="en-US" altLang="ja-JP"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実行サーバの冗長化</a:t>
                      </a:r>
                      <a:endParaRPr kumimoji="1" lang="en-US" altLang="ja-JP"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a:t>
                      </a: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lang="ja-JP" altLang="en-US"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1002352">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有識者の</a:t>
                      </a:r>
                      <a:r>
                        <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PJ</a:t>
                      </a: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参画</a:t>
                      </a:r>
                    </a:p>
                  </a:txBody>
                  <a:tcPr marL="90000" marR="90000" marT="46800" marB="4680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3</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否</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956171">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移行後の整合性チェックを実施</a:t>
                      </a:r>
                      <a:endPar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0000" marR="90000" marT="46800" marB="4680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lang="ja-JP" altLang="en-US"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bl>
          </a:graphicData>
        </a:graphic>
      </p:graphicFrame>
      <p:sp>
        <p:nvSpPr>
          <p:cNvPr id="31" name="テキスト ボックス 30"/>
          <p:cNvSpPr txBox="1"/>
          <p:nvPr/>
        </p:nvSpPr>
        <p:spPr>
          <a:xfrm>
            <a:off x="7134390" y="1581035"/>
            <a:ext cx="2339102"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a:t>
            </a:r>
            <a:endParaRPr kumimoji="1"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直線矢印コネクタ 31"/>
          <p:cNvCxnSpPr>
            <a:stCxn id="40" idx="3"/>
            <a:endCxn id="36" idx="1"/>
          </p:cNvCxnSpPr>
          <p:nvPr/>
        </p:nvCxnSpPr>
        <p:spPr>
          <a:xfrm flipV="1">
            <a:off x="3436480" y="3110504"/>
            <a:ext cx="482203" cy="968147"/>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8" idx="3"/>
            <a:endCxn id="36" idx="1"/>
          </p:cNvCxnSpPr>
          <p:nvPr/>
        </p:nvCxnSpPr>
        <p:spPr>
          <a:xfrm>
            <a:off x="3436480" y="3102684"/>
            <a:ext cx="482203" cy="7820"/>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sp>
        <p:nvSpPr>
          <p:cNvPr id="38" name="正方形/長方形 37"/>
          <p:cNvSpPr/>
          <p:nvPr/>
        </p:nvSpPr>
        <p:spPr>
          <a:xfrm>
            <a:off x="414490" y="2685494"/>
            <a:ext cx="3021990"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①稼働中の現行システムに対する影響範囲を明らかにする必要が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en-US" altLang="ja-JP"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414490" y="3661461"/>
            <a:ext cx="3021990"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398310" y="2008482"/>
            <a:ext cx="3021990" cy="53542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14696" y="4637428"/>
            <a:ext cx="3021579"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内部処理がブラックボックス化されており、データの整合性の確認方法を確立する必要が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矢印コネクタ 43"/>
          <p:cNvCxnSpPr>
            <a:stCxn id="42" idx="3"/>
            <a:endCxn id="37" idx="1"/>
          </p:cNvCxnSpPr>
          <p:nvPr/>
        </p:nvCxnSpPr>
        <p:spPr>
          <a:xfrm>
            <a:off x="3436275" y="5054618"/>
            <a:ext cx="472539" cy="915480"/>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grpSp>
        <p:nvGrpSpPr>
          <p:cNvPr id="11" name="グループ化 10"/>
          <p:cNvGrpSpPr/>
          <p:nvPr/>
        </p:nvGrpSpPr>
        <p:grpSpPr>
          <a:xfrm>
            <a:off x="3908814" y="5276233"/>
            <a:ext cx="5863465" cy="1198110"/>
            <a:chOff x="3908036" y="5582766"/>
            <a:chExt cx="5863465" cy="916223"/>
          </a:xfrm>
        </p:grpSpPr>
        <p:sp>
          <p:nvSpPr>
            <p:cNvPr id="37" name="正方形/長方形 36"/>
            <p:cNvSpPr/>
            <p:nvPr/>
          </p:nvSpPr>
          <p:spPr>
            <a:xfrm>
              <a:off x="3908036" y="5727773"/>
              <a:ext cx="5400000" cy="771216"/>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8774723" y="5582766"/>
              <a:ext cx="996778" cy="29001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2" name="グループ化 11"/>
          <p:cNvGrpSpPr/>
          <p:nvPr/>
        </p:nvGrpSpPr>
        <p:grpSpPr>
          <a:xfrm>
            <a:off x="3918683" y="2420134"/>
            <a:ext cx="5866049" cy="1169742"/>
            <a:chOff x="3907771" y="3248061"/>
            <a:chExt cx="5866049" cy="912754"/>
          </a:xfrm>
        </p:grpSpPr>
        <p:sp>
          <p:nvSpPr>
            <p:cNvPr id="36" name="正方形/長方形 35"/>
            <p:cNvSpPr/>
            <p:nvPr/>
          </p:nvSpPr>
          <p:spPr>
            <a:xfrm>
              <a:off x="3907771" y="3412703"/>
              <a:ext cx="5400000" cy="748112"/>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8808336" y="3248061"/>
              <a:ext cx="965484" cy="29192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 name="正方形/長方形 28"/>
          <p:cNvSpPr/>
          <p:nvPr/>
        </p:nvSpPr>
        <p:spPr>
          <a:xfrm>
            <a:off x="414696" y="5613394"/>
            <a:ext cx="3021579"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④障害発生時への対策を検討する必要が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5" name="直線矢印コネクタ 34"/>
          <p:cNvCxnSpPr>
            <a:stCxn id="29" idx="3"/>
          </p:cNvCxnSpPr>
          <p:nvPr/>
        </p:nvCxnSpPr>
        <p:spPr>
          <a:xfrm flipV="1">
            <a:off x="3436275" y="4004441"/>
            <a:ext cx="471496" cy="2026143"/>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grpSp>
        <p:nvGrpSpPr>
          <p:cNvPr id="15" name="グループ化 14"/>
          <p:cNvGrpSpPr/>
          <p:nvPr/>
        </p:nvGrpSpPr>
        <p:grpSpPr>
          <a:xfrm>
            <a:off x="3921353" y="3417271"/>
            <a:ext cx="5873889" cy="1084130"/>
            <a:chOff x="3907771" y="3906849"/>
            <a:chExt cx="5873889" cy="880667"/>
          </a:xfrm>
        </p:grpSpPr>
        <p:sp>
          <p:nvSpPr>
            <p:cNvPr id="27" name="正方形/長方形 26"/>
            <p:cNvSpPr/>
            <p:nvPr/>
          </p:nvSpPr>
          <p:spPr>
            <a:xfrm>
              <a:off x="3907771" y="4039404"/>
              <a:ext cx="5400000" cy="748112"/>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784882" y="3906849"/>
              <a:ext cx="996778" cy="320772"/>
            </a:xfrm>
            <a:prstGeom prst="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28396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500" fill="hold"/>
                                        <p:tgtEl>
                                          <p:spTgt spid="44"/>
                                        </p:tgtEl>
                                        <p:attrNameLst>
                                          <p:attrName>stroke.color</p:attrName>
                                        </p:attrNameLst>
                                      </p:cBhvr>
                                      <p:to>
                                        <a:srgbClr val="FF0000"/>
                                      </p:to>
                                    </p:animClr>
                                    <p:set>
                                      <p:cBhvr>
                                        <p:cTn id="7" dur="500" fill="hold"/>
                                        <p:tgtEl>
                                          <p:spTgt spid="4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r>
              <a:rPr lang="ja-JP" altLang="en-US" dirty="0" smtClean="0"/>
              <a:t>への対策　～整合性チェック～</a:t>
            </a:r>
            <a:endParaRPr kumimoji="1" lang="ja-JP" altLang="en-US" dirty="0"/>
          </a:p>
        </p:txBody>
      </p:sp>
      <p:sp>
        <p:nvSpPr>
          <p:cNvPr id="6" name="コンテンツ プレースホルダー 2"/>
          <p:cNvSpPr txBox="1">
            <a:spLocks/>
          </p:cNvSpPr>
          <p:nvPr/>
        </p:nvSpPr>
        <p:spPr>
          <a:xfrm>
            <a:off x="411892" y="7306211"/>
            <a:ext cx="8450759" cy="1528996"/>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を利用することで、閉塞中のデータ移行作業を極小化できるが、信頼性は？</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の枠の中で正しくデータが移行しているかチェックを行う</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→並列化してチェックできるスクリプトを作成し、</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以内に全テーブルをチェック可能に。（盛り）</a:t>
            </a:r>
            <a:endPar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678250" y="1643586"/>
            <a:ext cx="8605449" cy="7481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データ移行完了後に、データが正しく移行されているかのチェックを行う</a:t>
            </a:r>
          </a:p>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→余裕ができた</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分の枠の中で</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どれだけの量を実施できるか</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4" name="グループ化 63"/>
          <p:cNvGrpSpPr/>
          <p:nvPr/>
        </p:nvGrpSpPr>
        <p:grpSpPr>
          <a:xfrm>
            <a:off x="4925516" y="6919372"/>
            <a:ext cx="4791524" cy="3111307"/>
            <a:chOff x="4628907" y="3557047"/>
            <a:chExt cx="4791524" cy="3111307"/>
          </a:xfrm>
        </p:grpSpPr>
        <p:grpSp>
          <p:nvGrpSpPr>
            <p:cNvPr id="53" name="グループ化 52"/>
            <p:cNvGrpSpPr/>
            <p:nvPr/>
          </p:nvGrpSpPr>
          <p:grpSpPr>
            <a:xfrm>
              <a:off x="4628907" y="4167623"/>
              <a:ext cx="4791524" cy="2500731"/>
              <a:chOff x="3826329" y="2142131"/>
              <a:chExt cx="4791524" cy="2500731"/>
            </a:xfrm>
          </p:grpSpPr>
          <p:grpSp>
            <p:nvGrpSpPr>
              <p:cNvPr id="38" name="グループ化 37"/>
              <p:cNvGrpSpPr/>
              <p:nvPr/>
            </p:nvGrpSpPr>
            <p:grpSpPr>
              <a:xfrm>
                <a:off x="4047572" y="2142131"/>
                <a:ext cx="4441687" cy="1954360"/>
                <a:chOff x="996844" y="1678306"/>
                <a:chExt cx="4441687" cy="1954360"/>
              </a:xfrm>
            </p:grpSpPr>
            <p:sp>
              <p:nvSpPr>
                <p:cNvPr id="26" name="Rounded Rectangle 2"/>
                <p:cNvSpPr/>
                <p:nvPr/>
              </p:nvSpPr>
              <p:spPr>
                <a:xfrm>
                  <a:off x="3670110" y="1888751"/>
                  <a:ext cx="1634688" cy="1741464"/>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4" y="2425572"/>
                  <a:ext cx="884404" cy="876355"/>
                </a:xfrm>
                <a:prstGeom prst="rect">
                  <a:avLst/>
                </a:prstGeom>
              </p:spPr>
            </p:pic>
            <p:sp>
              <p:nvSpPr>
                <p:cNvPr id="28" name="角丸四角形 27"/>
                <p:cNvSpPr/>
                <p:nvPr/>
              </p:nvSpPr>
              <p:spPr>
                <a:xfrm>
                  <a:off x="1066675" y="1888751"/>
                  <a:ext cx="1538640" cy="1743915"/>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30"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226" y="1696429"/>
                  <a:ext cx="339634" cy="426607"/>
                </a:xfrm>
                <a:prstGeom prst="rect">
                  <a:avLst/>
                </a:prstGeom>
              </p:spPr>
            </p:pic>
            <p:pic>
              <p:nvPicPr>
                <p:cNvPr id="31" name="Picture 10" descr="「AWS アイコン」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200" y="1678306"/>
                  <a:ext cx="524331" cy="3411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070" y="2505786"/>
                  <a:ext cx="713429" cy="746211"/>
                </a:xfrm>
                <a:prstGeom prst="rect">
                  <a:avLst/>
                </a:prstGeom>
              </p:spPr>
            </p:pic>
            <p:pic>
              <p:nvPicPr>
                <p:cNvPr id="34"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1433746"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4075291"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5"/>
                <p:cNvSpPr txBox="1">
                  <a:spLocks noChangeArrowheads="1"/>
                </p:cNvSpPr>
                <p:nvPr/>
              </p:nvSpPr>
              <p:spPr bwMode="auto">
                <a:xfrm>
                  <a:off x="3684164" y="3281540"/>
                  <a:ext cx="1607325" cy="230832"/>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sp>
              <p:nvSpPr>
                <p:cNvPr id="37" name="TextBox 5"/>
                <p:cNvSpPr txBox="1">
                  <a:spLocks noChangeArrowheads="1"/>
                </p:cNvSpPr>
                <p:nvPr/>
              </p:nvSpPr>
              <p:spPr bwMode="auto">
                <a:xfrm>
                  <a:off x="996844" y="3310483"/>
                  <a:ext cx="1607325"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grpSp>
          <p:cxnSp>
            <p:nvCxnSpPr>
              <p:cNvPr id="47" name="直線コネクタ 46"/>
              <p:cNvCxnSpPr/>
              <p:nvPr/>
            </p:nvCxnSpPr>
            <p:spPr>
              <a:xfrm>
                <a:off x="4013229" y="4256482"/>
                <a:ext cx="1641668" cy="0"/>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6700549" y="4256482"/>
                <a:ext cx="1641668" cy="0"/>
              </a:xfrm>
              <a:prstGeom prst="line">
                <a:avLst/>
              </a:prstGeom>
              <a:ln/>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3826329" y="424650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458510" y="425609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6" name="グループ化 55"/>
            <p:cNvGrpSpPr/>
            <p:nvPr/>
          </p:nvGrpSpPr>
          <p:grpSpPr>
            <a:xfrm>
              <a:off x="6392166" y="3557047"/>
              <a:ext cx="1015815" cy="989517"/>
              <a:chOff x="4413435" y="2887158"/>
              <a:chExt cx="1079130" cy="1083684"/>
            </a:xfrm>
          </p:grpSpPr>
          <p:pic>
            <p:nvPicPr>
              <p:cNvPr id="54" name="Picture 6" descr="C:\Users\omepc141\Desktop\ファイル.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3435" y="2887158"/>
                <a:ext cx="1079130" cy="1083684"/>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15"/>
              <p:cNvSpPr txBox="1"/>
              <p:nvPr/>
            </p:nvSpPr>
            <p:spPr>
              <a:xfrm>
                <a:off x="4491096" y="3348353"/>
                <a:ext cx="683869" cy="246221"/>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grpSp>
        <p:cxnSp>
          <p:nvCxnSpPr>
            <p:cNvPr id="58" name="曲線コネクタ 57"/>
            <p:cNvCxnSpPr>
              <a:stCxn id="54" idx="1"/>
              <a:endCxn id="28" idx="0"/>
            </p:cNvCxnSpPr>
            <p:nvPr/>
          </p:nvCxnSpPr>
          <p:spPr>
            <a:xfrm rot="10800000" flipV="1">
              <a:off x="5689302" y="4051806"/>
              <a:ext cx="702865"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曲線コネクタ 60"/>
            <p:cNvCxnSpPr>
              <a:stCxn id="54" idx="3"/>
              <a:endCxn id="26" idx="0"/>
            </p:cNvCxnSpPr>
            <p:nvPr/>
          </p:nvCxnSpPr>
          <p:spPr>
            <a:xfrm>
              <a:off x="7407981" y="4051806"/>
              <a:ext cx="932779"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grpSp>
      <p:sp>
        <p:nvSpPr>
          <p:cNvPr id="97" name="四角形吹き出し 96"/>
          <p:cNvSpPr/>
          <p:nvPr/>
        </p:nvSpPr>
        <p:spPr>
          <a:xfrm>
            <a:off x="114039" y="4791075"/>
            <a:ext cx="2102408" cy="1551976"/>
          </a:xfrm>
          <a:prstGeom prst="wedgeRectCallout">
            <a:avLst>
              <a:gd name="adj1" fmla="val 68127"/>
              <a:gd name="adj2" fmla="val 43216"/>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全データの</a:t>
            </a:r>
            <a:r>
              <a:rPr kumimoji="1" lang="en-US" altLang="ja-JP"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a:t>
            </a:r>
            <a:r>
              <a:rPr kumimoji="1" lang="en-US" altLang="ja-JP"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程度</a:t>
            </a:r>
            <a:r>
              <a:rPr kumimoji="1"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しかチェックできない。</a:t>
            </a:r>
            <a:endParaRPr kumimoji="1" lang="en-US" altLang="ja-JP"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0" name="グループ化 99"/>
          <p:cNvGrpSpPr/>
          <p:nvPr/>
        </p:nvGrpSpPr>
        <p:grpSpPr>
          <a:xfrm>
            <a:off x="1996583" y="3356417"/>
            <a:ext cx="4666876" cy="3468214"/>
            <a:chOff x="0" y="3280477"/>
            <a:chExt cx="4666876" cy="3468214"/>
          </a:xfrm>
        </p:grpSpPr>
        <p:grpSp>
          <p:nvGrpSpPr>
            <p:cNvPr id="95" name="グループ化 94"/>
            <p:cNvGrpSpPr/>
            <p:nvPr/>
          </p:nvGrpSpPr>
          <p:grpSpPr>
            <a:xfrm>
              <a:off x="0" y="3280477"/>
              <a:ext cx="4666876" cy="3468214"/>
              <a:chOff x="0" y="3280477"/>
              <a:chExt cx="4666876" cy="3468214"/>
            </a:xfrm>
          </p:grpSpPr>
          <p:sp>
            <p:nvSpPr>
              <p:cNvPr id="72" name="正方形/長方形 71"/>
              <p:cNvSpPr/>
              <p:nvPr/>
            </p:nvSpPr>
            <p:spPr>
              <a:xfrm>
                <a:off x="1318897" y="6361926"/>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整合性チェック作業時間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94" name="グループ化 93"/>
              <p:cNvGrpSpPr/>
              <p:nvPr/>
            </p:nvGrpSpPr>
            <p:grpSpPr>
              <a:xfrm>
                <a:off x="0" y="3280477"/>
                <a:ext cx="4666876" cy="3081449"/>
                <a:chOff x="3212319" y="3292684"/>
                <a:chExt cx="4666876" cy="3081449"/>
              </a:xfrm>
            </p:grpSpPr>
            <p:cxnSp>
              <p:nvCxnSpPr>
                <p:cNvPr id="65" name="直線コネクタ 64"/>
                <p:cNvCxnSpPr/>
                <p:nvPr/>
              </p:nvCxnSpPr>
              <p:spPr>
                <a:xfrm>
                  <a:off x="3693532" y="3725076"/>
                  <a:ext cx="1628110" cy="0"/>
                </a:xfrm>
                <a:prstGeom prst="line">
                  <a:avLst/>
                </a:prstGeom>
                <a:ln w="190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6" name="正方形/長方形 65"/>
                <p:cNvSpPr/>
                <p:nvPr/>
              </p:nvSpPr>
              <p:spPr>
                <a:xfrm>
                  <a:off x="3212319" y="3292684"/>
                  <a:ext cx="2557553" cy="4017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a:t>
                  </a:r>
                  <a:r>
                    <a:rPr lang="ja-JP" altLang="en-US" b="1"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前</a:t>
                  </a:r>
                  <a:endParaRPr lang="en-US" altLang="ja-JP" b="1"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774736" y="3916924"/>
                  <a:ext cx="1441854" cy="2388739"/>
                </a:xfrm>
                <a:prstGeom prst="rect">
                  <a:avLst/>
                </a:prstGeom>
                <a:solidFill>
                  <a:schemeClr val="tx1">
                    <a:lumMod val="50000"/>
                    <a:lumOff val="5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全データの</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3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180</a:t>
                  </a:r>
                  <a:r>
                    <a:rPr kumimoji="1" lang="en-US" altLang="ja-JP" sz="1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min</a:t>
                  </a:r>
                  <a:endParaRPr kumimoji="1" lang="ja-JP" altLang="en-US" sz="1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1" name="直線コネクタ 70"/>
                <p:cNvCxnSpPr/>
                <p:nvPr/>
              </p:nvCxnSpPr>
              <p:spPr>
                <a:xfrm>
                  <a:off x="3595027" y="6374133"/>
                  <a:ext cx="4027367" cy="0"/>
                </a:xfrm>
                <a:prstGeom prst="line">
                  <a:avLst/>
                </a:prstGeom>
                <a:ln/>
              </p:spPr>
              <p:style>
                <a:lnRef idx="1">
                  <a:schemeClr val="dk1"/>
                </a:lnRef>
                <a:fillRef idx="0">
                  <a:schemeClr val="dk1"/>
                </a:fillRef>
                <a:effectRef idx="0">
                  <a:schemeClr val="dk1"/>
                </a:effectRef>
                <a:fontRef idx="minor">
                  <a:schemeClr val="tx1"/>
                </a:fontRef>
              </p:style>
            </p:cxnSp>
            <p:sp>
              <p:nvSpPr>
                <p:cNvPr id="75" name="正方形/長方形 74"/>
                <p:cNvSpPr/>
                <p:nvPr/>
              </p:nvSpPr>
              <p:spPr>
                <a:xfrm>
                  <a:off x="6005187" y="5565425"/>
                  <a:ext cx="1252532" cy="725365"/>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45</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min</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7" name="直線コネクタ 76"/>
                <p:cNvCxnSpPr/>
                <p:nvPr/>
              </p:nvCxnSpPr>
              <p:spPr>
                <a:xfrm>
                  <a:off x="5216590" y="3916924"/>
                  <a:ext cx="788597" cy="1666649"/>
                </a:xfrm>
                <a:prstGeom prst="line">
                  <a:avLst/>
                </a:prstGeom>
                <a:ln w="15875">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a:off x="5802855" y="3725076"/>
                  <a:ext cx="1628110" cy="0"/>
                </a:xfrm>
                <a:prstGeom prst="line">
                  <a:avLst/>
                </a:prstGeom>
                <a:ln w="190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0" name="正方形/長方形 89"/>
                <p:cNvSpPr/>
                <p:nvPr/>
              </p:nvSpPr>
              <p:spPr>
                <a:xfrm>
                  <a:off x="5321642" y="3292684"/>
                  <a:ext cx="2557553" cy="4017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a:t>
                  </a: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後</a:t>
                  </a:r>
                  <a:endParaRPr lang="en-US" altLang="ja-JP"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99" name="正方形/長方形 98"/>
            <p:cNvSpPr/>
            <p:nvPr/>
          </p:nvSpPr>
          <p:spPr>
            <a:xfrm>
              <a:off x="562417" y="5571366"/>
              <a:ext cx="1441854" cy="717721"/>
            </a:xfrm>
            <a:prstGeom prst="rect">
              <a:avLst/>
            </a:prstGeom>
            <a:noFill/>
            <a:ln w="47625">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rPr>
                <a:t>作業時間枠</a:t>
              </a:r>
              <a:endParaRPr kumimoji="1" lang="en-US" altLang="ja-JP"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rPr>
                <a:t>(45min)</a:t>
              </a:r>
              <a:endParaRPr kumimoji="1" lang="ja-JP" altLang="en-US" sz="1200" b="1" dirty="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02" name="四角形吹き出し 101"/>
          <p:cNvSpPr/>
          <p:nvPr/>
        </p:nvSpPr>
        <p:spPr>
          <a:xfrm>
            <a:off x="6303332" y="3665382"/>
            <a:ext cx="3437513" cy="2780473"/>
          </a:xfrm>
          <a:prstGeom prst="wedgeRectCallout">
            <a:avLst>
              <a:gd name="adj1" fmla="val -60183"/>
              <a:gd name="adj2" fmla="val 40475"/>
            </a:avLst>
          </a:prstGeom>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45</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分の中で、</a:t>
            </a:r>
            <a:r>
              <a:rPr kumimoji="1" lang="ja-JP" altLang="en-US" u="sng" dirty="0" smtClean="0">
                <a:solidFill>
                  <a:schemeClr val="accent3">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できる限りのデータ</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のチェックを行うことが要件だったが、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工夫①：実行コマンドのスクリプト化</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工夫②：並列実行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を行うことで、</a:t>
            </a:r>
            <a:r>
              <a:rPr kumimoji="1" lang="ja-JP" altLang="en-US" u="sng"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全データ</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のチェックを実施することが可能に</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3852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フリーフォーム 50"/>
          <p:cNvSpPr/>
          <p:nvPr/>
        </p:nvSpPr>
        <p:spPr>
          <a:xfrm>
            <a:off x="209550" y="980728"/>
            <a:ext cx="9431273" cy="3015015"/>
          </a:xfrm>
          <a:custGeom>
            <a:avLst/>
            <a:gdLst>
              <a:gd name="connsiteX0" fmla="*/ 0 w 9345765"/>
              <a:gd name="connsiteY0" fmla="*/ 0 h 2907043"/>
              <a:gd name="connsiteX1" fmla="*/ 4500036 w 9345765"/>
              <a:gd name="connsiteY1" fmla="*/ 0 h 2907043"/>
              <a:gd name="connsiteX2" fmla="*/ 4768674 w 9345765"/>
              <a:gd name="connsiteY2" fmla="*/ 0 h 2907043"/>
              <a:gd name="connsiteX3" fmla="*/ 9345765 w 9345765"/>
              <a:gd name="connsiteY3" fmla="*/ 0 h 2907043"/>
              <a:gd name="connsiteX4" fmla="*/ 9345765 w 9345765"/>
              <a:gd name="connsiteY4" fmla="*/ 2907043 h 2907043"/>
              <a:gd name="connsiteX5" fmla="*/ 6966554 w 9345765"/>
              <a:gd name="connsiteY5" fmla="*/ 2905472 h 2907043"/>
              <a:gd name="connsiteX6" fmla="*/ 4500036 w 9345765"/>
              <a:gd name="connsiteY6" fmla="*/ 2907043 h 2907043"/>
              <a:gd name="connsiteX7" fmla="*/ 4500036 w 9345765"/>
              <a:gd name="connsiteY7" fmla="*/ 1718331 h 2907043"/>
              <a:gd name="connsiteX8" fmla="*/ 2427297 w 9345765"/>
              <a:gd name="connsiteY8" fmla="*/ 1717509 h 2907043"/>
              <a:gd name="connsiteX9" fmla="*/ 0 w 9345765"/>
              <a:gd name="connsiteY9" fmla="*/ 1718437 h 29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45765" h="2907043">
                <a:moveTo>
                  <a:pt x="0" y="0"/>
                </a:moveTo>
                <a:lnTo>
                  <a:pt x="4500036" y="0"/>
                </a:lnTo>
                <a:lnTo>
                  <a:pt x="4768674" y="0"/>
                </a:lnTo>
                <a:lnTo>
                  <a:pt x="9345765" y="0"/>
                </a:lnTo>
                <a:lnTo>
                  <a:pt x="9345765" y="2907043"/>
                </a:lnTo>
                <a:lnTo>
                  <a:pt x="6966554" y="2905472"/>
                </a:lnTo>
                <a:lnTo>
                  <a:pt x="4500036" y="2907043"/>
                </a:lnTo>
                <a:lnTo>
                  <a:pt x="4500036" y="1718331"/>
                </a:lnTo>
                <a:lnTo>
                  <a:pt x="2427297" y="1717509"/>
                </a:lnTo>
                <a:lnTo>
                  <a:pt x="0" y="1718437"/>
                </a:lnTo>
                <a:close/>
              </a:path>
            </a:pathLst>
          </a:custGeom>
          <a:solidFill>
            <a:schemeClr val="bg2">
              <a:alpha val="40000"/>
            </a:schemeClr>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t" anchorCtr="0" forceAA="0" compatLnSpc="1">
            <a:prstTxWarp prst="textNoShape">
              <a:avLst/>
            </a:prstTxWarp>
            <a:noAutofit/>
          </a:bodyPr>
          <a:lstStyle/>
          <a:p>
            <a:pPr algn="ctr" defTabSz="854680"/>
            <a:endParaRPr lang="ja-JP" altLang="en-US" sz="1682"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5148066" y="2739552"/>
            <a:ext cx="4046733" cy="1196052"/>
          </a:xfrm>
          <a:prstGeom prst="rect">
            <a:avLst/>
          </a:prstGeom>
          <a:solidFill>
            <a:schemeClr val="bg1"/>
          </a:solidFill>
          <a:ln>
            <a:solidFill>
              <a:schemeClr val="tx2"/>
            </a:solid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108"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ja-JP" altLang="en-US" dirty="0" smtClean="0"/>
              <a:t>はじめに　～</a:t>
            </a:r>
            <a:r>
              <a:rPr kumimoji="1" lang="ja-JP" altLang="en-US" dirty="0" smtClean="0"/>
              <a:t>担当業務～</a:t>
            </a:r>
            <a:endParaRPr kumimoji="1" lang="ja-JP" altLang="en-US" dirty="0"/>
          </a:p>
        </p:txBody>
      </p:sp>
      <p:sp>
        <p:nvSpPr>
          <p:cNvPr id="5" name="コンテンツ プレースホルダー 2"/>
          <p:cNvSpPr txBox="1">
            <a:spLocks/>
          </p:cNvSpPr>
          <p:nvPr/>
        </p:nvSpPr>
        <p:spPr>
          <a:xfrm>
            <a:off x="299047" y="1370167"/>
            <a:ext cx="3849300" cy="15506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メンバの一員</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新システムの基盤構築</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試験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基盤移行方針の策定</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457134" lvl="1" indent="0" defTabSz="609555" fontAlgn="ctr">
              <a:spcBef>
                <a:spcPts val="0"/>
              </a:spcBef>
              <a:spcAft>
                <a:spcPct val="0"/>
              </a:spcAft>
              <a:buClr>
                <a:srgbClr val="0070C0"/>
              </a:buClr>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rgbClr val="0070C0"/>
              </a:buClr>
              <a:buFont typeface="Wingdings" panose="05000000000000000000" pitchFamily="2" charset="2"/>
              <a:buChar char="ü"/>
            </a:pPr>
            <a:endParaRPr lang="en-US" altLang="ja-JP" sz="7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rgbClr val="0070C0"/>
              </a:buClr>
              <a:buFont typeface="Wingdings" panose="05000000000000000000" pitchFamily="2" charset="2"/>
              <a:buChar char="ü"/>
            </a:pPr>
            <a:endPar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610987" y="114876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PM</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610987" y="1954218"/>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6610987" y="257402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T</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コネクタ 15"/>
          <p:cNvCxnSpPr>
            <a:stCxn id="11" idx="2"/>
            <a:endCxn id="13" idx="0"/>
          </p:cNvCxnSpPr>
          <p:nvPr/>
        </p:nvCxnSpPr>
        <p:spPr>
          <a:xfrm>
            <a:off x="7092833" y="1447844"/>
            <a:ext cx="0" cy="5063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3" idx="2"/>
            <a:endCxn id="14" idx="0"/>
          </p:cNvCxnSpPr>
          <p:nvPr/>
        </p:nvCxnSpPr>
        <p:spPr>
          <a:xfrm>
            <a:off x="7092833" y="2253295"/>
            <a:ext cx="0" cy="3207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685" y="3233861"/>
            <a:ext cx="412308" cy="412308"/>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049" y="3232545"/>
            <a:ext cx="414941" cy="414941"/>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531" y="3232545"/>
            <a:ext cx="414941" cy="414941"/>
          </a:xfrm>
          <a:prstGeom prst="rect">
            <a:avLst/>
          </a:prstGeom>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043" y="3232545"/>
            <a:ext cx="414941" cy="414941"/>
          </a:xfrm>
          <a:prstGeom prst="rect">
            <a:avLst/>
          </a:prstGeom>
        </p:spPr>
      </p:pic>
      <p:sp>
        <p:nvSpPr>
          <p:cNvPr id="32" name="正方形/長方形 31"/>
          <p:cNvSpPr/>
          <p:nvPr/>
        </p:nvSpPr>
        <p:spPr>
          <a:xfrm>
            <a:off x="5683243" y="2951085"/>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平野</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148066" y="1961216"/>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業務</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p:cNvGrpSpPr/>
          <p:nvPr/>
        </p:nvGrpSpPr>
        <p:grpSpPr>
          <a:xfrm>
            <a:off x="209550" y="4171263"/>
            <a:ext cx="9342223" cy="2298352"/>
            <a:chOff x="252915" y="3942378"/>
            <a:chExt cx="9257199" cy="2298352"/>
          </a:xfrm>
        </p:grpSpPr>
        <p:pic>
          <p:nvPicPr>
            <p:cNvPr id="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8039425"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6" name="グループ化 5"/>
            <p:cNvGrpSpPr/>
            <p:nvPr/>
          </p:nvGrpSpPr>
          <p:grpSpPr>
            <a:xfrm>
              <a:off x="252915" y="3942378"/>
              <a:ext cx="9257199" cy="2298352"/>
              <a:chOff x="252915" y="3942378"/>
              <a:chExt cx="9257199" cy="2298352"/>
            </a:xfrm>
          </p:grpSpPr>
          <p:sp>
            <p:nvSpPr>
              <p:cNvPr id="62" name="四角形吹き出し 61"/>
              <p:cNvSpPr/>
              <p:nvPr/>
            </p:nvSpPr>
            <p:spPr>
              <a:xfrm flipH="1">
                <a:off x="252915" y="3942378"/>
                <a:ext cx="9257199" cy="2298352"/>
              </a:xfrm>
              <a:prstGeom prst="wedgeRectCallout">
                <a:avLst>
                  <a:gd name="adj1" fmla="val 23267"/>
                  <a:gd name="adj2" fmla="val -44126"/>
                </a:avLst>
              </a:prstGeom>
              <a:noFill/>
              <a:ln w="190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6" name="Group 10"/>
              <p:cNvGrpSpPr/>
              <p:nvPr/>
            </p:nvGrpSpPr>
            <p:grpSpPr>
              <a:xfrm>
                <a:off x="7655298" y="4328877"/>
                <a:ext cx="1629315" cy="1741464"/>
                <a:chOff x="2720096" y="1250857"/>
                <a:chExt cx="1593142" cy="1733550"/>
              </a:xfrm>
            </p:grpSpPr>
            <p:sp>
              <p:nvSpPr>
                <p:cNvPr id="37" name="Rounded Rectangle 2"/>
                <p:cNvSpPr/>
                <p:nvPr/>
              </p:nvSpPr>
              <p:spPr>
                <a:xfrm>
                  <a:off x="2729143" y="1250857"/>
                  <a:ext cx="1584095" cy="1733550"/>
                </a:xfrm>
                <a:prstGeom prst="roundRect">
                  <a:avLst>
                    <a:gd name="adj" fmla="val 9818"/>
                  </a:avLst>
                </a:prstGeom>
                <a:noFill/>
                <a:ln w="38100">
                  <a:solidFill>
                    <a:schemeClr val="accent6"/>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8" name="TextBox 5"/>
                <p:cNvSpPr txBox="1">
                  <a:spLocks noChangeArrowheads="1"/>
                </p:cNvSpPr>
                <p:nvPr/>
              </p:nvSpPr>
              <p:spPr bwMode="auto">
                <a:xfrm>
                  <a:off x="2720096" y="2669666"/>
                  <a:ext cx="1557337" cy="229783"/>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grpSp>
          <p:pic>
            <p:nvPicPr>
              <p:cNvPr id="41" name="図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491" y="4865698"/>
                <a:ext cx="876355" cy="876355"/>
              </a:xfrm>
              <a:prstGeom prst="rect">
                <a:avLst/>
              </a:prstGeom>
              <a:ln>
                <a:noFill/>
              </a:ln>
            </p:spPr>
          </p:pic>
          <p:pic>
            <p:nvPicPr>
              <p:cNvPr id="4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5450080"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7" name="TextBox 5"/>
              <p:cNvSpPr txBox="1">
                <a:spLocks noChangeArrowheads="1"/>
              </p:cNvSpPr>
              <p:nvPr/>
            </p:nvSpPr>
            <p:spPr bwMode="auto">
              <a:xfrm>
                <a:off x="5062919" y="5749892"/>
                <a:ext cx="1592697"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sp>
            <p:nvSpPr>
              <p:cNvPr id="42" name="角丸四角形 41"/>
              <p:cNvSpPr/>
              <p:nvPr/>
            </p:nvSpPr>
            <p:spPr>
              <a:xfrm>
                <a:off x="5086350" y="4289021"/>
                <a:ext cx="1524637" cy="1781321"/>
              </a:xfrm>
              <a:prstGeom prst="roundRect">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8" name="右矢印 47"/>
              <p:cNvSpPr/>
              <p:nvPr/>
            </p:nvSpPr>
            <p:spPr>
              <a:xfrm>
                <a:off x="6496687" y="4773608"/>
                <a:ext cx="1429189" cy="844964"/>
              </a:xfrm>
              <a:prstGeom prst="rightArrow">
                <a:avLst>
                  <a:gd name="adj1" fmla="val 52887"/>
                  <a:gd name="adj2" fmla="val 57504"/>
                </a:avLst>
              </a:prstGeom>
              <a:solidFill>
                <a:srgbClr val="FFC000"/>
              </a:solid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データ移行</a:t>
                </a:r>
              </a:p>
            </p:txBody>
          </p:sp>
          <p:pic>
            <p:nvPicPr>
              <p:cNvPr id="54"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7304" y="4136555"/>
                <a:ext cx="336543" cy="426607"/>
              </a:xfrm>
              <a:prstGeom prst="rect">
                <a:avLst/>
              </a:prstGeom>
              <a:ln>
                <a:noFill/>
              </a:ln>
            </p:spPr>
          </p:pic>
          <p:pic>
            <p:nvPicPr>
              <p:cNvPr id="1034" name="Picture 10" descr="「AWS アイコン」の画像検索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7569" y="4118432"/>
                <a:ext cx="519559" cy="34117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1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2648" y="4945912"/>
                <a:ext cx="706936" cy="746211"/>
              </a:xfrm>
              <a:prstGeom prst="rect">
                <a:avLst/>
              </a:prstGeom>
              <a:ln>
                <a:noFill/>
              </a:ln>
            </p:spPr>
          </p:pic>
        </p:grpSp>
      </p:grpSp>
      <p:cxnSp>
        <p:nvCxnSpPr>
          <p:cNvPr id="64" name="カギ線コネクタ 63"/>
          <p:cNvCxnSpPr>
            <a:stCxn id="11" idx="2"/>
            <a:endCxn id="60" idx="0"/>
          </p:cNvCxnSpPr>
          <p:nvPr/>
        </p:nvCxnSpPr>
        <p:spPr>
          <a:xfrm rot="5400000">
            <a:off x="6104687" y="973070"/>
            <a:ext cx="513372" cy="1462921"/>
          </a:xfrm>
          <a:prstGeom prst="bentConnector3">
            <a:avLst>
              <a:gd name="adj1" fmla="val 50000"/>
            </a:avLst>
          </a:prstGeom>
          <a:ln>
            <a:solidFill>
              <a:schemeClr val="tx2"/>
            </a:solidFill>
          </a:ln>
          <a:effectLst/>
        </p:spPr>
        <p:style>
          <a:lnRef idx="2">
            <a:schemeClr val="dk1"/>
          </a:lnRef>
          <a:fillRef idx="0">
            <a:schemeClr val="dk1"/>
          </a:fillRef>
          <a:effectRef idx="1">
            <a:schemeClr val="dk1"/>
          </a:effectRef>
          <a:fontRef idx="minor">
            <a:schemeClr val="tx1"/>
          </a:fontRef>
        </p:style>
      </p:cxnSp>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396" y="1845352"/>
            <a:ext cx="414941" cy="414941"/>
          </a:xfrm>
          <a:prstGeom prst="rect">
            <a:avLst/>
          </a:prstGeom>
        </p:spPr>
      </p:pic>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989" y="1087422"/>
            <a:ext cx="414941" cy="414941"/>
          </a:xfrm>
          <a:prstGeom prst="rect">
            <a:avLst/>
          </a:prstGeom>
        </p:spPr>
      </p:pic>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839" y="1845352"/>
            <a:ext cx="414941" cy="414941"/>
          </a:xfrm>
          <a:prstGeom prst="rect">
            <a:avLst/>
          </a:prstGeom>
        </p:spPr>
      </p:pic>
      <p:sp>
        <p:nvSpPr>
          <p:cNvPr id="40" name="正方形/長方形 39"/>
          <p:cNvSpPr/>
          <p:nvPr/>
        </p:nvSpPr>
        <p:spPr>
          <a:xfrm>
            <a:off x="7897825" y="1955298"/>
            <a:ext cx="1560108" cy="3060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（先輩社員）</a:t>
            </a:r>
            <a:endParaRPr lang="en-US" altLang="ja-JP" sz="1600"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rot="526519">
            <a:off x="6933403" y="4484596"/>
            <a:ext cx="1003707" cy="378218"/>
          </a:xfrm>
          <a:prstGeom prst="roundRect">
            <a:avLst/>
          </a:prstGeom>
          <a:solidFill>
            <a:schemeClr val="bg1"/>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How?</a:t>
            </a:r>
            <a:endPar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322651" y="3961598"/>
            <a:ext cx="2534849" cy="419100"/>
          </a:xfrm>
          <a:prstGeom prst="rect">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自身のミッション</a:t>
            </a:r>
          </a:p>
        </p:txBody>
      </p:sp>
      <p:sp>
        <p:nvSpPr>
          <p:cNvPr id="4" name="正方形/長方形 3"/>
          <p:cNvSpPr/>
          <p:nvPr/>
        </p:nvSpPr>
        <p:spPr>
          <a:xfrm>
            <a:off x="322651" y="775547"/>
            <a:ext cx="2534849" cy="419100"/>
          </a:xfrm>
          <a:prstGeom prst="rect">
            <a:avLst/>
          </a:prstGeom>
          <a:solidFill>
            <a:schemeClr val="accent2"/>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担当業務</a:t>
            </a:r>
          </a:p>
        </p:txBody>
      </p:sp>
      <p:sp>
        <p:nvSpPr>
          <p:cNvPr id="52" name="二等辺三角形 51"/>
          <p:cNvSpPr/>
          <p:nvPr/>
        </p:nvSpPr>
        <p:spPr>
          <a:xfrm rot="10800000">
            <a:off x="1111194" y="3142775"/>
            <a:ext cx="1199296" cy="483085"/>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9" name="コンテンツ プレースホルダー 2"/>
          <p:cNvSpPr txBox="1">
            <a:spLocks/>
          </p:cNvSpPr>
          <p:nvPr/>
        </p:nvSpPr>
        <p:spPr>
          <a:xfrm>
            <a:off x="299047" y="4447512"/>
            <a:ext cx="4436258" cy="133481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lnSpc>
                <a:spcPct val="150000"/>
              </a:lnSpc>
              <a:spcBef>
                <a:spcPts val="0"/>
              </a:spcBef>
              <a:spcAft>
                <a:spcPct val="0"/>
              </a:spcAft>
              <a:buNone/>
            </a:pPr>
            <a:r>
              <a:rPr lang="ja-JP" altLang="en-US" spc="100" dirty="0" smtClean="0">
                <a:solidFill>
                  <a:schemeClr val="accent6"/>
                </a:solidFill>
                <a:latin typeface="Meiryo UI" panose="020B0604030504040204" pitchFamily="50" charset="-128"/>
                <a:ea typeface="Meiryo UI" panose="020B0604030504040204" pitchFamily="50" charset="-128"/>
              </a:rPr>
              <a:t>自身が主管</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となって、新システム切り替え時の</a:t>
            </a:r>
            <a:r>
              <a:rPr lang="ja-JP" altLang="en-US" u="sng"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データ移行方法</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の選定を行う</a:t>
            </a:r>
          </a:p>
        </p:txBody>
      </p:sp>
      <p:sp>
        <p:nvSpPr>
          <p:cNvPr id="20" name="正方形/長方形 19"/>
          <p:cNvSpPr/>
          <p:nvPr/>
        </p:nvSpPr>
        <p:spPr>
          <a:xfrm>
            <a:off x="1227975" y="3190415"/>
            <a:ext cx="983651" cy="2935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特に</a:t>
            </a:r>
          </a:p>
        </p:txBody>
      </p:sp>
      <p:sp>
        <p:nvSpPr>
          <p:cNvPr id="3" name="円/楕円 2"/>
          <p:cNvSpPr/>
          <p:nvPr/>
        </p:nvSpPr>
        <p:spPr>
          <a:xfrm>
            <a:off x="5450225" y="2832803"/>
            <a:ext cx="2124454" cy="1063675"/>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5" name="正方形/長方形 44"/>
          <p:cNvSpPr/>
          <p:nvPr/>
        </p:nvSpPr>
        <p:spPr>
          <a:xfrm>
            <a:off x="6539491" y="2951085"/>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メンバ</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p:cNvSpPr/>
          <p:nvPr/>
        </p:nvSpPr>
        <p:spPr>
          <a:xfrm>
            <a:off x="4733550" y="2642107"/>
            <a:ext cx="1141356" cy="61081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4318804" y="2374059"/>
            <a:ext cx="1370793" cy="716992"/>
          </a:xfrm>
          <a:prstGeom prst="roundRect">
            <a:avLst/>
          </a:prstGeom>
          <a:solidFill>
            <a:schemeClr val="bg1"/>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移行方式</a:t>
            </a:r>
            <a:endParaRPr lang="en-US" altLang="ja-JP"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検討チーム</a:t>
            </a:r>
            <a:endParaRPr lang="en-US" altLang="ja-JP"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42725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111150" y="4094530"/>
            <a:ext cx="9651975" cy="663197"/>
          </a:xfrm>
          <a:prstGeom prst="rect">
            <a:avLst/>
          </a:prstGeom>
          <a:solidFill>
            <a:schemeClr val="accent6">
              <a:lumMod val="20000"/>
              <a:lumOff val="8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 name="タイトル 1"/>
          <p:cNvSpPr>
            <a:spLocks noGrp="1"/>
          </p:cNvSpPr>
          <p:nvPr>
            <p:ph type="title"/>
          </p:nvPr>
        </p:nvSpPr>
        <p:spPr/>
        <p:txBody>
          <a:bodyPr>
            <a:normAutofit/>
          </a:bodyPr>
          <a:lstStyle/>
          <a:p>
            <a:r>
              <a:rPr lang="ja-JP" altLang="en-US" dirty="0" smtClean="0"/>
              <a:t>テーマ選定</a:t>
            </a:r>
            <a:endParaRPr kumimoji="1" lang="ja-JP" altLang="en-US" dirty="0"/>
          </a:p>
        </p:txBody>
      </p:sp>
      <p:sp>
        <p:nvSpPr>
          <p:cNvPr id="3" name="コンテンツ プレースホルダー 2"/>
          <p:cNvSpPr txBox="1">
            <a:spLocks/>
          </p:cNvSpPr>
          <p:nvPr/>
        </p:nvSpPr>
        <p:spPr>
          <a:xfrm>
            <a:off x="143724" y="947842"/>
            <a:ext cx="9431183" cy="480895"/>
          </a:xfrm>
          <a:prstGeom prst="rect">
            <a:avLst/>
          </a:prstGeom>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従来のデータ移行方法（</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imp/</a:t>
            </a:r>
            <a:r>
              <a:rPr lang="en-US" altLang="ja-JP" spc="100" dirty="0" err="1" smtClean="0">
                <a:solidFill>
                  <a:schemeClr val="tx1">
                    <a:lumMod val="75000"/>
                    <a:lumOff val="25000"/>
                  </a:schemeClr>
                </a:solidFill>
                <a:latin typeface="Meiryo UI" panose="020B0604030504040204" pitchFamily="50" charset="-128"/>
                <a:ea typeface="Meiryo UI" panose="020B0604030504040204" pitchFamily="50" charset="-128"/>
              </a:rPr>
              <a:t>exp</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）ではデータ移行に</a:t>
            </a:r>
            <a:r>
              <a:rPr lang="ja-JP" altLang="en-US" sz="2400" b="1" u="sng" spc="100" dirty="0" smtClean="0">
                <a:latin typeface="Meiryo UI" panose="020B0604030504040204" pitchFamily="50" charset="-128"/>
                <a:ea typeface="Meiryo UI" panose="020B0604030504040204" pitchFamily="50" charset="-128"/>
              </a:rPr>
              <a:t>約</a:t>
            </a:r>
            <a:r>
              <a:rPr lang="en-US" altLang="ja-JP" sz="2400" b="1" u="sng" spc="100" dirty="0" smtClean="0">
                <a:latin typeface="Meiryo UI" panose="020B0604030504040204" pitchFamily="50" charset="-128"/>
                <a:ea typeface="Meiryo UI" panose="020B0604030504040204" pitchFamily="50" charset="-128"/>
              </a:rPr>
              <a:t>19</a:t>
            </a:r>
            <a:r>
              <a:rPr lang="ja-JP" altLang="en-US" sz="2400" b="1" u="sng" spc="100" dirty="0" smtClean="0">
                <a:latin typeface="Meiryo UI" panose="020B0604030504040204" pitchFamily="50" charset="-128"/>
                <a:ea typeface="Meiryo UI" panose="020B0604030504040204" pitchFamily="50" charset="-128"/>
              </a:rPr>
              <a:t>時間</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かかってしまう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11150" y="1712399"/>
            <a:ext cx="9496330" cy="1974495"/>
            <a:chOff x="143724" y="1857122"/>
            <a:chExt cx="9496330" cy="1974495"/>
          </a:xfrm>
        </p:grpSpPr>
        <p:sp>
          <p:nvSpPr>
            <p:cNvPr id="4" name="ホームベース 3"/>
            <p:cNvSpPr/>
            <p:nvPr/>
          </p:nvSpPr>
          <p:spPr>
            <a:xfrm>
              <a:off x="1399168" y="2627217"/>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右矢印 4"/>
            <p:cNvSpPr/>
            <p:nvPr/>
          </p:nvSpPr>
          <p:spPr>
            <a:xfrm>
              <a:off x="3705126" y="2559244"/>
              <a:ext cx="3012188" cy="548790"/>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DB</a:t>
              </a: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のエクスポート・転送・インポート作業（手動）</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コネクタ 5"/>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7983805"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ホームベース 7"/>
            <p:cNvSpPr/>
            <p:nvPr/>
          </p:nvSpPr>
          <p:spPr>
            <a:xfrm>
              <a:off x="7983805" y="2627217"/>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13"/>
            <p:cNvSpPr txBox="1"/>
            <p:nvPr/>
          </p:nvSpPr>
          <p:spPr>
            <a:xfrm>
              <a:off x="7589426" y="1895284"/>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26.5h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6745595" y="2555210"/>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a:xfrm>
              <a:off x="2839328" y="2557227"/>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シ</a:t>
              </a: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21"/>
            <p:cNvSpPr txBox="1"/>
            <p:nvPr/>
          </p:nvSpPr>
          <p:spPr>
            <a:xfrm>
              <a:off x="4914437"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u="sng"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19h</a:t>
              </a:r>
              <a:endParaRPr lang="ja-JP" altLang="en-US" sz="1400" u="sng"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22"/>
            <p:cNvSpPr txBox="1"/>
            <p:nvPr/>
          </p:nvSpPr>
          <p:spPr>
            <a:xfrm>
              <a:off x="6930220"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143724" y="1857122"/>
              <a:ext cx="1111427"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b="1" dirty="0">
                  <a:latin typeface="Meiryo UI" panose="020B0604030504040204" pitchFamily="50" charset="-128"/>
                  <a:ea typeface="Meiryo UI" panose="020B0604030504040204" pitchFamily="50" charset="-128"/>
                </a:rPr>
                <a:t>従来</a:t>
              </a:r>
              <a:r>
                <a:rPr lang="ja-JP" altLang="en-US" b="1" dirty="0" smtClean="0">
                  <a:latin typeface="Meiryo UI" panose="020B0604030504040204" pitchFamily="50" charset="-128"/>
                  <a:ea typeface="Meiryo UI" panose="020B0604030504040204" pitchFamily="50" charset="-128"/>
                </a:rPr>
                <a:t>の</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移行方法</a:t>
              </a:r>
              <a:endParaRPr kumimoji="1" lang="ja-JP" altLang="en-US" b="1" dirty="0">
                <a:latin typeface="Meiryo UI" panose="020B0604030504040204" pitchFamily="50" charset="-128"/>
                <a:ea typeface="Meiryo UI" panose="020B0604030504040204" pitchFamily="50" charset="-128"/>
              </a:endParaRPr>
            </a:p>
          </p:txBody>
        </p:sp>
        <p:sp>
          <p:nvSpPr>
            <p:cNvPr id="19" name="正方形/長方形 18"/>
            <p:cNvSpPr/>
            <p:nvPr/>
          </p:nvSpPr>
          <p:spPr>
            <a:xfrm>
              <a:off x="1298470" y="1862660"/>
              <a:ext cx="8237602"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21" name="四角形吹き出し 20"/>
            <p:cNvSpPr/>
            <p:nvPr/>
          </p:nvSpPr>
          <p:spPr>
            <a:xfrm>
              <a:off x="3342008" y="1898579"/>
              <a:ext cx="1389371" cy="595743"/>
            </a:xfrm>
            <a:prstGeom prst="wedgeRectCallout">
              <a:avLst>
                <a:gd name="adj1" fmla="val -38339"/>
                <a:gd name="adj2" fmla="val 10229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rPr>
                <a:t>業務</a:t>
              </a:r>
              <a:r>
                <a:rPr kumimoji="1" lang="en-US" altLang="ja-JP" sz="1600" dirty="0" smtClean="0">
                  <a:solidFill>
                    <a:schemeClr val="tx1"/>
                  </a:solidFill>
                  <a:latin typeface="Meiryo UI" panose="020B0604030504040204" pitchFamily="50" charset="-128"/>
                  <a:ea typeface="Meiryo UI" panose="020B0604030504040204" pitchFamily="50" charset="-128"/>
                </a:rPr>
                <a:t>T</a:t>
              </a:r>
              <a:r>
                <a:rPr kumimoji="1" lang="ja-JP" altLang="en-US" sz="1600" dirty="0" smtClean="0">
                  <a:solidFill>
                    <a:schemeClr val="tx1"/>
                  </a:solidFill>
                  <a:latin typeface="Meiryo UI" panose="020B0604030504040204" pitchFamily="50" charset="-128"/>
                  <a:ea typeface="Meiryo UI" panose="020B0604030504040204" pitchFamily="50" charset="-128"/>
                </a:rPr>
                <a:t>作業で</a:t>
              </a:r>
              <a:r>
                <a:rPr kumimoji="1" lang="ja-JP" altLang="en-US" sz="1600" b="1" u="sng" dirty="0" smtClean="0">
                  <a:solidFill>
                    <a:schemeClr val="accent6"/>
                  </a:solidFill>
                  <a:latin typeface="Meiryo UI" panose="020B0604030504040204" pitchFamily="50" charset="-128"/>
                  <a:ea typeface="Meiryo UI" panose="020B0604030504040204" pitchFamily="50" charset="-128"/>
                </a:rPr>
                <a:t>短縮不可</a:t>
              </a:r>
            </a:p>
          </p:txBody>
        </p:sp>
        <p:sp>
          <p:nvSpPr>
            <p:cNvPr id="22" name="四角形吹き出し 21"/>
            <p:cNvSpPr/>
            <p:nvPr/>
          </p:nvSpPr>
          <p:spPr>
            <a:xfrm>
              <a:off x="5651867" y="1923702"/>
              <a:ext cx="1740370" cy="566433"/>
            </a:xfrm>
            <a:prstGeom prst="wedgeRectCallout">
              <a:avLst>
                <a:gd name="adj1" fmla="val 33610"/>
                <a:gd name="adj2" fmla="val 87019"/>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rPr>
                <a:t>お客様との調整上、</a:t>
              </a:r>
              <a:r>
                <a:rPr kumimoji="1" lang="ja-JP" altLang="en-US" sz="1600" b="1" u="sng" dirty="0" smtClean="0">
                  <a:solidFill>
                    <a:schemeClr val="accent6"/>
                  </a:solidFill>
                  <a:latin typeface="Meiryo UI" panose="020B0604030504040204" pitchFamily="50" charset="-128"/>
                  <a:ea typeface="Meiryo UI" panose="020B0604030504040204" pitchFamily="50" charset="-128"/>
                </a:rPr>
                <a:t>短縮不可</a:t>
              </a:r>
            </a:p>
          </p:txBody>
        </p:sp>
        <p:sp>
          <p:nvSpPr>
            <p:cNvPr id="23"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0" name="グループ化 29"/>
          <p:cNvGrpSpPr/>
          <p:nvPr/>
        </p:nvGrpSpPr>
        <p:grpSpPr>
          <a:xfrm>
            <a:off x="331942" y="3733618"/>
            <a:ext cx="9431183" cy="2039148"/>
            <a:chOff x="338794" y="3486769"/>
            <a:chExt cx="9431183" cy="2039148"/>
          </a:xfrm>
        </p:grpSpPr>
        <p:grpSp>
          <p:nvGrpSpPr>
            <p:cNvPr id="29" name="グループ化 28"/>
            <p:cNvGrpSpPr/>
            <p:nvPr/>
          </p:nvGrpSpPr>
          <p:grpSpPr>
            <a:xfrm>
              <a:off x="338794" y="3486769"/>
              <a:ext cx="9431183" cy="2039148"/>
              <a:chOff x="338794" y="3486769"/>
              <a:chExt cx="9431183" cy="2039148"/>
            </a:xfrm>
          </p:grpSpPr>
          <p:sp>
            <p:nvSpPr>
              <p:cNvPr id="25" name="二等辺三角形 24"/>
              <p:cNvSpPr/>
              <p:nvPr/>
            </p:nvSpPr>
            <p:spPr>
              <a:xfrm rot="10800000">
                <a:off x="4010970" y="3486769"/>
                <a:ext cx="1109653" cy="3228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コンテンツ プレースホルダー 2"/>
              <p:cNvSpPr txBox="1">
                <a:spLocks/>
              </p:cNvSpPr>
              <p:nvPr/>
            </p:nvSpPr>
            <p:spPr>
              <a:xfrm>
                <a:off x="338794" y="5016014"/>
                <a:ext cx="9431183" cy="5099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移行中</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のサービス停止時間を短くするために、</a:t>
                </a:r>
                <a:r>
                  <a:rPr lang="ja-JP" altLang="en-US" sz="2400" u="sng" spc="100" dirty="0">
                    <a:solidFill>
                      <a:schemeClr val="accent2"/>
                    </a:solidFill>
                    <a:latin typeface="Meiryo UI" panose="020B0604030504040204" pitchFamily="50" charset="-128"/>
                    <a:ea typeface="Meiryo UI" panose="020B0604030504040204" pitchFamily="50" charset="-128"/>
                  </a:rPr>
                  <a:t>データ移行時間の極小化</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が必要</a:t>
                </a: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27" name="二等辺三角形 26"/>
            <p:cNvSpPr/>
            <p:nvPr/>
          </p:nvSpPr>
          <p:spPr>
            <a:xfrm rot="10800000">
              <a:off x="4010970" y="4634461"/>
              <a:ext cx="1109653" cy="322811"/>
            </a:xfrm>
            <a:prstGeom prst="triangle">
              <a:avLst/>
            </a:prstGeom>
            <a:solidFill>
              <a:schemeClr val="accent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
        <p:nvSpPr>
          <p:cNvPr id="32" name="正方形/長方形 31"/>
          <p:cNvSpPr/>
          <p:nvPr/>
        </p:nvSpPr>
        <p:spPr>
          <a:xfrm>
            <a:off x="537969" y="4089174"/>
            <a:ext cx="8386819" cy="584775"/>
          </a:xfrm>
          <a:prstGeom prst="rect">
            <a:avLst/>
          </a:prstGeom>
        </p:spPr>
        <p:txBody>
          <a:bodyPr wrap="square">
            <a:spAutoFit/>
          </a:bodyPr>
          <a:lstStyle/>
          <a:p>
            <a:pPr defTabSz="609555" fontAlgn="ctr">
              <a:spcAft>
                <a:spcPct val="0"/>
              </a:spcAft>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サービス停止期間が非常に長く、</a:t>
            </a:r>
            <a:r>
              <a:rPr lang="ja-JP" altLang="en-US" sz="3200" b="1" u="sng" spc="100" dirty="0">
                <a:solidFill>
                  <a:schemeClr val="accent6"/>
                </a:solidFill>
                <a:latin typeface="Meiryo UI" panose="020B0604030504040204" pitchFamily="50" charset="-128"/>
                <a:ea typeface="Meiryo UI" panose="020B0604030504040204" pitchFamily="50" charset="-128"/>
              </a:rPr>
              <a:t>お客様のビジネスに影響大</a:t>
            </a:r>
            <a:endParaRPr lang="en-US" altLang="ja-JP" sz="3200" b="1" u="sng" spc="100" dirty="0">
              <a:solidFill>
                <a:schemeClr val="accent6"/>
              </a:solidFill>
              <a:latin typeface="Meiryo UI" panose="020B0604030504040204" pitchFamily="50" charset="-128"/>
              <a:ea typeface="Meiryo UI" panose="020B0604030504040204" pitchFamily="50" charset="-128"/>
            </a:endParaRPr>
          </a:p>
        </p:txBody>
      </p:sp>
      <p:sp>
        <p:nvSpPr>
          <p:cNvPr id="20" name="右矢印 19"/>
          <p:cNvSpPr/>
          <p:nvPr/>
        </p:nvSpPr>
        <p:spPr>
          <a:xfrm>
            <a:off x="788525" y="5916697"/>
            <a:ext cx="578069" cy="424602"/>
          </a:xfrm>
          <a:prstGeom prst="rightArrow">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1" name="コンテンツ プレースホルダー 2"/>
          <p:cNvSpPr txBox="1">
            <a:spLocks/>
          </p:cNvSpPr>
          <p:nvPr/>
        </p:nvSpPr>
        <p:spPr>
          <a:xfrm>
            <a:off x="1366594" y="5912365"/>
            <a:ext cx="8640104" cy="5099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お</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客様</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の要件を</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満たす移行方法を洗い出し、選定の上 </a:t>
            </a:r>
            <a:r>
              <a:rPr lang="en-US" altLang="ja-JP"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AWS</a:t>
            </a:r>
            <a:r>
              <a:rPr lang="ja-JP" altLang="en-US"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2800" b="1"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900" spc="100" dirty="0" smtClean="0">
                <a:solidFill>
                  <a:schemeClr val="tx1">
                    <a:lumMod val="75000"/>
                    <a:lumOff val="25000"/>
                  </a:schemeClr>
                </a:solidFill>
                <a:latin typeface="Meiryo UI" panose="020B0604030504040204" pitchFamily="50" charset="-128"/>
                <a:ea typeface="Meiryo UI" panose="020B0604030504040204" pitchFamily="50" charset="-128"/>
              </a:rPr>
              <a:t>の利用が決定</a:t>
            </a:r>
            <a:r>
              <a:rPr lang="en-US" altLang="ja-JP" sz="1900" b="1" spc="100" dirty="0" smtClean="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944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DMS</a:t>
            </a:r>
            <a:r>
              <a:rPr kumimoji="1" lang="ja-JP" altLang="en-US" dirty="0" smtClean="0"/>
              <a:t>を利用する上で</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303" y="3318690"/>
            <a:ext cx="1308687" cy="1662159"/>
          </a:xfrm>
          <a:prstGeom prst="rect">
            <a:avLst/>
          </a:prstGeom>
        </p:spPr>
      </p:pic>
      <p:sp>
        <p:nvSpPr>
          <p:cNvPr id="4" name="テキスト ボックス 3"/>
          <p:cNvSpPr txBox="1"/>
          <p:nvPr/>
        </p:nvSpPr>
        <p:spPr>
          <a:xfrm>
            <a:off x="4387582" y="5059991"/>
            <a:ext cx="1324947"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お客様</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フリーフォーム 5"/>
          <p:cNvSpPr/>
          <p:nvPr/>
        </p:nvSpPr>
        <p:spPr>
          <a:xfrm>
            <a:off x="4745256" y="1928699"/>
            <a:ext cx="1227315" cy="1448896"/>
          </a:xfrm>
          <a:custGeom>
            <a:avLst/>
            <a:gdLst>
              <a:gd name="connsiteX0" fmla="*/ 177164 w 849480"/>
              <a:gd name="connsiteY0" fmla="*/ 492799 h 1027828"/>
              <a:gd name="connsiteX1" fmla="*/ 410078 w 849480"/>
              <a:gd name="connsiteY1" fmla="*/ 130489 h 1027828"/>
              <a:gd name="connsiteX2" fmla="*/ 418704 w 849480"/>
              <a:gd name="connsiteY2" fmla="*/ 596316 h 1027828"/>
              <a:gd name="connsiteX3" fmla="*/ 306561 w 849480"/>
              <a:gd name="connsiteY3" fmla="*/ 121863 h 1027828"/>
              <a:gd name="connsiteX4" fmla="*/ 746508 w 849480"/>
              <a:gd name="connsiteY4" fmla="*/ 225380 h 1027828"/>
              <a:gd name="connsiteX5" fmla="*/ 617111 w 849480"/>
              <a:gd name="connsiteY5" fmla="*/ 579063 h 1027828"/>
              <a:gd name="connsiteX6" fmla="*/ 289308 w 849480"/>
              <a:gd name="connsiteY6" fmla="*/ 285765 h 1027828"/>
              <a:gd name="connsiteX7" fmla="*/ 565353 w 849480"/>
              <a:gd name="connsiteY7" fmla="*/ 121863 h 1027828"/>
              <a:gd name="connsiteX8" fmla="*/ 625738 w 849480"/>
              <a:gd name="connsiteY8" fmla="*/ 535931 h 1027828"/>
              <a:gd name="connsiteX9" fmla="*/ 323813 w 849480"/>
              <a:gd name="connsiteY9" fmla="*/ 553184 h 1027828"/>
              <a:gd name="connsiteX10" fmla="*/ 435957 w 849480"/>
              <a:gd name="connsiteY10" fmla="*/ 78731 h 1027828"/>
              <a:gd name="connsiteX11" fmla="*/ 686123 w 849480"/>
              <a:gd name="connsiteY11" fmla="*/ 397908 h 1027828"/>
              <a:gd name="connsiteX12" fmla="*/ 556727 w 849480"/>
              <a:gd name="connsiteY12" fmla="*/ 648074 h 1027828"/>
              <a:gd name="connsiteX13" fmla="*/ 349693 w 849480"/>
              <a:gd name="connsiteY13" fmla="*/ 380655 h 1027828"/>
              <a:gd name="connsiteX14" fmla="*/ 539474 w 849480"/>
              <a:gd name="connsiteY14" fmla="*/ 164995 h 1027828"/>
              <a:gd name="connsiteX15" fmla="*/ 375572 w 849480"/>
              <a:gd name="connsiteY15" fmla="*/ 561810 h 1027828"/>
              <a:gd name="connsiteX16" fmla="*/ 228923 w 849480"/>
              <a:gd name="connsiteY16" fmla="*/ 251259 h 1027828"/>
              <a:gd name="connsiteX17" fmla="*/ 642991 w 849480"/>
              <a:gd name="connsiteY17" fmla="*/ 182248 h 1027828"/>
              <a:gd name="connsiteX18" fmla="*/ 504968 w 849480"/>
              <a:gd name="connsiteY18" fmla="*/ 622195 h 1027828"/>
              <a:gd name="connsiteX19" fmla="*/ 177164 w 849480"/>
              <a:gd name="connsiteY19" fmla="*/ 458293 h 1027828"/>
              <a:gd name="connsiteX20" fmla="*/ 651617 w 849480"/>
              <a:gd name="connsiteY20" fmla="*/ 18346 h 1027828"/>
              <a:gd name="connsiteX21" fmla="*/ 772387 w 849480"/>
              <a:gd name="connsiteY21" fmla="*/ 415161 h 1027828"/>
              <a:gd name="connsiteX22" fmla="*/ 565353 w 849480"/>
              <a:gd name="connsiteY22" fmla="*/ 553184 h 1027828"/>
              <a:gd name="connsiteX23" fmla="*/ 617111 w 849480"/>
              <a:gd name="connsiteY23" fmla="*/ 44225 h 1027828"/>
              <a:gd name="connsiteX24" fmla="*/ 763761 w 849480"/>
              <a:gd name="connsiteY24" fmla="*/ 466919 h 1027828"/>
              <a:gd name="connsiteX25" fmla="*/ 453210 w 849480"/>
              <a:gd name="connsiteY25" fmla="*/ 587689 h 1027828"/>
              <a:gd name="connsiteX26" fmla="*/ 712002 w 849480"/>
              <a:gd name="connsiteY26" fmla="*/ 164995 h 1027828"/>
              <a:gd name="connsiteX27" fmla="*/ 841398 w 849480"/>
              <a:gd name="connsiteY27" fmla="*/ 475546 h 1027828"/>
              <a:gd name="connsiteX28" fmla="*/ 617111 w 849480"/>
              <a:gd name="connsiteY28" fmla="*/ 518678 h 1027828"/>
              <a:gd name="connsiteX29" fmla="*/ 694749 w 849480"/>
              <a:gd name="connsiteY29" fmla="*/ 130489 h 1027828"/>
              <a:gd name="connsiteX30" fmla="*/ 806893 w 849480"/>
              <a:gd name="connsiteY30" fmla="*/ 423787 h 1027828"/>
              <a:gd name="connsiteX31" fmla="*/ 470462 w 849480"/>
              <a:gd name="connsiteY31" fmla="*/ 648074 h 1027828"/>
              <a:gd name="connsiteX32" fmla="*/ 530847 w 849480"/>
              <a:gd name="connsiteY32" fmla="*/ 234006 h 1027828"/>
              <a:gd name="connsiteX33" fmla="*/ 513594 w 849480"/>
              <a:gd name="connsiteY33" fmla="*/ 561810 h 1027828"/>
              <a:gd name="connsiteX34" fmla="*/ 349693 w 849480"/>
              <a:gd name="connsiteY34" fmla="*/ 389282 h 1027828"/>
              <a:gd name="connsiteX35" fmla="*/ 548100 w 849480"/>
              <a:gd name="connsiteY35" fmla="*/ 70104 h 1027828"/>
              <a:gd name="connsiteX36" fmla="*/ 539474 w 849480"/>
              <a:gd name="connsiteY36" fmla="*/ 458293 h 1027828"/>
              <a:gd name="connsiteX37" fmla="*/ 323813 w 849480"/>
              <a:gd name="connsiteY37" fmla="*/ 277138 h 1027828"/>
              <a:gd name="connsiteX38" fmla="*/ 548100 w 849480"/>
              <a:gd name="connsiteY38" fmla="*/ 61478 h 1027828"/>
              <a:gd name="connsiteX39" fmla="*/ 332440 w 849480"/>
              <a:gd name="connsiteY39" fmla="*/ 501425 h 1027828"/>
              <a:gd name="connsiteX40" fmla="*/ 660244 w 849480"/>
              <a:gd name="connsiteY40" fmla="*/ 113236 h 1027828"/>
              <a:gd name="connsiteX41" fmla="*/ 694749 w 849480"/>
              <a:gd name="connsiteY41" fmla="*/ 544557 h 1027828"/>
              <a:gd name="connsiteX42" fmla="*/ 461836 w 849480"/>
              <a:gd name="connsiteY42" fmla="*/ 441040 h 1027828"/>
              <a:gd name="connsiteX43" fmla="*/ 781013 w 849480"/>
              <a:gd name="connsiteY43" fmla="*/ 225380 h 1027828"/>
              <a:gd name="connsiteX44" fmla="*/ 763761 w 849480"/>
              <a:gd name="connsiteY44" fmla="*/ 518678 h 1027828"/>
              <a:gd name="connsiteX45" fmla="*/ 548100 w 849480"/>
              <a:gd name="connsiteY45" fmla="*/ 380655 h 1027828"/>
              <a:gd name="connsiteX46" fmla="*/ 703376 w 849480"/>
              <a:gd name="connsiteY46" fmla="*/ 259885 h 1027828"/>
              <a:gd name="connsiteX47" fmla="*/ 556727 w 849480"/>
              <a:gd name="connsiteY47" fmla="*/ 570436 h 1027828"/>
              <a:gd name="connsiteX48" fmla="*/ 453210 w 849480"/>
              <a:gd name="connsiteY48" fmla="*/ 259885 h 1027828"/>
              <a:gd name="connsiteX49" fmla="*/ 522221 w 849480"/>
              <a:gd name="connsiteY49" fmla="*/ 441040 h 1027828"/>
              <a:gd name="connsiteX50" fmla="*/ 384198 w 849480"/>
              <a:gd name="connsiteY50" fmla="*/ 346150 h 1027828"/>
              <a:gd name="connsiteX51" fmla="*/ 366945 w 849480"/>
              <a:gd name="connsiteY51" fmla="*/ 561810 h 1027828"/>
              <a:gd name="connsiteX52" fmla="*/ 401451 w 849480"/>
              <a:gd name="connsiteY52" fmla="*/ 320270 h 1027828"/>
              <a:gd name="connsiteX53" fmla="*/ 453210 w 849480"/>
              <a:gd name="connsiteY53" fmla="*/ 466919 h 1027828"/>
              <a:gd name="connsiteX54" fmla="*/ 358319 w 849480"/>
              <a:gd name="connsiteY54" fmla="*/ 553184 h 1027828"/>
              <a:gd name="connsiteX55" fmla="*/ 366945 w 849480"/>
              <a:gd name="connsiteY55" fmla="*/ 363402 h 1027828"/>
              <a:gd name="connsiteX56" fmla="*/ 323813 w 849480"/>
              <a:gd name="connsiteY56" fmla="*/ 587689 h 1027828"/>
              <a:gd name="connsiteX57" fmla="*/ 237549 w 849480"/>
              <a:gd name="connsiteY57" fmla="*/ 458293 h 1027828"/>
              <a:gd name="connsiteX58" fmla="*/ 341066 w 849480"/>
              <a:gd name="connsiteY58" fmla="*/ 501425 h 1027828"/>
              <a:gd name="connsiteX59" fmla="*/ 246176 w 849480"/>
              <a:gd name="connsiteY59" fmla="*/ 665327 h 1027828"/>
              <a:gd name="connsiteX60" fmla="*/ 211670 w 849480"/>
              <a:gd name="connsiteY60" fmla="*/ 492799 h 1027828"/>
              <a:gd name="connsiteX61" fmla="*/ 349693 w 849480"/>
              <a:gd name="connsiteY61" fmla="*/ 596316 h 1027828"/>
              <a:gd name="connsiteX62" fmla="*/ 289308 w 849480"/>
              <a:gd name="connsiteY62" fmla="*/ 734338 h 1027828"/>
              <a:gd name="connsiteX63" fmla="*/ 315187 w 849480"/>
              <a:gd name="connsiteY63" fmla="*/ 786097 h 1027828"/>
              <a:gd name="connsiteX64" fmla="*/ 306561 w 849480"/>
              <a:gd name="connsiteY64" fmla="*/ 561810 h 1027828"/>
              <a:gd name="connsiteX65" fmla="*/ 349693 w 849480"/>
              <a:gd name="connsiteY65" fmla="*/ 742965 h 1027828"/>
              <a:gd name="connsiteX66" fmla="*/ 246176 w 849480"/>
              <a:gd name="connsiteY66" fmla="*/ 811976 h 1027828"/>
              <a:gd name="connsiteX67" fmla="*/ 220296 w 849480"/>
              <a:gd name="connsiteY67" fmla="*/ 665327 h 1027828"/>
              <a:gd name="connsiteX68" fmla="*/ 280681 w 849480"/>
              <a:gd name="connsiteY68" fmla="*/ 777470 h 1027828"/>
              <a:gd name="connsiteX69" fmla="*/ 168538 w 849480"/>
              <a:gd name="connsiteY69" fmla="*/ 880987 h 1027828"/>
              <a:gd name="connsiteX70" fmla="*/ 142659 w 849480"/>
              <a:gd name="connsiteY70" fmla="*/ 768844 h 1027828"/>
              <a:gd name="connsiteX71" fmla="*/ 134032 w 849480"/>
              <a:gd name="connsiteY71" fmla="*/ 932746 h 1027828"/>
              <a:gd name="connsiteX72" fmla="*/ 65021 w 849480"/>
              <a:gd name="connsiteY72" fmla="*/ 915493 h 1027828"/>
              <a:gd name="connsiteX73" fmla="*/ 108153 w 849480"/>
              <a:gd name="connsiteY73" fmla="*/ 794723 h 1027828"/>
              <a:gd name="connsiteX74" fmla="*/ 134032 w 849480"/>
              <a:gd name="connsiteY74" fmla="*/ 984504 h 1027828"/>
              <a:gd name="connsiteX75" fmla="*/ 4636 w 849480"/>
              <a:gd name="connsiteY75" fmla="*/ 1019010 h 1027828"/>
              <a:gd name="connsiteX76" fmla="*/ 65021 w 849480"/>
              <a:gd name="connsiteY76" fmla="*/ 993131 h 1027828"/>
              <a:gd name="connsiteX77" fmla="*/ 65021 w 849480"/>
              <a:gd name="connsiteY77" fmla="*/ 1019010 h 102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49480" h="1027828">
                <a:moveTo>
                  <a:pt x="177164" y="492799"/>
                </a:moveTo>
                <a:cubicBezTo>
                  <a:pt x="254802" y="372029"/>
                  <a:pt x="278114" y="73933"/>
                  <a:pt x="410078" y="130489"/>
                </a:cubicBezTo>
                <a:cubicBezTo>
                  <a:pt x="552823" y="191665"/>
                  <a:pt x="573470" y="609213"/>
                  <a:pt x="418704" y="596316"/>
                </a:cubicBezTo>
                <a:cubicBezTo>
                  <a:pt x="256757" y="582821"/>
                  <a:pt x="198948" y="243635"/>
                  <a:pt x="306561" y="121863"/>
                </a:cubicBezTo>
                <a:cubicBezTo>
                  <a:pt x="406324" y="8974"/>
                  <a:pt x="599859" y="190874"/>
                  <a:pt x="746508" y="225380"/>
                </a:cubicBezTo>
                <a:cubicBezTo>
                  <a:pt x="703376" y="343274"/>
                  <a:pt x="741567" y="562625"/>
                  <a:pt x="617111" y="579063"/>
                </a:cubicBezTo>
                <a:cubicBezTo>
                  <a:pt x="471753" y="598261"/>
                  <a:pt x="305801" y="431455"/>
                  <a:pt x="289308" y="285765"/>
                </a:cubicBezTo>
                <a:cubicBezTo>
                  <a:pt x="277270" y="179432"/>
                  <a:pt x="473338" y="176497"/>
                  <a:pt x="565353" y="121863"/>
                </a:cubicBezTo>
                <a:cubicBezTo>
                  <a:pt x="585481" y="259886"/>
                  <a:pt x="693890" y="414232"/>
                  <a:pt x="625738" y="535931"/>
                </a:cubicBezTo>
                <a:cubicBezTo>
                  <a:pt x="576484" y="623885"/>
                  <a:pt x="362460" y="646287"/>
                  <a:pt x="323813" y="553184"/>
                </a:cubicBezTo>
                <a:cubicBezTo>
                  <a:pt x="261511" y="403092"/>
                  <a:pt x="398576" y="236882"/>
                  <a:pt x="435957" y="78731"/>
                </a:cubicBezTo>
                <a:cubicBezTo>
                  <a:pt x="519346" y="185123"/>
                  <a:pt x="658073" y="265673"/>
                  <a:pt x="686123" y="397908"/>
                </a:cubicBezTo>
                <a:cubicBezTo>
                  <a:pt x="705604" y="489748"/>
                  <a:pt x="650487" y="652882"/>
                  <a:pt x="556727" y="648074"/>
                </a:cubicBezTo>
                <a:cubicBezTo>
                  <a:pt x="444143" y="642300"/>
                  <a:pt x="418704" y="469795"/>
                  <a:pt x="349693" y="380655"/>
                </a:cubicBezTo>
                <a:cubicBezTo>
                  <a:pt x="412953" y="308768"/>
                  <a:pt x="525932" y="70200"/>
                  <a:pt x="539474" y="164995"/>
                </a:cubicBezTo>
                <a:cubicBezTo>
                  <a:pt x="559713" y="306667"/>
                  <a:pt x="513462" y="523507"/>
                  <a:pt x="375572" y="561810"/>
                </a:cubicBezTo>
                <a:cubicBezTo>
                  <a:pt x="265270" y="592449"/>
                  <a:pt x="277806" y="354776"/>
                  <a:pt x="228923" y="251259"/>
                </a:cubicBezTo>
                <a:cubicBezTo>
                  <a:pt x="366946" y="228255"/>
                  <a:pt x="559453" y="69994"/>
                  <a:pt x="642991" y="182248"/>
                </a:cubicBezTo>
                <a:cubicBezTo>
                  <a:pt x="734749" y="305549"/>
                  <a:pt x="637192" y="543840"/>
                  <a:pt x="504968" y="622195"/>
                </a:cubicBezTo>
                <a:cubicBezTo>
                  <a:pt x="399870" y="684475"/>
                  <a:pt x="286432" y="512927"/>
                  <a:pt x="177164" y="458293"/>
                </a:cubicBezTo>
                <a:cubicBezTo>
                  <a:pt x="335315" y="311644"/>
                  <a:pt x="436501" y="33934"/>
                  <a:pt x="651617" y="18346"/>
                </a:cubicBezTo>
                <a:cubicBezTo>
                  <a:pt x="789517" y="8353"/>
                  <a:pt x="794403" y="278663"/>
                  <a:pt x="772387" y="415161"/>
                </a:cubicBezTo>
                <a:cubicBezTo>
                  <a:pt x="759180" y="497044"/>
                  <a:pt x="634364" y="507176"/>
                  <a:pt x="565353" y="553184"/>
                </a:cubicBezTo>
                <a:cubicBezTo>
                  <a:pt x="582606" y="383531"/>
                  <a:pt x="460725" y="112219"/>
                  <a:pt x="617111" y="44225"/>
                </a:cubicBezTo>
                <a:cubicBezTo>
                  <a:pt x="753880" y="-15240"/>
                  <a:pt x="806823" y="324134"/>
                  <a:pt x="763761" y="466919"/>
                </a:cubicBezTo>
                <a:cubicBezTo>
                  <a:pt x="731691" y="573257"/>
                  <a:pt x="556727" y="547432"/>
                  <a:pt x="453210" y="587689"/>
                </a:cubicBezTo>
                <a:cubicBezTo>
                  <a:pt x="539474" y="446791"/>
                  <a:pt x="553284" y="210847"/>
                  <a:pt x="712002" y="164995"/>
                </a:cubicBezTo>
                <a:cubicBezTo>
                  <a:pt x="819740" y="133871"/>
                  <a:pt x="870458" y="367233"/>
                  <a:pt x="841398" y="475546"/>
                </a:cubicBezTo>
                <a:cubicBezTo>
                  <a:pt x="821670" y="549078"/>
                  <a:pt x="691873" y="504301"/>
                  <a:pt x="617111" y="518678"/>
                </a:cubicBezTo>
                <a:cubicBezTo>
                  <a:pt x="642990" y="389282"/>
                  <a:pt x="576721" y="189503"/>
                  <a:pt x="694749" y="130489"/>
                </a:cubicBezTo>
                <a:cubicBezTo>
                  <a:pt x="788368" y="83680"/>
                  <a:pt x="848510" y="327748"/>
                  <a:pt x="806893" y="423787"/>
                </a:cubicBezTo>
                <a:cubicBezTo>
                  <a:pt x="753303" y="547455"/>
                  <a:pt x="582606" y="573312"/>
                  <a:pt x="470462" y="648074"/>
                </a:cubicBezTo>
                <a:cubicBezTo>
                  <a:pt x="490590" y="510051"/>
                  <a:pt x="468468" y="358763"/>
                  <a:pt x="530847" y="234006"/>
                </a:cubicBezTo>
                <a:cubicBezTo>
                  <a:pt x="579781" y="136138"/>
                  <a:pt x="596671" y="490601"/>
                  <a:pt x="513594" y="561810"/>
                </a:cubicBezTo>
                <a:cubicBezTo>
                  <a:pt x="453368" y="613433"/>
                  <a:pt x="404327" y="446791"/>
                  <a:pt x="349693" y="389282"/>
                </a:cubicBezTo>
                <a:cubicBezTo>
                  <a:pt x="415829" y="282889"/>
                  <a:pt x="430369" y="27293"/>
                  <a:pt x="548100" y="70104"/>
                </a:cubicBezTo>
                <a:cubicBezTo>
                  <a:pt x="669736" y="114335"/>
                  <a:pt x="634578" y="370504"/>
                  <a:pt x="539474" y="458293"/>
                </a:cubicBezTo>
                <a:cubicBezTo>
                  <a:pt x="470488" y="521972"/>
                  <a:pt x="395700" y="337523"/>
                  <a:pt x="323813" y="277138"/>
                </a:cubicBezTo>
                <a:cubicBezTo>
                  <a:pt x="398575" y="205251"/>
                  <a:pt x="484424" y="-20391"/>
                  <a:pt x="548100" y="61478"/>
                </a:cubicBezTo>
                <a:cubicBezTo>
                  <a:pt x="959459" y="590367"/>
                  <a:pt x="478663" y="508736"/>
                  <a:pt x="332440" y="501425"/>
                </a:cubicBezTo>
                <a:cubicBezTo>
                  <a:pt x="322247" y="463566"/>
                  <a:pt x="43430" y="-276994"/>
                  <a:pt x="660244" y="113236"/>
                </a:cubicBezTo>
                <a:cubicBezTo>
                  <a:pt x="782132" y="190349"/>
                  <a:pt x="769433" y="421166"/>
                  <a:pt x="694749" y="544557"/>
                </a:cubicBezTo>
                <a:cubicBezTo>
                  <a:pt x="650756" y="617240"/>
                  <a:pt x="539474" y="475546"/>
                  <a:pt x="461836" y="441040"/>
                </a:cubicBezTo>
                <a:cubicBezTo>
                  <a:pt x="568228" y="369153"/>
                  <a:pt x="656657" y="193403"/>
                  <a:pt x="781013" y="225380"/>
                </a:cubicBezTo>
                <a:cubicBezTo>
                  <a:pt x="875862" y="249770"/>
                  <a:pt x="845248" y="464354"/>
                  <a:pt x="763761" y="518678"/>
                </a:cubicBezTo>
                <a:cubicBezTo>
                  <a:pt x="692746" y="566021"/>
                  <a:pt x="619987" y="426663"/>
                  <a:pt x="548100" y="380655"/>
                </a:cubicBezTo>
                <a:cubicBezTo>
                  <a:pt x="599859" y="340398"/>
                  <a:pt x="700398" y="194382"/>
                  <a:pt x="703376" y="259885"/>
                </a:cubicBezTo>
                <a:cubicBezTo>
                  <a:pt x="708575" y="374245"/>
                  <a:pt x="671205" y="570436"/>
                  <a:pt x="556727" y="570436"/>
                </a:cubicBezTo>
                <a:cubicBezTo>
                  <a:pt x="447611" y="570436"/>
                  <a:pt x="481326" y="365317"/>
                  <a:pt x="453210" y="259885"/>
                </a:cubicBezTo>
                <a:cubicBezTo>
                  <a:pt x="436560" y="197449"/>
                  <a:pt x="562588" y="390582"/>
                  <a:pt x="522221" y="441040"/>
                </a:cubicBezTo>
                <a:cubicBezTo>
                  <a:pt x="487343" y="484637"/>
                  <a:pt x="430206" y="377780"/>
                  <a:pt x="384198" y="346150"/>
                </a:cubicBezTo>
                <a:cubicBezTo>
                  <a:pt x="378447" y="418037"/>
                  <a:pt x="326943" y="621815"/>
                  <a:pt x="366945" y="561810"/>
                </a:cubicBezTo>
                <a:cubicBezTo>
                  <a:pt x="412059" y="494138"/>
                  <a:pt x="346742" y="380450"/>
                  <a:pt x="401451" y="320270"/>
                </a:cubicBezTo>
                <a:cubicBezTo>
                  <a:pt x="436321" y="281913"/>
                  <a:pt x="435957" y="418036"/>
                  <a:pt x="453210" y="466919"/>
                </a:cubicBezTo>
                <a:cubicBezTo>
                  <a:pt x="421580" y="495674"/>
                  <a:pt x="385685" y="586023"/>
                  <a:pt x="358319" y="553184"/>
                </a:cubicBezTo>
                <a:cubicBezTo>
                  <a:pt x="317778" y="504536"/>
                  <a:pt x="411724" y="318624"/>
                  <a:pt x="366945" y="363402"/>
                </a:cubicBezTo>
                <a:cubicBezTo>
                  <a:pt x="313111" y="417235"/>
                  <a:pt x="338190" y="512927"/>
                  <a:pt x="323813" y="587689"/>
                </a:cubicBezTo>
                <a:cubicBezTo>
                  <a:pt x="295058" y="544557"/>
                  <a:pt x="227383" y="509125"/>
                  <a:pt x="237549" y="458293"/>
                </a:cubicBezTo>
                <a:cubicBezTo>
                  <a:pt x="244880" y="421638"/>
                  <a:pt x="339510" y="464076"/>
                  <a:pt x="341066" y="501425"/>
                </a:cubicBezTo>
                <a:cubicBezTo>
                  <a:pt x="343694" y="564500"/>
                  <a:pt x="277806" y="610693"/>
                  <a:pt x="246176" y="665327"/>
                </a:cubicBezTo>
                <a:cubicBezTo>
                  <a:pt x="234674" y="607818"/>
                  <a:pt x="162872" y="525331"/>
                  <a:pt x="211670" y="492799"/>
                </a:cubicBezTo>
                <a:cubicBezTo>
                  <a:pt x="259521" y="460899"/>
                  <a:pt x="332094" y="541565"/>
                  <a:pt x="349693" y="596316"/>
                </a:cubicBezTo>
                <a:cubicBezTo>
                  <a:pt x="365060" y="644125"/>
                  <a:pt x="309436" y="688331"/>
                  <a:pt x="289308" y="734338"/>
                </a:cubicBezTo>
                <a:cubicBezTo>
                  <a:pt x="244671" y="221022"/>
                  <a:pt x="286337" y="764460"/>
                  <a:pt x="315187" y="786097"/>
                </a:cubicBezTo>
                <a:cubicBezTo>
                  <a:pt x="375042" y="830987"/>
                  <a:pt x="259822" y="620232"/>
                  <a:pt x="306561" y="561810"/>
                </a:cubicBezTo>
                <a:cubicBezTo>
                  <a:pt x="345338" y="513339"/>
                  <a:pt x="335316" y="682580"/>
                  <a:pt x="349693" y="742965"/>
                </a:cubicBezTo>
                <a:cubicBezTo>
                  <a:pt x="315187" y="765969"/>
                  <a:pt x="281737" y="833312"/>
                  <a:pt x="246176" y="811976"/>
                </a:cubicBezTo>
                <a:cubicBezTo>
                  <a:pt x="203611" y="786437"/>
                  <a:pt x="185197" y="700427"/>
                  <a:pt x="220296" y="665327"/>
                </a:cubicBezTo>
                <a:cubicBezTo>
                  <a:pt x="250316" y="635306"/>
                  <a:pt x="260553" y="740089"/>
                  <a:pt x="280681" y="777470"/>
                </a:cubicBezTo>
                <a:cubicBezTo>
                  <a:pt x="243300" y="811976"/>
                  <a:pt x="219311" y="884160"/>
                  <a:pt x="168538" y="880987"/>
                </a:cubicBezTo>
                <a:cubicBezTo>
                  <a:pt x="130249" y="878594"/>
                  <a:pt x="163939" y="736924"/>
                  <a:pt x="142659" y="768844"/>
                </a:cubicBezTo>
                <a:cubicBezTo>
                  <a:pt x="112312" y="814365"/>
                  <a:pt x="136908" y="878112"/>
                  <a:pt x="134032" y="932746"/>
                </a:cubicBezTo>
                <a:cubicBezTo>
                  <a:pt x="111028" y="926995"/>
                  <a:pt x="69391" y="938799"/>
                  <a:pt x="65021" y="915493"/>
                </a:cubicBezTo>
                <a:cubicBezTo>
                  <a:pt x="57143" y="873478"/>
                  <a:pt x="77926" y="764496"/>
                  <a:pt x="108153" y="794723"/>
                </a:cubicBezTo>
                <a:cubicBezTo>
                  <a:pt x="153299" y="839869"/>
                  <a:pt x="125406" y="921244"/>
                  <a:pt x="134032" y="984504"/>
                </a:cubicBezTo>
                <a:cubicBezTo>
                  <a:pt x="90900" y="996006"/>
                  <a:pt x="48931" y="1013473"/>
                  <a:pt x="4636" y="1019010"/>
                </a:cubicBezTo>
                <a:cubicBezTo>
                  <a:pt x="-17094" y="1021726"/>
                  <a:pt x="43420" y="989531"/>
                  <a:pt x="65021" y="993131"/>
                </a:cubicBezTo>
                <a:cubicBezTo>
                  <a:pt x="89742" y="997251"/>
                  <a:pt x="36233" y="1047794"/>
                  <a:pt x="65021" y="1019010"/>
                </a:cubicBez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endParaRPr kumimoji="1" lang="ja-JP" altLang="en-US"/>
          </a:p>
        </p:txBody>
      </p:sp>
      <p:grpSp>
        <p:nvGrpSpPr>
          <p:cNvPr id="7" name="グループ化 6"/>
          <p:cNvGrpSpPr/>
          <p:nvPr/>
        </p:nvGrpSpPr>
        <p:grpSpPr>
          <a:xfrm>
            <a:off x="6116707" y="2344455"/>
            <a:ext cx="3082471" cy="1873958"/>
            <a:chOff x="6440418" y="2000331"/>
            <a:chExt cx="3082471" cy="1873958"/>
          </a:xfrm>
        </p:grpSpPr>
        <p:sp>
          <p:nvSpPr>
            <p:cNvPr id="8" name="雲形吹き出し 7"/>
            <p:cNvSpPr/>
            <p:nvPr/>
          </p:nvSpPr>
          <p:spPr>
            <a:xfrm>
              <a:off x="6440418" y="2000331"/>
              <a:ext cx="3082471" cy="1873958"/>
            </a:xfrm>
            <a:prstGeom prst="cloudCallout">
              <a:avLst>
                <a:gd name="adj1" fmla="val -70577"/>
                <a:gd name="adj2" fmla="val 45901"/>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6786904" y="2477830"/>
              <a:ext cx="2590540" cy="830997"/>
            </a:xfrm>
            <a:prstGeom prst="rect">
              <a:avLst/>
            </a:prstGeom>
            <a:noFill/>
          </p:spPr>
          <p:txBody>
            <a:bodyPr wrap="square" rtlCol="0">
              <a:spAutoFit/>
            </a:bodyPr>
            <a:lstStyle/>
            <a:p>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セキュリティ</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の観点で問題はないの？</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8" name="グループ化 17"/>
          <p:cNvGrpSpPr/>
          <p:nvPr/>
        </p:nvGrpSpPr>
        <p:grpSpPr>
          <a:xfrm>
            <a:off x="266854" y="2367293"/>
            <a:ext cx="3481868" cy="1572474"/>
            <a:chOff x="266854" y="2367293"/>
            <a:chExt cx="3481868" cy="1572474"/>
          </a:xfrm>
        </p:grpSpPr>
        <p:sp>
          <p:nvSpPr>
            <p:cNvPr id="5" name="雲形吹き出し 4"/>
            <p:cNvSpPr/>
            <p:nvPr/>
          </p:nvSpPr>
          <p:spPr>
            <a:xfrm>
              <a:off x="266854" y="2367293"/>
              <a:ext cx="3481868" cy="1572474"/>
            </a:xfrm>
            <a:prstGeom prst="cloudCallout">
              <a:avLst>
                <a:gd name="adj1" fmla="val 52789"/>
                <a:gd name="adj2" fmla="val 60933"/>
              </a:avLst>
            </a:prstGeom>
            <a:ln/>
          </p:spPr>
          <p:style>
            <a:lnRef idx="2">
              <a:schemeClr val="dk1"/>
            </a:lnRef>
            <a:fillRef idx="1">
              <a:schemeClr val="lt1"/>
            </a:fillRef>
            <a:effectRef idx="0">
              <a:schemeClr val="dk1"/>
            </a:effectRef>
            <a:fontRef idx="minor">
              <a:schemeClr val="dk1"/>
            </a:fontRef>
          </p:style>
          <p:txBody>
            <a:bodyPr rtlCol="0" anchor="ct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678251" y="2738031"/>
              <a:ext cx="2590540" cy="830997"/>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便利そうだけど、</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正確性</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はどうなの？</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 name="正方形/長方形 12"/>
          <p:cNvSpPr/>
          <p:nvPr/>
        </p:nvSpPr>
        <p:spPr>
          <a:xfrm>
            <a:off x="522117" y="958082"/>
            <a:ext cx="8677061" cy="461665"/>
          </a:xfrm>
          <a:prstGeom prst="rect">
            <a:avLst/>
          </a:prstGeom>
        </p:spPr>
        <p:txBody>
          <a:bodyPr wrap="square">
            <a:spAutoFit/>
          </a:bodyPr>
          <a:lstStyle/>
          <a:p>
            <a:pPr lvl="0" defTabSz="609555" fontAlgn="ctr">
              <a:spcAft>
                <a:spcPct val="0"/>
              </a:spcAft>
              <a:buClr>
                <a:schemeClr val="accent3">
                  <a:lumMod val="50000"/>
                  <a:lumOff val="50000"/>
                </a:schemeClr>
              </a:buClr>
            </a:pPr>
            <a:r>
              <a:rPr lang="en-US" altLang="ja-JP"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の商用利用は、支援先／自組織を含め</a:t>
            </a:r>
            <a:r>
              <a:rPr lang="ja-JP" altLang="en-US" sz="2400" b="1" u="sng"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初めての試み</a:t>
            </a:r>
            <a:endParaRPr lang="en-US" altLang="ja-JP" sz="2400"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p:cNvGrpSpPr/>
          <p:nvPr/>
        </p:nvGrpSpPr>
        <p:grpSpPr>
          <a:xfrm>
            <a:off x="21188" y="4453596"/>
            <a:ext cx="3187862" cy="1612900"/>
            <a:chOff x="21188" y="4453596"/>
            <a:chExt cx="3187862" cy="1612900"/>
          </a:xfrm>
        </p:grpSpPr>
        <p:sp>
          <p:nvSpPr>
            <p:cNvPr id="15" name="雲形吹き出し 14"/>
            <p:cNvSpPr/>
            <p:nvPr/>
          </p:nvSpPr>
          <p:spPr>
            <a:xfrm>
              <a:off x="21188" y="4453596"/>
              <a:ext cx="3187862" cy="1612900"/>
            </a:xfrm>
            <a:prstGeom prst="cloudCallout">
              <a:avLst>
                <a:gd name="adj1" fmla="val 68327"/>
                <a:gd name="adj2" fmla="val -26036"/>
              </a:avLst>
            </a:prstGeom>
            <a:ln/>
          </p:spPr>
          <p:style>
            <a:lnRef idx="2">
              <a:schemeClr val="dk1"/>
            </a:lnRef>
            <a:fillRef idx="1">
              <a:schemeClr val="lt1"/>
            </a:fillRef>
            <a:effectRef idx="0">
              <a:schemeClr val="dk1"/>
            </a:effectRef>
            <a:fontRef idx="minor">
              <a:schemeClr val="dk1"/>
            </a:fontRef>
          </p:style>
          <p:txBody>
            <a:bodyPr rtlCol="0" anchor="ct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591161" y="4887313"/>
              <a:ext cx="2590540" cy="830997"/>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現行システムへの</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影響</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395914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目標設定</a:t>
            </a:r>
            <a:endParaRPr kumimoji="1" lang="ja-JP" altLang="en-US" dirty="0"/>
          </a:p>
        </p:txBody>
      </p:sp>
      <p:sp>
        <p:nvSpPr>
          <p:cNvPr id="3" name="コンテンツ プレースホルダー 2"/>
          <p:cNvSpPr txBox="1">
            <a:spLocks/>
          </p:cNvSpPr>
          <p:nvPr/>
        </p:nvSpPr>
        <p:spPr>
          <a:xfrm>
            <a:off x="2895600" y="1276188"/>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円滑なデータ移行のために</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ホームベース 3"/>
          <p:cNvSpPr/>
          <p:nvPr/>
        </p:nvSpPr>
        <p:spPr>
          <a:xfrm>
            <a:off x="322650" y="1228031"/>
            <a:ext cx="2487225" cy="874258"/>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な</a:t>
            </a:r>
            <a:r>
              <a:rPr kumimoji="1" lang="ja-JP" altLang="en-US" sz="2400" b="1" dirty="0">
                <a:solidFill>
                  <a:schemeClr val="bg1"/>
                </a:solidFill>
                <a:latin typeface="Meiryo UI" panose="020B0604030504040204" pitchFamily="50" charset="-128"/>
                <a:ea typeface="Meiryo UI" panose="020B0604030504040204" pitchFamily="50" charset="-128"/>
              </a:rPr>
              <a:t>ん</a:t>
            </a:r>
            <a:r>
              <a:rPr kumimoji="1" lang="ja-JP" altLang="en-US" sz="2400" b="1" dirty="0" smtClean="0">
                <a:solidFill>
                  <a:schemeClr val="bg1"/>
                </a:solidFill>
                <a:latin typeface="Meiryo UI" panose="020B0604030504040204" pitchFamily="50" charset="-128"/>
                <a:ea typeface="Meiryo UI" panose="020B0604030504040204" pitchFamily="50" charset="-128"/>
              </a:rPr>
              <a:t>のために</a:t>
            </a:r>
          </a:p>
        </p:txBody>
      </p:sp>
      <p:sp>
        <p:nvSpPr>
          <p:cNvPr id="23" name="ホームベース 22"/>
          <p:cNvSpPr/>
          <p:nvPr/>
        </p:nvSpPr>
        <p:spPr>
          <a:xfrm>
            <a:off x="322650" y="2482586"/>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な</a:t>
            </a:r>
            <a:r>
              <a:rPr kumimoji="1" lang="ja-JP" altLang="en-US" sz="2400" b="1" dirty="0">
                <a:solidFill>
                  <a:schemeClr val="bg1"/>
                </a:solidFill>
                <a:latin typeface="Meiryo UI" panose="020B0604030504040204" pitchFamily="50" charset="-128"/>
                <a:ea typeface="Meiryo UI" panose="020B0604030504040204" pitchFamily="50" charset="-128"/>
              </a:rPr>
              <a:t>に</a:t>
            </a:r>
            <a:r>
              <a:rPr kumimoji="1" lang="ja-JP" altLang="en-US" sz="2400" b="1" dirty="0" smtClean="0">
                <a:solidFill>
                  <a:schemeClr val="bg1"/>
                </a:solidFill>
                <a:latin typeface="Meiryo UI" panose="020B0604030504040204" pitchFamily="50" charset="-128"/>
                <a:ea typeface="Meiryo UI" panose="020B0604030504040204" pitchFamily="50" charset="-128"/>
              </a:rPr>
              <a:t>を</a:t>
            </a:r>
          </a:p>
        </p:txBody>
      </p:sp>
      <p:sp>
        <p:nvSpPr>
          <p:cNvPr id="24" name="コンテンツ プレースホルダー 2"/>
          <p:cNvSpPr txBox="1">
            <a:spLocks/>
          </p:cNvSpPr>
          <p:nvPr/>
        </p:nvSpPr>
        <p:spPr>
          <a:xfrm>
            <a:off x="2895600" y="4974845"/>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短縮化する</a:t>
            </a:r>
            <a:endPar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5" name="ホームベース 24"/>
          <p:cNvSpPr/>
          <p:nvPr/>
        </p:nvSpPr>
        <p:spPr>
          <a:xfrm>
            <a:off x="322650" y="4993895"/>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どうする</a:t>
            </a:r>
          </a:p>
        </p:txBody>
      </p:sp>
      <p:sp>
        <p:nvSpPr>
          <p:cNvPr id="29" name="コンテンツ プレースホルダー 2"/>
          <p:cNvSpPr txBox="1">
            <a:spLocks/>
          </p:cNvSpPr>
          <p:nvPr/>
        </p:nvSpPr>
        <p:spPr>
          <a:xfrm>
            <a:off x="2895600" y="2509074"/>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システム切り替え時のデータ移行作業を</a:t>
            </a:r>
            <a:endPar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4" name="ホームベース 13"/>
          <p:cNvSpPr/>
          <p:nvPr/>
        </p:nvSpPr>
        <p:spPr>
          <a:xfrm>
            <a:off x="322650" y="3728715"/>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どうやって</a:t>
            </a:r>
          </a:p>
        </p:txBody>
      </p:sp>
      <p:sp>
        <p:nvSpPr>
          <p:cNvPr id="17" name="コンテンツ プレースホルダー 2"/>
          <p:cNvSpPr txBox="1">
            <a:spLocks/>
          </p:cNvSpPr>
          <p:nvPr/>
        </p:nvSpPr>
        <p:spPr>
          <a:xfrm>
            <a:off x="2895600" y="3741960"/>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rPr>
              <a:t>AWS DMS</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rPr>
              <a:t>を</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用いる場合の</a:t>
            </a:r>
            <a:r>
              <a:rPr lang="ja-JP" altLang="en-US" b="1" u="sng" spc="100" dirty="0" smtClean="0">
                <a:solidFill>
                  <a:srgbClr val="FF0000"/>
                </a:solidFill>
                <a:latin typeface="Meiryo UI" panose="020B0604030504040204" pitchFamily="50" charset="-128"/>
                <a:ea typeface="Meiryo UI" panose="020B0604030504040204" pitchFamily="50" charset="-128"/>
              </a:rPr>
              <a:t>不安要素を排除して</a:t>
            </a:r>
            <a:endParaRPr lang="en-US" altLang="ja-JP" b="1" u="sng" spc="1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2407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AWS Database Migration </a:t>
            </a:r>
            <a:r>
              <a:rPr lang="en-US" altLang="ja-JP" dirty="0" smtClean="0"/>
              <a:t>Service</a:t>
            </a:r>
            <a:r>
              <a:rPr lang="ja-JP" altLang="en-US" dirty="0" smtClean="0"/>
              <a:t>と</a:t>
            </a:r>
            <a:r>
              <a:rPr lang="ja-JP" altLang="en-US" dirty="0"/>
              <a:t>は</a:t>
            </a:r>
            <a:r>
              <a:rPr lang="ja-JP" altLang="en-US" dirty="0" smtClean="0"/>
              <a:t>（</a:t>
            </a:r>
            <a:r>
              <a:rPr lang="en-US" altLang="ja-JP" dirty="0" smtClean="0"/>
              <a:t>DMS</a:t>
            </a:r>
            <a:r>
              <a:rPr lang="ja-JP" altLang="en-US" dirty="0" smtClean="0"/>
              <a:t>）</a:t>
            </a:r>
            <a:endParaRPr kumimoji="1" lang="ja-JP" altLang="en-US" dirty="0"/>
          </a:p>
        </p:txBody>
      </p:sp>
      <p:pic>
        <p:nvPicPr>
          <p:cNvPr id="13"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186" y="3114087"/>
            <a:ext cx="724050" cy="814557"/>
          </a:xfrm>
          <a:prstGeom prst="rect">
            <a:avLst/>
          </a:prstGeom>
        </p:spPr>
      </p:pic>
      <p:grpSp>
        <p:nvGrpSpPr>
          <p:cNvPr id="77" name="グループ化 76"/>
          <p:cNvGrpSpPr/>
          <p:nvPr/>
        </p:nvGrpSpPr>
        <p:grpSpPr>
          <a:xfrm>
            <a:off x="4570980" y="916277"/>
            <a:ext cx="1632023" cy="5210175"/>
            <a:chOff x="5191849" y="908059"/>
            <a:chExt cx="1632023" cy="5210175"/>
          </a:xfrm>
        </p:grpSpPr>
        <p:grpSp>
          <p:nvGrpSpPr>
            <p:cNvPr id="60" name="グループ化 59"/>
            <p:cNvGrpSpPr/>
            <p:nvPr/>
          </p:nvGrpSpPr>
          <p:grpSpPr>
            <a:xfrm>
              <a:off x="5191849" y="908059"/>
              <a:ext cx="1592697" cy="5210175"/>
              <a:chOff x="5191849" y="908059"/>
              <a:chExt cx="1592697" cy="5210175"/>
            </a:xfrm>
          </p:grpSpPr>
          <p:sp>
            <p:nvSpPr>
              <p:cNvPr id="50" name="角丸四角形 49"/>
              <p:cNvSpPr/>
              <p:nvPr/>
            </p:nvSpPr>
            <p:spPr>
              <a:xfrm>
                <a:off x="5227448" y="908059"/>
                <a:ext cx="1507934" cy="5210175"/>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6"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pic>
            <p:nvPicPr>
              <p:cNvPr id="37" name="Picture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4733925"/>
                <a:ext cx="745340" cy="786748"/>
              </a:xfrm>
              <a:prstGeom prst="rect">
                <a:avLst/>
              </a:prstGeom>
            </p:spPr>
          </p:pic>
          <p:pic>
            <p:nvPicPr>
              <p:cNvPr id="38"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4854" y="3150592"/>
                <a:ext cx="652308" cy="754231"/>
              </a:xfrm>
              <a:prstGeom prst="rect">
                <a:avLst/>
              </a:prstGeom>
            </p:spPr>
          </p:pic>
          <p:sp>
            <p:nvSpPr>
              <p:cNvPr id="47"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48" name="TextBox 5"/>
            <p:cNvSpPr txBox="1">
              <a:spLocks noChangeArrowheads="1"/>
            </p:cNvSpPr>
            <p:nvPr/>
          </p:nvSpPr>
          <p:spPr bwMode="auto">
            <a:xfrm>
              <a:off x="5231175" y="3965350"/>
              <a:ext cx="1592697" cy="677108"/>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AWS RDS</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49" name="TextBox 5"/>
            <p:cNvSpPr txBox="1">
              <a:spLocks noChangeArrowheads="1"/>
            </p:cNvSpPr>
            <p:nvPr/>
          </p:nvSpPr>
          <p:spPr bwMode="auto">
            <a:xfrm>
              <a:off x="5231175" y="5577912"/>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78" name="グループ化 77"/>
          <p:cNvGrpSpPr/>
          <p:nvPr/>
        </p:nvGrpSpPr>
        <p:grpSpPr>
          <a:xfrm>
            <a:off x="8255509" y="922617"/>
            <a:ext cx="1592697" cy="5210175"/>
            <a:chOff x="8255509" y="922617"/>
            <a:chExt cx="1592697" cy="5210175"/>
          </a:xfrm>
          <a:solidFill>
            <a:schemeClr val="accent6">
              <a:lumMod val="20000"/>
              <a:lumOff val="80000"/>
            </a:schemeClr>
          </a:solidFill>
        </p:grpSpPr>
        <p:grpSp>
          <p:nvGrpSpPr>
            <p:cNvPr id="61" name="グループ化 60"/>
            <p:cNvGrpSpPr/>
            <p:nvPr/>
          </p:nvGrpSpPr>
          <p:grpSpPr>
            <a:xfrm>
              <a:off x="8255509" y="922617"/>
              <a:ext cx="1592697" cy="5210175"/>
              <a:chOff x="5206946" y="914399"/>
              <a:chExt cx="1592697" cy="5210175"/>
            </a:xfrm>
            <a:grpFill/>
          </p:grpSpPr>
          <p:sp>
            <p:nvSpPr>
              <p:cNvPr id="62" name="角丸四角形 61"/>
              <p:cNvSpPr/>
              <p:nvPr/>
            </p:nvSpPr>
            <p:spPr>
              <a:xfrm>
                <a:off x="5206946" y="914399"/>
                <a:ext cx="1592697" cy="5210175"/>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63"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140" y="1608852"/>
                <a:ext cx="652308" cy="826876"/>
              </a:xfrm>
              <a:prstGeom prst="rect">
                <a:avLst/>
              </a:prstGeom>
              <a:grpFill/>
              <a:ln>
                <a:noFill/>
              </a:ln>
            </p:spPr>
          </p:pic>
          <p:pic>
            <p:nvPicPr>
              <p:cNvPr id="64" name="Picture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624" y="4733925"/>
                <a:ext cx="745340" cy="786748"/>
              </a:xfrm>
              <a:prstGeom prst="rect">
                <a:avLst/>
              </a:prstGeom>
              <a:grpFill/>
              <a:ln>
                <a:noFill/>
              </a:ln>
            </p:spPr>
          </p:pic>
          <p:pic>
            <p:nvPicPr>
              <p:cNvPr id="65"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7140" y="3150592"/>
                <a:ext cx="652308" cy="754231"/>
              </a:xfrm>
              <a:prstGeom prst="rect">
                <a:avLst/>
              </a:prstGeom>
              <a:grpFill/>
              <a:ln>
                <a:noFill/>
              </a:ln>
            </p:spPr>
          </p:pic>
          <p:sp>
            <p:nvSpPr>
              <p:cNvPr id="66" name="TextBox 5"/>
              <p:cNvSpPr txBox="1">
                <a:spLocks noChangeArrowheads="1"/>
              </p:cNvSpPr>
              <p:nvPr/>
            </p:nvSpPr>
            <p:spPr bwMode="auto">
              <a:xfrm>
                <a:off x="5206946" y="2474431"/>
                <a:ext cx="1592697" cy="677108"/>
              </a:xfrm>
              <a:prstGeom prst="rect">
                <a:avLst/>
              </a:prstGeom>
              <a:grp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75" name="TextBox 5"/>
            <p:cNvSpPr txBox="1">
              <a:spLocks noChangeArrowheads="1"/>
            </p:cNvSpPr>
            <p:nvPr/>
          </p:nvSpPr>
          <p:spPr bwMode="auto">
            <a:xfrm>
              <a:off x="8255509" y="4018291"/>
              <a:ext cx="1592697" cy="677108"/>
            </a:xfrm>
            <a:prstGeom prst="rect">
              <a:avLst/>
            </a:prstGeom>
            <a:grp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AWS RDS</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76" name="TextBox 5"/>
            <p:cNvSpPr txBox="1">
              <a:spLocks noChangeArrowheads="1"/>
            </p:cNvSpPr>
            <p:nvPr/>
          </p:nvSpPr>
          <p:spPr bwMode="auto">
            <a:xfrm>
              <a:off x="8255509" y="5597949"/>
              <a:ext cx="1592697" cy="276999"/>
            </a:xfrm>
            <a:prstGeom prst="rect">
              <a:avLst/>
            </a:prstGeom>
            <a:grp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cxnSp>
        <p:nvCxnSpPr>
          <p:cNvPr id="5" name="直線矢印コネクタ 4"/>
          <p:cNvCxnSpPr/>
          <p:nvPr/>
        </p:nvCxnSpPr>
        <p:spPr>
          <a:xfrm>
            <a:off x="5868096" y="2030508"/>
            <a:ext cx="832249" cy="1240837"/>
          </a:xfrm>
          <a:prstGeom prst="straightConnector1">
            <a:avLst/>
          </a:prstGeom>
          <a:ln w="76200">
            <a:solidFill>
              <a:schemeClr val="accent2"/>
            </a:solidFill>
            <a:tailEnd type="arrow" w="lg" len="lg"/>
          </a:ln>
          <a:effectLst>
            <a:glow rad="228600">
              <a:schemeClr val="accent5">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V="1">
            <a:off x="5838454" y="3571148"/>
            <a:ext cx="883657" cy="6275"/>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p:nvPr/>
        </p:nvCxnSpPr>
        <p:spPr>
          <a:xfrm flipV="1">
            <a:off x="5943863" y="3867621"/>
            <a:ext cx="778248" cy="1352702"/>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V="1">
            <a:off x="7529236" y="2188883"/>
            <a:ext cx="864212" cy="96263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13" idx="3"/>
          </p:cNvCxnSpPr>
          <p:nvPr/>
        </p:nvCxnSpPr>
        <p:spPr>
          <a:xfrm flipV="1">
            <a:off x="7529236" y="3521365"/>
            <a:ext cx="960736" cy="1"/>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7490422" y="3928644"/>
            <a:ext cx="903026" cy="1337349"/>
          </a:xfrm>
          <a:prstGeom prst="straightConnector1">
            <a:avLst/>
          </a:prstGeom>
          <a:ln w="76200">
            <a:solidFill>
              <a:schemeClr val="accent6"/>
            </a:solidFill>
            <a:tailEnd type="arrow" w="lg" len="lg"/>
          </a:ln>
          <a:effectLst>
            <a:glow rad="228600">
              <a:schemeClr val="accent5">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4" name="円/楕円 3"/>
          <p:cNvSpPr/>
          <p:nvPr/>
        </p:nvSpPr>
        <p:spPr>
          <a:xfrm>
            <a:off x="6203003" y="4018291"/>
            <a:ext cx="1964016" cy="784875"/>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0" name="コンテンツ プレースホルダー 2"/>
          <p:cNvSpPr txBox="1">
            <a:spLocks/>
          </p:cNvSpPr>
          <p:nvPr/>
        </p:nvSpPr>
        <p:spPr>
          <a:xfrm>
            <a:off x="322650" y="1002018"/>
            <a:ext cx="4143489" cy="512443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Ø"/>
            </a:pPr>
            <a:r>
              <a:rPr lang="en-US" altLang="ja-JP" sz="24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8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既存のデータベースを最小限の</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ダウンタイムで移行できる</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AWS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が</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提供するサービス</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同種はもちろん、異種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RDBM</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の移行にも</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対応</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ある断面だけでなく、ソース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DB</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への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変更も</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がターゲット側へデータ移行（レプリケート）</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0" name="TextBox 5"/>
          <p:cNvSpPr txBox="1">
            <a:spLocks noChangeArrowheads="1"/>
          </p:cNvSpPr>
          <p:nvPr/>
        </p:nvSpPr>
        <p:spPr bwMode="auto">
          <a:xfrm>
            <a:off x="5943863" y="3975299"/>
            <a:ext cx="2525352" cy="615553"/>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a:p>
            <a:pPr algn="ctr"/>
            <a:r>
              <a:rPr lang="en-US" sz="1400" dirty="0" smtClean="0">
                <a:solidFill>
                  <a:schemeClr val="tx1">
                    <a:lumMod val="75000"/>
                    <a:lumOff val="25000"/>
                  </a:schemeClr>
                </a:solidFill>
                <a:latin typeface="Segoe UI Symbol" panose="020B0502040204020203" pitchFamily="34" charset="0"/>
                <a:ea typeface="Segoe UI Symbol" panose="020B0502040204020203" pitchFamily="34" charset="0"/>
                <a:cs typeface="Segoe UI Black" panose="020B0A02040204020203" pitchFamily="34" charset="0"/>
              </a:rPr>
              <a:t>(Database Migration Service)</a:t>
            </a:r>
            <a:endParaRPr lang="en-US" sz="1400" dirty="0">
              <a:solidFill>
                <a:schemeClr val="tx1">
                  <a:lumMod val="75000"/>
                  <a:lumOff val="25000"/>
                </a:schemeClr>
              </a:solidFill>
              <a:latin typeface="Segoe UI Symbol" panose="020B0502040204020203" pitchFamily="34" charset="0"/>
              <a:ea typeface="Segoe UI Symbol" panose="020B0502040204020203" pitchFamily="34" charset="0"/>
              <a:cs typeface="Segoe UI Black" panose="020B0A02040204020203" pitchFamily="34" charset="0"/>
            </a:endParaRPr>
          </a:p>
        </p:txBody>
      </p:sp>
      <p:sp>
        <p:nvSpPr>
          <p:cNvPr id="32" name="Rounded Rectangle 2"/>
          <p:cNvSpPr/>
          <p:nvPr/>
        </p:nvSpPr>
        <p:spPr>
          <a:xfrm>
            <a:off x="4698962" y="2841281"/>
            <a:ext cx="5003270" cy="3146160"/>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3" name="Picture 10" descr="「AWS アイコン」の画像検索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3174" y="5718338"/>
            <a:ext cx="606528" cy="468292"/>
          </a:xfrm>
          <a:prstGeom prst="rect">
            <a:avLst/>
          </a:prstGeom>
          <a:noFill/>
          <a:extLst>
            <a:ext uri="{909E8E84-426E-40DD-AFC4-6F175D3DCCD1}">
              <a14:hiddenFill xmlns:a14="http://schemas.microsoft.com/office/drawing/2010/main">
                <a:solidFill>
                  <a:srgbClr val="FFFFFF"/>
                </a:solidFill>
              </a14:hiddenFill>
            </a:ext>
          </a:extLst>
        </p:spPr>
      </p:pic>
      <p:sp>
        <p:nvSpPr>
          <p:cNvPr id="8" name="四角形吹き出し 7"/>
          <p:cNvSpPr/>
          <p:nvPr/>
        </p:nvSpPr>
        <p:spPr>
          <a:xfrm>
            <a:off x="6113699" y="781776"/>
            <a:ext cx="1988113" cy="960213"/>
          </a:xfrm>
          <a:prstGeom prst="wedgeRectCallout">
            <a:avLst>
              <a:gd name="adj1" fmla="val -73056"/>
              <a:gd name="adj2" fmla="val 10834"/>
            </a:avLst>
          </a:prstGeom>
          <a:ln/>
        </p:spPr>
        <p:style>
          <a:lnRef idx="2">
            <a:schemeClr val="accent2"/>
          </a:lnRef>
          <a:fillRef idx="1">
            <a:schemeClr val="lt1"/>
          </a:fillRef>
          <a:effectRef idx="0">
            <a:schemeClr val="accent2"/>
          </a:effectRef>
          <a:fontRef idx="minor">
            <a:schemeClr val="dk1"/>
          </a:fontRef>
        </p:style>
        <p:txBody>
          <a:bodyPr rtlCol="0" anchor="ctr"/>
          <a:lstStyle/>
          <a:p>
            <a:pPr lvl="0" defTabSz="609555" fontAlgn="ctr">
              <a:spcAft>
                <a:spcPct val="0"/>
              </a:spcAft>
            </a:pPr>
            <a:r>
              <a:rPr lang="ja-JP" altLang="en-US" sz="1600" spc="100" dirty="0">
                <a:solidFill>
                  <a:srgbClr val="000000">
                    <a:lumMod val="75000"/>
                    <a:lumOff val="25000"/>
                  </a:srgbClr>
                </a:solidFill>
                <a:latin typeface="Meiryo UI" panose="020B0604030504040204" pitchFamily="50" charset="-128"/>
                <a:ea typeface="Meiryo UI" panose="020B0604030504040204" pitchFamily="50" charset="-128"/>
              </a:rPr>
              <a:t>アプリケーションは</a:t>
            </a:r>
            <a:r>
              <a:rPr lang="ja-JP" altLang="en-US" sz="1600" spc="100" dirty="0" smtClean="0">
                <a:solidFill>
                  <a:srgbClr val="000000">
                    <a:lumMod val="75000"/>
                    <a:lumOff val="25000"/>
                  </a:srgbClr>
                </a:solidFill>
                <a:latin typeface="Meiryo UI" panose="020B0604030504040204" pitchFamily="50" charset="-128"/>
                <a:ea typeface="Meiryo UI" panose="020B0604030504040204" pitchFamily="50" charset="-128"/>
              </a:rPr>
              <a:t>稼働中でもターゲットへのデータ</a:t>
            </a:r>
            <a:r>
              <a:rPr lang="ja-JP" altLang="en-US" sz="1600" spc="100" dirty="0">
                <a:solidFill>
                  <a:srgbClr val="000000">
                    <a:lumMod val="75000"/>
                    <a:lumOff val="25000"/>
                  </a:srgbClr>
                </a:solidFill>
                <a:latin typeface="Meiryo UI" panose="020B0604030504040204" pitchFamily="50" charset="-128"/>
                <a:ea typeface="Meiryo UI" panose="020B0604030504040204" pitchFamily="50" charset="-128"/>
              </a:rPr>
              <a:t>移行が可能</a:t>
            </a:r>
          </a:p>
        </p:txBody>
      </p:sp>
    </p:spTree>
    <p:extLst>
      <p:ext uri="{BB962C8B-B14F-4D97-AF65-F5344CB8AC3E}">
        <p14:creationId xmlns:p14="http://schemas.microsoft.com/office/powerpoint/2010/main" val="1010245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直線矢印コネクタ 125"/>
          <p:cNvCxnSpPr/>
          <p:nvPr/>
        </p:nvCxnSpPr>
        <p:spPr>
          <a:xfrm>
            <a:off x="2298854" y="1974887"/>
            <a:ext cx="4863260" cy="0"/>
          </a:xfrm>
          <a:prstGeom prst="straightConnector1">
            <a:avLst/>
          </a:prstGeom>
          <a:ln w="34925">
            <a:solidFill>
              <a:schemeClr val="accent3">
                <a:lumMod val="75000"/>
                <a:lumOff val="25000"/>
              </a:schemeClr>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p:cNvCxnSpPr/>
          <p:nvPr/>
        </p:nvCxnSpPr>
        <p:spPr>
          <a:xfrm>
            <a:off x="2298851" y="3111443"/>
            <a:ext cx="4863260" cy="0"/>
          </a:xfrm>
          <a:prstGeom prst="straightConnector1">
            <a:avLst/>
          </a:prstGeom>
          <a:ln w="34925">
            <a:solidFill>
              <a:schemeClr val="accent3">
                <a:lumMod val="75000"/>
                <a:lumOff val="25000"/>
              </a:schemeClr>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0" name="直線矢印コネクタ 119"/>
          <p:cNvCxnSpPr/>
          <p:nvPr/>
        </p:nvCxnSpPr>
        <p:spPr>
          <a:xfrm>
            <a:off x="2298851" y="4226980"/>
            <a:ext cx="4863260" cy="0"/>
          </a:xfrm>
          <a:prstGeom prst="straightConnector1">
            <a:avLst/>
          </a:prstGeom>
          <a:ln w="34925">
            <a:solidFill>
              <a:schemeClr val="accent6"/>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p:nvPr/>
        </p:nvCxnSpPr>
        <p:spPr>
          <a:xfrm>
            <a:off x="2298851" y="5384557"/>
            <a:ext cx="4863260" cy="0"/>
          </a:xfrm>
          <a:prstGeom prst="straightConnector1">
            <a:avLst/>
          </a:prstGeom>
          <a:ln w="34925">
            <a:solidFill>
              <a:schemeClr val="accent6"/>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p:txBody>
          <a:bodyPr/>
          <a:lstStyle/>
          <a:p>
            <a:r>
              <a:rPr lang="ja-JP" altLang="en-US" dirty="0"/>
              <a:t>要件</a:t>
            </a:r>
            <a:r>
              <a:rPr kumimoji="1" lang="ja-JP" altLang="en-US" dirty="0" smtClean="0"/>
              <a:t>分析</a:t>
            </a:r>
            <a:r>
              <a:rPr lang="ja-JP" altLang="en-US" dirty="0" smtClean="0"/>
              <a:t>～課題の抽出</a:t>
            </a:r>
            <a:endParaRPr kumimoji="1" lang="ja-JP" altLang="en-US" dirty="0"/>
          </a:p>
        </p:txBody>
      </p:sp>
      <p:grpSp>
        <p:nvGrpSpPr>
          <p:cNvPr id="22" name="グループ化 21"/>
          <p:cNvGrpSpPr/>
          <p:nvPr/>
        </p:nvGrpSpPr>
        <p:grpSpPr>
          <a:xfrm>
            <a:off x="393248" y="879807"/>
            <a:ext cx="9296526" cy="4936087"/>
            <a:chOff x="393248" y="855498"/>
            <a:chExt cx="9296526" cy="5873282"/>
          </a:xfrm>
        </p:grpSpPr>
        <p:grpSp>
          <p:nvGrpSpPr>
            <p:cNvPr id="62" name="グループ化 61"/>
            <p:cNvGrpSpPr/>
            <p:nvPr/>
          </p:nvGrpSpPr>
          <p:grpSpPr>
            <a:xfrm>
              <a:off x="393248" y="855498"/>
              <a:ext cx="9202017" cy="5873282"/>
              <a:chOff x="393248" y="550698"/>
              <a:chExt cx="9202017" cy="5873282"/>
            </a:xfrm>
          </p:grpSpPr>
          <p:sp>
            <p:nvSpPr>
              <p:cNvPr id="48" name="正方形/長方形 47"/>
              <p:cNvSpPr/>
              <p:nvPr/>
            </p:nvSpPr>
            <p:spPr>
              <a:xfrm>
                <a:off x="4839654" y="4001459"/>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影響度</a:t>
                </a:r>
                <a:endParaRPr kumimoji="1" lang="en-US" altLang="ja-JP"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393248" y="550698"/>
                <a:ext cx="2000880"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ゴール</a:t>
                </a:r>
              </a:p>
            </p:txBody>
          </p:sp>
          <p:sp>
            <p:nvSpPr>
              <p:cNvPr id="35" name="正方形/長方形 34"/>
              <p:cNvSpPr/>
              <p:nvPr/>
            </p:nvSpPr>
            <p:spPr>
              <a:xfrm>
                <a:off x="4839653" y="551370"/>
                <a:ext cx="1836000"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軸</a:t>
                </a:r>
              </a:p>
            </p:txBody>
          </p:sp>
          <p:sp>
            <p:nvSpPr>
              <p:cNvPr id="36" name="正方形/長方形 35"/>
              <p:cNvSpPr/>
              <p:nvPr/>
            </p:nvSpPr>
            <p:spPr>
              <a:xfrm>
                <a:off x="2685974" y="551371"/>
                <a:ext cx="1868711"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お客様の思い</a:t>
                </a:r>
              </a:p>
            </p:txBody>
          </p:sp>
          <p:sp>
            <p:nvSpPr>
              <p:cNvPr id="37" name="正方形/長方形 36"/>
              <p:cNvSpPr/>
              <p:nvPr/>
            </p:nvSpPr>
            <p:spPr>
              <a:xfrm>
                <a:off x="393248" y="1322614"/>
                <a:ext cx="2000880" cy="5091754"/>
              </a:xfrm>
              <a:prstGeom prst="rect">
                <a:avLst/>
              </a:prstGeom>
              <a:solidFill>
                <a:schemeClr val="bg2"/>
              </a:solidFill>
              <a:ln>
                <a:solidFill>
                  <a:schemeClr val="accent2"/>
                </a:solidFill>
              </a:ln>
              <a:effectLst/>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dk1"/>
                    </a:solidFill>
                    <a:latin typeface="+mn-lt"/>
                    <a:ea typeface="+mn-ea"/>
                    <a:cs typeface="+mn-cs"/>
                  </a:defRPr>
                </a:lvl1pPr>
                <a:lvl2pPr marL="457133" algn="l" defTabSz="457133" rtl="0" eaLnBrk="1" latinLnBrk="0" hangingPunct="1">
                  <a:defRPr sz="1800" kern="1200">
                    <a:solidFill>
                      <a:schemeClr val="dk1"/>
                    </a:solidFill>
                    <a:latin typeface="+mn-lt"/>
                    <a:ea typeface="+mn-ea"/>
                    <a:cs typeface="+mn-cs"/>
                  </a:defRPr>
                </a:lvl2pPr>
                <a:lvl3pPr marL="914268" algn="l" defTabSz="457133" rtl="0" eaLnBrk="1" latinLnBrk="0" hangingPunct="1">
                  <a:defRPr sz="1800" kern="1200">
                    <a:solidFill>
                      <a:schemeClr val="dk1"/>
                    </a:solidFill>
                    <a:latin typeface="+mn-lt"/>
                    <a:ea typeface="+mn-ea"/>
                    <a:cs typeface="+mn-cs"/>
                  </a:defRPr>
                </a:lvl3pPr>
                <a:lvl4pPr marL="1371401" algn="l" defTabSz="457133" rtl="0" eaLnBrk="1" latinLnBrk="0" hangingPunct="1">
                  <a:defRPr sz="1800" kern="1200">
                    <a:solidFill>
                      <a:schemeClr val="dk1"/>
                    </a:solidFill>
                    <a:latin typeface="+mn-lt"/>
                    <a:ea typeface="+mn-ea"/>
                    <a:cs typeface="+mn-cs"/>
                  </a:defRPr>
                </a:lvl4pPr>
                <a:lvl5pPr marL="1828535" algn="l" defTabSz="457133" rtl="0" eaLnBrk="1" latinLnBrk="0" hangingPunct="1">
                  <a:defRPr sz="1800" kern="1200">
                    <a:solidFill>
                      <a:schemeClr val="dk1"/>
                    </a:solidFill>
                    <a:latin typeface="+mn-lt"/>
                    <a:ea typeface="+mn-ea"/>
                    <a:cs typeface="+mn-cs"/>
                  </a:defRPr>
                </a:lvl5pPr>
                <a:lvl6pPr marL="2285669" algn="l" defTabSz="457133" rtl="0" eaLnBrk="1" latinLnBrk="0" hangingPunct="1">
                  <a:defRPr sz="1800" kern="1200">
                    <a:solidFill>
                      <a:schemeClr val="dk1"/>
                    </a:solidFill>
                    <a:latin typeface="+mn-lt"/>
                    <a:ea typeface="+mn-ea"/>
                    <a:cs typeface="+mn-cs"/>
                  </a:defRPr>
                </a:lvl6pPr>
                <a:lvl7pPr marL="2742803" algn="l" defTabSz="457133" rtl="0" eaLnBrk="1" latinLnBrk="0" hangingPunct="1">
                  <a:defRPr sz="1800" kern="1200">
                    <a:solidFill>
                      <a:schemeClr val="dk1"/>
                    </a:solidFill>
                    <a:latin typeface="+mn-lt"/>
                    <a:ea typeface="+mn-ea"/>
                    <a:cs typeface="+mn-cs"/>
                  </a:defRPr>
                </a:lvl7pPr>
                <a:lvl8pPr marL="3199936" algn="l" defTabSz="457133" rtl="0" eaLnBrk="1" latinLnBrk="0" hangingPunct="1">
                  <a:defRPr sz="1800" kern="1200">
                    <a:solidFill>
                      <a:schemeClr val="dk1"/>
                    </a:solidFill>
                    <a:latin typeface="+mn-lt"/>
                    <a:ea typeface="+mn-ea"/>
                    <a:cs typeface="+mn-cs"/>
                  </a:defRPr>
                </a:lvl8pPr>
                <a:lvl9pPr marL="3657070" algn="l" defTabSz="457133" rtl="0" eaLnBrk="1" latinLnBrk="0" hangingPunct="1">
                  <a:defRPr sz="1800" kern="1200">
                    <a:solidFill>
                      <a:schemeClr val="dk1"/>
                    </a:solidFill>
                    <a:latin typeface="+mn-lt"/>
                    <a:ea typeface="+mn-ea"/>
                    <a:cs typeface="+mn-cs"/>
                  </a:defRPr>
                </a:lvl9pPr>
              </a:lstStyle>
              <a:p>
                <a:pPr algn="ctr"/>
                <a:r>
                  <a:rPr kumimoji="1" lang="ja-JP" altLang="en-US" sz="20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システム移行時に問題なく、円滑なデータ移行法</a:t>
                </a:r>
              </a:p>
            </p:txBody>
          </p:sp>
          <p:sp>
            <p:nvSpPr>
              <p:cNvPr id="42" name="正方形/長方形 41"/>
              <p:cNvSpPr/>
              <p:nvPr/>
            </p:nvSpPr>
            <p:spPr>
              <a:xfrm>
                <a:off x="2660753" y="1312998"/>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データ移行時間の極小化</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p:cNvSpPr/>
              <p:nvPr/>
            </p:nvSpPr>
            <p:spPr>
              <a:xfrm>
                <a:off x="2660752" y="2656495"/>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データの機密性</a:t>
                </a:r>
              </a:p>
            </p:txBody>
          </p:sp>
          <p:sp>
            <p:nvSpPr>
              <p:cNvPr id="44" name="正方形/長方形 43"/>
              <p:cNvSpPr/>
              <p:nvPr/>
            </p:nvSpPr>
            <p:spPr>
              <a:xfrm>
                <a:off x="2660751" y="3999992"/>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影響の少ない</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低リスク</a:t>
                </a:r>
                <a:r>
                  <a:rPr kumimoji="1" lang="ja-JP" altLang="en-US" dirty="0" err="1"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な</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p:cNvSpPr/>
              <p:nvPr/>
            </p:nvSpPr>
            <p:spPr>
              <a:xfrm>
                <a:off x="4839656" y="1314468"/>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ダウンタイム</a:t>
                </a:r>
                <a:endParaRPr kumimoji="1" lang="en-US" altLang="ja-JP"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4839655" y="2657965"/>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セキュリティ</a:t>
                </a:r>
              </a:p>
            </p:txBody>
          </p:sp>
          <p:sp>
            <p:nvSpPr>
              <p:cNvPr id="27" name="正方形/長方形 26"/>
              <p:cNvSpPr/>
              <p:nvPr/>
            </p:nvSpPr>
            <p:spPr>
              <a:xfrm>
                <a:off x="4839654" y="5344956"/>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正確性</a:t>
                </a:r>
                <a:endParaRPr kumimoji="1" lang="en-US" altLang="ja-JP"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2660751" y="5343488"/>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データの完全性</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p:cNvSpPr/>
              <p:nvPr/>
            </p:nvSpPr>
            <p:spPr>
              <a:xfrm>
                <a:off x="7162113" y="1322614"/>
                <a:ext cx="2433152" cy="107087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19</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時間の作業時間を</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en-US" altLang="ja-JP" sz="14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時間</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に短縮</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7162112" y="2666109"/>
                <a:ext cx="2433152" cy="107087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・人手でデータに触れる作業なし</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・中間データ必要なし</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・外部への通信なし</a:t>
                </a:r>
              </a:p>
            </p:txBody>
          </p:sp>
          <p:sp>
            <p:nvSpPr>
              <p:cNvPr id="52" name="正方形/長方形 51"/>
              <p:cNvSpPr/>
              <p:nvPr/>
            </p:nvSpPr>
            <p:spPr>
              <a:xfrm>
                <a:off x="7162111" y="4009606"/>
                <a:ext cx="2433152" cy="10708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①現行システムへの影響不明</a:t>
                </a:r>
                <a:endParaRPr kumimoji="1" lang="en-US" altLang="ja-JP"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②商用利用性能があるか</a:t>
                </a:r>
                <a:endPar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p:cNvSpPr/>
              <p:nvPr/>
            </p:nvSpPr>
            <p:spPr>
              <a:xfrm>
                <a:off x="7162111" y="5353101"/>
                <a:ext cx="2433152" cy="10708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③障害時の対応</a:t>
                </a:r>
              </a:p>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④</a:t>
                </a:r>
                <a:r>
                  <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内部処理が</a:t>
                </a: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ブラックボックス化</a:t>
                </a:r>
                <a:endParaRPr kumimoji="1" lang="en-US" altLang="ja-JP"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5" name="正方形/長方形 54"/>
            <p:cNvSpPr/>
            <p:nvPr/>
          </p:nvSpPr>
          <p:spPr>
            <a:xfrm>
              <a:off x="7162111" y="855498"/>
              <a:ext cx="2433152"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en-US" altLang="ja-JP"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の現状</a:t>
              </a:r>
            </a:p>
          </p:txBody>
        </p:sp>
        <p:sp>
          <p:nvSpPr>
            <p:cNvPr id="114" name="角丸四角形 113"/>
            <p:cNvSpPr/>
            <p:nvPr/>
          </p:nvSpPr>
          <p:spPr>
            <a:xfrm rot="526519">
              <a:off x="8995741" y="1504326"/>
              <a:ext cx="690550" cy="37821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角丸四角形 128"/>
            <p:cNvSpPr/>
            <p:nvPr/>
          </p:nvSpPr>
          <p:spPr>
            <a:xfrm rot="526519">
              <a:off x="8995742" y="2699793"/>
              <a:ext cx="690550" cy="37821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角丸四角形 137"/>
            <p:cNvSpPr/>
            <p:nvPr/>
          </p:nvSpPr>
          <p:spPr>
            <a:xfrm rot="526519">
              <a:off x="8421216" y="3972871"/>
              <a:ext cx="1268459" cy="37821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課題①②</a:t>
              </a:r>
            </a:p>
          </p:txBody>
        </p:sp>
        <p:sp>
          <p:nvSpPr>
            <p:cNvPr id="139" name="角丸四角形 138"/>
            <p:cNvSpPr/>
            <p:nvPr/>
          </p:nvSpPr>
          <p:spPr>
            <a:xfrm rot="526519">
              <a:off x="8404534" y="5404828"/>
              <a:ext cx="1285240" cy="37821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課題③④</a:t>
              </a:r>
            </a:p>
          </p:txBody>
        </p:sp>
      </p:grpSp>
      <p:sp>
        <p:nvSpPr>
          <p:cNvPr id="127" name="正方形/長方形 126"/>
          <p:cNvSpPr/>
          <p:nvPr/>
        </p:nvSpPr>
        <p:spPr>
          <a:xfrm>
            <a:off x="2685973" y="5968236"/>
            <a:ext cx="5765547"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defTabSz="609555" fontAlgn="ctr">
              <a:spcAft>
                <a:spcPct val="0"/>
              </a:spcAft>
              <a:buClr>
                <a:schemeClr val="accent3">
                  <a:lumMod val="50000"/>
                  <a:lumOff val="50000"/>
                </a:schemeClr>
              </a:buClr>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有識者へのヒヤリングやベンダーへの問い合わせを行い、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defTabSz="609555" fontAlgn="ctr">
              <a:spcAft>
                <a:spcPct val="0"/>
              </a:spcAft>
              <a:buClr>
                <a:schemeClr val="accent3">
                  <a:lumMod val="50000"/>
                  <a:lumOff val="50000"/>
                </a:schemeClr>
              </a:buCl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自ら観点の洗い出しを実施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0" name="曲折矢印 139"/>
          <p:cNvSpPr/>
          <p:nvPr/>
        </p:nvSpPr>
        <p:spPr>
          <a:xfrm rot="16200000" flipV="1">
            <a:off x="8510410" y="5757005"/>
            <a:ext cx="597606" cy="715383"/>
          </a:xfrm>
          <a:prstGeom prst="bentArrow">
            <a:avLst>
              <a:gd name="adj1" fmla="val 25000"/>
              <a:gd name="adj2" fmla="val 30829"/>
              <a:gd name="adj3" fmla="val 36215"/>
              <a:gd name="adj4" fmla="val 43750"/>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42" name="正方形/長方形 141"/>
          <p:cNvSpPr/>
          <p:nvPr/>
        </p:nvSpPr>
        <p:spPr>
          <a:xfrm>
            <a:off x="1554149" y="5968236"/>
            <a:ext cx="1106602" cy="646331"/>
          </a:xfrm>
          <a:prstGeom prst="rect">
            <a:avLst/>
          </a:prstGeom>
          <a:solidFill>
            <a:schemeClr val="accent5"/>
          </a:solidFill>
        </p:spPr>
        <p:style>
          <a:lnRef idx="2">
            <a:schemeClr val="accent5"/>
          </a:lnRef>
          <a:fillRef idx="1">
            <a:schemeClr val="lt1"/>
          </a:fillRef>
          <a:effectRef idx="0">
            <a:schemeClr val="accent5"/>
          </a:effectRef>
          <a:fontRef idx="minor">
            <a:schemeClr val="dk1"/>
          </a:fontRef>
        </p:style>
        <p:txBody>
          <a:bodyPr wrap="square">
            <a:spAutoFit/>
          </a:bodyPr>
          <a:lstStyle/>
          <a:p>
            <a:pPr lvl="0" algn="ctr" defTabSz="609555" fontAlgn="ctr">
              <a:spcAft>
                <a:spcPct val="0"/>
              </a:spcAft>
              <a:buClr>
                <a:schemeClr val="accent3">
                  <a:lumMod val="50000"/>
                  <a:lumOff val="50000"/>
                </a:schemeClr>
              </a:buClr>
            </a:pPr>
            <a:r>
              <a:rPr lang="ja-JP" altLang="en-US" b="1" spc="1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課題の洗い出し</a:t>
            </a:r>
            <a:endParaRPr lang="en-US" altLang="ja-JP" b="1" spc="1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96229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プレゼンテーションテンプレート04">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resentation_Template_A4_JP">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1004-02-発表資料-道田洋司</Template>
  <TotalTime>11678</TotalTime>
  <Words>3855</Words>
  <Application>Microsoft Office PowerPoint</Application>
  <PresentationFormat>A4 210 x 297 mm</PresentationFormat>
  <Paragraphs>947</Paragraphs>
  <Slides>32</Slides>
  <Notes>15</Notes>
  <HiddenSlides>8</HiddenSlides>
  <MMClips>0</MMClips>
  <ScaleCrop>false</ScaleCrop>
  <HeadingPairs>
    <vt:vector size="6" baseType="variant">
      <vt:variant>
        <vt:lpstr>使用されているフォント</vt:lpstr>
      </vt:variant>
      <vt:variant>
        <vt:i4>16</vt:i4>
      </vt:variant>
      <vt:variant>
        <vt:lpstr>テーマ</vt:lpstr>
      </vt:variant>
      <vt:variant>
        <vt:i4>2</vt:i4>
      </vt:variant>
      <vt:variant>
        <vt:lpstr>スライド タイトル</vt:lpstr>
      </vt:variant>
      <vt:variant>
        <vt:i4>32</vt:i4>
      </vt:variant>
    </vt:vector>
  </HeadingPairs>
  <TitlesOfParts>
    <vt:vector size="50" baseType="lpstr">
      <vt:lpstr>Helvetica Neue</vt:lpstr>
      <vt:lpstr>HGPGothicE</vt:lpstr>
      <vt:lpstr>HGPGothicE</vt:lpstr>
      <vt:lpstr>HGPｺﾞｼｯｸE </vt:lpstr>
      <vt:lpstr>HGP創英角ｺﾞｼｯｸUB</vt:lpstr>
      <vt:lpstr>Meiryo UI</vt:lpstr>
      <vt:lpstr>MeiryoKe_Console</vt:lpstr>
      <vt:lpstr>MS PGothic</vt:lpstr>
      <vt:lpstr>MS PGothic</vt:lpstr>
      <vt:lpstr>メイリオ</vt:lpstr>
      <vt:lpstr>Arial</vt:lpstr>
      <vt:lpstr>Calibri</vt:lpstr>
      <vt:lpstr>Segoe UI</vt:lpstr>
      <vt:lpstr>Segoe UI Black</vt:lpstr>
      <vt:lpstr>Segoe UI Symbol</vt:lpstr>
      <vt:lpstr>Wingdings</vt:lpstr>
      <vt:lpstr>プレゼンテーションテンプレート04</vt:lpstr>
      <vt:lpstr>Presentation_Template_A4_JP</vt:lpstr>
      <vt:lpstr>OJT成果発表 最新技術ツールを利用する上での事前検証</vt:lpstr>
      <vt:lpstr>発表サマリ</vt:lpstr>
      <vt:lpstr>はじめに　～プロジェクト概要～</vt:lpstr>
      <vt:lpstr>はじめに　～担当業務～</vt:lpstr>
      <vt:lpstr>テーマ選定</vt:lpstr>
      <vt:lpstr>DMSを利用する上で</vt:lpstr>
      <vt:lpstr>目標設定</vt:lpstr>
      <vt:lpstr>AWS Database Migration Serviceとは（DMS）</vt:lpstr>
      <vt:lpstr>要件分析～課題の抽出</vt:lpstr>
      <vt:lpstr>対策案の検討</vt:lpstr>
      <vt:lpstr>課題への対策 ~性能試験~</vt:lpstr>
      <vt:lpstr>エラー起きました。こんな原因です。こんな観点不足でした。</vt:lpstr>
      <vt:lpstr>システム切り替え当日までに影響範囲とか見切って大丈夫にしましたよ。</vt:lpstr>
      <vt:lpstr>効果の測定</vt:lpstr>
      <vt:lpstr>価値と成功要因</vt:lpstr>
      <vt:lpstr>今後の展望</vt:lpstr>
      <vt:lpstr>PowerPoint プレゼンテーション</vt:lpstr>
      <vt:lpstr>Appendix</vt:lpstr>
      <vt:lpstr>課題への対策　～冗長化～</vt:lpstr>
      <vt:lpstr>課題への対策　～整合性チェック～</vt:lpstr>
      <vt:lpstr>ベンダへの問い合わせ（たぶんappendix）</vt:lpstr>
      <vt:lpstr>移行方法の洗い出し</vt:lpstr>
      <vt:lpstr>でもエラー出ちゃいましたのスライド（分量の問題で一旦なし）</vt:lpstr>
      <vt:lpstr>PowerPoint プレゼンテーション</vt:lpstr>
      <vt:lpstr>PowerPoint プレゼンテーション</vt:lpstr>
      <vt:lpstr>移行方法の選定</vt:lpstr>
      <vt:lpstr>方針の確定</vt:lpstr>
      <vt:lpstr>はじめに　～担当業務～</vt:lpstr>
      <vt:lpstr>要件整理（Ｐ～Ｄ）</vt:lpstr>
      <vt:lpstr>現状把握　</vt:lpstr>
      <vt:lpstr>対策案の検討</vt:lpstr>
      <vt:lpstr>課題への対策　～整合性チェック～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道田　洋司</dc:creator>
  <cp:lastModifiedBy>平野　大貴</cp:lastModifiedBy>
  <cp:revision>523</cp:revision>
  <cp:lastPrinted>2011-11-22T23:58:23Z</cp:lastPrinted>
  <dcterms:created xsi:type="dcterms:W3CDTF">2017-09-26T12:19:53Z</dcterms:created>
  <dcterms:modified xsi:type="dcterms:W3CDTF">2018-09-20T12:23:33Z</dcterms:modified>
</cp:coreProperties>
</file>