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45"/>
    <a:srgbClr val="00284C"/>
    <a:srgbClr val="031333"/>
    <a:srgbClr val="003360"/>
    <a:srgbClr val="5E7DD4"/>
    <a:srgbClr val="029FD0"/>
    <a:srgbClr val="014C63"/>
    <a:srgbClr val="2CCAFC"/>
    <a:srgbClr val="365CC8"/>
    <a:srgbClr val="274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van Soares" userId="e41b96a9fb11ad4c" providerId="LiveId" clId="{EEE4693D-7892-4526-ABC4-95A500B1B051}"/>
    <pc:docChg chg="addSld delSld modSld sldOrd">
      <pc:chgData name="Gilvan Soares" userId="e41b96a9fb11ad4c" providerId="LiveId" clId="{EEE4693D-7892-4526-ABC4-95A500B1B051}" dt="2023-04-17T00:14:09.475" v="3" actId="47"/>
      <pc:docMkLst>
        <pc:docMk/>
      </pc:docMkLst>
      <pc:sldChg chg="new del ord">
        <pc:chgData name="Gilvan Soares" userId="e41b96a9fb11ad4c" providerId="LiveId" clId="{EEE4693D-7892-4526-ABC4-95A500B1B051}" dt="2023-04-17T00:14:09.475" v="3" actId="47"/>
        <pc:sldMkLst>
          <pc:docMk/>
          <pc:sldMk cId="3849807325" sldId="317"/>
        </pc:sldMkLst>
      </pc:sldChg>
    </pc:docChg>
  </pc:docChgLst>
  <pc:docChgLst>
    <pc:chgData name="Gilvan Soares" userId="e41b96a9fb11ad4c" providerId="LiveId" clId="{3CC81F37-037C-4198-8702-D88F4300A3D6}"/>
    <pc:docChg chg="custSel modSld">
      <pc:chgData name="Gilvan Soares" userId="e41b96a9fb11ad4c" providerId="LiveId" clId="{3CC81F37-037C-4198-8702-D88F4300A3D6}" dt="2023-09-22T00:31:39.660" v="3" actId="478"/>
      <pc:docMkLst>
        <pc:docMk/>
      </pc:docMkLst>
      <pc:sldChg chg="delSp mod">
        <pc:chgData name="Gilvan Soares" userId="e41b96a9fb11ad4c" providerId="LiveId" clId="{3CC81F37-037C-4198-8702-D88F4300A3D6}" dt="2023-09-22T00:31:29.448" v="0" actId="478"/>
        <pc:sldMkLst>
          <pc:docMk/>
          <pc:sldMk cId="3744216950" sldId="313"/>
        </pc:sldMkLst>
        <pc:picChg chg="del">
          <ac:chgData name="Gilvan Soares" userId="e41b96a9fb11ad4c" providerId="LiveId" clId="{3CC81F37-037C-4198-8702-D88F4300A3D6}" dt="2023-09-22T00:31:29.448" v="0" actId="478"/>
          <ac:picMkLst>
            <pc:docMk/>
            <pc:sldMk cId="3744216950" sldId="313"/>
            <ac:picMk id="14" creationId="{F682D3D9-DE25-2658-AFCC-1B4C27E0CC25}"/>
          </ac:picMkLst>
        </pc:picChg>
      </pc:sldChg>
      <pc:sldChg chg="delSp mod">
        <pc:chgData name="Gilvan Soares" userId="e41b96a9fb11ad4c" providerId="LiveId" clId="{3CC81F37-037C-4198-8702-D88F4300A3D6}" dt="2023-09-22T00:31:32.609" v="1" actId="478"/>
        <pc:sldMkLst>
          <pc:docMk/>
          <pc:sldMk cId="753081388" sldId="314"/>
        </pc:sldMkLst>
        <pc:picChg chg="del">
          <ac:chgData name="Gilvan Soares" userId="e41b96a9fb11ad4c" providerId="LiveId" clId="{3CC81F37-037C-4198-8702-D88F4300A3D6}" dt="2023-09-22T00:31:32.609" v="1" actId="478"/>
          <ac:picMkLst>
            <pc:docMk/>
            <pc:sldMk cId="753081388" sldId="314"/>
            <ac:picMk id="6" creationId="{8F96C469-FE7B-B5ED-3D63-8BF4E228A076}"/>
          </ac:picMkLst>
        </pc:picChg>
      </pc:sldChg>
      <pc:sldChg chg="delSp mod">
        <pc:chgData name="Gilvan Soares" userId="e41b96a9fb11ad4c" providerId="LiveId" clId="{3CC81F37-037C-4198-8702-D88F4300A3D6}" dt="2023-09-22T00:31:36.396" v="2" actId="478"/>
        <pc:sldMkLst>
          <pc:docMk/>
          <pc:sldMk cId="2631447561" sldId="315"/>
        </pc:sldMkLst>
        <pc:picChg chg="del">
          <ac:chgData name="Gilvan Soares" userId="e41b96a9fb11ad4c" providerId="LiveId" clId="{3CC81F37-037C-4198-8702-D88F4300A3D6}" dt="2023-09-22T00:31:36.396" v="2" actId="478"/>
          <ac:picMkLst>
            <pc:docMk/>
            <pc:sldMk cId="2631447561" sldId="315"/>
            <ac:picMk id="5" creationId="{DA4248BA-95F3-6E35-8C58-EAC8F0A45E73}"/>
          </ac:picMkLst>
        </pc:picChg>
      </pc:sldChg>
      <pc:sldChg chg="delSp mod">
        <pc:chgData name="Gilvan Soares" userId="e41b96a9fb11ad4c" providerId="LiveId" clId="{3CC81F37-037C-4198-8702-D88F4300A3D6}" dt="2023-09-22T00:31:39.660" v="3" actId="478"/>
        <pc:sldMkLst>
          <pc:docMk/>
          <pc:sldMk cId="87695784" sldId="316"/>
        </pc:sldMkLst>
        <pc:picChg chg="del">
          <ac:chgData name="Gilvan Soares" userId="e41b96a9fb11ad4c" providerId="LiveId" clId="{3CC81F37-037C-4198-8702-D88F4300A3D6}" dt="2023-09-22T00:31:39.660" v="3" actId="478"/>
          <ac:picMkLst>
            <pc:docMk/>
            <pc:sldMk cId="87695784" sldId="316"/>
            <ac:picMk id="9" creationId="{E9C69CAA-AAEC-31F2-28CE-16A84968CD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1965747" y="768674"/>
            <a:ext cx="2395072" cy="910423"/>
          </a:xfrm>
          <a:prstGeom prst="roundRect">
            <a:avLst>
              <a:gd name="adj" fmla="val 17481"/>
            </a:avLst>
          </a:prstGeom>
          <a:solidFill>
            <a:srgbClr val="001643"/>
          </a:soli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99CC5D5-9349-468E-A7EE-38AA98C61989}"/>
              </a:ext>
            </a:extLst>
          </p:cNvPr>
          <p:cNvSpPr/>
          <p:nvPr/>
        </p:nvSpPr>
        <p:spPr>
          <a:xfrm>
            <a:off x="207281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4528308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BF41794-298D-0FF4-838E-F662E4621C5B}"/>
              </a:ext>
            </a:extLst>
          </p:cNvPr>
          <p:cNvSpPr/>
          <p:nvPr/>
        </p:nvSpPr>
        <p:spPr>
          <a:xfrm>
            <a:off x="464790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7046375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9597ED-ADF5-1D09-7492-BC1393DB3E7F}"/>
              </a:ext>
            </a:extLst>
          </p:cNvPr>
          <p:cNvSpPr/>
          <p:nvPr/>
        </p:nvSpPr>
        <p:spPr>
          <a:xfrm>
            <a:off x="7189342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564442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06AABBC-8603-C59C-94DD-BCAC6793FB4B}"/>
              </a:ext>
            </a:extLst>
          </p:cNvPr>
          <p:cNvSpPr/>
          <p:nvPr/>
        </p:nvSpPr>
        <p:spPr>
          <a:xfrm>
            <a:off x="9689655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489120" y="123921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Montserrat SemiBold" panose="00000700000000000000" pitchFamily="2" charset="0"/>
              </a:rPr>
              <a:t>Dashboard RH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5327374" y="1882491"/>
            <a:ext cx="6639588" cy="2243257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5327374" y="4236720"/>
            <a:ext cx="3342694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786190" y="4236720"/>
            <a:ext cx="3180771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127332" y="147571"/>
            <a:ext cx="1603523" cy="1559350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133425" y="2080310"/>
            <a:ext cx="1603522" cy="4666719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135826" y="1480941"/>
            <a:ext cx="1360137" cy="770413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225038" y="1701886"/>
            <a:ext cx="1629857" cy="378424"/>
          </a:xfrm>
          <a:prstGeom prst="roundRect">
            <a:avLst>
              <a:gd name="adj" fmla="val 50000"/>
            </a:avLst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875190" y="1882492"/>
            <a:ext cx="3342694" cy="4772308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277825" y="1744459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Montserrat SemiBold" panose="00000700000000000000" pitchFamily="2" charset="0"/>
              </a:rPr>
              <a:t>Contratações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460486B-72CA-6A58-A45A-97564165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0" y="982800"/>
            <a:ext cx="482400" cy="4824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A5DED424-9BB9-E898-9F0E-772DE610D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00" y="982800"/>
            <a:ext cx="482400" cy="482400"/>
          </a:xfrm>
          <a:prstGeom prst="rect">
            <a:avLst/>
          </a:prstGeom>
        </p:spPr>
      </p:pic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443C12CF-AE21-51CA-4D90-006A48912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00" y="950400"/>
            <a:ext cx="529200" cy="529200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9273C16D-8674-9E62-C8BD-8B8D49D6C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400" y="993600"/>
            <a:ext cx="453600" cy="4536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277825" y="247861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Salário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277825" y="325506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Montserrat SemiBold" panose="00000700000000000000" pitchFamily="2" charset="0"/>
              </a:rPr>
              <a:t>Func</a:t>
            </a:r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. Ativos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18362DC-8E39-9BDF-9541-929F5FA75A58}"/>
              </a:ext>
            </a:extLst>
          </p:cNvPr>
          <p:cNvSpPr txBox="1"/>
          <p:nvPr/>
        </p:nvSpPr>
        <p:spPr>
          <a:xfrm>
            <a:off x="277825" y="405042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Desligados</a:t>
            </a:r>
          </a:p>
        </p:txBody>
      </p:sp>
    </p:spTree>
    <p:extLst>
      <p:ext uri="{BB962C8B-B14F-4D97-AF65-F5344CB8AC3E}">
        <p14:creationId xmlns:p14="http://schemas.microsoft.com/office/powerpoint/2010/main" val="37442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1965747" y="768674"/>
            <a:ext cx="2395072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99CC5D5-9349-468E-A7EE-38AA98C61989}"/>
              </a:ext>
            </a:extLst>
          </p:cNvPr>
          <p:cNvSpPr/>
          <p:nvPr/>
        </p:nvSpPr>
        <p:spPr>
          <a:xfrm>
            <a:off x="207281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4528308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rgbClr val="001643"/>
          </a:soli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BF41794-298D-0FF4-838E-F662E4621C5B}"/>
              </a:ext>
            </a:extLst>
          </p:cNvPr>
          <p:cNvSpPr/>
          <p:nvPr/>
        </p:nvSpPr>
        <p:spPr>
          <a:xfrm>
            <a:off x="464790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7046375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9597ED-ADF5-1D09-7492-BC1393DB3E7F}"/>
              </a:ext>
            </a:extLst>
          </p:cNvPr>
          <p:cNvSpPr/>
          <p:nvPr/>
        </p:nvSpPr>
        <p:spPr>
          <a:xfrm>
            <a:off x="7189342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564442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06AABBC-8603-C59C-94DD-BCAC6793FB4B}"/>
              </a:ext>
            </a:extLst>
          </p:cNvPr>
          <p:cNvSpPr/>
          <p:nvPr/>
        </p:nvSpPr>
        <p:spPr>
          <a:xfrm>
            <a:off x="9689655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489120" y="123921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Montserrat SemiBold" panose="00000700000000000000" pitchFamily="2" charset="0"/>
              </a:rPr>
              <a:t>Dashboard RH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5327374" y="1882491"/>
            <a:ext cx="6639588" cy="2243257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5327374" y="4236720"/>
            <a:ext cx="3342694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786190" y="4236720"/>
            <a:ext cx="3180771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136518" y="160307"/>
            <a:ext cx="1603523" cy="2288124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135826" y="2112598"/>
            <a:ext cx="1360137" cy="896820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875190" y="1882492"/>
            <a:ext cx="3342694" cy="4772308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F5F058-AA1E-DA0D-EB56-CFF3B8E56ACB}"/>
              </a:ext>
            </a:extLst>
          </p:cNvPr>
          <p:cNvSpPr/>
          <p:nvPr/>
        </p:nvSpPr>
        <p:spPr>
          <a:xfrm>
            <a:off x="225038" y="2430660"/>
            <a:ext cx="1629857" cy="378424"/>
          </a:xfrm>
          <a:prstGeom prst="roundRect">
            <a:avLst>
              <a:gd name="adj" fmla="val 50000"/>
            </a:avLst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277825" y="247861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Montserrat SemiBold" panose="00000700000000000000" pitchFamily="2" charset="0"/>
              </a:rPr>
              <a:t>Salário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EA2F690-FD60-E9AD-C39E-A1AA6A08892C}"/>
              </a:ext>
            </a:extLst>
          </p:cNvPr>
          <p:cNvSpPr/>
          <p:nvPr/>
        </p:nvSpPr>
        <p:spPr>
          <a:xfrm>
            <a:off x="133425" y="2809084"/>
            <a:ext cx="1603522" cy="3937945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0A2F9318-46B2-E3B9-D610-59E0BD27C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0" y="982800"/>
            <a:ext cx="482400" cy="482400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6EB6BFE3-98FD-17E6-C7C0-26A5F316F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00" y="982800"/>
            <a:ext cx="482400" cy="4824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7F16CE9F-50C9-9F94-C89A-5BD2A89E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00" y="950400"/>
            <a:ext cx="529200" cy="529200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77582BD4-1A1D-6FB5-D5B7-856E819A6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400" y="993600"/>
            <a:ext cx="453600" cy="45360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A613DA0B-1DD4-4418-E6CD-D9155E020549}"/>
              </a:ext>
            </a:extLst>
          </p:cNvPr>
          <p:cNvSpPr txBox="1"/>
          <p:nvPr/>
        </p:nvSpPr>
        <p:spPr>
          <a:xfrm>
            <a:off x="277825" y="1744459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Contratações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79C2F46-0C7E-4F4A-57E2-64F3548AF91A}"/>
              </a:ext>
            </a:extLst>
          </p:cNvPr>
          <p:cNvSpPr txBox="1"/>
          <p:nvPr/>
        </p:nvSpPr>
        <p:spPr>
          <a:xfrm>
            <a:off x="277825" y="325506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Montserrat SemiBold" panose="00000700000000000000" pitchFamily="2" charset="0"/>
              </a:rPr>
              <a:t>Func</a:t>
            </a:r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. Ativos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EE0BBC0-C8FC-E2C4-DEE6-7780049C9EB0}"/>
              </a:ext>
            </a:extLst>
          </p:cNvPr>
          <p:cNvSpPr txBox="1"/>
          <p:nvPr/>
        </p:nvSpPr>
        <p:spPr>
          <a:xfrm>
            <a:off x="277825" y="405042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Desligados</a:t>
            </a:r>
          </a:p>
        </p:txBody>
      </p:sp>
    </p:spTree>
    <p:extLst>
      <p:ext uri="{BB962C8B-B14F-4D97-AF65-F5344CB8AC3E}">
        <p14:creationId xmlns:p14="http://schemas.microsoft.com/office/powerpoint/2010/main" val="75308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1965747" y="768674"/>
            <a:ext cx="2395072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99CC5D5-9349-468E-A7EE-38AA98C61989}"/>
              </a:ext>
            </a:extLst>
          </p:cNvPr>
          <p:cNvSpPr/>
          <p:nvPr/>
        </p:nvSpPr>
        <p:spPr>
          <a:xfrm>
            <a:off x="207281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4528308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BF41794-298D-0FF4-838E-F662E4621C5B}"/>
              </a:ext>
            </a:extLst>
          </p:cNvPr>
          <p:cNvSpPr/>
          <p:nvPr/>
        </p:nvSpPr>
        <p:spPr>
          <a:xfrm>
            <a:off x="464790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7046375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rgbClr val="001643"/>
          </a:soli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9597ED-ADF5-1D09-7492-BC1393DB3E7F}"/>
              </a:ext>
            </a:extLst>
          </p:cNvPr>
          <p:cNvSpPr/>
          <p:nvPr/>
        </p:nvSpPr>
        <p:spPr>
          <a:xfrm>
            <a:off x="7189342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564442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06AABBC-8603-C59C-94DD-BCAC6793FB4B}"/>
              </a:ext>
            </a:extLst>
          </p:cNvPr>
          <p:cNvSpPr/>
          <p:nvPr/>
        </p:nvSpPr>
        <p:spPr>
          <a:xfrm>
            <a:off x="9689655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489120" y="123921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Montserrat SemiBold" panose="00000700000000000000" pitchFamily="2" charset="0"/>
              </a:rPr>
              <a:t>Dashboard RH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5327374" y="1882491"/>
            <a:ext cx="6639588" cy="2243257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5327374" y="4236720"/>
            <a:ext cx="3342694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786190" y="4236720"/>
            <a:ext cx="3180771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135825" y="142535"/>
            <a:ext cx="1603523" cy="3074679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133425" y="3595640"/>
            <a:ext cx="1603522" cy="3151388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135826" y="2958018"/>
            <a:ext cx="1360137" cy="896820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875190" y="1882492"/>
            <a:ext cx="3342694" cy="4772308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C1F9DDC-59C8-DF88-4E0E-E45B6D231EC3}"/>
              </a:ext>
            </a:extLst>
          </p:cNvPr>
          <p:cNvSpPr/>
          <p:nvPr/>
        </p:nvSpPr>
        <p:spPr>
          <a:xfrm>
            <a:off x="225038" y="3217216"/>
            <a:ext cx="1629857" cy="378424"/>
          </a:xfrm>
          <a:prstGeom prst="roundRect">
            <a:avLst>
              <a:gd name="adj" fmla="val 50000"/>
            </a:avLst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277825" y="325506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002060"/>
                </a:solidFill>
                <a:latin typeface="Montserrat SemiBold" panose="00000700000000000000" pitchFamily="2" charset="0"/>
              </a:rPr>
              <a:t>Func</a:t>
            </a:r>
            <a:r>
              <a:rPr lang="pt-BR" sz="1400" dirty="0">
                <a:solidFill>
                  <a:srgbClr val="002060"/>
                </a:solidFill>
                <a:latin typeface="Montserrat SemiBold" panose="00000700000000000000" pitchFamily="2" charset="0"/>
              </a:rPr>
              <a:t>. Ativos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7A756134-97C1-929A-6CB3-E92E1A19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0" y="982800"/>
            <a:ext cx="482400" cy="48240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FF0EA33-6DEE-E1CA-96B7-B0B50F2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00" y="982800"/>
            <a:ext cx="482400" cy="482400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DD131AD0-9A65-8248-E9F6-DF12E1F3E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00" y="950400"/>
            <a:ext cx="529200" cy="5292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F9688DA5-3BEE-DC75-CB44-BB55358D4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400" y="993600"/>
            <a:ext cx="453600" cy="4536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E90E271F-3B7E-3555-385D-4BF2234CDEFB}"/>
              </a:ext>
            </a:extLst>
          </p:cNvPr>
          <p:cNvSpPr txBox="1"/>
          <p:nvPr/>
        </p:nvSpPr>
        <p:spPr>
          <a:xfrm>
            <a:off x="277825" y="247861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Salário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83F09EF-3B31-7732-BA7C-5E0329ED1A56}"/>
              </a:ext>
            </a:extLst>
          </p:cNvPr>
          <p:cNvSpPr txBox="1"/>
          <p:nvPr/>
        </p:nvSpPr>
        <p:spPr>
          <a:xfrm>
            <a:off x="277825" y="405042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Desligados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761DDD8-7BE3-3EFC-1365-6506D8CCD181}"/>
              </a:ext>
            </a:extLst>
          </p:cNvPr>
          <p:cNvSpPr txBox="1"/>
          <p:nvPr/>
        </p:nvSpPr>
        <p:spPr>
          <a:xfrm>
            <a:off x="277825" y="1744459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Contratações</a:t>
            </a:r>
          </a:p>
        </p:txBody>
      </p:sp>
    </p:spTree>
    <p:extLst>
      <p:ext uri="{BB962C8B-B14F-4D97-AF65-F5344CB8AC3E}">
        <p14:creationId xmlns:p14="http://schemas.microsoft.com/office/powerpoint/2010/main" val="263144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1965747" y="768674"/>
            <a:ext cx="2395072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99CC5D5-9349-468E-A7EE-38AA98C61989}"/>
              </a:ext>
            </a:extLst>
          </p:cNvPr>
          <p:cNvSpPr/>
          <p:nvPr/>
        </p:nvSpPr>
        <p:spPr>
          <a:xfrm>
            <a:off x="207281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4528308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BF41794-298D-0FF4-838E-F662E4621C5B}"/>
              </a:ext>
            </a:extLst>
          </p:cNvPr>
          <p:cNvSpPr/>
          <p:nvPr/>
        </p:nvSpPr>
        <p:spPr>
          <a:xfrm>
            <a:off x="464790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7046375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9597ED-ADF5-1D09-7492-BC1393DB3E7F}"/>
              </a:ext>
            </a:extLst>
          </p:cNvPr>
          <p:cNvSpPr/>
          <p:nvPr/>
        </p:nvSpPr>
        <p:spPr>
          <a:xfrm>
            <a:off x="7189342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564442" y="768674"/>
            <a:ext cx="2349155" cy="910423"/>
          </a:xfrm>
          <a:prstGeom prst="roundRect">
            <a:avLst>
              <a:gd name="adj" fmla="val 17481"/>
            </a:avLst>
          </a:prstGeom>
          <a:solidFill>
            <a:srgbClr val="001643"/>
          </a:soli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06AABBC-8603-C59C-94DD-BCAC6793FB4B}"/>
              </a:ext>
            </a:extLst>
          </p:cNvPr>
          <p:cNvSpPr/>
          <p:nvPr/>
        </p:nvSpPr>
        <p:spPr>
          <a:xfrm>
            <a:off x="9689655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489120" y="123921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Montserrat SemiBold" panose="00000700000000000000" pitchFamily="2" charset="0"/>
              </a:rPr>
              <a:t>Dashboard RH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5327374" y="1882491"/>
            <a:ext cx="6639588" cy="2243257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5327374" y="4236720"/>
            <a:ext cx="3342694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786190" y="4236720"/>
            <a:ext cx="3180771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135825" y="142535"/>
            <a:ext cx="1603523" cy="3863818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135825" y="4384778"/>
            <a:ext cx="1601121" cy="2362250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135826" y="3889469"/>
            <a:ext cx="1360137" cy="896820"/>
          </a:xfrm>
          <a:prstGeom prst="roundRect">
            <a:avLst>
              <a:gd name="adj" fmla="val 6689"/>
            </a:avLst>
          </a:prstGeom>
          <a:solidFill>
            <a:srgbClr val="001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875190" y="1882492"/>
            <a:ext cx="3342694" cy="4772308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6D04346-C464-4E9F-0E8F-D03FC4306BCE}"/>
              </a:ext>
            </a:extLst>
          </p:cNvPr>
          <p:cNvSpPr/>
          <p:nvPr/>
        </p:nvSpPr>
        <p:spPr>
          <a:xfrm>
            <a:off x="225038" y="4006354"/>
            <a:ext cx="1629857" cy="378424"/>
          </a:xfrm>
          <a:prstGeom prst="roundRect">
            <a:avLst>
              <a:gd name="adj" fmla="val 50000"/>
            </a:avLst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277825" y="405042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Montserrat SemiBold" panose="00000700000000000000" pitchFamily="2" charset="0"/>
              </a:rPr>
              <a:t>Desligados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1FA5EC8-F569-887F-5365-62598054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0" y="982800"/>
            <a:ext cx="482400" cy="48240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58B2FF4A-AE52-8EF9-C8A1-7A6AB725F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00" y="982800"/>
            <a:ext cx="482400" cy="482400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9C317594-54AA-DCD4-626E-D0CA4E97F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00" y="950400"/>
            <a:ext cx="529200" cy="5292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2EF84E7-1F57-B0B0-146D-267C9C55E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400" y="993600"/>
            <a:ext cx="453600" cy="4536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EF4BCFCE-C524-5207-F393-52DE72168423}"/>
              </a:ext>
            </a:extLst>
          </p:cNvPr>
          <p:cNvSpPr txBox="1"/>
          <p:nvPr/>
        </p:nvSpPr>
        <p:spPr>
          <a:xfrm>
            <a:off x="277825" y="247861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Salário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368339D-F309-EEF5-BC89-35C768382396}"/>
              </a:ext>
            </a:extLst>
          </p:cNvPr>
          <p:cNvSpPr txBox="1"/>
          <p:nvPr/>
        </p:nvSpPr>
        <p:spPr>
          <a:xfrm>
            <a:off x="277825" y="1744459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Contratações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23821BB-96EF-7DBB-2BC6-F13DE4F86C98}"/>
              </a:ext>
            </a:extLst>
          </p:cNvPr>
          <p:cNvSpPr txBox="1"/>
          <p:nvPr/>
        </p:nvSpPr>
        <p:spPr>
          <a:xfrm>
            <a:off x="277825" y="325506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Montserrat SemiBold" panose="00000700000000000000" pitchFamily="2" charset="0"/>
              </a:rPr>
              <a:t>Func</a:t>
            </a:r>
            <a:r>
              <a:rPr lang="pt-BR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. Ativos</a:t>
            </a:r>
          </a:p>
        </p:txBody>
      </p:sp>
    </p:spTree>
    <p:extLst>
      <p:ext uri="{BB962C8B-B14F-4D97-AF65-F5344CB8AC3E}">
        <p14:creationId xmlns:p14="http://schemas.microsoft.com/office/powerpoint/2010/main" val="87695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</TotalTime>
  <Words>32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Gilvan Soares</cp:lastModifiedBy>
  <cp:revision>52</cp:revision>
  <dcterms:created xsi:type="dcterms:W3CDTF">2021-01-25T21:40:29Z</dcterms:created>
  <dcterms:modified xsi:type="dcterms:W3CDTF">2023-09-22T00:31:48Z</dcterms:modified>
</cp:coreProperties>
</file>