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65F4-B0E8-42BA-97F7-8558829D23BB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BD30-04C5-489D-A914-FFB82E513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22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65F4-B0E8-42BA-97F7-8558829D23BB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BD30-04C5-489D-A914-FFB82E513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06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65F4-B0E8-42BA-97F7-8558829D23BB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BD30-04C5-489D-A914-FFB82E513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08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65F4-B0E8-42BA-97F7-8558829D23BB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BD30-04C5-489D-A914-FFB82E513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0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65F4-B0E8-42BA-97F7-8558829D23BB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BD30-04C5-489D-A914-FFB82E513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4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65F4-B0E8-42BA-97F7-8558829D23BB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BD30-04C5-489D-A914-FFB82E513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25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65F4-B0E8-42BA-97F7-8558829D23BB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BD30-04C5-489D-A914-FFB82E513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39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65F4-B0E8-42BA-97F7-8558829D23BB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BD30-04C5-489D-A914-FFB82E513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65F4-B0E8-42BA-97F7-8558829D23BB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BD30-04C5-489D-A914-FFB82E513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44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65F4-B0E8-42BA-97F7-8558829D23BB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BD30-04C5-489D-A914-FFB82E513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3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65F4-B0E8-42BA-97F7-8558829D23BB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BD30-04C5-489D-A914-FFB82E513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06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65F4-B0E8-42BA-97F7-8558829D23BB}" type="datetimeFigureOut">
              <a:rPr lang="pt-BR" smtClean="0"/>
              <a:t>26/10/2015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BD30-04C5-489D-A914-FFB82E513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Quadro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654"/>
            </a:avLst>
          </a:prstGeom>
          <a:gradFill flip="none" rotWithShape="1">
            <a:gsLst>
              <a:gs pos="100000">
                <a:schemeClr val="tx1">
                  <a:lumMod val="75000"/>
                  <a:lumOff val="25000"/>
                </a:schemeClr>
              </a:gs>
              <a:gs pos="89000">
                <a:schemeClr val="accent3">
                  <a:lumMod val="60000"/>
                  <a:lumOff val="4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76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Copperplate Gothic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Higor</dc:creator>
  <cp:lastModifiedBy>Higor</cp:lastModifiedBy>
  <cp:revision>5</cp:revision>
  <dcterms:created xsi:type="dcterms:W3CDTF">2015-10-26T19:42:51Z</dcterms:created>
  <dcterms:modified xsi:type="dcterms:W3CDTF">2015-10-27T02:48:59Z</dcterms:modified>
</cp:coreProperties>
</file>