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0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0801350" cy="10801350"/>
  <p:notesSz cx="6858000" cy="9144000"/>
  <p:defaultTextStyle>
    <a:defPPr>
      <a:defRPr lang="pt-BR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400"/>
    <a:srgbClr val="FF3F19"/>
    <a:srgbClr val="FF522F"/>
    <a:srgbClr val="EA2700"/>
    <a:srgbClr val="8AFF81"/>
    <a:srgbClr val="4DFF3F"/>
    <a:srgbClr val="67FF5B"/>
    <a:srgbClr val="3CFF2D"/>
    <a:srgbClr val="6E6C62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>
      <p:cViewPr varScale="1">
        <p:scale>
          <a:sx n="45" d="100"/>
          <a:sy n="45" d="100"/>
        </p:scale>
        <p:origin x="1068" y="54"/>
      </p:cViewPr>
      <p:guideLst>
        <p:guide orient="horz" pos="3402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01" y="3355420"/>
            <a:ext cx="9181148" cy="231528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0203" y="6120765"/>
            <a:ext cx="756094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50532" y="680086"/>
            <a:ext cx="2870983" cy="1451681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7579" y="680086"/>
            <a:ext cx="8432930" cy="1451681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232" y="6940868"/>
            <a:ext cx="9181148" cy="214526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232" y="4578074"/>
            <a:ext cx="9181148" cy="236279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7580" y="3970497"/>
            <a:ext cx="5651956" cy="1122640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9559" y="3970497"/>
            <a:ext cx="5651956" cy="1122640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068" y="432555"/>
            <a:ext cx="972121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68" y="2417803"/>
            <a:ext cx="4772472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0068" y="3425428"/>
            <a:ext cx="4772472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936" y="2417803"/>
            <a:ext cx="4774347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936" y="3425428"/>
            <a:ext cx="4774347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068" y="430054"/>
            <a:ext cx="3553570" cy="18302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3028" y="430055"/>
            <a:ext cx="6038255" cy="921865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40068" y="2260283"/>
            <a:ext cx="3553570" cy="7388424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7140" y="7560945"/>
            <a:ext cx="6480810" cy="8926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7140" y="965121"/>
            <a:ext cx="6480810" cy="648081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7140" y="8453557"/>
            <a:ext cx="6480810" cy="1267658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40068" y="432555"/>
            <a:ext cx="9721215" cy="1800225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68" y="2520316"/>
            <a:ext cx="9721215" cy="7128392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400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E34A-FEFC-41C9-9DDA-644E82D452B0}" type="datetimeFigureOut">
              <a:rPr lang="pt-BR" smtClean="0"/>
              <a:t>09/01/2016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90461" y="10011252"/>
            <a:ext cx="3420428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409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7792-56AB-4796-B09D-AFA783A32E1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rgbClr val="00C459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80675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17535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72377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680675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817535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472377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em curva para a direita 10"/>
          <p:cNvSpPr/>
          <p:nvPr/>
        </p:nvSpPr>
        <p:spPr>
          <a:xfrm>
            <a:off x="3400411" y="7543815"/>
            <a:ext cx="4000528" cy="2143140"/>
          </a:xfrm>
          <a:prstGeom prst="curvedRightArrow">
            <a:avLst>
              <a:gd name="adj1" fmla="val 21326"/>
              <a:gd name="adj2" fmla="val 50000"/>
              <a:gd name="adj3" fmla="val 30486"/>
            </a:avLst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77" y="2634801"/>
            <a:ext cx="6495996" cy="5531748"/>
          </a:xfrm>
          <a:prstGeom prst="rect">
            <a:avLst/>
          </a:prstGeom>
          <a:effectLst>
            <a:outerShdw blurRad="165100" dist="76200" dir="19800000" algn="l" rotWithShape="0">
              <a:prstClr val="black">
                <a:alpha val="8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92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2295260" y="2160315"/>
            <a:ext cx="6210830" cy="5688632"/>
            <a:chOff x="2358197" y="2520355"/>
            <a:chExt cx="5599042" cy="5112568"/>
          </a:xfrm>
          <a:effectLst/>
        </p:grpSpPr>
        <p:sp>
          <p:nvSpPr>
            <p:cNvPr id="11" name="Cubo 10"/>
            <p:cNvSpPr/>
            <p:nvPr/>
          </p:nvSpPr>
          <p:spPr>
            <a:xfrm flipH="1">
              <a:off x="5688707" y="4464571"/>
              <a:ext cx="2268532" cy="3168352"/>
            </a:xfrm>
            <a:prstGeom prst="cube">
              <a:avLst>
                <a:gd name="adj" fmla="val 32522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90500" dist="76200" dir="18600000" algn="ctr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ubo 8"/>
            <p:cNvSpPr/>
            <p:nvPr/>
          </p:nvSpPr>
          <p:spPr>
            <a:xfrm flipH="1">
              <a:off x="3564751" y="4464571"/>
              <a:ext cx="2376264" cy="2951768"/>
            </a:xfrm>
            <a:prstGeom prst="cube">
              <a:avLst>
                <a:gd name="adj" fmla="val 27325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90500" dist="76200" dir="18600000" algn="ctr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ubo 9"/>
            <p:cNvSpPr/>
            <p:nvPr/>
          </p:nvSpPr>
          <p:spPr>
            <a:xfrm flipH="1">
              <a:off x="4500575" y="2520355"/>
              <a:ext cx="2376264" cy="2520280"/>
            </a:xfrm>
            <a:prstGeom prst="cube">
              <a:avLst>
                <a:gd name="adj" fmla="val 19388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90500" dist="76200" dir="18600000" algn="ctr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500575" y="6984851"/>
              <a:ext cx="576344" cy="21602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6E6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7309167" y="5364671"/>
              <a:ext cx="359900" cy="18002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6E6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5245477" y="4680595"/>
              <a:ext cx="443229" cy="22992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6E6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ubo 15"/>
            <p:cNvSpPr/>
            <p:nvPr/>
          </p:nvSpPr>
          <p:spPr>
            <a:xfrm flipH="1">
              <a:off x="2358197" y="5184651"/>
              <a:ext cx="1782618" cy="2448272"/>
            </a:xfrm>
            <a:prstGeom prst="cube">
              <a:avLst>
                <a:gd name="adj" fmla="val 37555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90500" dist="76200" dir="18600000" algn="ctr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3249506" y="5963392"/>
              <a:ext cx="422977" cy="1573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6E6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513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86062" y="393041"/>
            <a:ext cx="10080000" cy="10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 rot="13338909">
            <a:off x="7822871" y="3107123"/>
            <a:ext cx="319200" cy="3600401"/>
            <a:chOff x="7557533" y="3960515"/>
            <a:chExt cx="319200" cy="3600401"/>
          </a:xfrm>
          <a:solidFill>
            <a:schemeClr val="bg1"/>
          </a:solidFill>
          <a:effectLst>
            <a:outerShdw blurRad="203200" dist="50800" dir="5400000" algn="ctr" rotWithShape="0">
              <a:srgbClr val="000000">
                <a:alpha val="79000"/>
              </a:srgbClr>
            </a:outerShdw>
          </a:effectLst>
        </p:grpSpPr>
        <p:sp>
          <p:nvSpPr>
            <p:cNvPr id="4" name="Trapezoide 3"/>
            <p:cNvSpPr/>
            <p:nvPr/>
          </p:nvSpPr>
          <p:spPr>
            <a:xfrm>
              <a:off x="7557533" y="4176539"/>
              <a:ext cx="319200" cy="288032"/>
            </a:xfrm>
            <a:prstGeom prst="trapezoid">
              <a:avLst>
                <a:gd name="adj" fmla="val 27646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7557533" y="4509892"/>
              <a:ext cx="319200" cy="305102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isósceles 7"/>
            <p:cNvSpPr/>
            <p:nvPr/>
          </p:nvSpPr>
          <p:spPr>
            <a:xfrm>
              <a:off x="7645125" y="3960515"/>
              <a:ext cx="144016" cy="153521"/>
            </a:xfrm>
            <a:prstGeom prst="triangl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959463" y="2677333"/>
            <a:ext cx="4421999" cy="5157531"/>
            <a:chOff x="1741788" y="2556244"/>
            <a:chExt cx="4421999" cy="5157531"/>
          </a:xfrm>
        </p:grpSpPr>
        <p:sp>
          <p:nvSpPr>
            <p:cNvPr id="24" name="Ondulado 23"/>
            <p:cNvSpPr/>
            <p:nvPr/>
          </p:nvSpPr>
          <p:spPr>
            <a:xfrm rot="5166131">
              <a:off x="1233621" y="3064411"/>
              <a:ext cx="4339289" cy="3322955"/>
            </a:xfrm>
            <a:prstGeom prst="wave">
              <a:avLst>
                <a:gd name="adj1" fmla="val 4688"/>
                <a:gd name="adj2" fmla="val -36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04800" dist="63500" dir="13200000" algn="ctr" rotWithShape="0">
                <a:srgbClr val="000000">
                  <a:alpha val="7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Ondulado 1"/>
            <p:cNvSpPr/>
            <p:nvPr/>
          </p:nvSpPr>
          <p:spPr>
            <a:xfrm rot="5166131">
              <a:off x="1580140" y="3306590"/>
              <a:ext cx="4339289" cy="3322955"/>
            </a:xfrm>
            <a:prstGeom prst="wave">
              <a:avLst>
                <a:gd name="adj1" fmla="val 4688"/>
                <a:gd name="adj2" fmla="val -3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04800" dist="63500" dir="13200000" algn="ctr" rotWithShape="0">
                <a:srgbClr val="000000">
                  <a:alpha val="7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ndulado 4"/>
            <p:cNvSpPr/>
            <p:nvPr/>
          </p:nvSpPr>
          <p:spPr>
            <a:xfrm rot="5166131">
              <a:off x="1956402" y="3594621"/>
              <a:ext cx="4339289" cy="3322955"/>
            </a:xfrm>
            <a:prstGeom prst="wave">
              <a:avLst>
                <a:gd name="adj1" fmla="val 4688"/>
                <a:gd name="adj2" fmla="val -36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04800" dist="63500" dir="13200000" algn="ctr" rotWithShape="0">
                <a:srgbClr val="000000">
                  <a:alpha val="7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ndulado 5"/>
            <p:cNvSpPr/>
            <p:nvPr/>
          </p:nvSpPr>
          <p:spPr>
            <a:xfrm rot="5166131">
              <a:off x="2332665" y="3882653"/>
              <a:ext cx="4339289" cy="3322955"/>
            </a:xfrm>
            <a:prstGeom prst="wave">
              <a:avLst>
                <a:gd name="adj1" fmla="val 4688"/>
                <a:gd name="adj2" fmla="val -366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04800" dist="63500" dir="13200000" algn="ctr" rotWithShape="0">
                <a:srgbClr val="000000">
                  <a:alpha val="7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21415863">
              <a:off x="3253694" y="4598896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 rot="21415863">
              <a:off x="3251141" y="4980507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 rot="21415863">
              <a:off x="3205476" y="5382777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21415863">
              <a:off x="3167326" y="5779899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 rot="21415863">
              <a:off x="3122802" y="6161511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 rot="21415863">
              <a:off x="3135427" y="6519184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 rot="21415863">
              <a:off x="3122802" y="6870821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 rot="21415863">
              <a:off x="3218102" y="7258469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 rot="21415863">
              <a:off x="3289857" y="4214844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 rot="21415863">
              <a:off x="3232072" y="3836475"/>
              <a:ext cx="2647701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285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3" t="12601" r="21538" b="19477"/>
          <a:stretch/>
        </p:blipFill>
        <p:spPr>
          <a:xfrm>
            <a:off x="4896619" y="2736379"/>
            <a:ext cx="5191421" cy="4117334"/>
          </a:xfrm>
          <a:prstGeom prst="rect">
            <a:avLst/>
          </a:prstGeom>
          <a:effectLst>
            <a:outerShdw blurRad="215900" dist="101600" dir="10800000" algn="ctr" rotWithShape="0">
              <a:srgbClr val="000000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836997" y="2733671"/>
            <a:ext cx="6436750" cy="5105009"/>
            <a:chOff x="707339" y="2469270"/>
            <a:chExt cx="6436750" cy="5105009"/>
          </a:xfrm>
        </p:grpSpPr>
        <p:sp>
          <p:nvSpPr>
            <p:cNvPr id="4" name="Retângulo 3"/>
            <p:cNvSpPr/>
            <p:nvPr/>
          </p:nvSpPr>
          <p:spPr>
            <a:xfrm>
              <a:off x="5616699" y="4788047"/>
              <a:ext cx="864096" cy="936104"/>
            </a:xfrm>
            <a:prstGeom prst="rect">
              <a:avLst/>
            </a:prstGeom>
            <a:solidFill>
              <a:srgbClr val="6E6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rapezoide 4"/>
            <p:cNvSpPr/>
            <p:nvPr/>
          </p:nvSpPr>
          <p:spPr>
            <a:xfrm>
              <a:off x="2520355" y="3031093"/>
              <a:ext cx="3528392" cy="1923293"/>
            </a:xfrm>
            <a:prstGeom prst="trapezoid">
              <a:avLst>
                <a:gd name="adj" fmla="val 42691"/>
              </a:avLst>
            </a:prstGeom>
            <a:solidFill>
              <a:srgbClr val="6E6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3" t="12601" r="21538" b="19477"/>
            <a:stretch/>
          </p:blipFill>
          <p:spPr>
            <a:xfrm>
              <a:off x="707339" y="2469270"/>
              <a:ext cx="6436750" cy="5105009"/>
            </a:xfrm>
            <a:prstGeom prst="rect">
              <a:avLst/>
            </a:prstGeom>
            <a:effectLst>
              <a:outerShdw blurRad="215900" dist="101600" dir="10800000" algn="ctr" rotWithShape="0">
                <a:srgbClr val="000000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305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3" t="12601" r="21538" b="19477"/>
          <a:stretch/>
        </p:blipFill>
        <p:spPr>
          <a:xfrm>
            <a:off x="5760715" y="2736379"/>
            <a:ext cx="3740367" cy="2966498"/>
          </a:xfrm>
          <a:prstGeom prst="rect">
            <a:avLst/>
          </a:prstGeom>
          <a:effectLst>
            <a:outerShdw blurRad="215900" dist="101600" dir="10800000" algn="ctr" rotWithShape="0">
              <a:srgbClr val="000000">
                <a:alpha val="65000"/>
              </a:srgbClr>
            </a:outerShdw>
          </a:effectLst>
        </p:spPr>
      </p:pic>
      <p:grpSp>
        <p:nvGrpSpPr>
          <p:cNvPr id="3" name="Grupo 2"/>
          <p:cNvGrpSpPr/>
          <p:nvPr/>
        </p:nvGrpSpPr>
        <p:grpSpPr>
          <a:xfrm>
            <a:off x="1723668" y="2304331"/>
            <a:ext cx="5004216" cy="7694470"/>
            <a:chOff x="2340675" y="1471585"/>
            <a:chExt cx="6120000" cy="9679344"/>
          </a:xfrm>
        </p:grpSpPr>
        <p:sp>
          <p:nvSpPr>
            <p:cNvPr id="4" name="Corda 3"/>
            <p:cNvSpPr/>
            <p:nvPr/>
          </p:nvSpPr>
          <p:spPr>
            <a:xfrm rot="6705150">
              <a:off x="2340675" y="5030929"/>
              <a:ext cx="6120000" cy="6120000"/>
            </a:xfrm>
            <a:prstGeom prst="chord">
              <a:avLst>
                <a:gd name="adj1" fmla="val 3867245"/>
                <a:gd name="adj2" fmla="val 15249134"/>
              </a:avLst>
            </a:prstGeom>
            <a:ln>
              <a:solidFill>
                <a:schemeClr val="bg1"/>
              </a:solidFill>
            </a:ln>
            <a:effectLst>
              <a:outerShdw blurRad="317500" dist="76200" dir="18600000" algn="l" rotWithShape="0">
                <a:prstClr val="black">
                  <a:alpha val="73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3870675" y="1471585"/>
              <a:ext cx="3060000" cy="3060000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317500" dist="76200" dir="18600000" algn="l" rotWithShape="0">
                <a:prstClr val="black">
                  <a:alpha val="73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8172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rgbClr val="4DFF3F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ruz 6"/>
          <p:cNvSpPr/>
          <p:nvPr/>
        </p:nvSpPr>
        <p:spPr>
          <a:xfrm>
            <a:off x="2340675" y="2340675"/>
            <a:ext cx="6120000" cy="6120000"/>
          </a:xfrm>
          <a:prstGeom prst="plus">
            <a:avLst>
              <a:gd name="adj" fmla="val 36913"/>
            </a:avLst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9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rgbClr val="8AFF81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ruz 6"/>
          <p:cNvSpPr/>
          <p:nvPr/>
        </p:nvSpPr>
        <p:spPr>
          <a:xfrm>
            <a:off x="2340675" y="2340675"/>
            <a:ext cx="6120000" cy="6120000"/>
          </a:xfrm>
          <a:prstGeom prst="plus">
            <a:avLst>
              <a:gd name="adj" fmla="val 36913"/>
            </a:avLst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14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rgbClr val="D62400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2664371" y="2304331"/>
            <a:ext cx="4829625" cy="6066032"/>
            <a:chOff x="2154798" y="2087296"/>
            <a:chExt cx="4829625" cy="6066032"/>
          </a:xfrm>
        </p:grpSpPr>
        <p:sp>
          <p:nvSpPr>
            <p:cNvPr id="6" name="Ondulado 5"/>
            <p:cNvSpPr/>
            <p:nvPr/>
          </p:nvSpPr>
          <p:spPr>
            <a:xfrm rot="4095330">
              <a:off x="1622262" y="2791166"/>
              <a:ext cx="6066032" cy="4658291"/>
            </a:xfrm>
            <a:prstGeom prst="wave">
              <a:avLst>
                <a:gd name="adj1" fmla="val 4688"/>
                <a:gd name="adj2" fmla="val -366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04800" dist="63500" dir="13200000" algn="ctr" rotWithShape="0">
                <a:srgbClr val="000000">
                  <a:alpha val="79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rot="20345062">
              <a:off x="2510291" y="3827777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rot="20345062">
              <a:off x="2670376" y="4336670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 rot="20345062">
              <a:off x="2781783" y="4891575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20345062">
              <a:off x="2901014" y="5436401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20345062">
              <a:off x="3091798" y="6433073"/>
              <a:ext cx="1080000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 rot="20345062">
              <a:off x="3226298" y="6710815"/>
              <a:ext cx="2160000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20345062">
              <a:off x="3383824" y="7312668"/>
              <a:ext cx="1440001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 rot="20345062">
              <a:off x="3665209" y="7723293"/>
              <a:ext cx="1800000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 rot="20345062">
              <a:off x="2394009" y="3301196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20345062">
              <a:off x="2154798" y="2822540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ubo 17"/>
          <p:cNvSpPr/>
          <p:nvPr/>
        </p:nvSpPr>
        <p:spPr>
          <a:xfrm rot="8136178">
            <a:off x="6131179" y="5445704"/>
            <a:ext cx="2656692" cy="990283"/>
          </a:xfrm>
          <a:prstGeom prst="cube">
            <a:avLst>
              <a:gd name="adj" fmla="val 1923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215900" dist="63500" dir="60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rgbClr val="FF3F19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2664371" y="2304331"/>
            <a:ext cx="4829625" cy="6066032"/>
            <a:chOff x="2154798" y="2087296"/>
            <a:chExt cx="4829625" cy="6066032"/>
          </a:xfrm>
        </p:grpSpPr>
        <p:sp>
          <p:nvSpPr>
            <p:cNvPr id="6" name="Ondulado 5"/>
            <p:cNvSpPr/>
            <p:nvPr/>
          </p:nvSpPr>
          <p:spPr>
            <a:xfrm rot="4095330">
              <a:off x="1622262" y="2791166"/>
              <a:ext cx="6066032" cy="4658291"/>
            </a:xfrm>
            <a:prstGeom prst="wave">
              <a:avLst>
                <a:gd name="adj1" fmla="val 4688"/>
                <a:gd name="adj2" fmla="val -366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04800" dist="63500" dir="13200000" algn="ctr" rotWithShape="0">
                <a:srgbClr val="000000">
                  <a:alpha val="79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rot="20345062">
              <a:off x="2510291" y="3827777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rot="20345062">
              <a:off x="2670376" y="4336670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 rot="20345062">
              <a:off x="2781783" y="4891575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20345062">
              <a:off x="2901014" y="5436401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 rot="20345062">
              <a:off x="3091798" y="6433073"/>
              <a:ext cx="1080000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 rot="20345062">
              <a:off x="3226298" y="6710815"/>
              <a:ext cx="2160000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20345062">
              <a:off x="3383824" y="7312668"/>
              <a:ext cx="1440001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 rot="20345062">
              <a:off x="3665209" y="7723293"/>
              <a:ext cx="1800000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 rot="20345062">
              <a:off x="2394009" y="3301196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20345062">
              <a:off x="2154798" y="2822540"/>
              <a:ext cx="3711685" cy="1006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ubo 17"/>
          <p:cNvSpPr/>
          <p:nvPr/>
        </p:nvSpPr>
        <p:spPr>
          <a:xfrm rot="8136178">
            <a:off x="6131179" y="5445704"/>
            <a:ext cx="2656692" cy="990283"/>
          </a:xfrm>
          <a:prstGeom prst="cube">
            <a:avLst>
              <a:gd name="adj" fmla="val 1923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215900" dist="63500" dir="60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21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rgbClr val="43FF98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80675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17535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72377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680675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817535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472377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em curva para a direita 10"/>
          <p:cNvSpPr/>
          <p:nvPr/>
        </p:nvSpPr>
        <p:spPr>
          <a:xfrm>
            <a:off x="3400411" y="7543815"/>
            <a:ext cx="4000528" cy="2143140"/>
          </a:xfrm>
          <a:prstGeom prst="curvedRightArrow">
            <a:avLst>
              <a:gd name="adj1" fmla="val 21326"/>
              <a:gd name="adj2" fmla="val 50000"/>
              <a:gd name="adj3" fmla="val 30486"/>
            </a:avLst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7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275615"/>
            <a:ext cx="10080000" cy="10080000"/>
          </a:xfrm>
          <a:prstGeom prst="ellipse">
            <a:avLst/>
          </a:prstGeom>
          <a:solidFill>
            <a:srgbClr val="FF5353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80675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17535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72377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680675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817535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472377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em curva para a esquerda 10"/>
          <p:cNvSpPr/>
          <p:nvPr/>
        </p:nvSpPr>
        <p:spPr>
          <a:xfrm>
            <a:off x="3400411" y="7543815"/>
            <a:ext cx="4000528" cy="2143140"/>
          </a:xfrm>
          <a:prstGeom prst="curvedLeftArrow">
            <a:avLst>
              <a:gd name="adj1" fmla="val 21939"/>
              <a:gd name="adj2" fmla="val 46941"/>
              <a:gd name="adj3" fmla="val 32619"/>
            </a:avLst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275615"/>
            <a:ext cx="10080000" cy="10080000"/>
          </a:xfrm>
          <a:prstGeom prst="ellipse">
            <a:avLst/>
          </a:prstGeom>
          <a:solidFill>
            <a:srgbClr val="FF8181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80675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17535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72377" y="268603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680675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817535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472377" y="5197601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em curva para a esquerda 10"/>
          <p:cNvSpPr/>
          <p:nvPr/>
        </p:nvSpPr>
        <p:spPr>
          <a:xfrm>
            <a:off x="3400411" y="7543815"/>
            <a:ext cx="4000528" cy="2143140"/>
          </a:xfrm>
          <a:prstGeom prst="curvedLeftArrow">
            <a:avLst>
              <a:gd name="adj1" fmla="val 21939"/>
              <a:gd name="adj2" fmla="val 46941"/>
              <a:gd name="adj3" fmla="val 32619"/>
            </a:avLst>
          </a:prstGeom>
          <a:ln>
            <a:noFill/>
          </a:ln>
          <a:effectLst>
            <a:outerShdw blurRad="190500" dist="63500" dir="18900000" algn="bl" rotWithShape="0">
              <a:prstClr val="black">
                <a:alpha val="6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5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da 12"/>
          <p:cNvSpPr/>
          <p:nvPr/>
        </p:nvSpPr>
        <p:spPr>
          <a:xfrm rot="6705150">
            <a:off x="2340675" y="5030929"/>
            <a:ext cx="6120000" cy="6120000"/>
          </a:xfrm>
          <a:prstGeom prst="chord">
            <a:avLst>
              <a:gd name="adj1" fmla="val 3867245"/>
              <a:gd name="adj2" fmla="val 15249134"/>
            </a:avLst>
          </a:prstGeom>
          <a:ln>
            <a:solidFill>
              <a:schemeClr val="bg1"/>
            </a:solidFill>
          </a:ln>
          <a:effectLst>
            <a:outerShdw blurRad="317500" dist="76200" dir="18600000" algn="l" rotWithShape="0">
              <a:prstClr val="black">
                <a:alpha val="73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3870675" y="1471585"/>
            <a:ext cx="3060000" cy="3060000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317500" dist="76200" dir="18600000" algn="l" rotWithShape="0">
              <a:prstClr val="black">
                <a:alpha val="73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4500675" y="6043617"/>
            <a:ext cx="1800000" cy="1800000"/>
          </a:xfrm>
          <a:prstGeom prst="donut">
            <a:avLst>
              <a:gd name="adj" fmla="val 81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220675" y="5829303"/>
            <a:ext cx="360000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310675" y="5891187"/>
            <a:ext cx="180000" cy="122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rgbClr val="ADADAD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da 12"/>
          <p:cNvSpPr/>
          <p:nvPr/>
        </p:nvSpPr>
        <p:spPr>
          <a:xfrm rot="6705150">
            <a:off x="2340675" y="5030929"/>
            <a:ext cx="6120000" cy="6120000"/>
          </a:xfrm>
          <a:prstGeom prst="chord">
            <a:avLst>
              <a:gd name="adj1" fmla="val 3867245"/>
              <a:gd name="adj2" fmla="val 15249134"/>
            </a:avLst>
          </a:prstGeom>
          <a:ln>
            <a:solidFill>
              <a:schemeClr val="bg1"/>
            </a:solidFill>
          </a:ln>
          <a:effectLst>
            <a:outerShdw blurRad="317500" dist="76200" dir="18600000" algn="l" rotWithShape="0">
              <a:prstClr val="black">
                <a:alpha val="73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3870675" y="1471585"/>
            <a:ext cx="3060000" cy="3060000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317500" dist="76200" dir="18600000" algn="l" rotWithShape="0">
              <a:prstClr val="black">
                <a:alpha val="73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4500675" y="6043617"/>
            <a:ext cx="1800000" cy="1800000"/>
          </a:xfrm>
          <a:prstGeom prst="donut">
            <a:avLst>
              <a:gd name="adj" fmla="val 81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220675" y="5829303"/>
            <a:ext cx="360000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310675" y="5891187"/>
            <a:ext cx="180000" cy="122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6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275615"/>
            <a:ext cx="10080000" cy="10080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Multiplicar 13"/>
          <p:cNvSpPr/>
          <p:nvPr/>
        </p:nvSpPr>
        <p:spPr>
          <a:xfrm>
            <a:off x="900675" y="675"/>
            <a:ext cx="9000000" cy="10800000"/>
          </a:xfrm>
          <a:prstGeom prst="mathMultiply">
            <a:avLst>
              <a:gd name="adj1" fmla="val 19462"/>
            </a:avLst>
          </a:prstGeom>
          <a:ln>
            <a:solidFill>
              <a:schemeClr val="bg1"/>
            </a:solidFill>
          </a:ln>
          <a:effectLst>
            <a:outerShdw blurRad="317500" dist="76200" dir="18600000" algn="l" rotWithShape="0">
              <a:prstClr val="black">
                <a:alpha val="73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275615"/>
            <a:ext cx="10080000" cy="10080000"/>
          </a:xfrm>
          <a:prstGeom prst="ellipse">
            <a:avLst/>
          </a:prstGeom>
          <a:solidFill>
            <a:srgbClr val="FF3333"/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Multiplicar 13"/>
          <p:cNvSpPr/>
          <p:nvPr/>
        </p:nvSpPr>
        <p:spPr>
          <a:xfrm>
            <a:off x="900675" y="675"/>
            <a:ext cx="9000000" cy="10800000"/>
          </a:xfrm>
          <a:prstGeom prst="mathMultiply">
            <a:avLst>
              <a:gd name="adj1" fmla="val 19462"/>
            </a:avLst>
          </a:prstGeom>
          <a:ln>
            <a:solidFill>
              <a:schemeClr val="bg1"/>
            </a:solidFill>
          </a:ln>
          <a:effectLst>
            <a:outerShdw blurRad="317500" dist="76200" dir="18600000" algn="l" rotWithShape="0">
              <a:prstClr val="black">
                <a:alpha val="73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675" y="360675"/>
            <a:ext cx="10080000" cy="10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morning" dir="t"/>
          </a:scene3d>
          <a:sp3d prstMaterial="metal">
            <a:bevelT w="952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2260420" y="2304331"/>
            <a:ext cx="6280510" cy="7557810"/>
            <a:chOff x="2322726" y="2614449"/>
            <a:chExt cx="6280510" cy="7557810"/>
          </a:xfrm>
        </p:grpSpPr>
        <p:grpSp>
          <p:nvGrpSpPr>
            <p:cNvPr id="7" name="Grupo 6"/>
            <p:cNvGrpSpPr/>
            <p:nvPr/>
          </p:nvGrpSpPr>
          <p:grpSpPr>
            <a:xfrm>
              <a:off x="2322726" y="2614449"/>
              <a:ext cx="3600000" cy="5760000"/>
              <a:chOff x="5148747" y="2808387"/>
              <a:chExt cx="3600000" cy="5760000"/>
            </a:xfrm>
          </p:grpSpPr>
          <p:sp>
            <p:nvSpPr>
              <p:cNvPr id="5" name="Corda 4"/>
              <p:cNvSpPr/>
              <p:nvPr/>
            </p:nvSpPr>
            <p:spPr>
              <a:xfrm rot="6705150">
                <a:off x="5148747" y="4968387"/>
                <a:ext cx="3600000" cy="3600000"/>
              </a:xfrm>
              <a:prstGeom prst="chord">
                <a:avLst>
                  <a:gd name="adj1" fmla="val 3867245"/>
                  <a:gd name="adj2" fmla="val 15249134"/>
                </a:avLst>
              </a:prstGeom>
              <a:ln>
                <a:solidFill>
                  <a:schemeClr val="bg1"/>
                </a:solidFill>
              </a:ln>
              <a:effectLst>
                <a:outerShdw blurRad="317500" dist="76200" dir="18600000" algn="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6048747" y="2808387"/>
                <a:ext cx="1800000" cy="1800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  <a:effectLst>
                <a:outerShdw blurRad="317500" dist="76200" dir="18600000" algn="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4283236" y="3334449"/>
              <a:ext cx="4320000" cy="6837810"/>
              <a:chOff x="4955962" y="2808387"/>
              <a:chExt cx="4320000" cy="6837810"/>
            </a:xfrm>
          </p:grpSpPr>
          <p:sp>
            <p:nvSpPr>
              <p:cNvPr id="9" name="Corda 8"/>
              <p:cNvSpPr/>
              <p:nvPr/>
            </p:nvSpPr>
            <p:spPr>
              <a:xfrm rot="6705150">
                <a:off x="4955962" y="5326197"/>
                <a:ext cx="4320000" cy="4320000"/>
              </a:xfrm>
              <a:prstGeom prst="chord">
                <a:avLst>
                  <a:gd name="adj1" fmla="val 3867245"/>
                  <a:gd name="adj2" fmla="val 15249134"/>
                </a:avLst>
              </a:prstGeom>
              <a:ln>
                <a:solidFill>
                  <a:schemeClr val="bg1"/>
                </a:solidFill>
              </a:ln>
              <a:effectLst>
                <a:outerShdw blurRad="317500" dist="76200" dir="18600000" algn="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6048747" y="2808387"/>
                <a:ext cx="2160000" cy="2160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  <a:effectLst>
                <a:outerShdw blurRad="317500" dist="76200" dir="18600000" algn="l" rotWithShape="0">
                  <a:prstClr val="black">
                    <a:alpha val="73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663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0</Words>
  <Application>Microsoft Office PowerPoint</Application>
  <PresentationFormat>Personalizar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Maurilio</dc:creator>
  <cp:lastModifiedBy>Higor</cp:lastModifiedBy>
  <cp:revision>34</cp:revision>
  <dcterms:created xsi:type="dcterms:W3CDTF">2016-01-05T15:34:25Z</dcterms:created>
  <dcterms:modified xsi:type="dcterms:W3CDTF">2016-01-10T01:05:35Z</dcterms:modified>
</cp:coreProperties>
</file>