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5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6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34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0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6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8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7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6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8D5C-6D53-43ED-8C84-DE96F504A138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9E28-13C0-470D-993E-9EF9EC145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2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9629" r="4976" b="6981"/>
          <a:stretch/>
        </p:blipFill>
        <p:spPr>
          <a:xfrm>
            <a:off x="-23766" y="-1"/>
            <a:ext cx="12215765" cy="68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Higor</dc:creator>
  <cp:lastModifiedBy>Higor</cp:lastModifiedBy>
  <cp:revision>1</cp:revision>
  <dcterms:created xsi:type="dcterms:W3CDTF">2015-10-26T19:02:09Z</dcterms:created>
  <dcterms:modified xsi:type="dcterms:W3CDTF">2015-10-26T19:10:22Z</dcterms:modified>
</cp:coreProperties>
</file>